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trictFirstAndLastChars="0" saveSubsetFonts="1">
  <p:sldMasterIdLst>
    <p:sldMasterId id="2147483654" r:id="rId1"/>
    <p:sldMasterId id="2147483680" r:id="rId2"/>
  </p:sldMasterIdLst>
  <p:notesMasterIdLst>
    <p:notesMasterId r:id="rId36"/>
  </p:notesMasterIdLst>
  <p:sldIdLst>
    <p:sldId id="451" r:id="rId3"/>
    <p:sldId id="453" r:id="rId4"/>
    <p:sldId id="483" r:id="rId5"/>
    <p:sldId id="481" r:id="rId6"/>
    <p:sldId id="456" r:id="rId7"/>
    <p:sldId id="484" r:id="rId8"/>
    <p:sldId id="485" r:id="rId9"/>
    <p:sldId id="486" r:id="rId10"/>
    <p:sldId id="482" r:id="rId11"/>
    <p:sldId id="461" r:id="rId12"/>
    <p:sldId id="462" r:id="rId13"/>
    <p:sldId id="463" r:id="rId14"/>
    <p:sldId id="467" r:id="rId15"/>
    <p:sldId id="468" r:id="rId16"/>
    <p:sldId id="471" r:id="rId17"/>
    <p:sldId id="472" r:id="rId18"/>
    <p:sldId id="473" r:id="rId19"/>
    <p:sldId id="475" r:id="rId20"/>
    <p:sldId id="494" r:id="rId21"/>
    <p:sldId id="476" r:id="rId22"/>
    <p:sldId id="488" r:id="rId23"/>
    <p:sldId id="489" r:id="rId24"/>
    <p:sldId id="490" r:id="rId25"/>
    <p:sldId id="491" r:id="rId26"/>
    <p:sldId id="492" r:id="rId27"/>
    <p:sldId id="493" r:id="rId28"/>
    <p:sldId id="477" r:id="rId29"/>
    <p:sldId id="479" r:id="rId30"/>
    <p:sldId id="480" r:id="rId31"/>
    <p:sldId id="498" r:id="rId32"/>
    <p:sldId id="500" r:id="rId33"/>
    <p:sldId id="495" r:id="rId34"/>
    <p:sldId id="496" r:id="rId35"/>
  </p:sldIdLst>
  <p:sldSz cx="8229600" cy="5943600"/>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2400" kern="1200">
        <a:solidFill>
          <a:schemeClr val="tx1"/>
        </a:solidFill>
        <a:latin typeface="Times New Roman" pitchFamily="18" charset="0"/>
        <a:ea typeface="+mn-ea"/>
        <a:cs typeface="Angsana New" pitchFamily="18" charset="-34"/>
      </a:defRPr>
    </a:lvl6pPr>
    <a:lvl7pPr marL="2743200" algn="l" defTabSz="914400" rtl="0" eaLnBrk="1" latinLnBrk="0" hangingPunct="1">
      <a:defRPr sz="2400" kern="1200">
        <a:solidFill>
          <a:schemeClr val="tx1"/>
        </a:solidFill>
        <a:latin typeface="Times New Roman" pitchFamily="18" charset="0"/>
        <a:ea typeface="+mn-ea"/>
        <a:cs typeface="Angsana New" pitchFamily="18" charset="-34"/>
      </a:defRPr>
    </a:lvl7pPr>
    <a:lvl8pPr marL="3200400" algn="l" defTabSz="914400" rtl="0" eaLnBrk="1" latinLnBrk="0" hangingPunct="1">
      <a:defRPr sz="2400" kern="1200">
        <a:solidFill>
          <a:schemeClr val="tx1"/>
        </a:solidFill>
        <a:latin typeface="Times New Roman" pitchFamily="18" charset="0"/>
        <a:ea typeface="+mn-ea"/>
        <a:cs typeface="Angsana New" pitchFamily="18" charset="-34"/>
      </a:defRPr>
    </a:lvl8pPr>
    <a:lvl9pPr marL="3657600" algn="l" defTabSz="914400" rtl="0" eaLnBrk="1" latinLnBrk="0" hangingPunct="1">
      <a:defRPr sz="2400" kern="1200">
        <a:solidFill>
          <a:schemeClr val="tx1"/>
        </a:solidFill>
        <a:latin typeface="Times New Roman" pitchFamily="18"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CCCC"/>
    <a:srgbClr val="003399"/>
    <a:srgbClr val="FF6600"/>
    <a:srgbClr val="3333FF"/>
    <a:srgbClr val="990099"/>
    <a:srgbClr val="339933"/>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8" autoAdjust="0"/>
    <p:restoredTop sz="85487" autoAdjust="0"/>
  </p:normalViewPr>
  <p:slideViewPr>
    <p:cSldViewPr>
      <p:cViewPr>
        <p:scale>
          <a:sx n="75" d="100"/>
          <a:sy n="75" d="100"/>
        </p:scale>
        <p:origin x="-1236" y="-708"/>
      </p:cViewPr>
      <p:guideLst>
        <p:guide orient="horz" pos="1872"/>
        <p:guide pos="259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 Id="rId4"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a:p>
        </p:txBody>
      </p:sp>
      <p:sp>
        <p:nvSpPr>
          <p:cNvPr id="3993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a:p>
        </p:txBody>
      </p:sp>
      <p:sp>
        <p:nvSpPr>
          <p:cNvPr id="41988" name="Rectangle 4"/>
          <p:cNvSpPr>
            <a:spLocks noGrp="1" noRot="1" noChangeAspect="1" noChangeArrowheads="1" noTextEdit="1"/>
          </p:cNvSpPr>
          <p:nvPr>
            <p:ph type="sldImg" idx="2"/>
          </p:nvPr>
        </p:nvSpPr>
        <p:spPr bwMode="auto">
          <a:xfrm>
            <a:off x="1055688" y="685800"/>
            <a:ext cx="4746625" cy="3429000"/>
          </a:xfrm>
          <a:prstGeom prst="rect">
            <a:avLst/>
          </a:prstGeom>
          <a:noFill/>
          <a:ln w="9525">
            <a:solidFill>
              <a:srgbClr val="000000"/>
            </a:solidFill>
            <a:miter lim="800000"/>
            <a:headEnd/>
            <a:tailEnd/>
          </a:ln>
        </p:spPr>
      </p:sp>
      <p:sp>
        <p:nvSpPr>
          <p:cNvPr id="3994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994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a:p>
        </p:txBody>
      </p:sp>
      <p:sp>
        <p:nvSpPr>
          <p:cNvPr id="3994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7B93A878-48FC-4742-89B5-792AAA18FBEF}"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ETF:</a:t>
            </a:r>
            <a:r>
              <a:rPr lang="en-US" baseline="0" dirty="0" smtClean="0"/>
              <a:t> combines stock and mutual </a:t>
            </a:r>
            <a:r>
              <a:rPr lang="en-US" baseline="0" smtClean="0"/>
              <a:t>fund features</a:t>
            </a:r>
            <a:endParaRPr lang="en-US" dirty="0" smtClean="0"/>
          </a:p>
          <a:p>
            <a:r>
              <a:rPr lang="en-US" dirty="0" smtClean="0"/>
              <a:t>Thai ETFs:</a:t>
            </a:r>
          </a:p>
          <a:p>
            <a:r>
              <a:rPr lang="en-US" dirty="0" smtClean="0"/>
              <a:t>SET</a:t>
            </a:r>
            <a:r>
              <a:rPr lang="en-US" baseline="0" dirty="0" smtClean="0"/>
              <a:t>50</a:t>
            </a:r>
          </a:p>
          <a:p>
            <a:r>
              <a:rPr lang="en-US" baseline="0" dirty="0" smtClean="0"/>
              <a:t>SET100</a:t>
            </a:r>
          </a:p>
          <a:p>
            <a:r>
              <a:rPr lang="en-US" baseline="0" dirty="0" smtClean="0"/>
              <a:t>MAI</a:t>
            </a:r>
          </a:p>
          <a:p>
            <a:r>
              <a:rPr lang="en-US" baseline="0" dirty="0" smtClean="0"/>
              <a:t>Energy</a:t>
            </a:r>
          </a:p>
          <a:p>
            <a:r>
              <a:rPr lang="en-US" baseline="0" dirty="0" smtClean="0"/>
              <a:t>China</a:t>
            </a:r>
            <a:endParaRPr lang="en-US" dirty="0"/>
          </a:p>
        </p:txBody>
      </p:sp>
      <p:sp>
        <p:nvSpPr>
          <p:cNvPr id="4" name="Slide Number Placeholder 3"/>
          <p:cNvSpPr>
            <a:spLocks noGrp="1"/>
          </p:cNvSpPr>
          <p:nvPr>
            <p:ph type="sldNum" sz="quarter" idx="10"/>
          </p:nvPr>
        </p:nvSpPr>
        <p:spPr/>
        <p:txBody>
          <a:bodyPr/>
          <a:lstStyle/>
          <a:p>
            <a:pPr>
              <a:defRPr/>
            </a:pPr>
            <a:fld id="{7B93A878-48FC-4742-89B5-792AAA18FBEF}" type="slidenum">
              <a:rPr lang="en-US" smtClean="0"/>
              <a:pPr>
                <a:defRPr/>
              </a:pPr>
              <a:t>18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B93A878-48FC-4742-89B5-792AAA18FBEF}" type="slidenum">
              <a:rPr lang="en-US" smtClean="0"/>
              <a:pPr>
                <a:defRPr/>
              </a:pPr>
              <a:t>19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6583363" y="923925"/>
            <a:ext cx="0" cy="3897313"/>
          </a:xfrm>
          <a:prstGeom prst="line">
            <a:avLst/>
          </a:prstGeom>
          <a:noFill/>
          <a:ln w="9525">
            <a:solidFill>
              <a:schemeClr val="tx1"/>
            </a:solidFill>
            <a:round/>
            <a:headEnd/>
            <a:tailEnd/>
          </a:ln>
          <a:effectLst/>
        </p:spPr>
        <p:txBody>
          <a:bodyPr/>
          <a:lstStyle/>
          <a:p>
            <a:pPr>
              <a:defRPr/>
            </a:pPr>
            <a:endParaRPr lang="en-US">
              <a:cs typeface="+mn-cs"/>
            </a:endParaRPr>
          </a:p>
        </p:txBody>
      </p:sp>
      <p:grpSp>
        <p:nvGrpSpPr>
          <p:cNvPr id="5" name="Group 8"/>
          <p:cNvGrpSpPr>
            <a:grpSpLocks/>
          </p:cNvGrpSpPr>
          <p:nvPr/>
        </p:nvGrpSpPr>
        <p:grpSpPr bwMode="auto">
          <a:xfrm>
            <a:off x="6743700" y="2593975"/>
            <a:ext cx="1204913" cy="1897063"/>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7" name="Oval 10"/>
            <p:cNvSpPr>
              <a:spLocks noChangeArrowheads="1"/>
            </p:cNvSpPr>
            <p:nvPr/>
          </p:nvSpPr>
          <p:spPr bwMode="auto">
            <a:xfrm>
              <a:off x="4883" y="1885"/>
              <a:ext cx="128" cy="127"/>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8" name="Oval 11"/>
            <p:cNvSpPr>
              <a:spLocks noChangeArrowheads="1"/>
            </p:cNvSpPr>
            <p:nvPr/>
          </p:nvSpPr>
          <p:spPr bwMode="auto">
            <a:xfrm>
              <a:off x="5062" y="1885"/>
              <a:ext cx="129" cy="127"/>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9" name="Oval 12"/>
            <p:cNvSpPr>
              <a:spLocks noChangeArrowheads="1"/>
            </p:cNvSpPr>
            <p:nvPr/>
          </p:nvSpPr>
          <p:spPr bwMode="auto">
            <a:xfrm>
              <a:off x="4704" y="2064"/>
              <a:ext cx="127" cy="127"/>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10" name="Oval 13"/>
            <p:cNvSpPr>
              <a:spLocks noChangeArrowheads="1"/>
            </p:cNvSpPr>
            <p:nvPr/>
          </p:nvSpPr>
          <p:spPr bwMode="auto">
            <a:xfrm>
              <a:off x="4883" y="2064"/>
              <a:ext cx="128" cy="127"/>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11" name="Oval 14"/>
            <p:cNvSpPr>
              <a:spLocks noChangeArrowheads="1"/>
            </p:cNvSpPr>
            <p:nvPr/>
          </p:nvSpPr>
          <p:spPr bwMode="auto">
            <a:xfrm>
              <a:off x="5062" y="2064"/>
              <a:ext cx="129" cy="127"/>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12" name="Oval 15"/>
            <p:cNvSpPr>
              <a:spLocks noChangeArrowheads="1"/>
            </p:cNvSpPr>
            <p:nvPr/>
          </p:nvSpPr>
          <p:spPr bwMode="auto">
            <a:xfrm>
              <a:off x="5240" y="2064"/>
              <a:ext cx="128" cy="127"/>
            </a:xfrm>
            <a:prstGeom prst="ellipse">
              <a:avLst/>
            </a:prstGeom>
            <a:solidFill>
              <a:schemeClr val="accent2"/>
            </a:solidFill>
            <a:ln w="9525">
              <a:noFill/>
              <a:round/>
              <a:headEnd/>
              <a:tailEnd/>
            </a:ln>
            <a:effectLst/>
          </p:spPr>
          <p:txBody>
            <a:bodyPr wrap="none" anchor="ctr"/>
            <a:lstStyle/>
            <a:p>
              <a:pPr>
                <a:defRPr/>
              </a:pPr>
              <a:endParaRPr lang="en-US">
                <a:cs typeface="+mn-cs"/>
              </a:endParaRPr>
            </a:p>
          </p:txBody>
        </p:sp>
        <p:sp>
          <p:nvSpPr>
            <p:cNvPr id="13" name="Oval 16"/>
            <p:cNvSpPr>
              <a:spLocks noChangeArrowheads="1"/>
            </p:cNvSpPr>
            <p:nvPr/>
          </p:nvSpPr>
          <p:spPr bwMode="auto">
            <a:xfrm>
              <a:off x="4704" y="2243"/>
              <a:ext cx="127" cy="127"/>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14" name="Oval 17"/>
            <p:cNvSpPr>
              <a:spLocks noChangeArrowheads="1"/>
            </p:cNvSpPr>
            <p:nvPr/>
          </p:nvSpPr>
          <p:spPr bwMode="auto">
            <a:xfrm>
              <a:off x="4883" y="2243"/>
              <a:ext cx="128" cy="127"/>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15" name="Oval 18"/>
            <p:cNvSpPr>
              <a:spLocks noChangeArrowheads="1"/>
            </p:cNvSpPr>
            <p:nvPr/>
          </p:nvSpPr>
          <p:spPr bwMode="auto">
            <a:xfrm>
              <a:off x="5062" y="2243"/>
              <a:ext cx="129" cy="127"/>
            </a:xfrm>
            <a:prstGeom prst="ellipse">
              <a:avLst/>
            </a:prstGeom>
            <a:solidFill>
              <a:schemeClr val="accent2"/>
            </a:solidFill>
            <a:ln w="9525">
              <a:noFill/>
              <a:round/>
              <a:headEnd/>
              <a:tailEnd/>
            </a:ln>
            <a:effectLst/>
          </p:spPr>
          <p:txBody>
            <a:bodyPr wrap="none" anchor="ctr"/>
            <a:lstStyle/>
            <a:p>
              <a:pPr>
                <a:defRPr/>
              </a:pPr>
              <a:endParaRPr lang="en-US">
                <a:cs typeface="+mn-cs"/>
              </a:endParaRPr>
            </a:p>
          </p:txBody>
        </p:sp>
        <p:sp>
          <p:nvSpPr>
            <p:cNvPr id="16" name="Oval 19"/>
            <p:cNvSpPr>
              <a:spLocks noChangeArrowheads="1"/>
            </p:cNvSpPr>
            <p:nvPr/>
          </p:nvSpPr>
          <p:spPr bwMode="auto">
            <a:xfrm>
              <a:off x="5240" y="2243"/>
              <a:ext cx="128" cy="127"/>
            </a:xfrm>
            <a:prstGeom prst="ellipse">
              <a:avLst/>
            </a:prstGeom>
            <a:solidFill>
              <a:schemeClr val="accent2"/>
            </a:solidFill>
            <a:ln w="9525">
              <a:noFill/>
              <a:round/>
              <a:headEnd/>
              <a:tailEnd/>
            </a:ln>
            <a:effectLst/>
          </p:spPr>
          <p:txBody>
            <a:bodyPr wrap="none" anchor="ctr"/>
            <a:lstStyle/>
            <a:p>
              <a:pPr>
                <a:defRPr/>
              </a:pPr>
              <a:endParaRPr lang="en-US">
                <a:cs typeface="+mn-cs"/>
              </a:endParaRPr>
            </a:p>
          </p:txBody>
        </p:sp>
        <p:sp>
          <p:nvSpPr>
            <p:cNvPr id="17" name="Oval 20"/>
            <p:cNvSpPr>
              <a:spLocks noChangeArrowheads="1"/>
            </p:cNvSpPr>
            <p:nvPr/>
          </p:nvSpPr>
          <p:spPr bwMode="auto">
            <a:xfrm>
              <a:off x="5420" y="2243"/>
              <a:ext cx="127" cy="127"/>
            </a:xfrm>
            <a:prstGeom prst="ellipse">
              <a:avLst/>
            </a:prstGeom>
            <a:solidFill>
              <a:schemeClr val="accent1"/>
            </a:solidFill>
            <a:ln w="9525">
              <a:noFill/>
              <a:round/>
              <a:headEnd/>
              <a:tailEnd/>
            </a:ln>
            <a:effectLst/>
          </p:spPr>
          <p:txBody>
            <a:bodyPr wrap="none" anchor="ctr"/>
            <a:lstStyle/>
            <a:p>
              <a:pPr>
                <a:defRPr/>
              </a:pPr>
              <a:endParaRPr lang="en-US">
                <a:cs typeface="+mn-cs"/>
              </a:endParaRPr>
            </a:p>
          </p:txBody>
        </p:sp>
        <p:sp>
          <p:nvSpPr>
            <p:cNvPr id="18" name="Oval 21"/>
            <p:cNvSpPr>
              <a:spLocks noChangeArrowheads="1"/>
            </p:cNvSpPr>
            <p:nvPr/>
          </p:nvSpPr>
          <p:spPr bwMode="auto">
            <a:xfrm>
              <a:off x="4704" y="2420"/>
              <a:ext cx="127" cy="128"/>
            </a:xfrm>
            <a:prstGeom prst="ellipse">
              <a:avLst/>
            </a:prstGeom>
            <a:solidFill>
              <a:schemeClr val="tx2"/>
            </a:solidFill>
            <a:ln w="9525">
              <a:noFill/>
              <a:round/>
              <a:headEnd/>
              <a:tailEnd/>
            </a:ln>
            <a:effectLst/>
          </p:spPr>
          <p:txBody>
            <a:bodyPr wrap="none" anchor="ctr"/>
            <a:lstStyle/>
            <a:p>
              <a:pPr>
                <a:defRPr/>
              </a:pPr>
              <a:endParaRPr lang="en-US">
                <a:cs typeface="+mn-cs"/>
              </a:endParaRPr>
            </a:p>
          </p:txBody>
        </p:sp>
        <p:sp>
          <p:nvSpPr>
            <p:cNvPr id="19" name="Oval 22"/>
            <p:cNvSpPr>
              <a:spLocks noChangeArrowheads="1"/>
            </p:cNvSpPr>
            <p:nvPr/>
          </p:nvSpPr>
          <p:spPr bwMode="auto">
            <a:xfrm>
              <a:off x="4883" y="2420"/>
              <a:ext cx="128" cy="128"/>
            </a:xfrm>
            <a:prstGeom prst="ellipse">
              <a:avLst/>
            </a:prstGeom>
            <a:solidFill>
              <a:schemeClr val="accent2"/>
            </a:solidFill>
            <a:ln w="9525">
              <a:noFill/>
              <a:round/>
              <a:headEnd/>
              <a:tailEnd/>
            </a:ln>
            <a:effectLst/>
          </p:spPr>
          <p:txBody>
            <a:bodyPr wrap="none" anchor="ctr"/>
            <a:lstStyle/>
            <a:p>
              <a:pPr>
                <a:defRPr/>
              </a:pPr>
              <a:endParaRPr lang="en-US">
                <a:cs typeface="+mn-cs"/>
              </a:endParaRPr>
            </a:p>
          </p:txBody>
        </p:sp>
        <p:sp>
          <p:nvSpPr>
            <p:cNvPr id="20" name="Oval 23"/>
            <p:cNvSpPr>
              <a:spLocks noChangeArrowheads="1"/>
            </p:cNvSpPr>
            <p:nvPr/>
          </p:nvSpPr>
          <p:spPr bwMode="auto">
            <a:xfrm>
              <a:off x="5062" y="2420"/>
              <a:ext cx="129" cy="128"/>
            </a:xfrm>
            <a:prstGeom prst="ellipse">
              <a:avLst/>
            </a:prstGeom>
            <a:solidFill>
              <a:schemeClr val="accent2"/>
            </a:solidFill>
            <a:ln w="9525">
              <a:noFill/>
              <a:round/>
              <a:headEnd/>
              <a:tailEnd/>
            </a:ln>
            <a:effectLst/>
          </p:spPr>
          <p:txBody>
            <a:bodyPr wrap="none" anchor="ctr"/>
            <a:lstStyle/>
            <a:p>
              <a:pPr>
                <a:defRPr/>
              </a:pPr>
              <a:endParaRPr lang="en-US">
                <a:cs typeface="+mn-cs"/>
              </a:endParaRPr>
            </a:p>
          </p:txBody>
        </p:sp>
        <p:sp>
          <p:nvSpPr>
            <p:cNvPr id="21" name="Oval 24"/>
            <p:cNvSpPr>
              <a:spLocks noChangeArrowheads="1"/>
            </p:cNvSpPr>
            <p:nvPr/>
          </p:nvSpPr>
          <p:spPr bwMode="auto">
            <a:xfrm>
              <a:off x="5240" y="2420"/>
              <a:ext cx="128" cy="128"/>
            </a:xfrm>
            <a:prstGeom prst="ellipse">
              <a:avLst/>
            </a:prstGeom>
            <a:solidFill>
              <a:schemeClr val="accent1"/>
            </a:solidFill>
            <a:ln w="9525">
              <a:noFill/>
              <a:round/>
              <a:headEnd/>
              <a:tailEnd/>
            </a:ln>
            <a:effectLst/>
          </p:spPr>
          <p:txBody>
            <a:bodyPr wrap="none" anchor="ctr"/>
            <a:lstStyle/>
            <a:p>
              <a:pPr>
                <a:defRPr/>
              </a:pPr>
              <a:endParaRPr lang="en-US">
                <a:cs typeface="+mn-cs"/>
              </a:endParaRPr>
            </a:p>
          </p:txBody>
        </p:sp>
        <p:sp>
          <p:nvSpPr>
            <p:cNvPr id="22" name="Oval 25"/>
            <p:cNvSpPr>
              <a:spLocks noChangeArrowheads="1"/>
            </p:cNvSpPr>
            <p:nvPr/>
          </p:nvSpPr>
          <p:spPr bwMode="auto">
            <a:xfrm>
              <a:off x="4704" y="2600"/>
              <a:ext cx="127" cy="128"/>
            </a:xfrm>
            <a:prstGeom prst="ellipse">
              <a:avLst/>
            </a:prstGeom>
            <a:solidFill>
              <a:schemeClr val="accent2"/>
            </a:solidFill>
            <a:ln w="9525">
              <a:noFill/>
              <a:round/>
              <a:headEnd/>
              <a:tailEnd/>
            </a:ln>
            <a:effectLst/>
          </p:spPr>
          <p:txBody>
            <a:bodyPr wrap="none" anchor="ctr"/>
            <a:lstStyle/>
            <a:p>
              <a:pPr>
                <a:defRPr/>
              </a:pPr>
              <a:endParaRPr lang="en-US">
                <a:cs typeface="+mn-cs"/>
              </a:endParaRPr>
            </a:p>
          </p:txBody>
        </p:sp>
        <p:sp>
          <p:nvSpPr>
            <p:cNvPr id="23" name="Oval 26"/>
            <p:cNvSpPr>
              <a:spLocks noChangeArrowheads="1"/>
            </p:cNvSpPr>
            <p:nvPr/>
          </p:nvSpPr>
          <p:spPr bwMode="auto">
            <a:xfrm>
              <a:off x="4883" y="2600"/>
              <a:ext cx="128" cy="128"/>
            </a:xfrm>
            <a:prstGeom prst="ellipse">
              <a:avLst/>
            </a:prstGeom>
            <a:solidFill>
              <a:schemeClr val="accent2"/>
            </a:solidFill>
            <a:ln w="9525">
              <a:noFill/>
              <a:round/>
              <a:headEnd/>
              <a:tailEnd/>
            </a:ln>
            <a:effectLst/>
          </p:spPr>
          <p:txBody>
            <a:bodyPr wrap="none" anchor="ctr"/>
            <a:lstStyle/>
            <a:p>
              <a:pPr>
                <a:defRPr/>
              </a:pPr>
              <a:endParaRPr lang="en-US">
                <a:cs typeface="+mn-cs"/>
              </a:endParaRPr>
            </a:p>
          </p:txBody>
        </p:sp>
        <p:sp>
          <p:nvSpPr>
            <p:cNvPr id="24" name="Oval 27"/>
            <p:cNvSpPr>
              <a:spLocks noChangeArrowheads="1"/>
            </p:cNvSpPr>
            <p:nvPr/>
          </p:nvSpPr>
          <p:spPr bwMode="auto">
            <a:xfrm>
              <a:off x="5062" y="2600"/>
              <a:ext cx="129" cy="128"/>
            </a:xfrm>
            <a:prstGeom prst="ellipse">
              <a:avLst/>
            </a:prstGeom>
            <a:solidFill>
              <a:schemeClr val="accent1"/>
            </a:solidFill>
            <a:ln w="9525">
              <a:noFill/>
              <a:round/>
              <a:headEnd/>
              <a:tailEnd/>
            </a:ln>
            <a:effectLst/>
          </p:spPr>
          <p:txBody>
            <a:bodyPr wrap="none" anchor="ctr"/>
            <a:lstStyle/>
            <a:p>
              <a:pPr>
                <a:defRPr/>
              </a:pPr>
              <a:endParaRPr lang="en-US">
                <a:cs typeface="+mn-cs"/>
              </a:endParaRPr>
            </a:p>
          </p:txBody>
        </p:sp>
        <p:sp>
          <p:nvSpPr>
            <p:cNvPr id="25" name="Oval 28"/>
            <p:cNvSpPr>
              <a:spLocks noChangeArrowheads="1"/>
            </p:cNvSpPr>
            <p:nvPr/>
          </p:nvSpPr>
          <p:spPr bwMode="auto">
            <a:xfrm>
              <a:off x="5240" y="2600"/>
              <a:ext cx="128" cy="128"/>
            </a:xfrm>
            <a:prstGeom prst="ellipse">
              <a:avLst/>
            </a:prstGeom>
            <a:solidFill>
              <a:schemeClr val="accent1"/>
            </a:solidFill>
            <a:ln w="9525">
              <a:noFill/>
              <a:round/>
              <a:headEnd/>
              <a:tailEnd/>
            </a:ln>
            <a:effectLst/>
          </p:spPr>
          <p:txBody>
            <a:bodyPr wrap="none" anchor="ctr"/>
            <a:lstStyle/>
            <a:p>
              <a:pPr>
                <a:defRPr/>
              </a:pPr>
              <a:endParaRPr lang="en-US">
                <a:cs typeface="+mn-cs"/>
              </a:endParaRPr>
            </a:p>
          </p:txBody>
        </p:sp>
        <p:sp>
          <p:nvSpPr>
            <p:cNvPr id="26" name="Oval 29"/>
            <p:cNvSpPr>
              <a:spLocks noChangeArrowheads="1"/>
            </p:cNvSpPr>
            <p:nvPr/>
          </p:nvSpPr>
          <p:spPr bwMode="auto">
            <a:xfrm>
              <a:off x="5420" y="2600"/>
              <a:ext cx="127" cy="128"/>
            </a:xfrm>
            <a:prstGeom prst="ellipse">
              <a:avLst/>
            </a:prstGeom>
            <a:solidFill>
              <a:schemeClr val="folHlink"/>
            </a:solidFill>
            <a:ln w="9525">
              <a:noFill/>
              <a:round/>
              <a:headEnd/>
              <a:tailEnd/>
            </a:ln>
            <a:effectLst/>
          </p:spPr>
          <p:txBody>
            <a:bodyPr wrap="none" anchor="ctr"/>
            <a:lstStyle/>
            <a:p>
              <a:pPr>
                <a:defRPr/>
              </a:pPr>
              <a:endParaRPr lang="en-US">
                <a:cs typeface="+mn-cs"/>
              </a:endParaRPr>
            </a:p>
          </p:txBody>
        </p:sp>
        <p:sp>
          <p:nvSpPr>
            <p:cNvPr id="27" name="Oval 30"/>
            <p:cNvSpPr>
              <a:spLocks noChangeArrowheads="1"/>
            </p:cNvSpPr>
            <p:nvPr/>
          </p:nvSpPr>
          <p:spPr bwMode="auto">
            <a:xfrm>
              <a:off x="4704" y="2779"/>
              <a:ext cx="127" cy="127"/>
            </a:xfrm>
            <a:prstGeom prst="ellipse">
              <a:avLst/>
            </a:prstGeom>
            <a:solidFill>
              <a:schemeClr val="accent2"/>
            </a:solidFill>
            <a:ln w="9525">
              <a:noFill/>
              <a:round/>
              <a:headEnd/>
              <a:tailEnd/>
            </a:ln>
            <a:effectLst/>
          </p:spPr>
          <p:txBody>
            <a:bodyPr wrap="none" anchor="ctr"/>
            <a:lstStyle/>
            <a:p>
              <a:pPr>
                <a:defRPr/>
              </a:pPr>
              <a:endParaRPr lang="en-US">
                <a:cs typeface="+mn-cs"/>
              </a:endParaRPr>
            </a:p>
          </p:txBody>
        </p:sp>
        <p:sp>
          <p:nvSpPr>
            <p:cNvPr id="28" name="Oval 31"/>
            <p:cNvSpPr>
              <a:spLocks noChangeArrowheads="1"/>
            </p:cNvSpPr>
            <p:nvPr/>
          </p:nvSpPr>
          <p:spPr bwMode="auto">
            <a:xfrm>
              <a:off x="4883" y="2779"/>
              <a:ext cx="128" cy="127"/>
            </a:xfrm>
            <a:prstGeom prst="ellipse">
              <a:avLst/>
            </a:prstGeom>
            <a:solidFill>
              <a:schemeClr val="accent1"/>
            </a:solidFill>
            <a:ln w="9525">
              <a:noFill/>
              <a:round/>
              <a:headEnd/>
              <a:tailEnd/>
            </a:ln>
            <a:effectLst/>
          </p:spPr>
          <p:txBody>
            <a:bodyPr wrap="none" anchor="ctr"/>
            <a:lstStyle/>
            <a:p>
              <a:pPr>
                <a:defRPr/>
              </a:pPr>
              <a:endParaRPr lang="en-US">
                <a:cs typeface="+mn-cs"/>
              </a:endParaRPr>
            </a:p>
          </p:txBody>
        </p:sp>
        <p:sp>
          <p:nvSpPr>
            <p:cNvPr id="29" name="Oval 32"/>
            <p:cNvSpPr>
              <a:spLocks noChangeArrowheads="1"/>
            </p:cNvSpPr>
            <p:nvPr/>
          </p:nvSpPr>
          <p:spPr bwMode="auto">
            <a:xfrm>
              <a:off x="5062" y="2779"/>
              <a:ext cx="129" cy="127"/>
            </a:xfrm>
            <a:prstGeom prst="ellipse">
              <a:avLst/>
            </a:prstGeom>
            <a:solidFill>
              <a:schemeClr val="accent1"/>
            </a:solidFill>
            <a:ln w="9525">
              <a:noFill/>
              <a:round/>
              <a:headEnd/>
              <a:tailEnd/>
            </a:ln>
            <a:effectLst/>
          </p:spPr>
          <p:txBody>
            <a:bodyPr wrap="none" anchor="ctr"/>
            <a:lstStyle/>
            <a:p>
              <a:pPr>
                <a:defRPr/>
              </a:pPr>
              <a:endParaRPr lang="en-US">
                <a:cs typeface="+mn-cs"/>
              </a:endParaRPr>
            </a:p>
          </p:txBody>
        </p:sp>
        <p:sp>
          <p:nvSpPr>
            <p:cNvPr id="30" name="Oval 33"/>
            <p:cNvSpPr>
              <a:spLocks noChangeArrowheads="1"/>
            </p:cNvSpPr>
            <p:nvPr/>
          </p:nvSpPr>
          <p:spPr bwMode="auto">
            <a:xfrm>
              <a:off x="5240" y="2779"/>
              <a:ext cx="128" cy="127"/>
            </a:xfrm>
            <a:prstGeom prst="ellipse">
              <a:avLst/>
            </a:prstGeom>
            <a:solidFill>
              <a:schemeClr val="folHlink"/>
            </a:solidFill>
            <a:ln w="9525">
              <a:noFill/>
              <a:round/>
              <a:headEnd/>
              <a:tailEnd/>
            </a:ln>
            <a:effectLst/>
          </p:spPr>
          <p:txBody>
            <a:bodyPr wrap="none" anchor="ctr"/>
            <a:lstStyle/>
            <a:p>
              <a:pPr>
                <a:defRPr/>
              </a:pPr>
              <a:endParaRPr lang="en-US">
                <a:cs typeface="+mn-cs"/>
              </a:endParaRPr>
            </a:p>
          </p:txBody>
        </p:sp>
        <p:sp>
          <p:nvSpPr>
            <p:cNvPr id="31" name="Oval 34"/>
            <p:cNvSpPr>
              <a:spLocks noChangeArrowheads="1"/>
            </p:cNvSpPr>
            <p:nvPr/>
          </p:nvSpPr>
          <p:spPr bwMode="auto">
            <a:xfrm>
              <a:off x="4704" y="2958"/>
              <a:ext cx="127" cy="127"/>
            </a:xfrm>
            <a:prstGeom prst="ellipse">
              <a:avLst/>
            </a:prstGeom>
            <a:solidFill>
              <a:schemeClr val="accent1"/>
            </a:solidFill>
            <a:ln w="9525">
              <a:noFill/>
              <a:round/>
              <a:headEnd/>
              <a:tailEnd/>
            </a:ln>
            <a:effectLst/>
          </p:spPr>
          <p:txBody>
            <a:bodyPr wrap="none" anchor="ctr"/>
            <a:lstStyle/>
            <a:p>
              <a:pPr>
                <a:defRPr/>
              </a:pPr>
              <a:endParaRPr lang="en-US">
                <a:cs typeface="+mn-cs"/>
              </a:endParaRPr>
            </a:p>
          </p:txBody>
        </p:sp>
        <p:sp>
          <p:nvSpPr>
            <p:cNvPr id="32" name="Oval 35"/>
            <p:cNvSpPr>
              <a:spLocks noChangeArrowheads="1"/>
            </p:cNvSpPr>
            <p:nvPr/>
          </p:nvSpPr>
          <p:spPr bwMode="auto">
            <a:xfrm>
              <a:off x="4883" y="2958"/>
              <a:ext cx="128" cy="127"/>
            </a:xfrm>
            <a:prstGeom prst="ellipse">
              <a:avLst/>
            </a:prstGeom>
            <a:solidFill>
              <a:schemeClr val="accent1"/>
            </a:solidFill>
            <a:ln w="9525">
              <a:noFill/>
              <a:round/>
              <a:headEnd/>
              <a:tailEnd/>
            </a:ln>
            <a:effectLst/>
          </p:spPr>
          <p:txBody>
            <a:bodyPr wrap="none" anchor="ctr"/>
            <a:lstStyle/>
            <a:p>
              <a:pPr>
                <a:defRPr/>
              </a:pPr>
              <a:endParaRPr lang="en-US">
                <a:cs typeface="+mn-cs"/>
              </a:endParaRPr>
            </a:p>
          </p:txBody>
        </p:sp>
        <p:sp>
          <p:nvSpPr>
            <p:cNvPr id="33" name="Oval 36"/>
            <p:cNvSpPr>
              <a:spLocks noChangeArrowheads="1"/>
            </p:cNvSpPr>
            <p:nvPr/>
          </p:nvSpPr>
          <p:spPr bwMode="auto">
            <a:xfrm>
              <a:off x="5062" y="2958"/>
              <a:ext cx="129" cy="127"/>
            </a:xfrm>
            <a:prstGeom prst="ellipse">
              <a:avLst/>
            </a:prstGeom>
            <a:solidFill>
              <a:schemeClr val="folHlink"/>
            </a:solidFill>
            <a:ln w="9525">
              <a:noFill/>
              <a:round/>
              <a:headEnd/>
              <a:tailEnd/>
            </a:ln>
            <a:effectLst/>
          </p:spPr>
          <p:txBody>
            <a:bodyPr wrap="none" anchor="ctr"/>
            <a:lstStyle/>
            <a:p>
              <a:pPr>
                <a:defRPr/>
              </a:pPr>
              <a:endParaRPr lang="en-US">
                <a:cs typeface="+mn-cs"/>
              </a:endParaRPr>
            </a:p>
          </p:txBody>
        </p:sp>
        <p:sp>
          <p:nvSpPr>
            <p:cNvPr id="34" name="Oval 37"/>
            <p:cNvSpPr>
              <a:spLocks noChangeArrowheads="1"/>
            </p:cNvSpPr>
            <p:nvPr/>
          </p:nvSpPr>
          <p:spPr bwMode="auto">
            <a:xfrm>
              <a:off x="5240" y="2958"/>
              <a:ext cx="128" cy="127"/>
            </a:xfrm>
            <a:prstGeom prst="ellipse">
              <a:avLst/>
            </a:prstGeom>
            <a:solidFill>
              <a:schemeClr val="folHlink"/>
            </a:solidFill>
            <a:ln w="9525">
              <a:noFill/>
              <a:round/>
              <a:headEnd/>
              <a:tailEnd/>
            </a:ln>
            <a:effectLst/>
          </p:spPr>
          <p:txBody>
            <a:bodyPr wrap="none" anchor="ctr"/>
            <a:lstStyle/>
            <a:p>
              <a:pPr>
                <a:defRPr/>
              </a:pPr>
              <a:endParaRPr lang="en-US">
                <a:cs typeface="+mn-cs"/>
              </a:endParaRPr>
            </a:p>
          </p:txBody>
        </p:sp>
        <p:sp>
          <p:nvSpPr>
            <p:cNvPr id="35" name="Oval 38"/>
            <p:cNvSpPr>
              <a:spLocks noChangeArrowheads="1"/>
            </p:cNvSpPr>
            <p:nvPr/>
          </p:nvSpPr>
          <p:spPr bwMode="auto">
            <a:xfrm>
              <a:off x="4883" y="3137"/>
              <a:ext cx="128" cy="127"/>
            </a:xfrm>
            <a:prstGeom prst="ellipse">
              <a:avLst/>
            </a:prstGeom>
            <a:solidFill>
              <a:schemeClr val="folHlink"/>
            </a:solidFill>
            <a:ln w="9525">
              <a:noFill/>
              <a:round/>
              <a:headEnd/>
              <a:tailEnd/>
            </a:ln>
            <a:effectLst/>
          </p:spPr>
          <p:txBody>
            <a:bodyPr wrap="none" anchor="ctr"/>
            <a:lstStyle/>
            <a:p>
              <a:pPr>
                <a:defRPr/>
              </a:pPr>
              <a:endParaRPr lang="en-US">
                <a:cs typeface="+mn-cs"/>
              </a:endParaRPr>
            </a:p>
          </p:txBody>
        </p:sp>
        <p:sp>
          <p:nvSpPr>
            <p:cNvPr id="36" name="Oval 39"/>
            <p:cNvSpPr>
              <a:spLocks noChangeArrowheads="1"/>
            </p:cNvSpPr>
            <p:nvPr/>
          </p:nvSpPr>
          <p:spPr bwMode="auto">
            <a:xfrm>
              <a:off x="5240" y="3137"/>
              <a:ext cx="128" cy="127"/>
            </a:xfrm>
            <a:prstGeom prst="ellipse">
              <a:avLst/>
            </a:prstGeom>
            <a:solidFill>
              <a:schemeClr val="folHlink"/>
            </a:solidFill>
            <a:ln w="9525">
              <a:noFill/>
              <a:round/>
              <a:headEnd/>
              <a:tailEnd/>
            </a:ln>
            <a:effectLst/>
          </p:spPr>
          <p:txBody>
            <a:bodyPr wrap="none" anchor="ctr"/>
            <a:lstStyle/>
            <a:p>
              <a:pPr>
                <a:defRPr/>
              </a:pPr>
              <a:endParaRPr lang="en-US">
                <a:cs typeface="+mn-cs"/>
              </a:endParaRPr>
            </a:p>
          </p:txBody>
        </p:sp>
      </p:grpSp>
      <p:sp>
        <p:nvSpPr>
          <p:cNvPr id="37" name="Line 40"/>
          <p:cNvSpPr>
            <a:spLocks noChangeShapeType="1"/>
          </p:cNvSpPr>
          <p:nvPr/>
        </p:nvSpPr>
        <p:spPr bwMode="auto">
          <a:xfrm>
            <a:off x="274638" y="2443163"/>
            <a:ext cx="7405687" cy="0"/>
          </a:xfrm>
          <a:prstGeom prst="line">
            <a:avLst/>
          </a:prstGeom>
          <a:noFill/>
          <a:ln w="6350">
            <a:solidFill>
              <a:schemeClr val="tx1"/>
            </a:solidFill>
            <a:round/>
            <a:headEnd/>
            <a:tailEnd/>
          </a:ln>
          <a:effectLst/>
        </p:spPr>
        <p:txBody>
          <a:bodyPr/>
          <a:lstStyle/>
          <a:p>
            <a:pPr>
              <a:defRPr/>
            </a:pPr>
            <a:endParaRPr lang="en-US">
              <a:cs typeface="+mn-cs"/>
            </a:endParaRPr>
          </a:p>
        </p:txBody>
      </p:sp>
      <p:sp>
        <p:nvSpPr>
          <p:cNvPr id="326659" name="Rectangle 3"/>
          <p:cNvSpPr>
            <a:spLocks noGrp="1" noChangeArrowheads="1"/>
          </p:cNvSpPr>
          <p:nvPr>
            <p:ph type="ctrTitle"/>
          </p:nvPr>
        </p:nvSpPr>
        <p:spPr>
          <a:xfrm>
            <a:off x="284163" y="404813"/>
            <a:ext cx="6103937" cy="1849437"/>
          </a:xfrm>
        </p:spPr>
        <p:txBody>
          <a:bodyPr/>
          <a:lstStyle>
            <a:lvl1pPr algn="r">
              <a:defRPr sz="4300"/>
            </a:lvl1pPr>
          </a:lstStyle>
          <a:p>
            <a:r>
              <a:rPr lang="en-US" altLang="en-US"/>
              <a:t>Click to edit Master title style</a:t>
            </a:r>
          </a:p>
        </p:txBody>
      </p:sp>
      <p:sp>
        <p:nvSpPr>
          <p:cNvPr id="326660" name="Rectangle 4"/>
          <p:cNvSpPr>
            <a:spLocks noGrp="1" noChangeArrowheads="1"/>
          </p:cNvSpPr>
          <p:nvPr>
            <p:ph type="subTitle" idx="1"/>
          </p:nvPr>
        </p:nvSpPr>
        <p:spPr>
          <a:xfrm>
            <a:off x="765175" y="2643188"/>
            <a:ext cx="5622925" cy="2046287"/>
          </a:xfrm>
        </p:spPr>
        <p:txBody>
          <a:bodyPr/>
          <a:lstStyle>
            <a:lvl1pPr marL="0" indent="0" algn="r">
              <a:buFont typeface="Wingdings" pitchFamily="2" charset="2"/>
              <a:buNone/>
              <a:defRPr sz="2800"/>
            </a:lvl1pPr>
          </a:lstStyle>
          <a:p>
            <a:r>
              <a:rPr lang="en-US" altLang="en-US"/>
              <a:t>Click to edit Master subtitle style</a:t>
            </a:r>
          </a:p>
        </p:txBody>
      </p:sp>
      <p:sp>
        <p:nvSpPr>
          <p:cNvPr id="38" name="Rectangle 5"/>
          <p:cNvSpPr>
            <a:spLocks noGrp="1" noChangeArrowheads="1"/>
          </p:cNvSpPr>
          <p:nvPr>
            <p:ph type="dt" sz="half" idx="10"/>
          </p:nvPr>
        </p:nvSpPr>
        <p:spPr>
          <a:xfrm>
            <a:off x="411163" y="5414963"/>
            <a:ext cx="1920875" cy="396875"/>
          </a:xfrm>
        </p:spPr>
        <p:txBody>
          <a:bodyPr/>
          <a:lstStyle>
            <a:lvl1pPr>
              <a:defRPr smtClean="0">
                <a:latin typeface="Arial" charset="0"/>
              </a:defRPr>
            </a:lvl1pPr>
          </a:lstStyle>
          <a:p>
            <a:pPr>
              <a:defRPr/>
            </a:pPr>
            <a:endParaRPr lang="en-US" altLang="en-US"/>
          </a:p>
        </p:txBody>
      </p:sp>
      <p:sp>
        <p:nvSpPr>
          <p:cNvPr id="39" name="Rectangle 6"/>
          <p:cNvSpPr>
            <a:spLocks noGrp="1" noChangeArrowheads="1"/>
          </p:cNvSpPr>
          <p:nvPr>
            <p:ph type="ftr" sz="quarter" idx="11"/>
          </p:nvPr>
        </p:nvSpPr>
        <p:spPr bwMode="auto">
          <a:xfrm>
            <a:off x="2811463" y="5414963"/>
            <a:ext cx="2606675" cy="396875"/>
          </a:xfrm>
          <a:prstGeom prst="rect">
            <a:avLst/>
          </a:prstGeom>
          <a:ln>
            <a:miter lim="800000"/>
            <a:headEnd/>
            <a:tailEnd/>
          </a:ln>
        </p:spPr>
        <p:txBody>
          <a:bodyPr vert="horz" wrap="square" lIns="80984" tIns="40492" rIns="80984" bIns="40492" numCol="1" anchor="t" anchorCtr="0" compatLnSpc="1">
            <a:prstTxWarp prst="textNoShape">
              <a:avLst/>
            </a:prstTxWarp>
          </a:bodyPr>
          <a:lstStyle>
            <a:lvl1pPr algn="ctr" eaLnBrk="1" hangingPunct="1">
              <a:defRPr sz="900" smtClean="0">
                <a:latin typeface="Arial" charset="0"/>
              </a:defRPr>
            </a:lvl1pPr>
          </a:lstStyle>
          <a:p>
            <a:pPr>
              <a:defRPr/>
            </a:pPr>
            <a:endParaRPr lang="en-US" altLang="en-US"/>
          </a:p>
        </p:txBody>
      </p:sp>
      <p:sp>
        <p:nvSpPr>
          <p:cNvPr id="40" name="Rectangle 7"/>
          <p:cNvSpPr>
            <a:spLocks noGrp="1" noChangeArrowheads="1"/>
          </p:cNvSpPr>
          <p:nvPr>
            <p:ph type="sldNum" sz="quarter" idx="12"/>
          </p:nvPr>
        </p:nvSpPr>
        <p:spPr bwMode="auto">
          <a:xfrm>
            <a:off x="5897563" y="5414963"/>
            <a:ext cx="1920875" cy="396875"/>
          </a:xfrm>
          <a:prstGeom prst="rect">
            <a:avLst/>
          </a:prstGeom>
          <a:ln>
            <a:miter lim="800000"/>
            <a:headEnd/>
            <a:tailEnd/>
          </a:ln>
        </p:spPr>
        <p:txBody>
          <a:bodyPr vert="horz" wrap="square" lIns="80984" tIns="40492" rIns="80984" bIns="40492" numCol="1" anchor="t" anchorCtr="0" compatLnSpc="1">
            <a:prstTxWarp prst="textNoShape">
              <a:avLst/>
            </a:prstTxWarp>
          </a:bodyPr>
          <a:lstStyle>
            <a:lvl1pPr algn="r" eaLnBrk="1" hangingPunct="1">
              <a:defRPr sz="900" smtClean="0">
                <a:latin typeface="Arial" charset="0"/>
              </a:defRPr>
            </a:lvl1pPr>
          </a:lstStyle>
          <a:p>
            <a:pPr>
              <a:defRPr/>
            </a:pPr>
            <a:fld id="{4E656F34-54E5-4B4D-A045-AFAA016FBC34}"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0875" y="3819525"/>
            <a:ext cx="6994525" cy="117951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650875" y="2519363"/>
            <a:ext cx="6994525" cy="130016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11163" y="1490663"/>
            <a:ext cx="3627437" cy="3822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191000" y="1490663"/>
            <a:ext cx="3627438" cy="3822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11163" y="238125"/>
            <a:ext cx="7407275" cy="990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11163" y="1330325"/>
            <a:ext cx="3636962" cy="5540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11163" y="1884363"/>
            <a:ext cx="3636962" cy="34242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179888" y="1330325"/>
            <a:ext cx="3638550" cy="5540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179888" y="1884363"/>
            <a:ext cx="3638550" cy="34242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1163" y="236538"/>
            <a:ext cx="2708275" cy="1006475"/>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217863" y="236538"/>
            <a:ext cx="4600575" cy="5072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11163" y="1243013"/>
            <a:ext cx="2708275" cy="4065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12900" y="4160838"/>
            <a:ext cx="4938713" cy="490537"/>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612900" y="531813"/>
            <a:ext cx="4938713" cy="3565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612900" y="4651375"/>
            <a:ext cx="4938713" cy="6985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67413" y="106363"/>
            <a:ext cx="1851025" cy="5207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11163" y="106363"/>
            <a:ext cx="5403850" cy="5207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42900" y="0"/>
            <a:ext cx="549275" cy="59436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5" name="Rectangle 4"/>
          <p:cNvSpPr/>
          <p:nvPr/>
        </p:nvSpPr>
        <p:spPr bwMode="auto">
          <a:xfrm>
            <a:off x="249238" y="0"/>
            <a:ext cx="93662" cy="59436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6" name="Rectangle 5"/>
          <p:cNvSpPr/>
          <p:nvPr/>
        </p:nvSpPr>
        <p:spPr bwMode="auto">
          <a:xfrm>
            <a:off x="892175" y="0"/>
            <a:ext cx="163513" cy="59436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7" name="Rectangle 6"/>
          <p:cNvSpPr/>
          <p:nvPr/>
        </p:nvSpPr>
        <p:spPr bwMode="auto">
          <a:xfrm>
            <a:off x="1027113" y="0"/>
            <a:ext cx="207962" cy="59436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10" name="Straight Connector 9"/>
          <p:cNvSpPr>
            <a:spLocks noChangeShapeType="1"/>
          </p:cNvSpPr>
          <p:nvPr/>
        </p:nvSpPr>
        <p:spPr bwMode="auto">
          <a:xfrm>
            <a:off x="95250" y="0"/>
            <a:ext cx="0" cy="59436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1" name="Straight Connector 10"/>
          <p:cNvSpPr>
            <a:spLocks noChangeShapeType="1"/>
          </p:cNvSpPr>
          <p:nvPr/>
        </p:nvSpPr>
        <p:spPr bwMode="auto">
          <a:xfrm>
            <a:off x="822325" y="0"/>
            <a:ext cx="0" cy="59436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2" name="Straight Connector 11"/>
          <p:cNvSpPr>
            <a:spLocks noChangeShapeType="1"/>
          </p:cNvSpPr>
          <p:nvPr/>
        </p:nvSpPr>
        <p:spPr bwMode="auto">
          <a:xfrm>
            <a:off x="768350" y="0"/>
            <a:ext cx="0" cy="59436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3" name="Straight Connector 12"/>
          <p:cNvSpPr>
            <a:spLocks noChangeShapeType="1"/>
          </p:cNvSpPr>
          <p:nvPr/>
        </p:nvSpPr>
        <p:spPr bwMode="auto">
          <a:xfrm>
            <a:off x="1554163" y="0"/>
            <a:ext cx="0" cy="59436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4" name="Straight Connector 13"/>
          <p:cNvSpPr>
            <a:spLocks noChangeShapeType="1"/>
          </p:cNvSpPr>
          <p:nvPr/>
        </p:nvSpPr>
        <p:spPr bwMode="auto">
          <a:xfrm>
            <a:off x="960438" y="0"/>
            <a:ext cx="0" cy="59436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5" name="Straight Connector 14"/>
          <p:cNvSpPr>
            <a:spLocks noChangeShapeType="1"/>
          </p:cNvSpPr>
          <p:nvPr/>
        </p:nvSpPr>
        <p:spPr bwMode="auto">
          <a:xfrm>
            <a:off x="8202613" y="0"/>
            <a:ext cx="0" cy="59436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6" name="Rectangle 15"/>
          <p:cNvSpPr/>
          <p:nvPr/>
        </p:nvSpPr>
        <p:spPr bwMode="auto">
          <a:xfrm>
            <a:off x="1096963" y="0"/>
            <a:ext cx="68262" cy="59436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7" name="Oval 16"/>
          <p:cNvSpPr/>
          <p:nvPr/>
        </p:nvSpPr>
        <p:spPr bwMode="auto">
          <a:xfrm>
            <a:off x="549275" y="2971800"/>
            <a:ext cx="1165225" cy="1122363"/>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8" name="Oval 17"/>
          <p:cNvSpPr/>
          <p:nvPr/>
        </p:nvSpPr>
        <p:spPr bwMode="auto">
          <a:xfrm>
            <a:off x="1177925" y="4217988"/>
            <a:ext cx="577850" cy="5556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9" name="Oval 18"/>
          <p:cNvSpPr/>
          <p:nvPr/>
        </p:nvSpPr>
        <p:spPr bwMode="auto">
          <a:xfrm>
            <a:off x="982663" y="4767263"/>
            <a:ext cx="122237" cy="119062"/>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20" name="Oval 19"/>
          <p:cNvSpPr/>
          <p:nvPr/>
        </p:nvSpPr>
        <p:spPr bwMode="auto">
          <a:xfrm>
            <a:off x="1497013" y="5016500"/>
            <a:ext cx="247650" cy="2381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21" name="Oval 20"/>
          <p:cNvSpPr/>
          <p:nvPr/>
        </p:nvSpPr>
        <p:spPr>
          <a:xfrm>
            <a:off x="1714500" y="3895725"/>
            <a:ext cx="328613" cy="31750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8" name="Title 7"/>
          <p:cNvSpPr>
            <a:spLocks noGrp="1"/>
          </p:cNvSpPr>
          <p:nvPr>
            <p:ph type="ctrTitle"/>
          </p:nvPr>
        </p:nvSpPr>
        <p:spPr>
          <a:xfrm>
            <a:off x="2057400" y="2707640"/>
            <a:ext cx="5554980" cy="1641780"/>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057400" y="4336212"/>
            <a:ext cx="5554980" cy="1188720"/>
          </a:xfrm>
        </p:spPr>
        <p:txBody>
          <a:bodyPr/>
          <a:lstStyle>
            <a:lvl1pPr marL="0" indent="0" algn="l">
              <a:buNone/>
              <a:defRPr sz="1600" b="1">
                <a:solidFill>
                  <a:schemeClr val="tx2"/>
                </a:solidFill>
              </a:defRPr>
            </a:lvl1pPr>
            <a:lvl2pPr marL="404942" indent="0" algn="ctr">
              <a:buNone/>
            </a:lvl2pPr>
            <a:lvl3pPr marL="809884" indent="0" algn="ctr">
              <a:buNone/>
            </a:lvl3pPr>
            <a:lvl4pPr marL="1214826" indent="0" algn="ctr">
              <a:buNone/>
            </a:lvl4pPr>
            <a:lvl5pPr marL="1619768" indent="0" algn="ctr">
              <a:buNone/>
            </a:lvl5pPr>
            <a:lvl6pPr marL="2024710" indent="0" algn="ctr">
              <a:buNone/>
            </a:lvl6pPr>
            <a:lvl7pPr marL="2429652" indent="0" algn="ctr">
              <a:buNone/>
            </a:lvl7pPr>
            <a:lvl8pPr marL="2834594" indent="0" algn="ctr">
              <a:buNone/>
            </a:lvl8pPr>
            <a:lvl9pPr marL="3239536"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026275" y="1011238"/>
            <a:ext cx="1981200" cy="342900"/>
          </a:xfrm>
        </p:spPr>
        <p:txBody>
          <a:bodyPr/>
          <a:lstStyle>
            <a:lvl1pPr>
              <a:defRPr/>
            </a:lvl1pPr>
          </a:lstStyle>
          <a:p>
            <a:pPr>
              <a:defRPr/>
            </a:pPr>
            <a:fld id="{C6A0DCEE-B57D-4509-84A9-140900361774}" type="datetimeFigureOut">
              <a:rPr lang="en-US"/>
              <a:pPr>
                <a:defRPr/>
              </a:pPr>
              <a:t>12/1/2011</a:t>
            </a:fld>
            <a:endParaRPr lang="en-US" dirty="0"/>
          </a:p>
        </p:txBody>
      </p:sp>
      <p:sp>
        <p:nvSpPr>
          <p:cNvPr id="23" name="Footer Placeholder 16"/>
          <p:cNvSpPr>
            <a:spLocks noGrp="1"/>
          </p:cNvSpPr>
          <p:nvPr>
            <p:ph type="ftr" sz="quarter" idx="11"/>
          </p:nvPr>
        </p:nvSpPr>
        <p:spPr bwMode="auto">
          <a:xfrm rot="5400000">
            <a:off x="6430169" y="3617119"/>
            <a:ext cx="3170237" cy="346075"/>
          </a:xfrm>
        </p:spPr>
        <p:txBody>
          <a:bodyPr/>
          <a:lstStyle>
            <a:lvl1pPr>
              <a:defRPr/>
            </a:lvl1pPr>
          </a:lstStyle>
          <a:p>
            <a:pPr>
              <a:defRPr/>
            </a:pPr>
            <a:endParaRPr lang="en-US"/>
          </a:p>
        </p:txBody>
      </p:sp>
      <p:sp>
        <p:nvSpPr>
          <p:cNvPr id="24" name="Slide Number Placeholder 28"/>
          <p:cNvSpPr>
            <a:spLocks noGrp="1"/>
          </p:cNvSpPr>
          <p:nvPr>
            <p:ph type="sldNum" sz="quarter" idx="12"/>
          </p:nvPr>
        </p:nvSpPr>
        <p:spPr bwMode="auto">
          <a:xfrm>
            <a:off x="1192213" y="4271963"/>
            <a:ext cx="549275" cy="447675"/>
          </a:xfrm>
        </p:spPr>
        <p:txBody>
          <a:bodyPr/>
          <a:lstStyle>
            <a:lvl1pPr>
              <a:defRPr/>
            </a:lvl1pPr>
          </a:lstStyle>
          <a:p>
            <a:pPr>
              <a:defRPr/>
            </a:pPr>
            <a:fld id="{74E4C5A4-EC47-4861-AA4E-9FD2C4015D6D}"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11480" y="1386840"/>
            <a:ext cx="6720840" cy="422391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6"/>
          <p:cNvSpPr>
            <a:spLocks noGrp="1"/>
          </p:cNvSpPr>
          <p:nvPr>
            <p:ph type="dt" sz="half" idx="10"/>
          </p:nvPr>
        </p:nvSpPr>
        <p:spPr/>
        <p:txBody>
          <a:bodyPr rtlCol="0"/>
          <a:lstStyle>
            <a:lvl1pPr>
              <a:defRPr/>
            </a:lvl1pPr>
          </a:lstStyle>
          <a:p>
            <a:pPr>
              <a:defRPr/>
            </a:pPr>
            <a:fld id="{E5C23998-21D1-484E-8094-E8E02ED67F19}" type="datetimeFigureOut">
              <a:rPr lang="en-US"/>
              <a:pPr>
                <a:defRPr/>
              </a:pPr>
              <a:t>12/1/2011</a:t>
            </a:fld>
            <a:endParaRPr lang="en-US"/>
          </a:p>
        </p:txBody>
      </p:sp>
      <p:sp>
        <p:nvSpPr>
          <p:cNvPr id="5" name="Slide Number Placeholder 8"/>
          <p:cNvSpPr>
            <a:spLocks noGrp="1"/>
          </p:cNvSpPr>
          <p:nvPr>
            <p:ph type="sldNum" sz="quarter" idx="11"/>
          </p:nvPr>
        </p:nvSpPr>
        <p:spPr/>
        <p:txBody>
          <a:bodyPr rtlCol="0"/>
          <a:lstStyle>
            <a:lvl1pPr>
              <a:defRPr/>
            </a:lvl1pPr>
          </a:lstStyle>
          <a:p>
            <a:pPr>
              <a:defRPr/>
            </a:pPr>
            <a:fld id="{A0392A37-0F70-4618-932F-6BFA0A13015F}" type="slidenum">
              <a:rPr lang="en-US"/>
              <a:pPr>
                <a:defRPr/>
              </a:pPr>
              <a:t>‹#›</a:t>
            </a:fld>
            <a:endParaRPr lang="en-US"/>
          </a:p>
        </p:txBody>
      </p:sp>
      <p:sp>
        <p:nvSpPr>
          <p:cNvPr id="6" name="Footer Placeholder 9"/>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42900" y="0"/>
            <a:ext cx="549275" cy="59436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5" name="Rectangle 4"/>
          <p:cNvSpPr/>
          <p:nvPr/>
        </p:nvSpPr>
        <p:spPr bwMode="auto">
          <a:xfrm>
            <a:off x="249238" y="0"/>
            <a:ext cx="93662" cy="59436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6" name="Rectangle 5"/>
          <p:cNvSpPr/>
          <p:nvPr/>
        </p:nvSpPr>
        <p:spPr bwMode="auto">
          <a:xfrm>
            <a:off x="892175" y="0"/>
            <a:ext cx="163513" cy="59436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7" name="Rectangle 6"/>
          <p:cNvSpPr/>
          <p:nvPr/>
        </p:nvSpPr>
        <p:spPr bwMode="auto">
          <a:xfrm>
            <a:off x="1027113" y="0"/>
            <a:ext cx="207962" cy="59436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8" name="Straight Connector 7"/>
          <p:cNvSpPr>
            <a:spLocks noChangeShapeType="1"/>
          </p:cNvSpPr>
          <p:nvPr/>
        </p:nvSpPr>
        <p:spPr bwMode="auto">
          <a:xfrm>
            <a:off x="95250" y="0"/>
            <a:ext cx="0" cy="59436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9" name="Straight Connector 8"/>
          <p:cNvSpPr>
            <a:spLocks noChangeShapeType="1"/>
          </p:cNvSpPr>
          <p:nvPr/>
        </p:nvSpPr>
        <p:spPr bwMode="auto">
          <a:xfrm>
            <a:off x="822325" y="0"/>
            <a:ext cx="0" cy="59436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0" name="Straight Connector 9"/>
          <p:cNvSpPr>
            <a:spLocks noChangeShapeType="1"/>
          </p:cNvSpPr>
          <p:nvPr/>
        </p:nvSpPr>
        <p:spPr bwMode="auto">
          <a:xfrm>
            <a:off x="768350" y="0"/>
            <a:ext cx="0" cy="59436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1" name="Straight Connector 10"/>
          <p:cNvSpPr>
            <a:spLocks noChangeShapeType="1"/>
          </p:cNvSpPr>
          <p:nvPr/>
        </p:nvSpPr>
        <p:spPr bwMode="auto">
          <a:xfrm>
            <a:off x="1554163" y="0"/>
            <a:ext cx="0" cy="59436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2" name="Straight Connector 11"/>
          <p:cNvSpPr>
            <a:spLocks noChangeShapeType="1"/>
          </p:cNvSpPr>
          <p:nvPr/>
        </p:nvSpPr>
        <p:spPr bwMode="auto">
          <a:xfrm>
            <a:off x="960438" y="0"/>
            <a:ext cx="0" cy="59436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3" name="Rectangle 12"/>
          <p:cNvSpPr/>
          <p:nvPr/>
        </p:nvSpPr>
        <p:spPr bwMode="auto">
          <a:xfrm>
            <a:off x="1096963" y="0"/>
            <a:ext cx="68262" cy="59436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4" name="Oval 13"/>
          <p:cNvSpPr/>
          <p:nvPr/>
        </p:nvSpPr>
        <p:spPr bwMode="auto">
          <a:xfrm>
            <a:off x="549275" y="2971800"/>
            <a:ext cx="1165225" cy="11223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5" name="Oval 14"/>
          <p:cNvSpPr/>
          <p:nvPr/>
        </p:nvSpPr>
        <p:spPr bwMode="auto">
          <a:xfrm>
            <a:off x="1192213" y="4217988"/>
            <a:ext cx="577850" cy="5556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6" name="Oval 15"/>
          <p:cNvSpPr/>
          <p:nvPr/>
        </p:nvSpPr>
        <p:spPr bwMode="auto">
          <a:xfrm>
            <a:off x="982663" y="4767263"/>
            <a:ext cx="122237" cy="119062"/>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7" name="Oval 16"/>
          <p:cNvSpPr/>
          <p:nvPr/>
        </p:nvSpPr>
        <p:spPr bwMode="auto">
          <a:xfrm>
            <a:off x="1497013" y="5019675"/>
            <a:ext cx="247650" cy="2365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8" name="Oval 17"/>
          <p:cNvSpPr/>
          <p:nvPr/>
        </p:nvSpPr>
        <p:spPr bwMode="auto">
          <a:xfrm>
            <a:off x="1690688" y="3883025"/>
            <a:ext cx="330200" cy="315913"/>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9" name="Straight Connector 18"/>
          <p:cNvSpPr>
            <a:spLocks noChangeShapeType="1"/>
          </p:cNvSpPr>
          <p:nvPr/>
        </p:nvSpPr>
        <p:spPr bwMode="auto">
          <a:xfrm>
            <a:off x="8188325" y="0"/>
            <a:ext cx="0" cy="59436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2" name="Title 1"/>
          <p:cNvSpPr>
            <a:spLocks noGrp="1"/>
          </p:cNvSpPr>
          <p:nvPr>
            <p:ph type="title"/>
          </p:nvPr>
        </p:nvSpPr>
        <p:spPr>
          <a:xfrm>
            <a:off x="2057400" y="2509520"/>
            <a:ext cx="5554980" cy="1779778"/>
          </a:xfrm>
        </p:spPr>
        <p:txBody>
          <a:bodyPr/>
          <a:lstStyle>
            <a:lvl1pPr algn="l">
              <a:buNone/>
              <a:defRPr sz="27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057400" y="4342130"/>
            <a:ext cx="5554980" cy="1188720"/>
          </a:xfrm>
        </p:spPr>
        <p:txBody>
          <a:bodyPr/>
          <a:lstStyle>
            <a:lvl1pPr marL="0" indent="0">
              <a:buNone/>
              <a:defRPr sz="1600" b="1">
                <a:solidFill>
                  <a:schemeClr val="tx2"/>
                </a:solidFill>
              </a:defRPr>
            </a:lvl1pPr>
            <a:lvl2pPr>
              <a:buNone/>
              <a:defRPr sz="1600">
                <a:solidFill>
                  <a:schemeClr val="tx1">
                    <a:tint val="75000"/>
                  </a:schemeClr>
                </a:solidFill>
              </a:defRPr>
            </a:lvl2pPr>
            <a:lvl3pPr>
              <a:buNone/>
              <a:defRPr sz="1400">
                <a:solidFill>
                  <a:schemeClr val="tx1">
                    <a:tint val="75000"/>
                  </a:schemeClr>
                </a:solidFill>
              </a:defRPr>
            </a:lvl3pPr>
            <a:lvl4pPr>
              <a:buNone/>
              <a:defRPr sz="1200">
                <a:solidFill>
                  <a:schemeClr val="tx1">
                    <a:tint val="75000"/>
                  </a:schemeClr>
                </a:solidFill>
              </a:defRPr>
            </a:lvl4pPr>
            <a:lvl5pPr>
              <a:buNone/>
              <a:defRPr sz="12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024688" y="1008063"/>
            <a:ext cx="1981200" cy="342900"/>
          </a:xfrm>
        </p:spPr>
        <p:txBody>
          <a:bodyPr/>
          <a:lstStyle>
            <a:lvl1pPr>
              <a:defRPr/>
            </a:lvl1pPr>
          </a:lstStyle>
          <a:p>
            <a:pPr>
              <a:defRPr/>
            </a:pPr>
            <a:fld id="{62A02123-FF31-40CF-8C24-78E3949AA927}" type="datetimeFigureOut">
              <a:rPr lang="en-US"/>
              <a:pPr>
                <a:defRPr/>
              </a:pPr>
              <a:t>12/1/2011</a:t>
            </a:fld>
            <a:endParaRPr lang="en-US"/>
          </a:p>
        </p:txBody>
      </p:sp>
      <p:sp>
        <p:nvSpPr>
          <p:cNvPr id="21" name="Footer Placeholder 4"/>
          <p:cNvSpPr>
            <a:spLocks noGrp="1"/>
          </p:cNvSpPr>
          <p:nvPr>
            <p:ph type="ftr" sz="quarter" idx="11"/>
          </p:nvPr>
        </p:nvSpPr>
        <p:spPr bwMode="auto">
          <a:xfrm rot="5400000">
            <a:off x="6430169" y="3615531"/>
            <a:ext cx="3170238" cy="346075"/>
          </a:xfrm>
        </p:spPr>
        <p:txBody>
          <a:bodyPr/>
          <a:lstStyle>
            <a:lvl1pPr>
              <a:defRPr/>
            </a:lvl1pPr>
          </a:lstStyle>
          <a:p>
            <a:pPr>
              <a:defRPr/>
            </a:pPr>
            <a:endParaRPr lang="en-US"/>
          </a:p>
        </p:txBody>
      </p:sp>
      <p:sp>
        <p:nvSpPr>
          <p:cNvPr id="22" name="Slide Number Placeholder 5"/>
          <p:cNvSpPr>
            <a:spLocks noGrp="1"/>
          </p:cNvSpPr>
          <p:nvPr>
            <p:ph type="sldNum" sz="quarter" idx="12"/>
          </p:nvPr>
        </p:nvSpPr>
        <p:spPr bwMode="auto">
          <a:xfrm>
            <a:off x="1206500" y="4271963"/>
            <a:ext cx="549275" cy="447675"/>
          </a:xfrm>
        </p:spPr>
        <p:txBody>
          <a:bodyPr/>
          <a:lstStyle>
            <a:lvl1pPr>
              <a:defRPr/>
            </a:lvl1pPr>
          </a:lstStyle>
          <a:p>
            <a:pPr>
              <a:defRPr/>
            </a:pPr>
            <a:fld id="{EA9B5523-C6D5-4772-AB14-7E6138E93A8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11480" y="1386840"/>
            <a:ext cx="3291840" cy="3962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3843223" y="1386840"/>
            <a:ext cx="3291840" cy="3962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7731E263-6288-4FD8-9F2D-6779C90EEA15}" type="datetimeFigureOut">
              <a:rPr lang="en-US"/>
              <a:pPr>
                <a:defRPr/>
              </a:pPr>
              <a:t>12/1/2011</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9A726706-B98A-41C7-B658-812C4C4D5071}" type="slidenum">
              <a:rPr lang="en-US"/>
              <a:pPr>
                <a:defRPr/>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11480" y="236643"/>
            <a:ext cx="6789420" cy="9906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11480" y="2047240"/>
            <a:ext cx="3291840" cy="33680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3934778" y="2047240"/>
            <a:ext cx="3291840" cy="33680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11480" y="1360424"/>
            <a:ext cx="3291840" cy="570586"/>
          </a:xfrm>
          <a:prstGeom prst="roundRect">
            <a:avLst>
              <a:gd name="adj" fmla="val 16667"/>
            </a:avLst>
          </a:prstGeom>
          <a:solidFill>
            <a:schemeClr val="accent1"/>
          </a:solidFill>
        </p:spPr>
        <p:txBody>
          <a:bodyPr rtlCol="0" anchor="ctr">
            <a:noAutofit/>
          </a:bodyPr>
          <a:lstStyle>
            <a:lvl1pPr marL="0" indent="0">
              <a:buFontTx/>
              <a:buNone/>
              <a:defRPr sz="18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3909060" y="1360424"/>
            <a:ext cx="3291840" cy="570586"/>
          </a:xfrm>
          <a:prstGeom prst="roundRect">
            <a:avLst>
              <a:gd name="adj" fmla="val 16667"/>
            </a:avLst>
          </a:prstGeom>
          <a:solidFill>
            <a:schemeClr val="accent1"/>
          </a:solidFill>
        </p:spPr>
        <p:txBody>
          <a:bodyPr rtlCol="0" anchor="ctr">
            <a:noAutofit/>
          </a:bodyPr>
          <a:lstStyle>
            <a:lvl1pPr marL="0" indent="0">
              <a:buFontTx/>
              <a:buNone/>
              <a:defRPr sz="18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57550743-5919-4DFB-9A06-CA1CDB044E56}" type="datetimeFigureOut">
              <a:rPr lang="en-US"/>
              <a:pPr>
                <a:defRPr/>
              </a:pPr>
              <a:t>12/1/2011</a:t>
            </a:fld>
            <a:endParaRPr lang="en-US" dirty="0"/>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97BE521F-AF43-4198-8DFD-72F8C34104DF}" type="slidenum">
              <a:rPr lang="en-US"/>
              <a:pPr>
                <a:defRPr/>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fld id="{68BCA240-8867-4831-BEF3-0F71E1CD1FBF}" type="datetimeFigureOut">
              <a:rPr lang="en-US"/>
              <a:pPr>
                <a:defRPr/>
              </a:pPr>
              <a:t>12/1/2011</a:t>
            </a:fld>
            <a:endParaRPr lang="en-US"/>
          </a:p>
        </p:txBody>
      </p:sp>
      <p:sp>
        <p:nvSpPr>
          <p:cNvPr id="4" name="Slide Number Placeholder 6"/>
          <p:cNvSpPr>
            <a:spLocks noGrp="1"/>
          </p:cNvSpPr>
          <p:nvPr>
            <p:ph type="sldNum" sz="quarter" idx="11"/>
          </p:nvPr>
        </p:nvSpPr>
        <p:spPr/>
        <p:txBody>
          <a:bodyPr rtlCol="0"/>
          <a:lstStyle>
            <a:lvl1pPr>
              <a:defRPr/>
            </a:lvl1pPr>
          </a:lstStyle>
          <a:p>
            <a:pPr>
              <a:defRPr/>
            </a:pPr>
            <a:fld id="{AF3475FE-023E-4CC7-9782-1E40EB48D2C3}" type="slidenum">
              <a:rPr lang="en-US"/>
              <a:pPr>
                <a:defRPr/>
              </a:pPr>
              <a:t>‹#›</a:t>
            </a:fld>
            <a:endParaRPr lang="en-US"/>
          </a:p>
        </p:txBody>
      </p:sp>
      <p:sp>
        <p:nvSpPr>
          <p:cNvPr id="5" name="Footer Placeholder 7"/>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639D2BB3-0F48-4015-8259-9AC61AECC428}" type="datetimeFigureOut">
              <a:rPr lang="en-US"/>
              <a:pPr>
                <a:defRPr/>
              </a:pPr>
              <a:t>12/1/2011</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AFBCD7F6-C63A-458A-A3B4-1F5BC69B3B61}" type="slidenum">
              <a:rPr lang="en-US"/>
              <a:pPr>
                <a:defRPr/>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7886700" y="0"/>
            <a:ext cx="0" cy="59436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6" name="Straight Connector 5"/>
          <p:cNvSpPr>
            <a:spLocks noChangeShapeType="1"/>
          </p:cNvSpPr>
          <p:nvPr/>
        </p:nvSpPr>
        <p:spPr bwMode="auto">
          <a:xfrm>
            <a:off x="5622925" y="0"/>
            <a:ext cx="0" cy="59436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7" name="Straight Connector 6"/>
          <p:cNvSpPr>
            <a:spLocks noChangeShapeType="1"/>
          </p:cNvSpPr>
          <p:nvPr/>
        </p:nvSpPr>
        <p:spPr bwMode="auto">
          <a:xfrm>
            <a:off x="5573713" y="0"/>
            <a:ext cx="0" cy="5943600"/>
          </a:xfrm>
          <a:prstGeom prst="line">
            <a:avLst/>
          </a:prstGeom>
          <a:noFill/>
          <a:ln w="12700"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8" name="Straight Connector 7"/>
          <p:cNvSpPr>
            <a:spLocks noChangeShapeType="1"/>
          </p:cNvSpPr>
          <p:nvPr/>
        </p:nvSpPr>
        <p:spPr bwMode="auto">
          <a:xfrm>
            <a:off x="8093075" y="0"/>
            <a:ext cx="0" cy="5943600"/>
          </a:xfrm>
          <a:prstGeom prst="line">
            <a:avLst/>
          </a:prstGeom>
          <a:noFill/>
          <a:ln w="19050"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9" name="Rectangle 8"/>
          <p:cNvSpPr/>
          <p:nvPr/>
        </p:nvSpPr>
        <p:spPr bwMode="auto">
          <a:xfrm>
            <a:off x="7954963" y="0"/>
            <a:ext cx="274637" cy="59436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10" name="Straight Connector 9"/>
          <p:cNvSpPr>
            <a:spLocks noChangeShapeType="1"/>
          </p:cNvSpPr>
          <p:nvPr/>
        </p:nvSpPr>
        <p:spPr bwMode="auto">
          <a:xfrm>
            <a:off x="8023225" y="0"/>
            <a:ext cx="0" cy="5943600"/>
          </a:xfrm>
          <a:prstGeom prst="line">
            <a:avLst/>
          </a:prstGeom>
          <a:noFill/>
          <a:ln w="9525"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1" name="Oval 10"/>
          <p:cNvSpPr/>
          <p:nvPr/>
        </p:nvSpPr>
        <p:spPr>
          <a:xfrm>
            <a:off x="7340600" y="4953000"/>
            <a:ext cx="493713" cy="4762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2" name="Title 1"/>
          <p:cNvSpPr>
            <a:spLocks noGrp="1"/>
          </p:cNvSpPr>
          <p:nvPr>
            <p:ph type="title"/>
          </p:nvPr>
        </p:nvSpPr>
        <p:spPr>
          <a:xfrm rot="5400000">
            <a:off x="3139821" y="2766060"/>
            <a:ext cx="5468112" cy="411480"/>
          </a:xfrm>
        </p:spPr>
        <p:txBody>
          <a:bodyPr/>
          <a:lstStyle>
            <a:lvl1pPr algn="l">
              <a:buNone/>
              <a:defRPr sz="18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131052" y="237744"/>
            <a:ext cx="1374343" cy="4319016"/>
          </a:xfrm>
        </p:spPr>
        <p:txBody>
          <a:bodyPr/>
          <a:lstStyle>
            <a:lvl1pPr marL="0" indent="0">
              <a:spcBef>
                <a:spcPts val="354"/>
              </a:spcBef>
              <a:spcAft>
                <a:spcPts val="886"/>
              </a:spcAft>
              <a:buNone/>
              <a:defRPr sz="1100"/>
            </a:lvl1pPr>
            <a:lvl2pPr>
              <a:buNone/>
              <a:defRPr sz="1100"/>
            </a:lvl2pPr>
            <a:lvl3pPr>
              <a:buNone/>
              <a:defRPr sz="900"/>
            </a:lvl3pPr>
            <a:lvl4pPr>
              <a:buNone/>
              <a:defRPr sz="800"/>
            </a:lvl4pPr>
            <a:lvl5pPr>
              <a:buNone/>
              <a:defRPr sz="800"/>
            </a:lvl5pPr>
          </a:lstStyle>
          <a:p>
            <a:pPr lvl="0"/>
            <a:r>
              <a:rPr lang="en-US" smtClean="0"/>
              <a:t>Click to edit Master text styles</a:t>
            </a:r>
          </a:p>
        </p:txBody>
      </p:sp>
      <p:sp>
        <p:nvSpPr>
          <p:cNvPr id="18" name="Content Placeholder 17"/>
          <p:cNvSpPr>
            <a:spLocks noGrp="1"/>
          </p:cNvSpPr>
          <p:nvPr>
            <p:ph sz="quarter" idx="1"/>
          </p:nvPr>
        </p:nvSpPr>
        <p:spPr>
          <a:xfrm>
            <a:off x="274320" y="237744"/>
            <a:ext cx="5074920" cy="5483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fld id="{7F07B8DB-FC15-42A1-8EE8-83A63F215A00}" type="datetimeFigureOut">
              <a:rPr lang="en-US"/>
              <a:pPr>
                <a:defRPr/>
              </a:pPr>
              <a:t>12/1/2011</a:t>
            </a:fld>
            <a:endParaRPr lang="en-US" dirty="0"/>
          </a:p>
        </p:txBody>
      </p:sp>
      <p:sp>
        <p:nvSpPr>
          <p:cNvPr id="13" name="Slide Number Placeholder 21"/>
          <p:cNvSpPr>
            <a:spLocks noGrp="1"/>
          </p:cNvSpPr>
          <p:nvPr>
            <p:ph type="sldNum" sz="quarter" idx="11"/>
          </p:nvPr>
        </p:nvSpPr>
        <p:spPr/>
        <p:txBody>
          <a:bodyPr rtlCol="0"/>
          <a:lstStyle>
            <a:lvl1pPr>
              <a:defRPr/>
            </a:lvl1pPr>
          </a:lstStyle>
          <a:p>
            <a:pPr>
              <a:defRPr/>
            </a:pPr>
            <a:fld id="{A73BE92F-86ED-4186-954B-24EE684F83AE}" type="slidenum">
              <a:rPr lang="en-US"/>
              <a:pPr>
                <a:defRPr/>
              </a:pPr>
              <a:t>‹#›</a:t>
            </a:fld>
            <a:endParaRPr lang="en-US"/>
          </a:p>
        </p:txBody>
      </p:sp>
      <p:sp>
        <p:nvSpPr>
          <p:cNvPr id="14" name="Footer Placeholder 22"/>
          <p:cNvSpPr>
            <a:spLocks noGrp="1"/>
          </p:cNvSpPr>
          <p:nvPr>
            <p:ph type="ftr" sz="quarter" idx="12"/>
          </p:nvPr>
        </p:nvSpPr>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7886700" y="0"/>
            <a:ext cx="0" cy="59436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6" name="Oval 5"/>
          <p:cNvSpPr/>
          <p:nvPr/>
        </p:nvSpPr>
        <p:spPr>
          <a:xfrm>
            <a:off x="7340600" y="4953000"/>
            <a:ext cx="493713" cy="4762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7" name="Straight Connector 6"/>
          <p:cNvSpPr>
            <a:spLocks noChangeShapeType="1"/>
          </p:cNvSpPr>
          <p:nvPr/>
        </p:nvSpPr>
        <p:spPr bwMode="auto">
          <a:xfrm>
            <a:off x="8093075" y="0"/>
            <a:ext cx="0" cy="5943600"/>
          </a:xfrm>
          <a:prstGeom prst="line">
            <a:avLst/>
          </a:prstGeom>
          <a:noFill/>
          <a:ln w="9525" cap="flat" cmpd="sng" algn="ctr">
            <a:solidFill>
              <a:schemeClr val="tx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8" name="Rectangle 7"/>
          <p:cNvSpPr/>
          <p:nvPr/>
        </p:nvSpPr>
        <p:spPr bwMode="auto">
          <a:xfrm>
            <a:off x="7954963" y="0"/>
            <a:ext cx="274637" cy="59436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9" name="Straight Connector 8"/>
          <p:cNvSpPr>
            <a:spLocks noChangeShapeType="1"/>
          </p:cNvSpPr>
          <p:nvPr/>
        </p:nvSpPr>
        <p:spPr bwMode="auto">
          <a:xfrm>
            <a:off x="8023225" y="0"/>
            <a:ext cx="0" cy="5943600"/>
          </a:xfrm>
          <a:prstGeom prst="line">
            <a:avLst/>
          </a:prstGeom>
          <a:noFill/>
          <a:ln w="9525"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0" name="Straight Connector 9"/>
          <p:cNvSpPr>
            <a:spLocks noChangeShapeType="1"/>
          </p:cNvSpPr>
          <p:nvPr/>
        </p:nvSpPr>
        <p:spPr bwMode="auto">
          <a:xfrm>
            <a:off x="5622925" y="0"/>
            <a:ext cx="0" cy="59436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11" name="Straight Connector 10"/>
          <p:cNvSpPr>
            <a:spLocks noChangeShapeType="1"/>
          </p:cNvSpPr>
          <p:nvPr/>
        </p:nvSpPr>
        <p:spPr bwMode="auto">
          <a:xfrm>
            <a:off x="5573713" y="0"/>
            <a:ext cx="0" cy="5943600"/>
          </a:xfrm>
          <a:prstGeom prst="line">
            <a:avLst/>
          </a:prstGeom>
          <a:noFill/>
          <a:ln w="12700"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2" name="Title 1"/>
          <p:cNvSpPr>
            <a:spLocks noGrp="1"/>
          </p:cNvSpPr>
          <p:nvPr>
            <p:ph type="title"/>
          </p:nvPr>
        </p:nvSpPr>
        <p:spPr>
          <a:xfrm rot="5400000">
            <a:off x="3120276" y="2766060"/>
            <a:ext cx="5468112" cy="411480"/>
          </a:xfrm>
        </p:spPr>
        <p:txBody>
          <a:bodyPr/>
          <a:lstStyle>
            <a:lvl1pPr algn="l">
              <a:buNone/>
              <a:defRPr sz="18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5554980" cy="59436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28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089218" y="229489"/>
            <a:ext cx="1371600" cy="4295242"/>
          </a:xfrm>
        </p:spPr>
        <p:txBody>
          <a:bodyPr rot="0" spcFirstLastPara="0" vertOverflow="overflow" horzOverflow="overflow" spcCol="242965" rtlCol="0" fromWordArt="0" forceAA="0">
            <a:normAutofit/>
          </a:bodyPr>
          <a:lstStyle>
            <a:lvl1pPr marL="0" indent="0">
              <a:spcBef>
                <a:spcPts val="89"/>
              </a:spcBef>
              <a:spcAft>
                <a:spcPts val="354"/>
              </a:spcAft>
              <a:buFontTx/>
              <a:buNone/>
              <a:defRPr sz="1100"/>
            </a:lvl1pPr>
            <a:lvl2pPr>
              <a:defRPr sz="1100"/>
            </a:lvl2pPr>
            <a:lvl3pPr>
              <a:defRPr sz="900"/>
            </a:lvl3pPr>
            <a:lvl4pPr>
              <a:defRPr sz="800"/>
            </a:lvl4pPr>
            <a:lvl5pPr>
              <a:defRPr sz="8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fld id="{2373C73E-5559-4D14-99C9-D1574891B88B}" type="datetimeFigureOut">
              <a:rPr lang="en-US"/>
              <a:pPr>
                <a:defRPr/>
              </a:pPr>
              <a:t>12/1/2011</a:t>
            </a:fld>
            <a:endParaRPr lang="en-US"/>
          </a:p>
        </p:txBody>
      </p:sp>
      <p:sp>
        <p:nvSpPr>
          <p:cNvPr id="13" name="Slide Number Placeholder 17"/>
          <p:cNvSpPr>
            <a:spLocks noGrp="1"/>
          </p:cNvSpPr>
          <p:nvPr>
            <p:ph type="sldNum" sz="quarter" idx="11"/>
          </p:nvPr>
        </p:nvSpPr>
        <p:spPr/>
        <p:txBody>
          <a:bodyPr rtlCol="0"/>
          <a:lstStyle>
            <a:lvl1pPr>
              <a:defRPr/>
            </a:lvl1pPr>
          </a:lstStyle>
          <a:p>
            <a:pPr>
              <a:defRPr/>
            </a:pPr>
            <a:fld id="{1410CD9E-B120-43F9-B45D-946BEFF0382C}" type="slidenum">
              <a:rPr lang="en-US"/>
              <a:pPr>
                <a:defRPr/>
              </a:pPr>
              <a:t>‹#›</a:t>
            </a:fld>
            <a:endParaRPr lang="en-US"/>
          </a:p>
        </p:txBody>
      </p:sp>
      <p:sp>
        <p:nvSpPr>
          <p:cNvPr id="14" name="Footer Placeholder 20"/>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F06C4D61-6D30-499A-95B6-60C223A7CA3D}" type="datetimeFigureOut">
              <a:rPr lang="en-US"/>
              <a:pPr>
                <a:defRPr/>
              </a:pPr>
              <a:t>12/1/2011</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3F1E35B2-2180-4BB2-B71C-82195E0AFAAA}" type="slidenum">
              <a:rPr lang="en-US"/>
              <a:pPr>
                <a:defRPr/>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66460" y="238021"/>
            <a:ext cx="1508760" cy="50713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11480" y="238020"/>
            <a:ext cx="5417820" cy="50713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3D30421D-36DF-4A97-A521-978B60CADA80}" type="datetimeFigureOut">
              <a:rPr lang="en-US"/>
              <a:pPr>
                <a:defRPr/>
              </a:pPr>
              <a:t>12/1/2011</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7BD12B95-956A-4D59-8FE7-3836A19FF774}" type="slidenum">
              <a:rPr lang="en-US"/>
              <a:pPr>
                <a:defRPr/>
              </a:pPr>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63525" y="228600"/>
            <a:ext cx="7735888" cy="11017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263525" y="1495425"/>
            <a:ext cx="7689850" cy="4224338"/>
          </a:xfrm>
        </p:spPr>
        <p:txBody>
          <a:bodyPr>
            <a:normAutofit/>
          </a:bodyPr>
          <a:lstStyle/>
          <a:p>
            <a:pPr lvl="0"/>
            <a:endParaRPr lang="en-US" noProof="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63525" y="228600"/>
            <a:ext cx="7735888" cy="1101725"/>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263525" y="1495425"/>
            <a:ext cx="3768725" cy="2035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184650" y="1495425"/>
            <a:ext cx="3768725" cy="2035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263525" y="3683000"/>
            <a:ext cx="3768725" cy="2036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184650" y="3683000"/>
            <a:ext cx="3768725" cy="2036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Chart">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263525" y="228600"/>
            <a:ext cx="7735888" cy="11017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63525" y="1495425"/>
            <a:ext cx="3768725" cy="4224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hart Placeholder 3"/>
          <p:cNvSpPr>
            <a:spLocks noGrp="1"/>
          </p:cNvSpPr>
          <p:nvPr>
            <p:ph type="chart" sz="half" idx="2"/>
          </p:nvPr>
        </p:nvSpPr>
        <p:spPr>
          <a:xfrm>
            <a:off x="4184650" y="1495425"/>
            <a:ext cx="3768725" cy="4224338"/>
          </a:xfrm>
        </p:spPr>
        <p:txBody>
          <a:bodyPr>
            <a:normAutofit/>
          </a:bodyPr>
          <a:lstStyle/>
          <a:p>
            <a:pPr lvl="0"/>
            <a:endParaRPr lang="en-US"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11163" y="106363"/>
            <a:ext cx="7407275" cy="1122362"/>
          </a:xfrm>
          <a:prstGeom prst="rect">
            <a:avLst/>
          </a:prstGeom>
          <a:noFill/>
          <a:ln w="9525">
            <a:noFill/>
            <a:miter lim="800000"/>
            <a:headEnd/>
            <a:tailEnd/>
          </a:ln>
        </p:spPr>
        <p:txBody>
          <a:bodyPr vert="horz" wrap="square" lIns="80984" tIns="40492" rIns="80984" bIns="40492" numCol="1" anchor="b"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411163" y="1490663"/>
            <a:ext cx="7407275" cy="3822700"/>
          </a:xfrm>
          <a:prstGeom prst="rect">
            <a:avLst/>
          </a:prstGeom>
          <a:noFill/>
          <a:ln w="9525">
            <a:noFill/>
            <a:miter lim="800000"/>
            <a:headEnd/>
            <a:tailEnd/>
          </a:ln>
        </p:spPr>
        <p:txBody>
          <a:bodyPr vert="horz" wrap="square" lIns="80984" tIns="40492" rIns="80984" bIns="40492"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25636" name="Rectangle 4"/>
          <p:cNvSpPr>
            <a:spLocks noGrp="1" noChangeArrowheads="1"/>
          </p:cNvSpPr>
          <p:nvPr>
            <p:ph type="dt" sz="half" idx="2"/>
          </p:nvPr>
        </p:nvSpPr>
        <p:spPr bwMode="auto">
          <a:xfrm>
            <a:off x="60325" y="5414963"/>
            <a:ext cx="1920875" cy="396875"/>
          </a:xfrm>
          <a:prstGeom prst="rect">
            <a:avLst/>
          </a:prstGeom>
          <a:noFill/>
          <a:ln w="9525">
            <a:noFill/>
            <a:miter lim="800000"/>
            <a:headEnd/>
            <a:tailEnd/>
          </a:ln>
          <a:effectLst/>
        </p:spPr>
        <p:txBody>
          <a:bodyPr vert="horz" wrap="square" lIns="80984" tIns="40492" rIns="80984" bIns="40492" numCol="1" anchor="t" anchorCtr="0" compatLnSpc="1">
            <a:prstTxWarp prst="textNoShape">
              <a:avLst/>
            </a:prstTxWarp>
          </a:bodyPr>
          <a:lstStyle>
            <a:lvl1pPr eaLnBrk="1" hangingPunct="1">
              <a:defRPr sz="900" smtClean="0"/>
            </a:lvl1pPr>
          </a:lstStyle>
          <a:p>
            <a:pPr>
              <a:defRPr/>
            </a:pPr>
            <a:endParaRPr lang="en-US" altLang="en-US"/>
          </a:p>
        </p:txBody>
      </p:sp>
    </p:spTree>
  </p:cSld>
  <p:clrMap bg1="lt1" tx1="dk1" bg2="lt2" tx2="dk2" accent1="accent1" accent2="accent2" accent3="accent3" accent4="accent4" accent5="accent5" accent6="accent6" hlink="hlink" folHlink="folHlink"/>
  <p:sldLayoutIdLst>
    <p:sldLayoutId id="2147483755"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iming>
    <p:tnLst>
      <p:par>
        <p:cTn id="1" dur="indefinite" restart="never" nodeType="tmRoot"/>
      </p:par>
    </p:tnLst>
  </p:timing>
  <p:txStyles>
    <p:titleStyle>
      <a:lvl1pPr algn="l" defTabSz="809625" rtl="0" eaLnBrk="0" fontAlgn="base" hangingPunct="0">
        <a:spcBef>
          <a:spcPct val="0"/>
        </a:spcBef>
        <a:spcAft>
          <a:spcPct val="0"/>
        </a:spcAft>
        <a:defRPr sz="3500" b="1">
          <a:solidFill>
            <a:schemeClr val="tx2"/>
          </a:solidFill>
          <a:latin typeface="Calibri" pitchFamily="34" charset="0"/>
          <a:ea typeface="+mj-ea"/>
          <a:cs typeface="+mj-cs"/>
        </a:defRPr>
      </a:lvl1pPr>
      <a:lvl2pPr algn="l" defTabSz="809625" rtl="0" eaLnBrk="0" fontAlgn="base" hangingPunct="0">
        <a:spcBef>
          <a:spcPct val="0"/>
        </a:spcBef>
        <a:spcAft>
          <a:spcPct val="0"/>
        </a:spcAft>
        <a:defRPr sz="3500" b="1">
          <a:solidFill>
            <a:schemeClr val="tx2"/>
          </a:solidFill>
          <a:latin typeface="Calibri" pitchFamily="34" charset="0"/>
          <a:cs typeface="Angsana New" pitchFamily="18" charset="-34"/>
        </a:defRPr>
      </a:lvl2pPr>
      <a:lvl3pPr algn="l" defTabSz="809625" rtl="0" eaLnBrk="0" fontAlgn="base" hangingPunct="0">
        <a:spcBef>
          <a:spcPct val="0"/>
        </a:spcBef>
        <a:spcAft>
          <a:spcPct val="0"/>
        </a:spcAft>
        <a:defRPr sz="3500" b="1">
          <a:solidFill>
            <a:schemeClr val="tx2"/>
          </a:solidFill>
          <a:latin typeface="Calibri" pitchFamily="34" charset="0"/>
          <a:cs typeface="Angsana New" pitchFamily="18" charset="-34"/>
        </a:defRPr>
      </a:lvl3pPr>
      <a:lvl4pPr algn="l" defTabSz="809625" rtl="0" eaLnBrk="0" fontAlgn="base" hangingPunct="0">
        <a:spcBef>
          <a:spcPct val="0"/>
        </a:spcBef>
        <a:spcAft>
          <a:spcPct val="0"/>
        </a:spcAft>
        <a:defRPr sz="3500" b="1">
          <a:solidFill>
            <a:schemeClr val="tx2"/>
          </a:solidFill>
          <a:latin typeface="Calibri" pitchFamily="34" charset="0"/>
          <a:cs typeface="Angsana New" pitchFamily="18" charset="-34"/>
        </a:defRPr>
      </a:lvl4pPr>
      <a:lvl5pPr algn="l" defTabSz="809625" rtl="0" eaLnBrk="0" fontAlgn="base" hangingPunct="0">
        <a:spcBef>
          <a:spcPct val="0"/>
        </a:spcBef>
        <a:spcAft>
          <a:spcPct val="0"/>
        </a:spcAft>
        <a:defRPr sz="3500" b="1">
          <a:solidFill>
            <a:schemeClr val="tx2"/>
          </a:solidFill>
          <a:latin typeface="Calibri" pitchFamily="34" charset="0"/>
          <a:cs typeface="Angsana New" pitchFamily="18" charset="-34"/>
        </a:defRPr>
      </a:lvl5pPr>
      <a:lvl6pPr marL="457200" algn="l" defTabSz="809625" rtl="0" fontAlgn="base">
        <a:spcBef>
          <a:spcPct val="0"/>
        </a:spcBef>
        <a:spcAft>
          <a:spcPct val="0"/>
        </a:spcAft>
        <a:defRPr sz="3500" b="1">
          <a:solidFill>
            <a:schemeClr val="tx2"/>
          </a:solidFill>
          <a:latin typeface="Times New Roman" pitchFamily="18" charset="0"/>
          <a:cs typeface="Angsana New" pitchFamily="18" charset="-34"/>
        </a:defRPr>
      </a:lvl6pPr>
      <a:lvl7pPr marL="914400" algn="l" defTabSz="809625" rtl="0" fontAlgn="base">
        <a:spcBef>
          <a:spcPct val="0"/>
        </a:spcBef>
        <a:spcAft>
          <a:spcPct val="0"/>
        </a:spcAft>
        <a:defRPr sz="3500" b="1">
          <a:solidFill>
            <a:schemeClr val="tx2"/>
          </a:solidFill>
          <a:latin typeface="Times New Roman" pitchFamily="18" charset="0"/>
          <a:cs typeface="Angsana New" pitchFamily="18" charset="-34"/>
        </a:defRPr>
      </a:lvl7pPr>
      <a:lvl8pPr marL="1371600" algn="l" defTabSz="809625" rtl="0" fontAlgn="base">
        <a:spcBef>
          <a:spcPct val="0"/>
        </a:spcBef>
        <a:spcAft>
          <a:spcPct val="0"/>
        </a:spcAft>
        <a:defRPr sz="3500" b="1">
          <a:solidFill>
            <a:schemeClr val="tx2"/>
          </a:solidFill>
          <a:latin typeface="Times New Roman" pitchFamily="18" charset="0"/>
          <a:cs typeface="Angsana New" pitchFamily="18" charset="-34"/>
        </a:defRPr>
      </a:lvl8pPr>
      <a:lvl9pPr marL="1828800" algn="l" defTabSz="809625" rtl="0" fontAlgn="base">
        <a:spcBef>
          <a:spcPct val="0"/>
        </a:spcBef>
        <a:spcAft>
          <a:spcPct val="0"/>
        </a:spcAft>
        <a:defRPr sz="3500" b="1">
          <a:solidFill>
            <a:schemeClr val="tx2"/>
          </a:solidFill>
          <a:latin typeface="Times New Roman" pitchFamily="18" charset="0"/>
          <a:cs typeface="Angsana New" pitchFamily="18" charset="-34"/>
        </a:defRPr>
      </a:lvl9pPr>
    </p:titleStyle>
    <p:bodyStyle>
      <a:lvl1pPr marL="303213" indent="-303213" algn="l" defTabSz="809625" rtl="0" eaLnBrk="0" fontAlgn="base" hangingPunct="0">
        <a:spcBef>
          <a:spcPct val="20000"/>
        </a:spcBef>
        <a:spcAft>
          <a:spcPct val="0"/>
        </a:spcAft>
        <a:buClr>
          <a:schemeClr val="tx2"/>
        </a:buClr>
        <a:buSzPct val="70000"/>
        <a:buFont typeface="Wingdings" pitchFamily="2" charset="2"/>
        <a:buChar char="l"/>
        <a:defRPr sz="2700">
          <a:solidFill>
            <a:schemeClr val="tx1"/>
          </a:solidFill>
          <a:latin typeface="Calibri" pitchFamily="34" charset="0"/>
          <a:ea typeface="+mn-ea"/>
          <a:cs typeface="+mn-cs"/>
        </a:defRPr>
      </a:lvl1pPr>
      <a:lvl2pPr marL="612775" indent="-307975" algn="l" defTabSz="809625" rtl="0" eaLnBrk="0" fontAlgn="base" hangingPunct="0">
        <a:spcBef>
          <a:spcPct val="20000"/>
        </a:spcBef>
        <a:spcAft>
          <a:spcPct val="0"/>
        </a:spcAft>
        <a:buClr>
          <a:schemeClr val="accent2"/>
        </a:buClr>
        <a:buSzPct val="70000"/>
        <a:buFont typeface="Wingdings" pitchFamily="2" charset="2"/>
        <a:buChar char="l"/>
        <a:defRPr sz="2300">
          <a:solidFill>
            <a:schemeClr val="tx1"/>
          </a:solidFill>
          <a:latin typeface="Calibri" pitchFamily="34" charset="0"/>
          <a:cs typeface="+mn-cs"/>
        </a:defRPr>
      </a:lvl2pPr>
      <a:lvl3pPr marL="874713" indent="-260350" algn="l" defTabSz="809625" rtl="0" eaLnBrk="0" fontAlgn="base" hangingPunct="0">
        <a:spcBef>
          <a:spcPct val="20000"/>
        </a:spcBef>
        <a:spcAft>
          <a:spcPct val="0"/>
        </a:spcAft>
        <a:buClr>
          <a:schemeClr val="accent1"/>
        </a:buClr>
        <a:buSzPct val="70000"/>
        <a:buFont typeface="Wingdings" pitchFamily="2" charset="2"/>
        <a:buChar char="l"/>
        <a:defRPr sz="2000">
          <a:solidFill>
            <a:schemeClr val="tx1"/>
          </a:solidFill>
          <a:latin typeface="Calibri" pitchFamily="34" charset="0"/>
          <a:cs typeface="+mn-cs"/>
        </a:defRPr>
      </a:lvl3pPr>
      <a:lvl4pPr marL="1135063" indent="-258763" algn="l" defTabSz="809625" rtl="0" eaLnBrk="0" fontAlgn="base" hangingPunct="0">
        <a:spcBef>
          <a:spcPct val="20000"/>
        </a:spcBef>
        <a:spcAft>
          <a:spcPct val="0"/>
        </a:spcAft>
        <a:buClr>
          <a:schemeClr val="tx2"/>
        </a:buClr>
        <a:buSzPct val="75000"/>
        <a:buFont typeface="Wingdings" pitchFamily="2" charset="2"/>
        <a:buChar char="§"/>
        <a:defRPr>
          <a:solidFill>
            <a:schemeClr val="tx1"/>
          </a:solidFill>
          <a:latin typeface="Calibri" pitchFamily="34" charset="0"/>
          <a:cs typeface="+mn-cs"/>
        </a:defRPr>
      </a:lvl4pPr>
      <a:lvl5pPr marL="1416050" indent="-279400" algn="l" defTabSz="809625" rtl="0" eaLnBrk="0" fontAlgn="base" hangingPunct="0">
        <a:spcBef>
          <a:spcPct val="20000"/>
        </a:spcBef>
        <a:spcAft>
          <a:spcPct val="0"/>
        </a:spcAft>
        <a:buClr>
          <a:schemeClr val="folHlink"/>
        </a:buClr>
        <a:buSzPct val="80000"/>
        <a:buFont typeface="Wingdings" pitchFamily="2" charset="2"/>
        <a:buChar char="§"/>
        <a:defRPr>
          <a:solidFill>
            <a:schemeClr val="tx1"/>
          </a:solidFill>
          <a:latin typeface="Calibri" pitchFamily="34" charset="0"/>
          <a:cs typeface="+mn-cs"/>
        </a:defRPr>
      </a:lvl5pPr>
      <a:lvl6pPr marL="1873250" indent="-279400" algn="l" defTabSz="809625" rtl="0" fontAlgn="base">
        <a:spcBef>
          <a:spcPct val="20000"/>
        </a:spcBef>
        <a:spcAft>
          <a:spcPct val="0"/>
        </a:spcAft>
        <a:buClr>
          <a:schemeClr val="folHlink"/>
        </a:buClr>
        <a:buSzPct val="80000"/>
        <a:buFont typeface="Wingdings" pitchFamily="2" charset="2"/>
        <a:buChar char="§"/>
        <a:defRPr>
          <a:solidFill>
            <a:schemeClr val="tx1"/>
          </a:solidFill>
          <a:latin typeface="+mn-lt"/>
          <a:cs typeface="+mn-cs"/>
        </a:defRPr>
      </a:lvl6pPr>
      <a:lvl7pPr marL="2330450" indent="-279400" algn="l" defTabSz="809625" rtl="0" fontAlgn="base">
        <a:spcBef>
          <a:spcPct val="20000"/>
        </a:spcBef>
        <a:spcAft>
          <a:spcPct val="0"/>
        </a:spcAft>
        <a:buClr>
          <a:schemeClr val="folHlink"/>
        </a:buClr>
        <a:buSzPct val="80000"/>
        <a:buFont typeface="Wingdings" pitchFamily="2" charset="2"/>
        <a:buChar char="§"/>
        <a:defRPr>
          <a:solidFill>
            <a:schemeClr val="tx1"/>
          </a:solidFill>
          <a:latin typeface="+mn-lt"/>
          <a:cs typeface="+mn-cs"/>
        </a:defRPr>
      </a:lvl7pPr>
      <a:lvl8pPr marL="2787650" indent="-279400" algn="l" defTabSz="809625" rtl="0" fontAlgn="base">
        <a:spcBef>
          <a:spcPct val="20000"/>
        </a:spcBef>
        <a:spcAft>
          <a:spcPct val="0"/>
        </a:spcAft>
        <a:buClr>
          <a:schemeClr val="folHlink"/>
        </a:buClr>
        <a:buSzPct val="80000"/>
        <a:buFont typeface="Wingdings" pitchFamily="2" charset="2"/>
        <a:buChar char="§"/>
        <a:defRPr>
          <a:solidFill>
            <a:schemeClr val="tx1"/>
          </a:solidFill>
          <a:latin typeface="+mn-lt"/>
          <a:cs typeface="+mn-cs"/>
        </a:defRPr>
      </a:lvl8pPr>
      <a:lvl9pPr marL="3244850" indent="-279400" algn="l" defTabSz="809625" rtl="0" fontAlgn="base">
        <a:spcBef>
          <a:spcPct val="20000"/>
        </a:spcBef>
        <a:spcAft>
          <a:spcPct val="0"/>
        </a:spcAft>
        <a:buClr>
          <a:schemeClr val="folHlink"/>
        </a:buClr>
        <a:buSzPct val="80000"/>
        <a:buFont typeface="Wingdings" pitchFamily="2" charset="2"/>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7886700" y="0"/>
            <a:ext cx="0" cy="59436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22" name="Title Placeholder 21"/>
          <p:cNvSpPr>
            <a:spLocks noGrp="1"/>
          </p:cNvSpPr>
          <p:nvPr>
            <p:ph type="title"/>
          </p:nvPr>
        </p:nvSpPr>
        <p:spPr>
          <a:xfrm>
            <a:off x="411163" y="238125"/>
            <a:ext cx="6721475" cy="990600"/>
          </a:xfrm>
          <a:prstGeom prst="rect">
            <a:avLst/>
          </a:prstGeom>
        </p:spPr>
        <p:txBody>
          <a:bodyPr vert="horz" lIns="80988" tIns="40494" rIns="80988" bIns="40494" anchor="b">
            <a:normAutofit/>
          </a:bodyPr>
          <a:lstStyle/>
          <a:p>
            <a:r>
              <a:rPr lang="en-US" dirty="0" smtClean="0"/>
              <a:t>Click to edit Master title style</a:t>
            </a:r>
            <a:endParaRPr lang="en-US" dirty="0"/>
          </a:p>
        </p:txBody>
      </p:sp>
      <p:sp>
        <p:nvSpPr>
          <p:cNvPr id="3076" name="Text Placeholder 12"/>
          <p:cNvSpPr>
            <a:spLocks noGrp="1"/>
          </p:cNvSpPr>
          <p:nvPr>
            <p:ph type="body" idx="1"/>
          </p:nvPr>
        </p:nvSpPr>
        <p:spPr bwMode="auto">
          <a:xfrm>
            <a:off x="411163" y="1387475"/>
            <a:ext cx="6721475" cy="4222750"/>
          </a:xfrm>
          <a:prstGeom prst="rect">
            <a:avLst/>
          </a:prstGeom>
          <a:noFill/>
          <a:ln w="9525">
            <a:noFill/>
            <a:miter lim="800000"/>
            <a:headEnd/>
            <a:tailEnd/>
          </a:ln>
        </p:spPr>
        <p:txBody>
          <a:bodyPr vert="horz" wrap="square" lIns="80988" tIns="40494" rIns="80988" bIns="4049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6863556" y="931069"/>
            <a:ext cx="1744663" cy="346075"/>
          </a:xfrm>
          <a:prstGeom prst="rect">
            <a:avLst/>
          </a:prstGeom>
        </p:spPr>
        <p:txBody>
          <a:bodyPr vert="horz" lIns="80988" tIns="40494" rIns="80988" bIns="40494" anchor="ctr" anchorCtr="0"/>
          <a:lstStyle>
            <a:lvl1pPr algn="r" eaLnBrk="1" latinLnBrk="0" hangingPunct="1">
              <a:defRPr kumimoji="0" sz="1100">
                <a:solidFill>
                  <a:schemeClr val="tx2"/>
                </a:solidFill>
                <a:cs typeface="+mn-cs"/>
              </a:defRPr>
            </a:lvl1pPr>
          </a:lstStyle>
          <a:p>
            <a:pPr>
              <a:defRPr/>
            </a:pPr>
            <a:fld id="{44BC496D-150F-471F-8523-7EFB83CA61E7}" type="datetimeFigureOut">
              <a:rPr lang="en-US"/>
              <a:pPr>
                <a:defRPr/>
              </a:pPr>
              <a:t>12/1/2011</a:t>
            </a:fld>
            <a:endParaRPr lang="en-US" dirty="0"/>
          </a:p>
        </p:txBody>
      </p:sp>
      <p:sp>
        <p:nvSpPr>
          <p:cNvPr id="3" name="Footer Placeholder 2"/>
          <p:cNvSpPr>
            <a:spLocks noGrp="1"/>
          </p:cNvSpPr>
          <p:nvPr>
            <p:ph type="ftr" sz="quarter" idx="3"/>
          </p:nvPr>
        </p:nvSpPr>
        <p:spPr>
          <a:xfrm rot="5400000">
            <a:off x="6344444" y="3232944"/>
            <a:ext cx="2773362" cy="330200"/>
          </a:xfrm>
          <a:prstGeom prst="rect">
            <a:avLst/>
          </a:prstGeom>
        </p:spPr>
        <p:txBody>
          <a:bodyPr vert="horz" lIns="80988" tIns="40494" rIns="80988" bIns="40494" anchor="ctr" anchorCtr="0"/>
          <a:lstStyle>
            <a:lvl1pPr algn="l" eaLnBrk="1" latinLnBrk="0" hangingPunct="1">
              <a:defRPr kumimoji="0" sz="1100">
                <a:solidFill>
                  <a:schemeClr val="tx2"/>
                </a:solidFill>
                <a:cs typeface="+mn-cs"/>
              </a:defRPr>
            </a:lvl1pPr>
          </a:lstStyle>
          <a:p>
            <a:pPr>
              <a:defRPr/>
            </a:pPr>
            <a:endParaRPr lang="en-US"/>
          </a:p>
        </p:txBody>
      </p:sp>
      <p:sp>
        <p:nvSpPr>
          <p:cNvPr id="7" name="Straight Connector 6"/>
          <p:cNvSpPr>
            <a:spLocks noChangeShapeType="1"/>
          </p:cNvSpPr>
          <p:nvPr/>
        </p:nvSpPr>
        <p:spPr bwMode="auto">
          <a:xfrm>
            <a:off x="68263" y="0"/>
            <a:ext cx="0" cy="59436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9" name="Straight Connector 8"/>
          <p:cNvSpPr>
            <a:spLocks noChangeShapeType="1"/>
          </p:cNvSpPr>
          <p:nvPr/>
        </p:nvSpPr>
        <p:spPr bwMode="auto">
          <a:xfrm>
            <a:off x="8093075" y="0"/>
            <a:ext cx="0" cy="5943600"/>
          </a:xfrm>
          <a:prstGeom prst="line">
            <a:avLst/>
          </a:prstGeom>
          <a:noFill/>
          <a:ln w="19050"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0" name="Rectangle 9"/>
          <p:cNvSpPr/>
          <p:nvPr/>
        </p:nvSpPr>
        <p:spPr bwMode="auto">
          <a:xfrm>
            <a:off x="7954963" y="0"/>
            <a:ext cx="274637" cy="59436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11" name="Straight Connector 10"/>
          <p:cNvSpPr>
            <a:spLocks noChangeShapeType="1"/>
          </p:cNvSpPr>
          <p:nvPr/>
        </p:nvSpPr>
        <p:spPr bwMode="auto">
          <a:xfrm>
            <a:off x="8023225" y="0"/>
            <a:ext cx="0" cy="5943600"/>
          </a:xfrm>
          <a:prstGeom prst="line">
            <a:avLst/>
          </a:prstGeom>
          <a:noFill/>
          <a:ln w="9525"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23" name="Slide Number Placeholder 22"/>
          <p:cNvSpPr>
            <a:spLocks noGrp="1"/>
          </p:cNvSpPr>
          <p:nvPr>
            <p:ph type="sldNum" sz="quarter" idx="4"/>
          </p:nvPr>
        </p:nvSpPr>
        <p:spPr>
          <a:xfrm>
            <a:off x="7316788" y="4968875"/>
            <a:ext cx="547687" cy="452438"/>
          </a:xfrm>
          <a:prstGeom prst="rect">
            <a:avLst/>
          </a:prstGeom>
        </p:spPr>
        <p:txBody>
          <a:bodyPr vert="horz" lIns="80988" tIns="40494" rIns="80988" bIns="40494" anchor="ctr"/>
          <a:lstStyle>
            <a:lvl1pPr algn="ctr" eaLnBrk="1" latinLnBrk="0" hangingPunct="1">
              <a:defRPr kumimoji="0" sz="1200" b="1">
                <a:solidFill>
                  <a:srgbClr val="FFFFFF"/>
                </a:solidFill>
                <a:cs typeface="+mn-cs"/>
              </a:defRPr>
            </a:lvl1pPr>
          </a:lstStyle>
          <a:p>
            <a:pPr>
              <a:defRPr/>
            </a:pPr>
            <a:fld id="{09C403B3-0D76-429A-88A0-25FF9DE50F9E}" type="slidenum">
              <a:rPr lang="en-US"/>
              <a:pPr>
                <a:defRPr/>
              </a:pPr>
              <a:t>‹#›</a:t>
            </a:fld>
            <a:endParaRPr lang="en-US" dirty="0"/>
          </a:p>
        </p:txBody>
      </p:sp>
      <p:sp>
        <p:nvSpPr>
          <p:cNvPr id="17" name="Text Box 9"/>
          <p:cNvSpPr txBox="1">
            <a:spLocks noChangeArrowheads="1"/>
          </p:cNvSpPr>
          <p:nvPr userDrawn="1"/>
        </p:nvSpPr>
        <p:spPr bwMode="auto">
          <a:xfrm>
            <a:off x="533400" y="5668963"/>
            <a:ext cx="609600" cy="274637"/>
          </a:xfrm>
          <a:prstGeom prst="rect">
            <a:avLst/>
          </a:prstGeom>
          <a:noFill/>
          <a:ln w="9525">
            <a:noFill/>
            <a:miter lim="800000"/>
            <a:headEnd/>
            <a:tailEnd/>
          </a:ln>
          <a:effectLst/>
        </p:spPr>
        <p:txBody>
          <a:bodyPr>
            <a:spAutoFit/>
          </a:bodyPr>
          <a:lstStyle/>
          <a:p>
            <a:pPr>
              <a:spcBef>
                <a:spcPct val="50000"/>
              </a:spcBef>
              <a:defRPr/>
            </a:pPr>
            <a:r>
              <a:rPr lang="en-US" sz="1200" b="1" i="1" dirty="0">
                <a:latin typeface="Book Antiqua" pitchFamily="18" charset="0"/>
                <a:cs typeface="+mn-cs"/>
              </a:rPr>
              <a:t>15-</a:t>
            </a:r>
            <a:fld id="{B2172EB2-4027-45C3-8EEE-036E8208776C}" type="slidenum">
              <a:rPr lang="en-US" sz="1200" b="1" i="1">
                <a:latin typeface="Book Antiqua" pitchFamily="18" charset="0"/>
                <a:cs typeface="+mn-cs"/>
              </a:rPr>
              <a:pPr>
                <a:spcBef>
                  <a:spcPct val="50000"/>
                </a:spcBef>
                <a:defRPr/>
              </a:pPr>
              <a:t>‹#›</a:t>
            </a:fld>
            <a:endParaRPr lang="en-US" sz="1200" b="1" i="1" dirty="0">
              <a:latin typeface="Book Antiqua" pitchFamily="18" charset="0"/>
              <a:cs typeface="+mn-cs"/>
            </a:endParaRPr>
          </a:p>
        </p:txBody>
      </p:sp>
    </p:spTree>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0" r:id="rId4"/>
    <p:sldLayoutId id="2147483751" r:id="rId5"/>
    <p:sldLayoutId id="2147483759" r:id="rId6"/>
    <p:sldLayoutId id="2147483752" r:id="rId7"/>
    <p:sldLayoutId id="2147483760" r:id="rId8"/>
    <p:sldLayoutId id="2147483761" r:id="rId9"/>
    <p:sldLayoutId id="2147483753" r:id="rId10"/>
    <p:sldLayoutId id="2147483754" r:id="rId11"/>
    <p:sldLayoutId id="2147483762" r:id="rId12"/>
    <p:sldLayoutId id="2147483763" r:id="rId13"/>
    <p:sldLayoutId id="2147483764" r:id="rId14"/>
  </p:sldLayoutIdLst>
  <p:txStyles>
    <p:titleStyle>
      <a:lvl1pPr algn="l" rtl="0" eaLnBrk="0" fontAlgn="base" hangingPunct="0">
        <a:spcBef>
          <a:spcPct val="0"/>
        </a:spcBef>
        <a:spcAft>
          <a:spcPct val="0"/>
        </a:spcAft>
        <a:defRPr sz="2700" kern="1200" cap="small">
          <a:solidFill>
            <a:schemeClr val="tx2"/>
          </a:solidFill>
          <a:latin typeface="Calibri" pitchFamily="34" charset="0"/>
          <a:ea typeface="+mj-ea"/>
          <a:cs typeface="+mj-cs"/>
        </a:defRPr>
      </a:lvl1pPr>
      <a:lvl2pPr algn="l" rtl="0" eaLnBrk="0" fontAlgn="base" hangingPunct="0">
        <a:spcBef>
          <a:spcPct val="0"/>
        </a:spcBef>
        <a:spcAft>
          <a:spcPct val="0"/>
        </a:spcAft>
        <a:defRPr sz="2700">
          <a:solidFill>
            <a:schemeClr val="tx2"/>
          </a:solidFill>
          <a:latin typeface="Calibri" pitchFamily="34" charset="0"/>
        </a:defRPr>
      </a:lvl2pPr>
      <a:lvl3pPr algn="l" rtl="0" eaLnBrk="0" fontAlgn="base" hangingPunct="0">
        <a:spcBef>
          <a:spcPct val="0"/>
        </a:spcBef>
        <a:spcAft>
          <a:spcPct val="0"/>
        </a:spcAft>
        <a:defRPr sz="2700">
          <a:solidFill>
            <a:schemeClr val="tx2"/>
          </a:solidFill>
          <a:latin typeface="Calibri" pitchFamily="34" charset="0"/>
        </a:defRPr>
      </a:lvl3pPr>
      <a:lvl4pPr algn="l" rtl="0" eaLnBrk="0" fontAlgn="base" hangingPunct="0">
        <a:spcBef>
          <a:spcPct val="0"/>
        </a:spcBef>
        <a:spcAft>
          <a:spcPct val="0"/>
        </a:spcAft>
        <a:defRPr sz="2700">
          <a:solidFill>
            <a:schemeClr val="tx2"/>
          </a:solidFill>
          <a:latin typeface="Calibri" pitchFamily="34" charset="0"/>
        </a:defRPr>
      </a:lvl4pPr>
      <a:lvl5pPr algn="l" rtl="0" eaLnBrk="0" fontAlgn="base" hangingPunct="0">
        <a:spcBef>
          <a:spcPct val="0"/>
        </a:spcBef>
        <a:spcAft>
          <a:spcPct val="0"/>
        </a:spcAft>
        <a:defRPr sz="2700">
          <a:solidFill>
            <a:schemeClr val="tx2"/>
          </a:solidFill>
          <a:latin typeface="Calibri" pitchFamily="34" charset="0"/>
        </a:defRPr>
      </a:lvl5pPr>
      <a:lvl6pPr marL="457200" algn="l" rtl="0" fontAlgn="base">
        <a:spcBef>
          <a:spcPct val="0"/>
        </a:spcBef>
        <a:spcAft>
          <a:spcPct val="0"/>
        </a:spcAft>
        <a:defRPr sz="2700">
          <a:solidFill>
            <a:schemeClr val="tx2"/>
          </a:solidFill>
          <a:latin typeface="Calibri" pitchFamily="34" charset="0"/>
        </a:defRPr>
      </a:lvl6pPr>
      <a:lvl7pPr marL="914400" algn="l" rtl="0" fontAlgn="base">
        <a:spcBef>
          <a:spcPct val="0"/>
        </a:spcBef>
        <a:spcAft>
          <a:spcPct val="0"/>
        </a:spcAft>
        <a:defRPr sz="2700">
          <a:solidFill>
            <a:schemeClr val="tx2"/>
          </a:solidFill>
          <a:latin typeface="Calibri" pitchFamily="34" charset="0"/>
        </a:defRPr>
      </a:lvl7pPr>
      <a:lvl8pPr marL="1371600" algn="l" rtl="0" fontAlgn="base">
        <a:spcBef>
          <a:spcPct val="0"/>
        </a:spcBef>
        <a:spcAft>
          <a:spcPct val="0"/>
        </a:spcAft>
        <a:defRPr sz="2700">
          <a:solidFill>
            <a:schemeClr val="tx2"/>
          </a:solidFill>
          <a:latin typeface="Calibri" pitchFamily="34" charset="0"/>
        </a:defRPr>
      </a:lvl8pPr>
      <a:lvl9pPr marL="1828800" algn="l" rtl="0" fontAlgn="base">
        <a:spcBef>
          <a:spcPct val="0"/>
        </a:spcBef>
        <a:spcAft>
          <a:spcPct val="0"/>
        </a:spcAft>
        <a:defRPr sz="2700">
          <a:solidFill>
            <a:schemeClr val="tx2"/>
          </a:solidFill>
          <a:latin typeface="Calibri" pitchFamily="34" charset="0"/>
        </a:defRPr>
      </a:lvl9pPr>
    </p:titleStyle>
    <p:bodyStyle>
      <a:lvl1pPr marL="242888" indent="-242888" algn="l" rtl="0" eaLnBrk="0" fontAlgn="base" hangingPunct="0">
        <a:spcBef>
          <a:spcPts val="525"/>
        </a:spcBef>
        <a:spcAft>
          <a:spcPct val="0"/>
        </a:spcAft>
        <a:buClr>
          <a:schemeClr val="accent1"/>
        </a:buClr>
        <a:buSzPct val="70000"/>
        <a:buFont typeface="Wingdings" pitchFamily="2" charset="2"/>
        <a:buChar char=""/>
        <a:defRPr sz="2100" kern="1200">
          <a:solidFill>
            <a:schemeClr val="tx1"/>
          </a:solidFill>
          <a:latin typeface="Calibri" pitchFamily="34" charset="0"/>
          <a:ea typeface="+mn-ea"/>
          <a:cs typeface="+mn-cs"/>
        </a:defRPr>
      </a:lvl1pPr>
      <a:lvl2pPr marL="566738" indent="-242888" algn="l" rtl="0" eaLnBrk="0" fontAlgn="base" hangingPunct="0">
        <a:spcBef>
          <a:spcPct val="20000"/>
        </a:spcBef>
        <a:spcAft>
          <a:spcPct val="0"/>
        </a:spcAft>
        <a:buClr>
          <a:schemeClr val="accent1"/>
        </a:buClr>
        <a:buSzPct val="80000"/>
        <a:buFont typeface="Wingdings 2" pitchFamily="18" charset="2"/>
        <a:buChar char=""/>
        <a:defRPr sz="1900" kern="1200">
          <a:solidFill>
            <a:schemeClr val="tx1"/>
          </a:solidFill>
          <a:latin typeface="Calibri" pitchFamily="34" charset="0"/>
          <a:ea typeface="+mn-ea"/>
          <a:cs typeface="+mn-cs"/>
        </a:defRPr>
      </a:lvl2pPr>
      <a:lvl3pPr marL="809625" indent="-161925" algn="l" rtl="0" eaLnBrk="0" fontAlgn="base" hangingPunct="0">
        <a:spcBef>
          <a:spcPct val="20000"/>
        </a:spcBef>
        <a:spcAft>
          <a:spcPct val="0"/>
        </a:spcAft>
        <a:buClr>
          <a:srgbClr val="268EA8"/>
        </a:buClr>
        <a:buSzPct val="60000"/>
        <a:buFont typeface="Wingdings" pitchFamily="2" charset="2"/>
        <a:buChar char=""/>
        <a:defRPr sz="1600" kern="1200">
          <a:solidFill>
            <a:schemeClr val="tx1"/>
          </a:solidFill>
          <a:latin typeface="Calibri" pitchFamily="34" charset="0"/>
          <a:ea typeface="+mn-ea"/>
          <a:cs typeface="+mn-cs"/>
        </a:defRPr>
      </a:lvl3pPr>
      <a:lvl4pPr marL="1052513" indent="-161925" algn="l" rtl="0" eaLnBrk="0" fontAlgn="base" hangingPunct="0">
        <a:spcBef>
          <a:spcPct val="20000"/>
        </a:spcBef>
        <a:spcAft>
          <a:spcPct val="0"/>
        </a:spcAft>
        <a:buClr>
          <a:srgbClr val="ADCEDC"/>
        </a:buClr>
        <a:buSzPct val="60000"/>
        <a:buFont typeface="Wingdings" pitchFamily="2" charset="2"/>
        <a:buChar char=""/>
        <a:defRPr sz="1600" kern="1200">
          <a:solidFill>
            <a:schemeClr val="tx1"/>
          </a:solidFill>
          <a:latin typeface="Calibri" pitchFamily="34" charset="0"/>
          <a:ea typeface="+mn-ea"/>
          <a:cs typeface="+mn-cs"/>
        </a:defRPr>
      </a:lvl4pPr>
      <a:lvl5pPr marL="1295400" indent="-161925" algn="l" rtl="0" eaLnBrk="0" fontAlgn="base" hangingPunct="0">
        <a:spcBef>
          <a:spcPct val="20000"/>
        </a:spcBef>
        <a:spcAft>
          <a:spcPct val="0"/>
        </a:spcAft>
        <a:buClr>
          <a:srgbClr val="EAABAC"/>
        </a:buClr>
        <a:buSzPct val="68000"/>
        <a:buFont typeface="Wingdings 2" pitchFamily="18" charset="2"/>
        <a:buChar char=""/>
        <a:defRPr sz="1400" kern="1200">
          <a:solidFill>
            <a:schemeClr val="tx1"/>
          </a:solidFill>
          <a:latin typeface="Calibri" pitchFamily="34" charset="0"/>
          <a:ea typeface="+mn-ea"/>
          <a:cs typeface="+mn-cs"/>
        </a:defRPr>
      </a:lvl5pPr>
      <a:lvl6pPr marL="1538780" indent="-161977" algn="l" rtl="0" eaLnBrk="1" latinLnBrk="0" hangingPunct="1">
        <a:spcBef>
          <a:spcPct val="20000"/>
        </a:spcBef>
        <a:buClr>
          <a:schemeClr val="accent1"/>
        </a:buClr>
        <a:buChar char="•"/>
        <a:defRPr kumimoji="0" sz="1400" kern="1200">
          <a:solidFill>
            <a:schemeClr val="tx2"/>
          </a:solidFill>
          <a:latin typeface="+mn-lt"/>
          <a:ea typeface="+mn-ea"/>
          <a:cs typeface="+mn-cs"/>
        </a:defRPr>
      </a:lvl6pPr>
      <a:lvl7pPr marL="1781745" indent="-161977" algn="l" rtl="0" eaLnBrk="1" latinLnBrk="0" hangingPunct="1">
        <a:spcBef>
          <a:spcPct val="20000"/>
        </a:spcBef>
        <a:buClr>
          <a:schemeClr val="accent1">
            <a:tint val="60000"/>
          </a:schemeClr>
        </a:buClr>
        <a:buSzPct val="60000"/>
        <a:buFont typeface="Wingdings"/>
        <a:buChar char=""/>
        <a:defRPr kumimoji="0" sz="1200" kern="1200" baseline="0">
          <a:solidFill>
            <a:schemeClr val="tx2"/>
          </a:solidFill>
          <a:latin typeface="+mn-lt"/>
          <a:ea typeface="+mn-ea"/>
          <a:cs typeface="+mn-cs"/>
        </a:defRPr>
      </a:lvl7pPr>
      <a:lvl8pPr marL="2024710" indent="-161977" algn="l" rtl="0" eaLnBrk="1" latinLnBrk="0" hangingPunct="1">
        <a:spcBef>
          <a:spcPct val="20000"/>
        </a:spcBef>
        <a:buClr>
          <a:schemeClr val="accent2"/>
        </a:buClr>
        <a:buChar char="•"/>
        <a:defRPr kumimoji="0" sz="1200" kern="1200" cap="small" baseline="0">
          <a:solidFill>
            <a:schemeClr val="tx2"/>
          </a:solidFill>
          <a:latin typeface="+mn-lt"/>
          <a:ea typeface="+mn-ea"/>
          <a:cs typeface="+mn-cs"/>
        </a:defRPr>
      </a:lvl8pPr>
      <a:lvl9pPr marL="2267675" indent="-161977" algn="l" rtl="0" eaLnBrk="1" latinLnBrk="0" hangingPunct="1">
        <a:spcBef>
          <a:spcPct val="20000"/>
        </a:spcBef>
        <a:buClr>
          <a:schemeClr val="accent1">
            <a:shade val="75000"/>
          </a:schemeClr>
        </a:buClr>
        <a:buChar char="•"/>
        <a:defRPr kumimoji="0" sz="12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04942" algn="l" rtl="0" eaLnBrk="1" latinLnBrk="0" hangingPunct="1">
        <a:defRPr kumimoji="0" kern="1200">
          <a:solidFill>
            <a:schemeClr val="tx1"/>
          </a:solidFill>
          <a:latin typeface="+mn-lt"/>
          <a:ea typeface="+mn-ea"/>
          <a:cs typeface="+mn-cs"/>
        </a:defRPr>
      </a:lvl2pPr>
      <a:lvl3pPr marL="809884" algn="l" rtl="0" eaLnBrk="1" latinLnBrk="0" hangingPunct="1">
        <a:defRPr kumimoji="0" kern="1200">
          <a:solidFill>
            <a:schemeClr val="tx1"/>
          </a:solidFill>
          <a:latin typeface="+mn-lt"/>
          <a:ea typeface="+mn-ea"/>
          <a:cs typeface="+mn-cs"/>
        </a:defRPr>
      </a:lvl3pPr>
      <a:lvl4pPr marL="1214826" algn="l" rtl="0" eaLnBrk="1" latinLnBrk="0" hangingPunct="1">
        <a:defRPr kumimoji="0" kern="1200">
          <a:solidFill>
            <a:schemeClr val="tx1"/>
          </a:solidFill>
          <a:latin typeface="+mn-lt"/>
          <a:ea typeface="+mn-ea"/>
          <a:cs typeface="+mn-cs"/>
        </a:defRPr>
      </a:lvl4pPr>
      <a:lvl5pPr marL="1619768" algn="l" rtl="0" eaLnBrk="1" latinLnBrk="0" hangingPunct="1">
        <a:defRPr kumimoji="0" kern="1200">
          <a:solidFill>
            <a:schemeClr val="tx1"/>
          </a:solidFill>
          <a:latin typeface="+mn-lt"/>
          <a:ea typeface="+mn-ea"/>
          <a:cs typeface="+mn-cs"/>
        </a:defRPr>
      </a:lvl5pPr>
      <a:lvl6pPr marL="2024710" algn="l" rtl="0" eaLnBrk="1" latinLnBrk="0" hangingPunct="1">
        <a:defRPr kumimoji="0" kern="1200">
          <a:solidFill>
            <a:schemeClr val="tx1"/>
          </a:solidFill>
          <a:latin typeface="+mn-lt"/>
          <a:ea typeface="+mn-ea"/>
          <a:cs typeface="+mn-cs"/>
        </a:defRPr>
      </a:lvl6pPr>
      <a:lvl7pPr marL="2429652" algn="l" rtl="0" eaLnBrk="1" latinLnBrk="0" hangingPunct="1">
        <a:defRPr kumimoji="0" kern="1200">
          <a:solidFill>
            <a:schemeClr val="tx1"/>
          </a:solidFill>
          <a:latin typeface="+mn-lt"/>
          <a:ea typeface="+mn-ea"/>
          <a:cs typeface="+mn-cs"/>
        </a:defRPr>
      </a:lvl7pPr>
      <a:lvl8pPr marL="2834594" algn="l" rtl="0" eaLnBrk="1" latinLnBrk="0" hangingPunct="1">
        <a:defRPr kumimoji="0" kern="1200">
          <a:solidFill>
            <a:schemeClr val="tx1"/>
          </a:solidFill>
          <a:latin typeface="+mn-lt"/>
          <a:ea typeface="+mn-ea"/>
          <a:cs typeface="+mn-cs"/>
        </a:defRPr>
      </a:lvl8pPr>
      <a:lvl9pPr marL="3239536"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4.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4338" name="Group 8"/>
          <p:cNvGrpSpPr>
            <a:grpSpLocks/>
          </p:cNvGrpSpPr>
          <p:nvPr/>
        </p:nvGrpSpPr>
        <p:grpSpPr bwMode="auto">
          <a:xfrm>
            <a:off x="228600" y="455613"/>
            <a:ext cx="7507288" cy="4416425"/>
            <a:chOff x="240" y="287"/>
            <a:chExt cx="4729" cy="2782"/>
          </a:xfrm>
        </p:grpSpPr>
        <p:sp>
          <p:nvSpPr>
            <p:cNvPr id="14339" name="Text Box 17"/>
            <p:cNvSpPr txBox="1">
              <a:spLocks noChangeArrowheads="1"/>
            </p:cNvSpPr>
            <p:nvPr/>
          </p:nvSpPr>
          <p:spPr bwMode="auto">
            <a:xfrm>
              <a:off x="240" y="1344"/>
              <a:ext cx="4729" cy="1725"/>
            </a:xfrm>
            <a:prstGeom prst="rect">
              <a:avLst/>
            </a:prstGeom>
            <a:noFill/>
            <a:ln w="9525">
              <a:noFill/>
              <a:miter lim="800000"/>
              <a:headEnd/>
              <a:tailEnd/>
            </a:ln>
          </p:spPr>
          <p:txBody>
            <a:bodyPr lIns="91432" tIns="45716" rIns="91432" bIns="45716">
              <a:spAutoFit/>
            </a:bodyPr>
            <a:lstStyle/>
            <a:p>
              <a:pPr marL="457200" indent="-457200"/>
              <a:r>
                <a:rPr lang="en-US" sz="2800">
                  <a:latin typeface="Calibri" pitchFamily="34" charset="0"/>
                </a:rPr>
                <a:t>Chapter Objectives:</a:t>
              </a:r>
            </a:p>
            <a:p>
              <a:pPr marL="457200" indent="-457200"/>
              <a:r>
                <a:rPr lang="en-US">
                  <a:latin typeface="Calibri" pitchFamily="34" charset="0"/>
                </a:rPr>
                <a:t>Why investors diversify their portfolios internationally.</a:t>
              </a:r>
            </a:p>
            <a:p>
              <a:pPr marL="457200" indent="-457200"/>
              <a:r>
                <a:rPr lang="en-US">
                  <a:latin typeface="Calibri" pitchFamily="34" charset="0"/>
                </a:rPr>
                <a:t>How much investors can gain from international diversification.</a:t>
              </a:r>
            </a:p>
            <a:p>
              <a:pPr marL="457200" indent="-457200"/>
              <a:r>
                <a:rPr lang="en-US">
                  <a:latin typeface="Calibri" pitchFamily="34" charset="0"/>
                </a:rPr>
                <a:t>The effects of fluctuating exchange rates on international portfolio investments.</a:t>
              </a:r>
            </a:p>
            <a:p>
              <a:pPr marL="457200" indent="-457200"/>
              <a:r>
                <a:rPr lang="en-US">
                  <a:latin typeface="Calibri" pitchFamily="34" charset="0"/>
                </a:rPr>
                <a:t>The reasons for “home bias” in portfolio holdings.</a:t>
              </a:r>
            </a:p>
          </p:txBody>
        </p:sp>
        <p:sp>
          <p:nvSpPr>
            <p:cNvPr id="14340" name="Text Box 18"/>
            <p:cNvSpPr txBox="1">
              <a:spLocks noChangeArrowheads="1"/>
            </p:cNvSpPr>
            <p:nvPr/>
          </p:nvSpPr>
          <p:spPr bwMode="auto">
            <a:xfrm>
              <a:off x="3936" y="362"/>
              <a:ext cx="890" cy="749"/>
            </a:xfrm>
            <a:prstGeom prst="rect">
              <a:avLst/>
            </a:prstGeom>
            <a:noFill/>
            <a:ln w="9525">
              <a:noFill/>
              <a:miter lim="800000"/>
              <a:headEnd/>
              <a:tailEnd/>
            </a:ln>
          </p:spPr>
          <p:txBody>
            <a:bodyPr lIns="91432" tIns="45716" rIns="91432" bIns="45716">
              <a:spAutoFit/>
            </a:bodyPr>
            <a:lstStyle/>
            <a:p>
              <a:pPr algn="ctr"/>
              <a:r>
                <a:rPr lang="en-US" sz="7200">
                  <a:solidFill>
                    <a:srgbClr val="C00000"/>
                  </a:solidFill>
                  <a:latin typeface="Calibri" pitchFamily="34" charset="0"/>
                </a:rPr>
                <a:t>15</a:t>
              </a:r>
            </a:p>
          </p:txBody>
        </p:sp>
        <p:sp>
          <p:nvSpPr>
            <p:cNvPr id="14341" name="Text Box 19"/>
            <p:cNvSpPr txBox="1">
              <a:spLocks noChangeArrowheads="1"/>
            </p:cNvSpPr>
            <p:nvPr/>
          </p:nvSpPr>
          <p:spPr bwMode="auto">
            <a:xfrm>
              <a:off x="3744" y="983"/>
              <a:ext cx="1111" cy="252"/>
            </a:xfrm>
            <a:prstGeom prst="rect">
              <a:avLst/>
            </a:prstGeom>
            <a:noFill/>
            <a:ln w="9525">
              <a:noFill/>
              <a:miter lim="800000"/>
              <a:headEnd/>
              <a:tailEnd/>
            </a:ln>
          </p:spPr>
          <p:txBody>
            <a:bodyPr wrap="none" lIns="91432" tIns="45716" rIns="91432" bIns="45716">
              <a:spAutoFit/>
            </a:bodyPr>
            <a:lstStyle/>
            <a:p>
              <a:r>
                <a:rPr lang="en-US" sz="2000">
                  <a:solidFill>
                    <a:srgbClr val="C00000"/>
                  </a:solidFill>
                  <a:latin typeface="Calibri" pitchFamily="34" charset="0"/>
                </a:rPr>
                <a:t>Chapter fifteen</a:t>
              </a:r>
            </a:p>
          </p:txBody>
        </p:sp>
        <p:sp>
          <p:nvSpPr>
            <p:cNvPr id="14342" name="Text Box 20"/>
            <p:cNvSpPr txBox="1">
              <a:spLocks noChangeArrowheads="1"/>
            </p:cNvSpPr>
            <p:nvPr/>
          </p:nvSpPr>
          <p:spPr bwMode="auto">
            <a:xfrm>
              <a:off x="288" y="287"/>
              <a:ext cx="3108" cy="826"/>
            </a:xfrm>
            <a:prstGeom prst="rect">
              <a:avLst/>
            </a:prstGeom>
            <a:noFill/>
            <a:ln w="9525">
              <a:noFill/>
              <a:miter lim="800000"/>
              <a:headEnd/>
              <a:tailEnd/>
            </a:ln>
          </p:spPr>
          <p:txBody>
            <a:bodyPr lIns="91432" tIns="45716" rIns="91432" bIns="45716">
              <a:spAutoFit/>
            </a:bodyPr>
            <a:lstStyle/>
            <a:p>
              <a:pPr>
                <a:spcBef>
                  <a:spcPct val="20000"/>
                </a:spcBef>
                <a:buClr>
                  <a:schemeClr val="accent1"/>
                </a:buClr>
                <a:buSzPct val="65000"/>
                <a:buFont typeface="Wingdings" pitchFamily="2" charset="2"/>
                <a:buNone/>
              </a:pPr>
              <a:r>
                <a:rPr lang="en-US" sz="4000">
                  <a:solidFill>
                    <a:srgbClr val="C00000"/>
                  </a:solidFill>
                  <a:latin typeface="Calibri" pitchFamily="34" charset="0"/>
                </a:rPr>
                <a:t>International Portfolio Investment</a:t>
              </a: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411163" y="419100"/>
            <a:ext cx="6721475" cy="990600"/>
          </a:xfrm>
        </p:spPr>
        <p:txBody>
          <a:bodyPr/>
          <a:lstStyle/>
          <a:p>
            <a:pPr eaLnBrk="1" fontAlgn="auto" hangingPunct="1">
              <a:spcAft>
                <a:spcPts val="0"/>
              </a:spcAft>
              <a:defRPr/>
            </a:pPr>
            <a:r>
              <a:rPr lang="en-US"/>
              <a:t>International Correlation Structure and Risk Diversification</a:t>
            </a:r>
          </a:p>
        </p:txBody>
      </p:sp>
      <p:sp>
        <p:nvSpPr>
          <p:cNvPr id="15363" name="Rectangle 3"/>
          <p:cNvSpPr>
            <a:spLocks noGrp="1" noChangeArrowheads="1"/>
          </p:cNvSpPr>
          <p:nvPr>
            <p:ph sz="quarter" idx="1"/>
          </p:nvPr>
        </p:nvSpPr>
        <p:spPr>
          <a:xfrm>
            <a:off x="411163" y="1566863"/>
            <a:ext cx="6721475" cy="4224337"/>
          </a:xfrm>
        </p:spPr>
        <p:txBody>
          <a:bodyPr/>
          <a:lstStyle/>
          <a:p>
            <a:pPr eaLnBrk="1" hangingPunct="1"/>
            <a:r>
              <a:rPr lang="en-US" smtClean="0"/>
              <a:t>Security returns are much less correlated across countries than within a country.</a:t>
            </a:r>
          </a:p>
          <a:p>
            <a:pPr lvl="1" eaLnBrk="1" hangingPunct="1"/>
            <a:r>
              <a:rPr lang="en-US" smtClean="0"/>
              <a:t>This is so because economic, political, institutional, and even psychological factors affecting security returns tend to vary across countries, resulting in low correlations among international securities.</a:t>
            </a:r>
          </a:p>
          <a:p>
            <a:pPr lvl="1" eaLnBrk="1" hangingPunct="1"/>
            <a:r>
              <a:rPr lang="en-US" smtClean="0"/>
              <a:t>Business cycles are often high asynchronous across countries.</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a:xfrm>
            <a:off x="263525" y="228600"/>
            <a:ext cx="7735888" cy="506413"/>
          </a:xfrm>
        </p:spPr>
        <p:txBody>
          <a:bodyPr>
            <a:normAutofit fontScale="90000"/>
          </a:bodyPr>
          <a:lstStyle/>
          <a:p>
            <a:pPr eaLnBrk="1" fontAlgn="auto" hangingPunct="1">
              <a:spcAft>
                <a:spcPts val="0"/>
              </a:spcAft>
              <a:defRPr/>
            </a:pPr>
            <a:r>
              <a:rPr lang="en-US" sz="3900"/>
              <a:t>International Correlation Structure</a:t>
            </a:r>
          </a:p>
        </p:txBody>
      </p:sp>
      <p:sp>
        <p:nvSpPr>
          <p:cNvPr id="16387" name="Text Box 3"/>
          <p:cNvSpPr txBox="1">
            <a:spLocks noChangeArrowheads="1"/>
          </p:cNvSpPr>
          <p:nvPr/>
        </p:nvSpPr>
        <p:spPr bwMode="auto">
          <a:xfrm>
            <a:off x="2667000" y="1905000"/>
            <a:ext cx="5257800" cy="1917700"/>
          </a:xfrm>
          <a:prstGeom prst="rect">
            <a:avLst/>
          </a:prstGeom>
          <a:noFill/>
          <a:ln w="9525">
            <a:noFill/>
            <a:miter lim="800000"/>
            <a:headEnd/>
            <a:tailEnd/>
          </a:ln>
        </p:spPr>
        <p:txBody>
          <a:bodyPr>
            <a:spAutoFit/>
          </a:bodyPr>
          <a:lstStyle/>
          <a:p>
            <a:pPr algn="r">
              <a:spcBef>
                <a:spcPct val="50000"/>
              </a:spcBef>
            </a:pPr>
            <a:r>
              <a:rPr lang="en-US"/>
              <a:t>Relatively low international correlations imply that investors should be able to reduce portfolio risk more if they diversify internationally                   rather than domestically.</a:t>
            </a:r>
          </a:p>
        </p:txBody>
      </p:sp>
      <p:grpSp>
        <p:nvGrpSpPr>
          <p:cNvPr id="16388" name="Group 4"/>
          <p:cNvGrpSpPr>
            <a:grpSpLocks/>
          </p:cNvGrpSpPr>
          <p:nvPr/>
        </p:nvGrpSpPr>
        <p:grpSpPr bwMode="auto">
          <a:xfrm>
            <a:off x="3175" y="760413"/>
            <a:ext cx="1787525" cy="433387"/>
            <a:chOff x="0" y="0"/>
            <a:chExt cx="776" cy="403"/>
          </a:xfrm>
        </p:grpSpPr>
        <p:sp>
          <p:nvSpPr>
            <p:cNvPr id="16793" name="Rectangle 5"/>
            <p:cNvSpPr>
              <a:spLocks noChangeArrowheads="1"/>
            </p:cNvSpPr>
            <p:nvPr/>
          </p:nvSpPr>
          <p:spPr bwMode="auto">
            <a:xfrm>
              <a:off x="0" y="0"/>
              <a:ext cx="776" cy="403"/>
            </a:xfrm>
            <a:prstGeom prst="rect">
              <a:avLst/>
            </a:prstGeom>
            <a:solidFill>
              <a:srgbClr val="800000"/>
            </a:solidFill>
            <a:ln w="9525">
              <a:noFill/>
              <a:miter lim="800000"/>
              <a:headEnd/>
              <a:tailEnd/>
            </a:ln>
          </p:spPr>
          <p:txBody>
            <a:bodyPr/>
            <a:lstStyle/>
            <a:p>
              <a:endParaRPr lang="en-US"/>
            </a:p>
          </p:txBody>
        </p:sp>
        <p:grpSp>
          <p:nvGrpSpPr>
            <p:cNvPr id="16794" name="Group 6"/>
            <p:cNvGrpSpPr>
              <a:grpSpLocks/>
            </p:cNvGrpSpPr>
            <p:nvPr/>
          </p:nvGrpSpPr>
          <p:grpSpPr bwMode="auto">
            <a:xfrm>
              <a:off x="0" y="0"/>
              <a:ext cx="776" cy="403"/>
              <a:chOff x="0" y="0"/>
              <a:chExt cx="776" cy="403"/>
            </a:xfrm>
          </p:grpSpPr>
          <p:sp>
            <p:nvSpPr>
              <p:cNvPr id="16795" name="Rectangle 7"/>
              <p:cNvSpPr>
                <a:spLocks noChangeArrowheads="1"/>
              </p:cNvSpPr>
              <p:nvPr/>
            </p:nvSpPr>
            <p:spPr bwMode="auto">
              <a:xfrm>
                <a:off x="43" y="0"/>
                <a:ext cx="690" cy="403"/>
              </a:xfrm>
              <a:prstGeom prst="rect">
                <a:avLst/>
              </a:prstGeom>
              <a:solidFill>
                <a:srgbClr val="800000"/>
              </a:solidFill>
              <a:ln w="9525">
                <a:noFill/>
                <a:miter lim="800000"/>
                <a:headEnd/>
                <a:tailEnd/>
              </a:ln>
            </p:spPr>
            <p:txBody>
              <a:bodyPr/>
              <a:lstStyle/>
              <a:p>
                <a:r>
                  <a:rPr lang="en-US" sz="1800">
                    <a:solidFill>
                      <a:srgbClr val="FFE575"/>
                    </a:solidFill>
                    <a:latin typeface="Calibri" pitchFamily="34" charset="0"/>
                  </a:rPr>
                  <a:t>Stock Market</a:t>
                </a:r>
              </a:p>
            </p:txBody>
          </p:sp>
          <p:sp>
            <p:nvSpPr>
              <p:cNvPr id="16796" name="Rectangle 8"/>
              <p:cNvSpPr>
                <a:spLocks noChangeArrowheads="1"/>
              </p:cNvSpPr>
              <p:nvPr/>
            </p:nvSpPr>
            <p:spPr bwMode="auto">
              <a:xfrm>
                <a:off x="0" y="0"/>
                <a:ext cx="776" cy="403"/>
              </a:xfrm>
              <a:prstGeom prst="rect">
                <a:avLst/>
              </a:prstGeom>
              <a:noFill/>
              <a:ln w="7">
                <a:solidFill>
                  <a:srgbClr val="A0A0A0"/>
                </a:solidFill>
                <a:miter lim="800000"/>
                <a:headEnd/>
                <a:tailEnd/>
              </a:ln>
            </p:spPr>
            <p:txBody>
              <a:bodyPr/>
              <a:lstStyle/>
              <a:p>
                <a:endParaRPr lang="en-US"/>
              </a:p>
            </p:txBody>
          </p:sp>
        </p:grpSp>
      </p:grpSp>
      <p:grpSp>
        <p:nvGrpSpPr>
          <p:cNvPr id="16389" name="Group 9"/>
          <p:cNvGrpSpPr>
            <a:grpSpLocks/>
          </p:cNvGrpSpPr>
          <p:nvPr/>
        </p:nvGrpSpPr>
        <p:grpSpPr bwMode="auto">
          <a:xfrm>
            <a:off x="1482725" y="760413"/>
            <a:ext cx="647700" cy="433387"/>
            <a:chOff x="776" y="0"/>
            <a:chExt cx="340" cy="403"/>
          </a:xfrm>
        </p:grpSpPr>
        <p:sp>
          <p:nvSpPr>
            <p:cNvPr id="16789" name="Rectangle 10"/>
            <p:cNvSpPr>
              <a:spLocks noChangeArrowheads="1"/>
            </p:cNvSpPr>
            <p:nvPr/>
          </p:nvSpPr>
          <p:spPr bwMode="auto">
            <a:xfrm>
              <a:off x="776" y="0"/>
              <a:ext cx="340" cy="403"/>
            </a:xfrm>
            <a:prstGeom prst="rect">
              <a:avLst/>
            </a:prstGeom>
            <a:solidFill>
              <a:srgbClr val="800000"/>
            </a:solidFill>
            <a:ln w="9525">
              <a:noFill/>
              <a:miter lim="800000"/>
              <a:headEnd/>
              <a:tailEnd/>
            </a:ln>
          </p:spPr>
          <p:txBody>
            <a:bodyPr/>
            <a:lstStyle/>
            <a:p>
              <a:endParaRPr lang="en-US"/>
            </a:p>
          </p:txBody>
        </p:sp>
        <p:grpSp>
          <p:nvGrpSpPr>
            <p:cNvPr id="16790" name="Group 11"/>
            <p:cNvGrpSpPr>
              <a:grpSpLocks/>
            </p:cNvGrpSpPr>
            <p:nvPr/>
          </p:nvGrpSpPr>
          <p:grpSpPr bwMode="auto">
            <a:xfrm>
              <a:off x="776" y="0"/>
              <a:ext cx="340" cy="403"/>
              <a:chOff x="776" y="0"/>
              <a:chExt cx="340" cy="403"/>
            </a:xfrm>
          </p:grpSpPr>
          <p:sp>
            <p:nvSpPr>
              <p:cNvPr id="16791" name="Rectangle 12"/>
              <p:cNvSpPr>
                <a:spLocks noChangeArrowheads="1"/>
              </p:cNvSpPr>
              <p:nvPr/>
            </p:nvSpPr>
            <p:spPr bwMode="auto">
              <a:xfrm>
                <a:off x="819" y="0"/>
                <a:ext cx="254" cy="403"/>
              </a:xfrm>
              <a:prstGeom prst="rect">
                <a:avLst/>
              </a:prstGeom>
              <a:solidFill>
                <a:srgbClr val="800000"/>
              </a:solidFill>
              <a:ln w="9525">
                <a:noFill/>
                <a:miter lim="800000"/>
                <a:headEnd/>
                <a:tailEnd/>
              </a:ln>
            </p:spPr>
            <p:txBody>
              <a:bodyPr/>
              <a:lstStyle/>
              <a:p>
                <a:r>
                  <a:rPr lang="en-US">
                    <a:solidFill>
                      <a:srgbClr val="FFE575"/>
                    </a:solidFill>
                  </a:rPr>
                  <a:t>AU</a:t>
                </a:r>
              </a:p>
              <a:p>
                <a:endParaRPr lang="en-US"/>
              </a:p>
            </p:txBody>
          </p:sp>
          <p:sp>
            <p:nvSpPr>
              <p:cNvPr id="16792" name="Rectangle 13"/>
              <p:cNvSpPr>
                <a:spLocks noChangeArrowheads="1"/>
              </p:cNvSpPr>
              <p:nvPr/>
            </p:nvSpPr>
            <p:spPr bwMode="auto">
              <a:xfrm>
                <a:off x="776" y="0"/>
                <a:ext cx="340" cy="403"/>
              </a:xfrm>
              <a:prstGeom prst="rect">
                <a:avLst/>
              </a:prstGeom>
              <a:noFill/>
              <a:ln w="7">
                <a:solidFill>
                  <a:srgbClr val="A0A0A0"/>
                </a:solidFill>
                <a:miter lim="800000"/>
                <a:headEnd/>
                <a:tailEnd/>
              </a:ln>
            </p:spPr>
            <p:txBody>
              <a:bodyPr/>
              <a:lstStyle/>
              <a:p>
                <a:endParaRPr lang="en-US"/>
              </a:p>
            </p:txBody>
          </p:sp>
        </p:grpSp>
      </p:grpSp>
      <p:grpSp>
        <p:nvGrpSpPr>
          <p:cNvPr id="16390" name="Group 14"/>
          <p:cNvGrpSpPr>
            <a:grpSpLocks/>
          </p:cNvGrpSpPr>
          <p:nvPr/>
        </p:nvGrpSpPr>
        <p:grpSpPr bwMode="auto">
          <a:xfrm>
            <a:off x="2130425" y="760413"/>
            <a:ext cx="869950" cy="433387"/>
            <a:chOff x="1116" y="0"/>
            <a:chExt cx="457" cy="403"/>
          </a:xfrm>
        </p:grpSpPr>
        <p:sp>
          <p:nvSpPr>
            <p:cNvPr id="16785" name="Rectangle 15"/>
            <p:cNvSpPr>
              <a:spLocks noChangeArrowheads="1"/>
            </p:cNvSpPr>
            <p:nvPr/>
          </p:nvSpPr>
          <p:spPr bwMode="auto">
            <a:xfrm>
              <a:off x="1116" y="0"/>
              <a:ext cx="457" cy="403"/>
            </a:xfrm>
            <a:prstGeom prst="rect">
              <a:avLst/>
            </a:prstGeom>
            <a:solidFill>
              <a:srgbClr val="800000"/>
            </a:solidFill>
            <a:ln w="9525">
              <a:noFill/>
              <a:miter lim="800000"/>
              <a:headEnd/>
              <a:tailEnd/>
            </a:ln>
          </p:spPr>
          <p:txBody>
            <a:bodyPr/>
            <a:lstStyle/>
            <a:p>
              <a:endParaRPr lang="en-US"/>
            </a:p>
          </p:txBody>
        </p:sp>
        <p:grpSp>
          <p:nvGrpSpPr>
            <p:cNvPr id="16786" name="Group 16"/>
            <p:cNvGrpSpPr>
              <a:grpSpLocks/>
            </p:cNvGrpSpPr>
            <p:nvPr/>
          </p:nvGrpSpPr>
          <p:grpSpPr bwMode="auto">
            <a:xfrm>
              <a:off x="1116" y="0"/>
              <a:ext cx="457" cy="403"/>
              <a:chOff x="1116" y="0"/>
              <a:chExt cx="457" cy="403"/>
            </a:xfrm>
          </p:grpSpPr>
          <p:sp>
            <p:nvSpPr>
              <p:cNvPr id="16787" name="Rectangle 17"/>
              <p:cNvSpPr>
                <a:spLocks noChangeArrowheads="1"/>
              </p:cNvSpPr>
              <p:nvPr/>
            </p:nvSpPr>
            <p:spPr bwMode="auto">
              <a:xfrm>
                <a:off x="1159" y="0"/>
                <a:ext cx="371" cy="403"/>
              </a:xfrm>
              <a:prstGeom prst="rect">
                <a:avLst/>
              </a:prstGeom>
              <a:solidFill>
                <a:srgbClr val="800000"/>
              </a:solidFill>
              <a:ln w="9525">
                <a:noFill/>
                <a:miter lim="800000"/>
                <a:headEnd/>
                <a:tailEnd/>
              </a:ln>
            </p:spPr>
            <p:txBody>
              <a:bodyPr/>
              <a:lstStyle/>
              <a:p>
                <a:r>
                  <a:rPr lang="en-US">
                    <a:solidFill>
                      <a:srgbClr val="FFE575"/>
                    </a:solidFill>
                  </a:rPr>
                  <a:t>FR</a:t>
                </a:r>
              </a:p>
              <a:p>
                <a:endParaRPr lang="en-US"/>
              </a:p>
            </p:txBody>
          </p:sp>
          <p:sp>
            <p:nvSpPr>
              <p:cNvPr id="16788" name="Rectangle 18"/>
              <p:cNvSpPr>
                <a:spLocks noChangeArrowheads="1"/>
              </p:cNvSpPr>
              <p:nvPr/>
            </p:nvSpPr>
            <p:spPr bwMode="auto">
              <a:xfrm>
                <a:off x="1116" y="0"/>
                <a:ext cx="457" cy="403"/>
              </a:xfrm>
              <a:prstGeom prst="rect">
                <a:avLst/>
              </a:prstGeom>
              <a:noFill/>
              <a:ln w="7">
                <a:solidFill>
                  <a:srgbClr val="A0A0A0"/>
                </a:solidFill>
                <a:miter lim="800000"/>
                <a:headEnd/>
                <a:tailEnd/>
              </a:ln>
            </p:spPr>
            <p:txBody>
              <a:bodyPr/>
              <a:lstStyle/>
              <a:p>
                <a:endParaRPr lang="en-US"/>
              </a:p>
            </p:txBody>
          </p:sp>
        </p:grpSp>
      </p:grpSp>
      <p:grpSp>
        <p:nvGrpSpPr>
          <p:cNvPr id="16391" name="Group 19"/>
          <p:cNvGrpSpPr>
            <a:grpSpLocks/>
          </p:cNvGrpSpPr>
          <p:nvPr/>
        </p:nvGrpSpPr>
        <p:grpSpPr bwMode="auto">
          <a:xfrm>
            <a:off x="3000375" y="760413"/>
            <a:ext cx="871538" cy="433387"/>
            <a:chOff x="1573" y="0"/>
            <a:chExt cx="457" cy="403"/>
          </a:xfrm>
        </p:grpSpPr>
        <p:sp>
          <p:nvSpPr>
            <p:cNvPr id="16781" name="Rectangle 20"/>
            <p:cNvSpPr>
              <a:spLocks noChangeArrowheads="1"/>
            </p:cNvSpPr>
            <p:nvPr/>
          </p:nvSpPr>
          <p:spPr bwMode="auto">
            <a:xfrm>
              <a:off x="1573" y="0"/>
              <a:ext cx="457" cy="403"/>
            </a:xfrm>
            <a:prstGeom prst="rect">
              <a:avLst/>
            </a:prstGeom>
            <a:solidFill>
              <a:srgbClr val="800000"/>
            </a:solidFill>
            <a:ln w="9525">
              <a:noFill/>
              <a:miter lim="800000"/>
              <a:headEnd/>
              <a:tailEnd/>
            </a:ln>
          </p:spPr>
          <p:txBody>
            <a:bodyPr/>
            <a:lstStyle/>
            <a:p>
              <a:endParaRPr lang="en-US"/>
            </a:p>
          </p:txBody>
        </p:sp>
        <p:grpSp>
          <p:nvGrpSpPr>
            <p:cNvPr id="16782" name="Group 21"/>
            <p:cNvGrpSpPr>
              <a:grpSpLocks/>
            </p:cNvGrpSpPr>
            <p:nvPr/>
          </p:nvGrpSpPr>
          <p:grpSpPr bwMode="auto">
            <a:xfrm>
              <a:off x="1573" y="0"/>
              <a:ext cx="457" cy="403"/>
              <a:chOff x="1573" y="0"/>
              <a:chExt cx="457" cy="403"/>
            </a:xfrm>
          </p:grpSpPr>
          <p:sp>
            <p:nvSpPr>
              <p:cNvPr id="16783" name="Rectangle 22"/>
              <p:cNvSpPr>
                <a:spLocks noChangeArrowheads="1"/>
              </p:cNvSpPr>
              <p:nvPr/>
            </p:nvSpPr>
            <p:spPr bwMode="auto">
              <a:xfrm>
                <a:off x="1616" y="0"/>
                <a:ext cx="371" cy="403"/>
              </a:xfrm>
              <a:prstGeom prst="rect">
                <a:avLst/>
              </a:prstGeom>
              <a:solidFill>
                <a:srgbClr val="800000"/>
              </a:solidFill>
              <a:ln w="9525">
                <a:noFill/>
                <a:miter lim="800000"/>
                <a:headEnd/>
                <a:tailEnd/>
              </a:ln>
            </p:spPr>
            <p:txBody>
              <a:bodyPr/>
              <a:lstStyle/>
              <a:p>
                <a:r>
                  <a:rPr lang="en-US">
                    <a:solidFill>
                      <a:srgbClr val="FFE575"/>
                    </a:solidFill>
                  </a:rPr>
                  <a:t>GM</a:t>
                </a:r>
              </a:p>
              <a:p>
                <a:endParaRPr lang="en-US"/>
              </a:p>
            </p:txBody>
          </p:sp>
          <p:sp>
            <p:nvSpPr>
              <p:cNvPr id="16784" name="Rectangle 23"/>
              <p:cNvSpPr>
                <a:spLocks noChangeArrowheads="1"/>
              </p:cNvSpPr>
              <p:nvPr/>
            </p:nvSpPr>
            <p:spPr bwMode="auto">
              <a:xfrm>
                <a:off x="1573" y="0"/>
                <a:ext cx="457" cy="403"/>
              </a:xfrm>
              <a:prstGeom prst="rect">
                <a:avLst/>
              </a:prstGeom>
              <a:noFill/>
              <a:ln w="7">
                <a:solidFill>
                  <a:srgbClr val="A0A0A0"/>
                </a:solidFill>
                <a:miter lim="800000"/>
                <a:headEnd/>
                <a:tailEnd/>
              </a:ln>
            </p:spPr>
            <p:txBody>
              <a:bodyPr/>
              <a:lstStyle/>
              <a:p>
                <a:endParaRPr lang="en-US"/>
              </a:p>
            </p:txBody>
          </p:sp>
        </p:grpSp>
      </p:grpSp>
      <p:grpSp>
        <p:nvGrpSpPr>
          <p:cNvPr id="16392" name="Group 24"/>
          <p:cNvGrpSpPr>
            <a:grpSpLocks/>
          </p:cNvGrpSpPr>
          <p:nvPr/>
        </p:nvGrpSpPr>
        <p:grpSpPr bwMode="auto">
          <a:xfrm>
            <a:off x="3871913" y="760413"/>
            <a:ext cx="871537" cy="433387"/>
            <a:chOff x="2030" y="0"/>
            <a:chExt cx="457" cy="403"/>
          </a:xfrm>
        </p:grpSpPr>
        <p:sp>
          <p:nvSpPr>
            <p:cNvPr id="16777" name="Rectangle 25"/>
            <p:cNvSpPr>
              <a:spLocks noChangeArrowheads="1"/>
            </p:cNvSpPr>
            <p:nvPr/>
          </p:nvSpPr>
          <p:spPr bwMode="auto">
            <a:xfrm>
              <a:off x="2030" y="0"/>
              <a:ext cx="457" cy="403"/>
            </a:xfrm>
            <a:prstGeom prst="rect">
              <a:avLst/>
            </a:prstGeom>
            <a:solidFill>
              <a:srgbClr val="800000"/>
            </a:solidFill>
            <a:ln w="9525">
              <a:noFill/>
              <a:miter lim="800000"/>
              <a:headEnd/>
              <a:tailEnd/>
            </a:ln>
          </p:spPr>
          <p:txBody>
            <a:bodyPr/>
            <a:lstStyle/>
            <a:p>
              <a:endParaRPr lang="en-US"/>
            </a:p>
          </p:txBody>
        </p:sp>
        <p:grpSp>
          <p:nvGrpSpPr>
            <p:cNvPr id="16778" name="Group 26"/>
            <p:cNvGrpSpPr>
              <a:grpSpLocks/>
            </p:cNvGrpSpPr>
            <p:nvPr/>
          </p:nvGrpSpPr>
          <p:grpSpPr bwMode="auto">
            <a:xfrm>
              <a:off x="2030" y="0"/>
              <a:ext cx="457" cy="403"/>
              <a:chOff x="2030" y="0"/>
              <a:chExt cx="457" cy="403"/>
            </a:xfrm>
          </p:grpSpPr>
          <p:sp>
            <p:nvSpPr>
              <p:cNvPr id="16779" name="Rectangle 27"/>
              <p:cNvSpPr>
                <a:spLocks noChangeArrowheads="1"/>
              </p:cNvSpPr>
              <p:nvPr/>
            </p:nvSpPr>
            <p:spPr bwMode="auto">
              <a:xfrm>
                <a:off x="2073" y="0"/>
                <a:ext cx="371" cy="403"/>
              </a:xfrm>
              <a:prstGeom prst="rect">
                <a:avLst/>
              </a:prstGeom>
              <a:solidFill>
                <a:srgbClr val="800000"/>
              </a:solidFill>
              <a:ln w="9525">
                <a:noFill/>
                <a:miter lim="800000"/>
                <a:headEnd/>
                <a:tailEnd/>
              </a:ln>
            </p:spPr>
            <p:txBody>
              <a:bodyPr/>
              <a:lstStyle/>
              <a:p>
                <a:r>
                  <a:rPr lang="en-US">
                    <a:solidFill>
                      <a:srgbClr val="FFE575"/>
                    </a:solidFill>
                  </a:rPr>
                  <a:t>JP</a:t>
                </a:r>
              </a:p>
              <a:p>
                <a:endParaRPr lang="en-US">
                  <a:solidFill>
                    <a:srgbClr val="FFE575"/>
                  </a:solidFill>
                </a:endParaRPr>
              </a:p>
            </p:txBody>
          </p:sp>
          <p:sp>
            <p:nvSpPr>
              <p:cNvPr id="16780" name="Rectangle 28"/>
              <p:cNvSpPr>
                <a:spLocks noChangeArrowheads="1"/>
              </p:cNvSpPr>
              <p:nvPr/>
            </p:nvSpPr>
            <p:spPr bwMode="auto">
              <a:xfrm>
                <a:off x="2030" y="0"/>
                <a:ext cx="457" cy="403"/>
              </a:xfrm>
              <a:prstGeom prst="rect">
                <a:avLst/>
              </a:prstGeom>
              <a:noFill/>
              <a:ln w="7">
                <a:solidFill>
                  <a:srgbClr val="A0A0A0"/>
                </a:solidFill>
                <a:miter lim="800000"/>
                <a:headEnd/>
                <a:tailEnd/>
              </a:ln>
            </p:spPr>
            <p:txBody>
              <a:bodyPr/>
              <a:lstStyle/>
              <a:p>
                <a:endParaRPr lang="en-US"/>
              </a:p>
            </p:txBody>
          </p:sp>
        </p:grpSp>
      </p:grpSp>
      <p:grpSp>
        <p:nvGrpSpPr>
          <p:cNvPr id="16393" name="Group 29"/>
          <p:cNvGrpSpPr>
            <a:grpSpLocks/>
          </p:cNvGrpSpPr>
          <p:nvPr/>
        </p:nvGrpSpPr>
        <p:grpSpPr bwMode="auto">
          <a:xfrm>
            <a:off x="4743450" y="760413"/>
            <a:ext cx="869950" cy="433387"/>
            <a:chOff x="2487" y="0"/>
            <a:chExt cx="457" cy="403"/>
          </a:xfrm>
        </p:grpSpPr>
        <p:sp>
          <p:nvSpPr>
            <p:cNvPr id="16773" name="Rectangle 30"/>
            <p:cNvSpPr>
              <a:spLocks noChangeArrowheads="1"/>
            </p:cNvSpPr>
            <p:nvPr/>
          </p:nvSpPr>
          <p:spPr bwMode="auto">
            <a:xfrm>
              <a:off x="2487" y="0"/>
              <a:ext cx="457" cy="403"/>
            </a:xfrm>
            <a:prstGeom prst="rect">
              <a:avLst/>
            </a:prstGeom>
            <a:solidFill>
              <a:srgbClr val="800000"/>
            </a:solidFill>
            <a:ln w="9525">
              <a:noFill/>
              <a:miter lim="800000"/>
              <a:headEnd/>
              <a:tailEnd/>
            </a:ln>
          </p:spPr>
          <p:txBody>
            <a:bodyPr/>
            <a:lstStyle/>
            <a:p>
              <a:endParaRPr lang="en-US"/>
            </a:p>
          </p:txBody>
        </p:sp>
        <p:grpSp>
          <p:nvGrpSpPr>
            <p:cNvPr id="16774" name="Group 31"/>
            <p:cNvGrpSpPr>
              <a:grpSpLocks/>
            </p:cNvGrpSpPr>
            <p:nvPr/>
          </p:nvGrpSpPr>
          <p:grpSpPr bwMode="auto">
            <a:xfrm>
              <a:off x="2487" y="0"/>
              <a:ext cx="457" cy="403"/>
              <a:chOff x="2487" y="0"/>
              <a:chExt cx="457" cy="403"/>
            </a:xfrm>
          </p:grpSpPr>
          <p:sp>
            <p:nvSpPr>
              <p:cNvPr id="16775" name="Rectangle 32"/>
              <p:cNvSpPr>
                <a:spLocks noChangeArrowheads="1"/>
              </p:cNvSpPr>
              <p:nvPr/>
            </p:nvSpPr>
            <p:spPr bwMode="auto">
              <a:xfrm>
                <a:off x="2530" y="0"/>
                <a:ext cx="371" cy="403"/>
              </a:xfrm>
              <a:prstGeom prst="rect">
                <a:avLst/>
              </a:prstGeom>
              <a:solidFill>
                <a:srgbClr val="800000"/>
              </a:solidFill>
              <a:ln w="9525">
                <a:noFill/>
                <a:miter lim="800000"/>
                <a:headEnd/>
                <a:tailEnd/>
              </a:ln>
            </p:spPr>
            <p:txBody>
              <a:bodyPr/>
              <a:lstStyle/>
              <a:p>
                <a:r>
                  <a:rPr lang="en-US">
                    <a:solidFill>
                      <a:srgbClr val="FFE575"/>
                    </a:solidFill>
                  </a:rPr>
                  <a:t>NL</a:t>
                </a:r>
              </a:p>
              <a:p>
                <a:endParaRPr lang="en-US"/>
              </a:p>
            </p:txBody>
          </p:sp>
          <p:sp>
            <p:nvSpPr>
              <p:cNvPr id="16776" name="Rectangle 33"/>
              <p:cNvSpPr>
                <a:spLocks noChangeArrowheads="1"/>
              </p:cNvSpPr>
              <p:nvPr/>
            </p:nvSpPr>
            <p:spPr bwMode="auto">
              <a:xfrm>
                <a:off x="2487" y="0"/>
                <a:ext cx="457" cy="403"/>
              </a:xfrm>
              <a:prstGeom prst="rect">
                <a:avLst/>
              </a:prstGeom>
              <a:noFill/>
              <a:ln w="7">
                <a:solidFill>
                  <a:srgbClr val="A0A0A0"/>
                </a:solidFill>
                <a:miter lim="800000"/>
                <a:headEnd/>
                <a:tailEnd/>
              </a:ln>
            </p:spPr>
            <p:txBody>
              <a:bodyPr/>
              <a:lstStyle/>
              <a:p>
                <a:endParaRPr lang="en-US"/>
              </a:p>
            </p:txBody>
          </p:sp>
        </p:grpSp>
      </p:grpSp>
      <p:grpSp>
        <p:nvGrpSpPr>
          <p:cNvPr id="16394" name="Group 34"/>
          <p:cNvGrpSpPr>
            <a:grpSpLocks/>
          </p:cNvGrpSpPr>
          <p:nvPr/>
        </p:nvGrpSpPr>
        <p:grpSpPr bwMode="auto">
          <a:xfrm>
            <a:off x="5613400" y="760413"/>
            <a:ext cx="871538" cy="433387"/>
            <a:chOff x="2944" y="0"/>
            <a:chExt cx="457" cy="403"/>
          </a:xfrm>
        </p:grpSpPr>
        <p:sp>
          <p:nvSpPr>
            <p:cNvPr id="16769" name="Rectangle 35"/>
            <p:cNvSpPr>
              <a:spLocks noChangeArrowheads="1"/>
            </p:cNvSpPr>
            <p:nvPr/>
          </p:nvSpPr>
          <p:spPr bwMode="auto">
            <a:xfrm>
              <a:off x="2944" y="0"/>
              <a:ext cx="457" cy="403"/>
            </a:xfrm>
            <a:prstGeom prst="rect">
              <a:avLst/>
            </a:prstGeom>
            <a:solidFill>
              <a:srgbClr val="800000"/>
            </a:solidFill>
            <a:ln w="9525">
              <a:noFill/>
              <a:miter lim="800000"/>
              <a:headEnd/>
              <a:tailEnd/>
            </a:ln>
          </p:spPr>
          <p:txBody>
            <a:bodyPr/>
            <a:lstStyle/>
            <a:p>
              <a:endParaRPr lang="en-US"/>
            </a:p>
          </p:txBody>
        </p:sp>
        <p:grpSp>
          <p:nvGrpSpPr>
            <p:cNvPr id="16770" name="Group 36"/>
            <p:cNvGrpSpPr>
              <a:grpSpLocks/>
            </p:cNvGrpSpPr>
            <p:nvPr/>
          </p:nvGrpSpPr>
          <p:grpSpPr bwMode="auto">
            <a:xfrm>
              <a:off x="2944" y="0"/>
              <a:ext cx="457" cy="403"/>
              <a:chOff x="2944" y="0"/>
              <a:chExt cx="457" cy="403"/>
            </a:xfrm>
          </p:grpSpPr>
          <p:sp>
            <p:nvSpPr>
              <p:cNvPr id="16771" name="Rectangle 37"/>
              <p:cNvSpPr>
                <a:spLocks noChangeArrowheads="1"/>
              </p:cNvSpPr>
              <p:nvPr/>
            </p:nvSpPr>
            <p:spPr bwMode="auto">
              <a:xfrm>
                <a:off x="2987" y="0"/>
                <a:ext cx="371" cy="403"/>
              </a:xfrm>
              <a:prstGeom prst="rect">
                <a:avLst/>
              </a:prstGeom>
              <a:solidFill>
                <a:srgbClr val="800000"/>
              </a:solidFill>
              <a:ln w="9525">
                <a:noFill/>
                <a:miter lim="800000"/>
                <a:headEnd/>
                <a:tailEnd/>
              </a:ln>
            </p:spPr>
            <p:txBody>
              <a:bodyPr/>
              <a:lstStyle/>
              <a:p>
                <a:r>
                  <a:rPr lang="en-US">
                    <a:solidFill>
                      <a:srgbClr val="FFE575"/>
                    </a:solidFill>
                  </a:rPr>
                  <a:t>SW</a:t>
                </a:r>
              </a:p>
              <a:p>
                <a:endParaRPr lang="en-US"/>
              </a:p>
            </p:txBody>
          </p:sp>
          <p:sp>
            <p:nvSpPr>
              <p:cNvPr id="16772" name="Rectangle 38"/>
              <p:cNvSpPr>
                <a:spLocks noChangeArrowheads="1"/>
              </p:cNvSpPr>
              <p:nvPr/>
            </p:nvSpPr>
            <p:spPr bwMode="auto">
              <a:xfrm>
                <a:off x="2944" y="0"/>
                <a:ext cx="457" cy="403"/>
              </a:xfrm>
              <a:prstGeom prst="rect">
                <a:avLst/>
              </a:prstGeom>
              <a:noFill/>
              <a:ln w="7">
                <a:solidFill>
                  <a:srgbClr val="A0A0A0"/>
                </a:solidFill>
                <a:miter lim="800000"/>
                <a:headEnd/>
                <a:tailEnd/>
              </a:ln>
            </p:spPr>
            <p:txBody>
              <a:bodyPr/>
              <a:lstStyle/>
              <a:p>
                <a:endParaRPr lang="en-US"/>
              </a:p>
            </p:txBody>
          </p:sp>
        </p:grpSp>
      </p:grpSp>
      <p:grpSp>
        <p:nvGrpSpPr>
          <p:cNvPr id="16395" name="Group 39"/>
          <p:cNvGrpSpPr>
            <a:grpSpLocks/>
          </p:cNvGrpSpPr>
          <p:nvPr/>
        </p:nvGrpSpPr>
        <p:grpSpPr bwMode="auto">
          <a:xfrm>
            <a:off x="6484938" y="760413"/>
            <a:ext cx="869950" cy="433387"/>
            <a:chOff x="3401" y="0"/>
            <a:chExt cx="457" cy="403"/>
          </a:xfrm>
        </p:grpSpPr>
        <p:sp>
          <p:nvSpPr>
            <p:cNvPr id="16765" name="Rectangle 40"/>
            <p:cNvSpPr>
              <a:spLocks noChangeArrowheads="1"/>
            </p:cNvSpPr>
            <p:nvPr/>
          </p:nvSpPr>
          <p:spPr bwMode="auto">
            <a:xfrm>
              <a:off x="3401" y="0"/>
              <a:ext cx="457" cy="403"/>
            </a:xfrm>
            <a:prstGeom prst="rect">
              <a:avLst/>
            </a:prstGeom>
            <a:solidFill>
              <a:srgbClr val="800000"/>
            </a:solidFill>
            <a:ln w="9525">
              <a:noFill/>
              <a:miter lim="800000"/>
              <a:headEnd/>
              <a:tailEnd/>
            </a:ln>
          </p:spPr>
          <p:txBody>
            <a:bodyPr/>
            <a:lstStyle/>
            <a:p>
              <a:endParaRPr lang="en-US"/>
            </a:p>
          </p:txBody>
        </p:sp>
        <p:grpSp>
          <p:nvGrpSpPr>
            <p:cNvPr id="16766" name="Group 41"/>
            <p:cNvGrpSpPr>
              <a:grpSpLocks/>
            </p:cNvGrpSpPr>
            <p:nvPr/>
          </p:nvGrpSpPr>
          <p:grpSpPr bwMode="auto">
            <a:xfrm>
              <a:off x="3401" y="0"/>
              <a:ext cx="457" cy="403"/>
              <a:chOff x="3401" y="0"/>
              <a:chExt cx="457" cy="403"/>
            </a:xfrm>
          </p:grpSpPr>
          <p:sp>
            <p:nvSpPr>
              <p:cNvPr id="16767" name="Rectangle 42"/>
              <p:cNvSpPr>
                <a:spLocks noChangeArrowheads="1"/>
              </p:cNvSpPr>
              <p:nvPr/>
            </p:nvSpPr>
            <p:spPr bwMode="auto">
              <a:xfrm>
                <a:off x="3444" y="0"/>
                <a:ext cx="371" cy="403"/>
              </a:xfrm>
              <a:prstGeom prst="rect">
                <a:avLst/>
              </a:prstGeom>
              <a:solidFill>
                <a:srgbClr val="800000"/>
              </a:solidFill>
              <a:ln w="9525">
                <a:noFill/>
                <a:miter lim="800000"/>
                <a:headEnd/>
                <a:tailEnd/>
              </a:ln>
            </p:spPr>
            <p:txBody>
              <a:bodyPr/>
              <a:lstStyle/>
              <a:p>
                <a:r>
                  <a:rPr lang="en-US">
                    <a:solidFill>
                      <a:srgbClr val="FFE575"/>
                    </a:solidFill>
                  </a:rPr>
                  <a:t>UK</a:t>
                </a:r>
              </a:p>
              <a:p>
                <a:endParaRPr lang="en-US"/>
              </a:p>
            </p:txBody>
          </p:sp>
          <p:sp>
            <p:nvSpPr>
              <p:cNvPr id="16768" name="Rectangle 43"/>
              <p:cNvSpPr>
                <a:spLocks noChangeArrowheads="1"/>
              </p:cNvSpPr>
              <p:nvPr/>
            </p:nvSpPr>
            <p:spPr bwMode="auto">
              <a:xfrm>
                <a:off x="3401" y="0"/>
                <a:ext cx="457" cy="403"/>
              </a:xfrm>
              <a:prstGeom prst="rect">
                <a:avLst/>
              </a:prstGeom>
              <a:noFill/>
              <a:ln w="7">
                <a:solidFill>
                  <a:srgbClr val="A0A0A0"/>
                </a:solidFill>
                <a:miter lim="800000"/>
                <a:headEnd/>
                <a:tailEnd/>
              </a:ln>
            </p:spPr>
            <p:txBody>
              <a:bodyPr/>
              <a:lstStyle/>
              <a:p>
                <a:endParaRPr lang="en-US"/>
              </a:p>
            </p:txBody>
          </p:sp>
        </p:grpSp>
      </p:grpSp>
      <p:grpSp>
        <p:nvGrpSpPr>
          <p:cNvPr id="16396" name="Group 44"/>
          <p:cNvGrpSpPr>
            <a:grpSpLocks/>
          </p:cNvGrpSpPr>
          <p:nvPr/>
        </p:nvGrpSpPr>
        <p:grpSpPr bwMode="auto">
          <a:xfrm>
            <a:off x="7354888" y="760413"/>
            <a:ext cx="871537" cy="433387"/>
            <a:chOff x="3858" y="0"/>
            <a:chExt cx="457" cy="403"/>
          </a:xfrm>
        </p:grpSpPr>
        <p:sp>
          <p:nvSpPr>
            <p:cNvPr id="16761" name="Rectangle 45"/>
            <p:cNvSpPr>
              <a:spLocks noChangeArrowheads="1"/>
            </p:cNvSpPr>
            <p:nvPr/>
          </p:nvSpPr>
          <p:spPr bwMode="auto">
            <a:xfrm>
              <a:off x="3858" y="0"/>
              <a:ext cx="457" cy="403"/>
            </a:xfrm>
            <a:prstGeom prst="rect">
              <a:avLst/>
            </a:prstGeom>
            <a:solidFill>
              <a:srgbClr val="800000"/>
            </a:solidFill>
            <a:ln w="9525">
              <a:noFill/>
              <a:miter lim="800000"/>
              <a:headEnd/>
              <a:tailEnd/>
            </a:ln>
          </p:spPr>
          <p:txBody>
            <a:bodyPr/>
            <a:lstStyle/>
            <a:p>
              <a:endParaRPr lang="en-US"/>
            </a:p>
          </p:txBody>
        </p:sp>
        <p:grpSp>
          <p:nvGrpSpPr>
            <p:cNvPr id="16762" name="Group 46"/>
            <p:cNvGrpSpPr>
              <a:grpSpLocks/>
            </p:cNvGrpSpPr>
            <p:nvPr/>
          </p:nvGrpSpPr>
          <p:grpSpPr bwMode="auto">
            <a:xfrm>
              <a:off x="3858" y="0"/>
              <a:ext cx="457" cy="403"/>
              <a:chOff x="3858" y="0"/>
              <a:chExt cx="457" cy="403"/>
            </a:xfrm>
          </p:grpSpPr>
          <p:sp>
            <p:nvSpPr>
              <p:cNvPr id="16763" name="Rectangle 47"/>
              <p:cNvSpPr>
                <a:spLocks noChangeArrowheads="1"/>
              </p:cNvSpPr>
              <p:nvPr/>
            </p:nvSpPr>
            <p:spPr bwMode="auto">
              <a:xfrm>
                <a:off x="3901" y="0"/>
                <a:ext cx="371" cy="403"/>
              </a:xfrm>
              <a:prstGeom prst="rect">
                <a:avLst/>
              </a:prstGeom>
              <a:solidFill>
                <a:srgbClr val="800000"/>
              </a:solidFill>
              <a:ln w="9525">
                <a:noFill/>
                <a:miter lim="800000"/>
                <a:headEnd/>
                <a:tailEnd/>
              </a:ln>
            </p:spPr>
            <p:txBody>
              <a:bodyPr/>
              <a:lstStyle/>
              <a:p>
                <a:r>
                  <a:rPr lang="en-US">
                    <a:solidFill>
                      <a:srgbClr val="FFE575"/>
                    </a:solidFill>
                  </a:rPr>
                  <a:t>US</a:t>
                </a:r>
              </a:p>
              <a:p>
                <a:endParaRPr lang="en-US"/>
              </a:p>
            </p:txBody>
          </p:sp>
          <p:sp>
            <p:nvSpPr>
              <p:cNvPr id="16764" name="Rectangle 48"/>
              <p:cNvSpPr>
                <a:spLocks noChangeArrowheads="1"/>
              </p:cNvSpPr>
              <p:nvPr/>
            </p:nvSpPr>
            <p:spPr bwMode="auto">
              <a:xfrm>
                <a:off x="3858" y="0"/>
                <a:ext cx="457" cy="403"/>
              </a:xfrm>
              <a:prstGeom prst="rect">
                <a:avLst/>
              </a:prstGeom>
              <a:noFill/>
              <a:ln w="7">
                <a:solidFill>
                  <a:srgbClr val="A0A0A0"/>
                </a:solidFill>
                <a:miter lim="800000"/>
                <a:headEnd/>
                <a:tailEnd/>
              </a:ln>
            </p:spPr>
            <p:txBody>
              <a:bodyPr/>
              <a:lstStyle/>
              <a:p>
                <a:endParaRPr lang="en-US"/>
              </a:p>
            </p:txBody>
          </p:sp>
        </p:grpSp>
      </p:grpSp>
      <p:grpSp>
        <p:nvGrpSpPr>
          <p:cNvPr id="16397" name="Group 49"/>
          <p:cNvGrpSpPr>
            <a:grpSpLocks/>
          </p:cNvGrpSpPr>
          <p:nvPr/>
        </p:nvGrpSpPr>
        <p:grpSpPr bwMode="auto">
          <a:xfrm>
            <a:off x="-85725" y="1193800"/>
            <a:ext cx="1720850" cy="557213"/>
            <a:chOff x="0" y="403"/>
            <a:chExt cx="776" cy="518"/>
          </a:xfrm>
        </p:grpSpPr>
        <p:sp>
          <p:nvSpPr>
            <p:cNvPr id="16757" name="Rectangle 50"/>
            <p:cNvSpPr>
              <a:spLocks noChangeArrowheads="1"/>
            </p:cNvSpPr>
            <p:nvPr/>
          </p:nvSpPr>
          <p:spPr bwMode="auto">
            <a:xfrm>
              <a:off x="0" y="403"/>
              <a:ext cx="776" cy="518"/>
            </a:xfrm>
            <a:prstGeom prst="rect">
              <a:avLst/>
            </a:prstGeom>
            <a:solidFill>
              <a:srgbClr val="FFFFEF"/>
            </a:solidFill>
            <a:ln w="9525">
              <a:noFill/>
              <a:miter lim="800000"/>
              <a:headEnd/>
              <a:tailEnd/>
            </a:ln>
          </p:spPr>
          <p:txBody>
            <a:bodyPr/>
            <a:lstStyle/>
            <a:p>
              <a:endParaRPr lang="en-US"/>
            </a:p>
          </p:txBody>
        </p:sp>
        <p:grpSp>
          <p:nvGrpSpPr>
            <p:cNvPr id="16758" name="Group 51"/>
            <p:cNvGrpSpPr>
              <a:grpSpLocks/>
            </p:cNvGrpSpPr>
            <p:nvPr/>
          </p:nvGrpSpPr>
          <p:grpSpPr bwMode="auto">
            <a:xfrm>
              <a:off x="0" y="403"/>
              <a:ext cx="776" cy="518"/>
              <a:chOff x="0" y="403"/>
              <a:chExt cx="776" cy="518"/>
            </a:xfrm>
          </p:grpSpPr>
          <p:sp>
            <p:nvSpPr>
              <p:cNvPr id="16759" name="Rectangle 52"/>
              <p:cNvSpPr>
                <a:spLocks noChangeArrowheads="1"/>
              </p:cNvSpPr>
              <p:nvPr/>
            </p:nvSpPr>
            <p:spPr bwMode="auto">
              <a:xfrm>
                <a:off x="43" y="403"/>
                <a:ext cx="690" cy="518"/>
              </a:xfrm>
              <a:prstGeom prst="rect">
                <a:avLst/>
              </a:prstGeom>
              <a:solidFill>
                <a:srgbClr val="FFFFEF"/>
              </a:solidFill>
              <a:ln w="9525">
                <a:noFill/>
                <a:miter lim="800000"/>
                <a:headEnd/>
                <a:tailEnd/>
              </a:ln>
            </p:spPr>
            <p:txBody>
              <a:bodyPr/>
              <a:lstStyle/>
              <a:p>
                <a:r>
                  <a:rPr lang="en-US" sz="2000"/>
                  <a:t>Australia</a:t>
                </a:r>
              </a:p>
            </p:txBody>
          </p:sp>
          <p:sp>
            <p:nvSpPr>
              <p:cNvPr id="16760" name="Rectangle 53"/>
              <p:cNvSpPr>
                <a:spLocks noChangeArrowheads="1"/>
              </p:cNvSpPr>
              <p:nvPr/>
            </p:nvSpPr>
            <p:spPr bwMode="auto">
              <a:xfrm>
                <a:off x="0" y="403"/>
                <a:ext cx="776" cy="518"/>
              </a:xfrm>
              <a:prstGeom prst="rect">
                <a:avLst/>
              </a:prstGeom>
              <a:noFill/>
              <a:ln w="7">
                <a:solidFill>
                  <a:srgbClr val="A0A0A0"/>
                </a:solidFill>
                <a:miter lim="800000"/>
                <a:headEnd/>
                <a:tailEnd/>
              </a:ln>
            </p:spPr>
            <p:txBody>
              <a:bodyPr/>
              <a:lstStyle/>
              <a:p>
                <a:endParaRPr lang="en-US"/>
              </a:p>
            </p:txBody>
          </p:sp>
        </p:grpSp>
      </p:grpSp>
      <p:grpSp>
        <p:nvGrpSpPr>
          <p:cNvPr id="16398" name="Group 54"/>
          <p:cNvGrpSpPr>
            <a:grpSpLocks/>
          </p:cNvGrpSpPr>
          <p:nvPr/>
        </p:nvGrpSpPr>
        <p:grpSpPr bwMode="auto">
          <a:xfrm>
            <a:off x="1279525" y="1193800"/>
            <a:ext cx="850900" cy="557213"/>
            <a:chOff x="776" y="403"/>
            <a:chExt cx="340" cy="518"/>
          </a:xfrm>
        </p:grpSpPr>
        <p:sp>
          <p:nvSpPr>
            <p:cNvPr id="16753" name="Rectangle 55"/>
            <p:cNvSpPr>
              <a:spLocks noChangeArrowheads="1"/>
            </p:cNvSpPr>
            <p:nvPr/>
          </p:nvSpPr>
          <p:spPr bwMode="auto">
            <a:xfrm>
              <a:off x="776" y="403"/>
              <a:ext cx="340" cy="518"/>
            </a:xfrm>
            <a:prstGeom prst="rect">
              <a:avLst/>
            </a:prstGeom>
            <a:solidFill>
              <a:srgbClr val="FFFFEF"/>
            </a:solidFill>
            <a:ln w="9525">
              <a:noFill/>
              <a:miter lim="800000"/>
              <a:headEnd/>
              <a:tailEnd/>
            </a:ln>
          </p:spPr>
          <p:txBody>
            <a:bodyPr/>
            <a:lstStyle/>
            <a:p>
              <a:endParaRPr lang="en-US"/>
            </a:p>
          </p:txBody>
        </p:sp>
        <p:grpSp>
          <p:nvGrpSpPr>
            <p:cNvPr id="16754" name="Group 56"/>
            <p:cNvGrpSpPr>
              <a:grpSpLocks/>
            </p:cNvGrpSpPr>
            <p:nvPr/>
          </p:nvGrpSpPr>
          <p:grpSpPr bwMode="auto">
            <a:xfrm>
              <a:off x="776" y="403"/>
              <a:ext cx="340" cy="518"/>
              <a:chOff x="776" y="403"/>
              <a:chExt cx="340" cy="518"/>
            </a:xfrm>
          </p:grpSpPr>
          <p:sp>
            <p:nvSpPr>
              <p:cNvPr id="16755" name="Rectangle 57"/>
              <p:cNvSpPr>
                <a:spLocks noChangeArrowheads="1"/>
              </p:cNvSpPr>
              <p:nvPr/>
            </p:nvSpPr>
            <p:spPr bwMode="auto">
              <a:xfrm>
                <a:off x="819" y="403"/>
                <a:ext cx="254" cy="518"/>
              </a:xfrm>
              <a:prstGeom prst="rect">
                <a:avLst/>
              </a:prstGeom>
              <a:solidFill>
                <a:srgbClr val="FFFFEF"/>
              </a:solidFill>
              <a:ln w="9525">
                <a:noFill/>
                <a:miter lim="800000"/>
                <a:headEnd/>
                <a:tailEnd/>
              </a:ln>
            </p:spPr>
            <p:txBody>
              <a:bodyPr/>
              <a:lstStyle/>
              <a:p>
                <a:r>
                  <a:rPr lang="en-US"/>
                  <a:t>.59</a:t>
                </a:r>
              </a:p>
              <a:p>
                <a:endParaRPr lang="en-US"/>
              </a:p>
            </p:txBody>
          </p:sp>
          <p:sp>
            <p:nvSpPr>
              <p:cNvPr id="16756" name="Rectangle 58"/>
              <p:cNvSpPr>
                <a:spLocks noChangeArrowheads="1"/>
              </p:cNvSpPr>
              <p:nvPr/>
            </p:nvSpPr>
            <p:spPr bwMode="auto">
              <a:xfrm>
                <a:off x="776" y="403"/>
                <a:ext cx="340" cy="518"/>
              </a:xfrm>
              <a:prstGeom prst="rect">
                <a:avLst/>
              </a:prstGeom>
              <a:noFill/>
              <a:ln w="7">
                <a:solidFill>
                  <a:srgbClr val="A0A0A0"/>
                </a:solidFill>
                <a:miter lim="800000"/>
                <a:headEnd/>
                <a:tailEnd/>
              </a:ln>
            </p:spPr>
            <p:txBody>
              <a:bodyPr/>
              <a:lstStyle/>
              <a:p>
                <a:endParaRPr lang="en-US"/>
              </a:p>
            </p:txBody>
          </p:sp>
        </p:grpSp>
      </p:grpSp>
      <p:grpSp>
        <p:nvGrpSpPr>
          <p:cNvPr id="16399" name="Group 59"/>
          <p:cNvGrpSpPr>
            <a:grpSpLocks/>
          </p:cNvGrpSpPr>
          <p:nvPr/>
        </p:nvGrpSpPr>
        <p:grpSpPr bwMode="auto">
          <a:xfrm>
            <a:off x="2130425" y="1193800"/>
            <a:ext cx="869950" cy="557213"/>
            <a:chOff x="1116" y="403"/>
            <a:chExt cx="457" cy="518"/>
          </a:xfrm>
        </p:grpSpPr>
        <p:sp>
          <p:nvSpPr>
            <p:cNvPr id="16749" name="Rectangle 60"/>
            <p:cNvSpPr>
              <a:spLocks noChangeArrowheads="1"/>
            </p:cNvSpPr>
            <p:nvPr/>
          </p:nvSpPr>
          <p:spPr bwMode="auto">
            <a:xfrm>
              <a:off x="1116" y="403"/>
              <a:ext cx="457" cy="518"/>
            </a:xfrm>
            <a:prstGeom prst="rect">
              <a:avLst/>
            </a:prstGeom>
            <a:solidFill>
              <a:srgbClr val="FFFFEF"/>
            </a:solidFill>
            <a:ln w="9525">
              <a:noFill/>
              <a:miter lim="800000"/>
              <a:headEnd/>
              <a:tailEnd/>
            </a:ln>
          </p:spPr>
          <p:txBody>
            <a:bodyPr/>
            <a:lstStyle/>
            <a:p>
              <a:endParaRPr lang="en-US"/>
            </a:p>
          </p:txBody>
        </p:sp>
        <p:grpSp>
          <p:nvGrpSpPr>
            <p:cNvPr id="16750" name="Group 61"/>
            <p:cNvGrpSpPr>
              <a:grpSpLocks/>
            </p:cNvGrpSpPr>
            <p:nvPr/>
          </p:nvGrpSpPr>
          <p:grpSpPr bwMode="auto">
            <a:xfrm>
              <a:off x="1116" y="403"/>
              <a:ext cx="457" cy="518"/>
              <a:chOff x="1116" y="403"/>
              <a:chExt cx="457" cy="518"/>
            </a:xfrm>
          </p:grpSpPr>
          <p:sp>
            <p:nvSpPr>
              <p:cNvPr id="16751" name="Rectangle 62"/>
              <p:cNvSpPr>
                <a:spLocks noChangeArrowheads="1"/>
              </p:cNvSpPr>
              <p:nvPr/>
            </p:nvSpPr>
            <p:spPr bwMode="auto">
              <a:xfrm>
                <a:off x="1159" y="40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52" name="Rectangle 63"/>
              <p:cNvSpPr>
                <a:spLocks noChangeArrowheads="1"/>
              </p:cNvSpPr>
              <p:nvPr/>
            </p:nvSpPr>
            <p:spPr bwMode="auto">
              <a:xfrm>
                <a:off x="1116" y="403"/>
                <a:ext cx="457" cy="518"/>
              </a:xfrm>
              <a:prstGeom prst="rect">
                <a:avLst/>
              </a:prstGeom>
              <a:noFill/>
              <a:ln w="7">
                <a:solidFill>
                  <a:srgbClr val="A0A0A0"/>
                </a:solidFill>
                <a:miter lim="800000"/>
                <a:headEnd/>
                <a:tailEnd/>
              </a:ln>
            </p:spPr>
            <p:txBody>
              <a:bodyPr/>
              <a:lstStyle/>
              <a:p>
                <a:endParaRPr lang="en-US"/>
              </a:p>
            </p:txBody>
          </p:sp>
        </p:grpSp>
      </p:grpSp>
      <p:grpSp>
        <p:nvGrpSpPr>
          <p:cNvPr id="16400" name="Group 64"/>
          <p:cNvGrpSpPr>
            <a:grpSpLocks/>
          </p:cNvGrpSpPr>
          <p:nvPr/>
        </p:nvGrpSpPr>
        <p:grpSpPr bwMode="auto">
          <a:xfrm>
            <a:off x="3000375" y="1193800"/>
            <a:ext cx="871538" cy="557213"/>
            <a:chOff x="1573" y="403"/>
            <a:chExt cx="457" cy="518"/>
          </a:xfrm>
        </p:grpSpPr>
        <p:sp>
          <p:nvSpPr>
            <p:cNvPr id="16745" name="Rectangle 65"/>
            <p:cNvSpPr>
              <a:spLocks noChangeArrowheads="1"/>
            </p:cNvSpPr>
            <p:nvPr/>
          </p:nvSpPr>
          <p:spPr bwMode="auto">
            <a:xfrm>
              <a:off x="1573" y="403"/>
              <a:ext cx="457" cy="518"/>
            </a:xfrm>
            <a:prstGeom prst="rect">
              <a:avLst/>
            </a:prstGeom>
            <a:solidFill>
              <a:srgbClr val="FFFFEF"/>
            </a:solidFill>
            <a:ln w="9525">
              <a:noFill/>
              <a:miter lim="800000"/>
              <a:headEnd/>
              <a:tailEnd/>
            </a:ln>
          </p:spPr>
          <p:txBody>
            <a:bodyPr/>
            <a:lstStyle/>
            <a:p>
              <a:endParaRPr lang="en-US"/>
            </a:p>
          </p:txBody>
        </p:sp>
        <p:grpSp>
          <p:nvGrpSpPr>
            <p:cNvPr id="16746" name="Group 66"/>
            <p:cNvGrpSpPr>
              <a:grpSpLocks/>
            </p:cNvGrpSpPr>
            <p:nvPr/>
          </p:nvGrpSpPr>
          <p:grpSpPr bwMode="auto">
            <a:xfrm>
              <a:off x="1573" y="403"/>
              <a:ext cx="457" cy="518"/>
              <a:chOff x="1573" y="403"/>
              <a:chExt cx="457" cy="518"/>
            </a:xfrm>
          </p:grpSpPr>
          <p:sp>
            <p:nvSpPr>
              <p:cNvPr id="16747" name="Rectangle 67"/>
              <p:cNvSpPr>
                <a:spLocks noChangeArrowheads="1"/>
              </p:cNvSpPr>
              <p:nvPr/>
            </p:nvSpPr>
            <p:spPr bwMode="auto">
              <a:xfrm>
                <a:off x="1616" y="40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48" name="Rectangle 68"/>
              <p:cNvSpPr>
                <a:spLocks noChangeArrowheads="1"/>
              </p:cNvSpPr>
              <p:nvPr/>
            </p:nvSpPr>
            <p:spPr bwMode="auto">
              <a:xfrm>
                <a:off x="1573" y="403"/>
                <a:ext cx="457" cy="518"/>
              </a:xfrm>
              <a:prstGeom prst="rect">
                <a:avLst/>
              </a:prstGeom>
              <a:noFill/>
              <a:ln w="7">
                <a:solidFill>
                  <a:srgbClr val="A0A0A0"/>
                </a:solidFill>
                <a:miter lim="800000"/>
                <a:headEnd/>
                <a:tailEnd/>
              </a:ln>
            </p:spPr>
            <p:txBody>
              <a:bodyPr/>
              <a:lstStyle/>
              <a:p>
                <a:endParaRPr lang="en-US"/>
              </a:p>
            </p:txBody>
          </p:sp>
        </p:grpSp>
      </p:grpSp>
      <p:grpSp>
        <p:nvGrpSpPr>
          <p:cNvPr id="16401" name="Group 69"/>
          <p:cNvGrpSpPr>
            <a:grpSpLocks/>
          </p:cNvGrpSpPr>
          <p:nvPr/>
        </p:nvGrpSpPr>
        <p:grpSpPr bwMode="auto">
          <a:xfrm>
            <a:off x="3871913" y="1193800"/>
            <a:ext cx="871537" cy="557213"/>
            <a:chOff x="2030" y="403"/>
            <a:chExt cx="457" cy="518"/>
          </a:xfrm>
        </p:grpSpPr>
        <p:sp>
          <p:nvSpPr>
            <p:cNvPr id="16741" name="Rectangle 70"/>
            <p:cNvSpPr>
              <a:spLocks noChangeArrowheads="1"/>
            </p:cNvSpPr>
            <p:nvPr/>
          </p:nvSpPr>
          <p:spPr bwMode="auto">
            <a:xfrm>
              <a:off x="2030" y="403"/>
              <a:ext cx="457" cy="518"/>
            </a:xfrm>
            <a:prstGeom prst="rect">
              <a:avLst/>
            </a:prstGeom>
            <a:solidFill>
              <a:srgbClr val="FFFFEF"/>
            </a:solidFill>
            <a:ln w="9525">
              <a:noFill/>
              <a:miter lim="800000"/>
              <a:headEnd/>
              <a:tailEnd/>
            </a:ln>
          </p:spPr>
          <p:txBody>
            <a:bodyPr/>
            <a:lstStyle/>
            <a:p>
              <a:endParaRPr lang="en-US"/>
            </a:p>
          </p:txBody>
        </p:sp>
        <p:grpSp>
          <p:nvGrpSpPr>
            <p:cNvPr id="16742" name="Group 71"/>
            <p:cNvGrpSpPr>
              <a:grpSpLocks/>
            </p:cNvGrpSpPr>
            <p:nvPr/>
          </p:nvGrpSpPr>
          <p:grpSpPr bwMode="auto">
            <a:xfrm>
              <a:off x="2030" y="403"/>
              <a:ext cx="457" cy="518"/>
              <a:chOff x="2030" y="403"/>
              <a:chExt cx="457" cy="518"/>
            </a:xfrm>
          </p:grpSpPr>
          <p:sp>
            <p:nvSpPr>
              <p:cNvPr id="16743" name="Rectangle 72"/>
              <p:cNvSpPr>
                <a:spLocks noChangeArrowheads="1"/>
              </p:cNvSpPr>
              <p:nvPr/>
            </p:nvSpPr>
            <p:spPr bwMode="auto">
              <a:xfrm>
                <a:off x="2073" y="40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44" name="Rectangle 73"/>
              <p:cNvSpPr>
                <a:spLocks noChangeArrowheads="1"/>
              </p:cNvSpPr>
              <p:nvPr/>
            </p:nvSpPr>
            <p:spPr bwMode="auto">
              <a:xfrm>
                <a:off x="2030" y="403"/>
                <a:ext cx="457" cy="518"/>
              </a:xfrm>
              <a:prstGeom prst="rect">
                <a:avLst/>
              </a:prstGeom>
              <a:noFill/>
              <a:ln w="7">
                <a:solidFill>
                  <a:srgbClr val="A0A0A0"/>
                </a:solidFill>
                <a:miter lim="800000"/>
                <a:headEnd/>
                <a:tailEnd/>
              </a:ln>
            </p:spPr>
            <p:txBody>
              <a:bodyPr/>
              <a:lstStyle/>
              <a:p>
                <a:endParaRPr lang="en-US"/>
              </a:p>
            </p:txBody>
          </p:sp>
        </p:grpSp>
      </p:grpSp>
      <p:grpSp>
        <p:nvGrpSpPr>
          <p:cNvPr id="16402" name="Group 74"/>
          <p:cNvGrpSpPr>
            <a:grpSpLocks/>
          </p:cNvGrpSpPr>
          <p:nvPr/>
        </p:nvGrpSpPr>
        <p:grpSpPr bwMode="auto">
          <a:xfrm>
            <a:off x="4743450" y="1193800"/>
            <a:ext cx="869950" cy="557213"/>
            <a:chOff x="2487" y="403"/>
            <a:chExt cx="457" cy="518"/>
          </a:xfrm>
        </p:grpSpPr>
        <p:sp>
          <p:nvSpPr>
            <p:cNvPr id="16737" name="Rectangle 75"/>
            <p:cNvSpPr>
              <a:spLocks noChangeArrowheads="1"/>
            </p:cNvSpPr>
            <p:nvPr/>
          </p:nvSpPr>
          <p:spPr bwMode="auto">
            <a:xfrm>
              <a:off x="2487" y="403"/>
              <a:ext cx="457" cy="518"/>
            </a:xfrm>
            <a:prstGeom prst="rect">
              <a:avLst/>
            </a:prstGeom>
            <a:solidFill>
              <a:srgbClr val="FFFFEF"/>
            </a:solidFill>
            <a:ln w="9525">
              <a:noFill/>
              <a:miter lim="800000"/>
              <a:headEnd/>
              <a:tailEnd/>
            </a:ln>
          </p:spPr>
          <p:txBody>
            <a:bodyPr/>
            <a:lstStyle/>
            <a:p>
              <a:endParaRPr lang="en-US"/>
            </a:p>
          </p:txBody>
        </p:sp>
        <p:grpSp>
          <p:nvGrpSpPr>
            <p:cNvPr id="16738" name="Group 76"/>
            <p:cNvGrpSpPr>
              <a:grpSpLocks/>
            </p:cNvGrpSpPr>
            <p:nvPr/>
          </p:nvGrpSpPr>
          <p:grpSpPr bwMode="auto">
            <a:xfrm>
              <a:off x="2487" y="403"/>
              <a:ext cx="457" cy="518"/>
              <a:chOff x="2487" y="403"/>
              <a:chExt cx="457" cy="518"/>
            </a:xfrm>
          </p:grpSpPr>
          <p:sp>
            <p:nvSpPr>
              <p:cNvPr id="16739" name="Rectangle 77"/>
              <p:cNvSpPr>
                <a:spLocks noChangeArrowheads="1"/>
              </p:cNvSpPr>
              <p:nvPr/>
            </p:nvSpPr>
            <p:spPr bwMode="auto">
              <a:xfrm>
                <a:off x="2530" y="40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40" name="Rectangle 78"/>
              <p:cNvSpPr>
                <a:spLocks noChangeArrowheads="1"/>
              </p:cNvSpPr>
              <p:nvPr/>
            </p:nvSpPr>
            <p:spPr bwMode="auto">
              <a:xfrm>
                <a:off x="2487" y="403"/>
                <a:ext cx="457" cy="518"/>
              </a:xfrm>
              <a:prstGeom prst="rect">
                <a:avLst/>
              </a:prstGeom>
              <a:noFill/>
              <a:ln w="7">
                <a:solidFill>
                  <a:srgbClr val="A0A0A0"/>
                </a:solidFill>
                <a:miter lim="800000"/>
                <a:headEnd/>
                <a:tailEnd/>
              </a:ln>
            </p:spPr>
            <p:txBody>
              <a:bodyPr/>
              <a:lstStyle/>
              <a:p>
                <a:endParaRPr lang="en-US"/>
              </a:p>
            </p:txBody>
          </p:sp>
        </p:grpSp>
      </p:grpSp>
      <p:grpSp>
        <p:nvGrpSpPr>
          <p:cNvPr id="16403" name="Group 79"/>
          <p:cNvGrpSpPr>
            <a:grpSpLocks/>
          </p:cNvGrpSpPr>
          <p:nvPr/>
        </p:nvGrpSpPr>
        <p:grpSpPr bwMode="auto">
          <a:xfrm>
            <a:off x="5613400" y="1193800"/>
            <a:ext cx="871538" cy="557213"/>
            <a:chOff x="2944" y="403"/>
            <a:chExt cx="457" cy="518"/>
          </a:xfrm>
        </p:grpSpPr>
        <p:sp>
          <p:nvSpPr>
            <p:cNvPr id="16733" name="Rectangle 80"/>
            <p:cNvSpPr>
              <a:spLocks noChangeArrowheads="1"/>
            </p:cNvSpPr>
            <p:nvPr/>
          </p:nvSpPr>
          <p:spPr bwMode="auto">
            <a:xfrm>
              <a:off x="2944" y="403"/>
              <a:ext cx="457" cy="518"/>
            </a:xfrm>
            <a:prstGeom prst="rect">
              <a:avLst/>
            </a:prstGeom>
            <a:solidFill>
              <a:srgbClr val="FFFFEF"/>
            </a:solidFill>
            <a:ln w="9525">
              <a:noFill/>
              <a:miter lim="800000"/>
              <a:headEnd/>
              <a:tailEnd/>
            </a:ln>
          </p:spPr>
          <p:txBody>
            <a:bodyPr/>
            <a:lstStyle/>
            <a:p>
              <a:endParaRPr lang="en-US"/>
            </a:p>
          </p:txBody>
        </p:sp>
        <p:grpSp>
          <p:nvGrpSpPr>
            <p:cNvPr id="16734" name="Group 81"/>
            <p:cNvGrpSpPr>
              <a:grpSpLocks/>
            </p:cNvGrpSpPr>
            <p:nvPr/>
          </p:nvGrpSpPr>
          <p:grpSpPr bwMode="auto">
            <a:xfrm>
              <a:off x="2944" y="403"/>
              <a:ext cx="457" cy="518"/>
              <a:chOff x="2944" y="403"/>
              <a:chExt cx="457" cy="518"/>
            </a:xfrm>
          </p:grpSpPr>
          <p:sp>
            <p:nvSpPr>
              <p:cNvPr id="16735" name="Rectangle 82"/>
              <p:cNvSpPr>
                <a:spLocks noChangeArrowheads="1"/>
              </p:cNvSpPr>
              <p:nvPr/>
            </p:nvSpPr>
            <p:spPr bwMode="auto">
              <a:xfrm>
                <a:off x="2987" y="40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36" name="Rectangle 83"/>
              <p:cNvSpPr>
                <a:spLocks noChangeArrowheads="1"/>
              </p:cNvSpPr>
              <p:nvPr/>
            </p:nvSpPr>
            <p:spPr bwMode="auto">
              <a:xfrm>
                <a:off x="2944" y="403"/>
                <a:ext cx="457" cy="518"/>
              </a:xfrm>
              <a:prstGeom prst="rect">
                <a:avLst/>
              </a:prstGeom>
              <a:noFill/>
              <a:ln w="7">
                <a:solidFill>
                  <a:srgbClr val="A0A0A0"/>
                </a:solidFill>
                <a:miter lim="800000"/>
                <a:headEnd/>
                <a:tailEnd/>
              </a:ln>
            </p:spPr>
            <p:txBody>
              <a:bodyPr/>
              <a:lstStyle/>
              <a:p>
                <a:endParaRPr lang="en-US"/>
              </a:p>
            </p:txBody>
          </p:sp>
        </p:grpSp>
      </p:grpSp>
      <p:grpSp>
        <p:nvGrpSpPr>
          <p:cNvPr id="16404" name="Group 84"/>
          <p:cNvGrpSpPr>
            <a:grpSpLocks/>
          </p:cNvGrpSpPr>
          <p:nvPr/>
        </p:nvGrpSpPr>
        <p:grpSpPr bwMode="auto">
          <a:xfrm>
            <a:off x="6484938" y="1193800"/>
            <a:ext cx="869950" cy="557213"/>
            <a:chOff x="3401" y="403"/>
            <a:chExt cx="457" cy="518"/>
          </a:xfrm>
        </p:grpSpPr>
        <p:sp>
          <p:nvSpPr>
            <p:cNvPr id="16729" name="Rectangle 85"/>
            <p:cNvSpPr>
              <a:spLocks noChangeArrowheads="1"/>
            </p:cNvSpPr>
            <p:nvPr/>
          </p:nvSpPr>
          <p:spPr bwMode="auto">
            <a:xfrm>
              <a:off x="3401" y="403"/>
              <a:ext cx="457" cy="518"/>
            </a:xfrm>
            <a:prstGeom prst="rect">
              <a:avLst/>
            </a:prstGeom>
            <a:solidFill>
              <a:srgbClr val="FFFFEF"/>
            </a:solidFill>
            <a:ln w="9525">
              <a:noFill/>
              <a:miter lim="800000"/>
              <a:headEnd/>
              <a:tailEnd/>
            </a:ln>
          </p:spPr>
          <p:txBody>
            <a:bodyPr/>
            <a:lstStyle/>
            <a:p>
              <a:endParaRPr lang="en-US"/>
            </a:p>
          </p:txBody>
        </p:sp>
        <p:grpSp>
          <p:nvGrpSpPr>
            <p:cNvPr id="16730" name="Group 86"/>
            <p:cNvGrpSpPr>
              <a:grpSpLocks/>
            </p:cNvGrpSpPr>
            <p:nvPr/>
          </p:nvGrpSpPr>
          <p:grpSpPr bwMode="auto">
            <a:xfrm>
              <a:off x="3401" y="403"/>
              <a:ext cx="457" cy="518"/>
              <a:chOff x="3401" y="403"/>
              <a:chExt cx="457" cy="518"/>
            </a:xfrm>
          </p:grpSpPr>
          <p:sp>
            <p:nvSpPr>
              <p:cNvPr id="16731" name="Rectangle 87"/>
              <p:cNvSpPr>
                <a:spLocks noChangeArrowheads="1"/>
              </p:cNvSpPr>
              <p:nvPr/>
            </p:nvSpPr>
            <p:spPr bwMode="auto">
              <a:xfrm>
                <a:off x="3444" y="40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32" name="Rectangle 88"/>
              <p:cNvSpPr>
                <a:spLocks noChangeArrowheads="1"/>
              </p:cNvSpPr>
              <p:nvPr/>
            </p:nvSpPr>
            <p:spPr bwMode="auto">
              <a:xfrm>
                <a:off x="3401" y="403"/>
                <a:ext cx="457" cy="518"/>
              </a:xfrm>
              <a:prstGeom prst="rect">
                <a:avLst/>
              </a:prstGeom>
              <a:noFill/>
              <a:ln w="7">
                <a:solidFill>
                  <a:srgbClr val="A0A0A0"/>
                </a:solidFill>
                <a:miter lim="800000"/>
                <a:headEnd/>
                <a:tailEnd/>
              </a:ln>
            </p:spPr>
            <p:txBody>
              <a:bodyPr/>
              <a:lstStyle/>
              <a:p>
                <a:endParaRPr lang="en-US"/>
              </a:p>
            </p:txBody>
          </p:sp>
        </p:grpSp>
      </p:grpSp>
      <p:grpSp>
        <p:nvGrpSpPr>
          <p:cNvPr id="16405" name="Group 89"/>
          <p:cNvGrpSpPr>
            <a:grpSpLocks/>
          </p:cNvGrpSpPr>
          <p:nvPr/>
        </p:nvGrpSpPr>
        <p:grpSpPr bwMode="auto">
          <a:xfrm>
            <a:off x="7354888" y="1193800"/>
            <a:ext cx="871537" cy="557213"/>
            <a:chOff x="3858" y="403"/>
            <a:chExt cx="457" cy="518"/>
          </a:xfrm>
        </p:grpSpPr>
        <p:sp>
          <p:nvSpPr>
            <p:cNvPr id="16725" name="Rectangle 90"/>
            <p:cNvSpPr>
              <a:spLocks noChangeArrowheads="1"/>
            </p:cNvSpPr>
            <p:nvPr/>
          </p:nvSpPr>
          <p:spPr bwMode="auto">
            <a:xfrm>
              <a:off x="3858" y="403"/>
              <a:ext cx="457" cy="518"/>
            </a:xfrm>
            <a:prstGeom prst="rect">
              <a:avLst/>
            </a:prstGeom>
            <a:solidFill>
              <a:srgbClr val="FFFFEF"/>
            </a:solidFill>
            <a:ln w="9525">
              <a:noFill/>
              <a:miter lim="800000"/>
              <a:headEnd/>
              <a:tailEnd/>
            </a:ln>
          </p:spPr>
          <p:txBody>
            <a:bodyPr/>
            <a:lstStyle/>
            <a:p>
              <a:endParaRPr lang="en-US"/>
            </a:p>
          </p:txBody>
        </p:sp>
        <p:grpSp>
          <p:nvGrpSpPr>
            <p:cNvPr id="16726" name="Group 91"/>
            <p:cNvGrpSpPr>
              <a:grpSpLocks/>
            </p:cNvGrpSpPr>
            <p:nvPr/>
          </p:nvGrpSpPr>
          <p:grpSpPr bwMode="auto">
            <a:xfrm>
              <a:off x="3858" y="403"/>
              <a:ext cx="457" cy="518"/>
              <a:chOff x="3858" y="403"/>
              <a:chExt cx="457" cy="518"/>
            </a:xfrm>
          </p:grpSpPr>
          <p:sp>
            <p:nvSpPr>
              <p:cNvPr id="16727" name="Rectangle 92"/>
              <p:cNvSpPr>
                <a:spLocks noChangeArrowheads="1"/>
              </p:cNvSpPr>
              <p:nvPr/>
            </p:nvSpPr>
            <p:spPr bwMode="auto">
              <a:xfrm>
                <a:off x="3901" y="40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28" name="Rectangle 93"/>
              <p:cNvSpPr>
                <a:spLocks noChangeArrowheads="1"/>
              </p:cNvSpPr>
              <p:nvPr/>
            </p:nvSpPr>
            <p:spPr bwMode="auto">
              <a:xfrm>
                <a:off x="3858" y="403"/>
                <a:ext cx="457" cy="518"/>
              </a:xfrm>
              <a:prstGeom prst="rect">
                <a:avLst/>
              </a:prstGeom>
              <a:noFill/>
              <a:ln w="7">
                <a:solidFill>
                  <a:srgbClr val="A0A0A0"/>
                </a:solidFill>
                <a:miter lim="800000"/>
                <a:headEnd/>
                <a:tailEnd/>
              </a:ln>
            </p:spPr>
            <p:txBody>
              <a:bodyPr/>
              <a:lstStyle/>
              <a:p>
                <a:endParaRPr lang="en-US"/>
              </a:p>
            </p:txBody>
          </p:sp>
        </p:grpSp>
      </p:grpSp>
      <p:grpSp>
        <p:nvGrpSpPr>
          <p:cNvPr id="16406" name="Group 94"/>
          <p:cNvGrpSpPr>
            <a:grpSpLocks/>
          </p:cNvGrpSpPr>
          <p:nvPr/>
        </p:nvGrpSpPr>
        <p:grpSpPr bwMode="auto">
          <a:xfrm>
            <a:off x="-85725" y="1751013"/>
            <a:ext cx="1720850" cy="557212"/>
            <a:chOff x="0" y="921"/>
            <a:chExt cx="776" cy="518"/>
          </a:xfrm>
        </p:grpSpPr>
        <p:sp>
          <p:nvSpPr>
            <p:cNvPr id="16721" name="Rectangle 95"/>
            <p:cNvSpPr>
              <a:spLocks noChangeArrowheads="1"/>
            </p:cNvSpPr>
            <p:nvPr/>
          </p:nvSpPr>
          <p:spPr bwMode="auto">
            <a:xfrm>
              <a:off x="0" y="921"/>
              <a:ext cx="776" cy="518"/>
            </a:xfrm>
            <a:prstGeom prst="rect">
              <a:avLst/>
            </a:prstGeom>
            <a:solidFill>
              <a:srgbClr val="FFFFEF"/>
            </a:solidFill>
            <a:ln w="9525">
              <a:noFill/>
              <a:miter lim="800000"/>
              <a:headEnd/>
              <a:tailEnd/>
            </a:ln>
          </p:spPr>
          <p:txBody>
            <a:bodyPr/>
            <a:lstStyle/>
            <a:p>
              <a:endParaRPr lang="en-US"/>
            </a:p>
          </p:txBody>
        </p:sp>
        <p:grpSp>
          <p:nvGrpSpPr>
            <p:cNvPr id="16722" name="Group 96"/>
            <p:cNvGrpSpPr>
              <a:grpSpLocks/>
            </p:cNvGrpSpPr>
            <p:nvPr/>
          </p:nvGrpSpPr>
          <p:grpSpPr bwMode="auto">
            <a:xfrm>
              <a:off x="0" y="921"/>
              <a:ext cx="776" cy="518"/>
              <a:chOff x="0" y="921"/>
              <a:chExt cx="776" cy="518"/>
            </a:xfrm>
          </p:grpSpPr>
          <p:sp>
            <p:nvSpPr>
              <p:cNvPr id="16723" name="Rectangle 97"/>
              <p:cNvSpPr>
                <a:spLocks noChangeArrowheads="1"/>
              </p:cNvSpPr>
              <p:nvPr/>
            </p:nvSpPr>
            <p:spPr bwMode="auto">
              <a:xfrm>
                <a:off x="43" y="921"/>
                <a:ext cx="690" cy="518"/>
              </a:xfrm>
              <a:prstGeom prst="rect">
                <a:avLst/>
              </a:prstGeom>
              <a:solidFill>
                <a:srgbClr val="FFFFEF"/>
              </a:solidFill>
              <a:ln w="9525">
                <a:noFill/>
                <a:miter lim="800000"/>
                <a:headEnd/>
                <a:tailEnd/>
              </a:ln>
            </p:spPr>
            <p:txBody>
              <a:bodyPr/>
              <a:lstStyle/>
              <a:p>
                <a:r>
                  <a:rPr lang="en-US" sz="2000"/>
                  <a:t>France</a:t>
                </a:r>
              </a:p>
              <a:p>
                <a:endParaRPr lang="en-US" sz="2000"/>
              </a:p>
            </p:txBody>
          </p:sp>
          <p:sp>
            <p:nvSpPr>
              <p:cNvPr id="16724" name="Rectangle 98"/>
              <p:cNvSpPr>
                <a:spLocks noChangeArrowheads="1"/>
              </p:cNvSpPr>
              <p:nvPr/>
            </p:nvSpPr>
            <p:spPr bwMode="auto">
              <a:xfrm>
                <a:off x="0" y="921"/>
                <a:ext cx="776" cy="518"/>
              </a:xfrm>
              <a:prstGeom prst="rect">
                <a:avLst/>
              </a:prstGeom>
              <a:noFill/>
              <a:ln w="7">
                <a:solidFill>
                  <a:srgbClr val="A0A0A0"/>
                </a:solidFill>
                <a:miter lim="800000"/>
                <a:headEnd/>
                <a:tailEnd/>
              </a:ln>
            </p:spPr>
            <p:txBody>
              <a:bodyPr/>
              <a:lstStyle/>
              <a:p>
                <a:endParaRPr lang="en-US"/>
              </a:p>
            </p:txBody>
          </p:sp>
        </p:grpSp>
      </p:grpSp>
      <p:grpSp>
        <p:nvGrpSpPr>
          <p:cNvPr id="16407" name="Group 99"/>
          <p:cNvGrpSpPr>
            <a:grpSpLocks/>
          </p:cNvGrpSpPr>
          <p:nvPr/>
        </p:nvGrpSpPr>
        <p:grpSpPr bwMode="auto">
          <a:xfrm>
            <a:off x="1279525" y="1751013"/>
            <a:ext cx="850900" cy="557212"/>
            <a:chOff x="776" y="921"/>
            <a:chExt cx="340" cy="518"/>
          </a:xfrm>
        </p:grpSpPr>
        <p:sp>
          <p:nvSpPr>
            <p:cNvPr id="16717" name="Rectangle 100"/>
            <p:cNvSpPr>
              <a:spLocks noChangeArrowheads="1"/>
            </p:cNvSpPr>
            <p:nvPr/>
          </p:nvSpPr>
          <p:spPr bwMode="auto">
            <a:xfrm>
              <a:off x="776" y="921"/>
              <a:ext cx="340" cy="518"/>
            </a:xfrm>
            <a:prstGeom prst="rect">
              <a:avLst/>
            </a:prstGeom>
            <a:solidFill>
              <a:srgbClr val="FFFFEF"/>
            </a:solidFill>
            <a:ln w="9525">
              <a:noFill/>
              <a:miter lim="800000"/>
              <a:headEnd/>
              <a:tailEnd/>
            </a:ln>
          </p:spPr>
          <p:txBody>
            <a:bodyPr/>
            <a:lstStyle/>
            <a:p>
              <a:endParaRPr lang="en-US"/>
            </a:p>
          </p:txBody>
        </p:sp>
        <p:grpSp>
          <p:nvGrpSpPr>
            <p:cNvPr id="16718" name="Group 101"/>
            <p:cNvGrpSpPr>
              <a:grpSpLocks/>
            </p:cNvGrpSpPr>
            <p:nvPr/>
          </p:nvGrpSpPr>
          <p:grpSpPr bwMode="auto">
            <a:xfrm>
              <a:off x="776" y="921"/>
              <a:ext cx="340" cy="518"/>
              <a:chOff x="776" y="921"/>
              <a:chExt cx="340" cy="518"/>
            </a:xfrm>
          </p:grpSpPr>
          <p:sp>
            <p:nvSpPr>
              <p:cNvPr id="16719" name="Rectangle 102"/>
              <p:cNvSpPr>
                <a:spLocks noChangeArrowheads="1"/>
              </p:cNvSpPr>
              <p:nvPr/>
            </p:nvSpPr>
            <p:spPr bwMode="auto">
              <a:xfrm>
                <a:off x="819" y="921"/>
                <a:ext cx="254" cy="518"/>
              </a:xfrm>
              <a:prstGeom prst="rect">
                <a:avLst/>
              </a:prstGeom>
              <a:solidFill>
                <a:srgbClr val="FFFFEF"/>
              </a:solidFill>
              <a:ln w="9525">
                <a:noFill/>
                <a:miter lim="800000"/>
                <a:headEnd/>
                <a:tailEnd/>
              </a:ln>
            </p:spPr>
            <p:txBody>
              <a:bodyPr/>
              <a:lstStyle/>
              <a:p>
                <a:r>
                  <a:rPr lang="en-US"/>
                  <a:t>.29</a:t>
                </a:r>
              </a:p>
            </p:txBody>
          </p:sp>
          <p:sp>
            <p:nvSpPr>
              <p:cNvPr id="16720" name="Rectangle 103"/>
              <p:cNvSpPr>
                <a:spLocks noChangeArrowheads="1"/>
              </p:cNvSpPr>
              <p:nvPr/>
            </p:nvSpPr>
            <p:spPr bwMode="auto">
              <a:xfrm>
                <a:off x="776" y="921"/>
                <a:ext cx="340" cy="518"/>
              </a:xfrm>
              <a:prstGeom prst="rect">
                <a:avLst/>
              </a:prstGeom>
              <a:noFill/>
              <a:ln w="7">
                <a:solidFill>
                  <a:srgbClr val="A0A0A0"/>
                </a:solidFill>
                <a:miter lim="800000"/>
                <a:headEnd/>
                <a:tailEnd/>
              </a:ln>
            </p:spPr>
            <p:txBody>
              <a:bodyPr/>
              <a:lstStyle/>
              <a:p>
                <a:endParaRPr lang="en-US"/>
              </a:p>
            </p:txBody>
          </p:sp>
        </p:grpSp>
      </p:grpSp>
      <p:grpSp>
        <p:nvGrpSpPr>
          <p:cNvPr id="16408" name="Group 104"/>
          <p:cNvGrpSpPr>
            <a:grpSpLocks/>
          </p:cNvGrpSpPr>
          <p:nvPr/>
        </p:nvGrpSpPr>
        <p:grpSpPr bwMode="auto">
          <a:xfrm>
            <a:off x="2130425" y="1751013"/>
            <a:ext cx="869950" cy="557212"/>
            <a:chOff x="1116" y="921"/>
            <a:chExt cx="457" cy="518"/>
          </a:xfrm>
        </p:grpSpPr>
        <p:sp>
          <p:nvSpPr>
            <p:cNvPr id="16713" name="Rectangle 105"/>
            <p:cNvSpPr>
              <a:spLocks noChangeArrowheads="1"/>
            </p:cNvSpPr>
            <p:nvPr/>
          </p:nvSpPr>
          <p:spPr bwMode="auto">
            <a:xfrm>
              <a:off x="1116" y="921"/>
              <a:ext cx="457" cy="518"/>
            </a:xfrm>
            <a:prstGeom prst="rect">
              <a:avLst/>
            </a:prstGeom>
            <a:solidFill>
              <a:srgbClr val="FFFFEF"/>
            </a:solidFill>
            <a:ln w="9525">
              <a:noFill/>
              <a:miter lim="800000"/>
              <a:headEnd/>
              <a:tailEnd/>
            </a:ln>
          </p:spPr>
          <p:txBody>
            <a:bodyPr/>
            <a:lstStyle/>
            <a:p>
              <a:endParaRPr lang="en-US"/>
            </a:p>
          </p:txBody>
        </p:sp>
        <p:grpSp>
          <p:nvGrpSpPr>
            <p:cNvPr id="16714" name="Group 106"/>
            <p:cNvGrpSpPr>
              <a:grpSpLocks/>
            </p:cNvGrpSpPr>
            <p:nvPr/>
          </p:nvGrpSpPr>
          <p:grpSpPr bwMode="auto">
            <a:xfrm>
              <a:off x="1116" y="921"/>
              <a:ext cx="457" cy="518"/>
              <a:chOff x="1116" y="921"/>
              <a:chExt cx="457" cy="518"/>
            </a:xfrm>
          </p:grpSpPr>
          <p:sp>
            <p:nvSpPr>
              <p:cNvPr id="16715" name="Rectangle 107"/>
              <p:cNvSpPr>
                <a:spLocks noChangeArrowheads="1"/>
              </p:cNvSpPr>
              <p:nvPr/>
            </p:nvSpPr>
            <p:spPr bwMode="auto">
              <a:xfrm>
                <a:off x="1159" y="921"/>
                <a:ext cx="371" cy="518"/>
              </a:xfrm>
              <a:prstGeom prst="rect">
                <a:avLst/>
              </a:prstGeom>
              <a:solidFill>
                <a:srgbClr val="FFFFEF"/>
              </a:solidFill>
              <a:ln w="9525">
                <a:noFill/>
                <a:miter lim="800000"/>
                <a:headEnd/>
                <a:tailEnd/>
              </a:ln>
            </p:spPr>
            <p:txBody>
              <a:bodyPr/>
              <a:lstStyle/>
              <a:p>
                <a:r>
                  <a:rPr lang="en-US"/>
                  <a:t>.58</a:t>
                </a:r>
              </a:p>
            </p:txBody>
          </p:sp>
          <p:sp>
            <p:nvSpPr>
              <p:cNvPr id="16716" name="Rectangle 108"/>
              <p:cNvSpPr>
                <a:spLocks noChangeArrowheads="1"/>
              </p:cNvSpPr>
              <p:nvPr/>
            </p:nvSpPr>
            <p:spPr bwMode="auto">
              <a:xfrm>
                <a:off x="1116" y="921"/>
                <a:ext cx="457" cy="518"/>
              </a:xfrm>
              <a:prstGeom prst="rect">
                <a:avLst/>
              </a:prstGeom>
              <a:noFill/>
              <a:ln w="7">
                <a:solidFill>
                  <a:srgbClr val="A0A0A0"/>
                </a:solidFill>
                <a:miter lim="800000"/>
                <a:headEnd/>
                <a:tailEnd/>
              </a:ln>
            </p:spPr>
            <p:txBody>
              <a:bodyPr/>
              <a:lstStyle/>
              <a:p>
                <a:endParaRPr lang="en-US"/>
              </a:p>
            </p:txBody>
          </p:sp>
        </p:grpSp>
      </p:grpSp>
      <p:grpSp>
        <p:nvGrpSpPr>
          <p:cNvPr id="16409" name="Group 109"/>
          <p:cNvGrpSpPr>
            <a:grpSpLocks/>
          </p:cNvGrpSpPr>
          <p:nvPr/>
        </p:nvGrpSpPr>
        <p:grpSpPr bwMode="auto">
          <a:xfrm>
            <a:off x="3000375" y="1751013"/>
            <a:ext cx="871538" cy="557212"/>
            <a:chOff x="1573" y="921"/>
            <a:chExt cx="457" cy="518"/>
          </a:xfrm>
        </p:grpSpPr>
        <p:sp>
          <p:nvSpPr>
            <p:cNvPr id="16709" name="Rectangle 110"/>
            <p:cNvSpPr>
              <a:spLocks noChangeArrowheads="1"/>
            </p:cNvSpPr>
            <p:nvPr/>
          </p:nvSpPr>
          <p:spPr bwMode="auto">
            <a:xfrm>
              <a:off x="1573" y="921"/>
              <a:ext cx="457" cy="518"/>
            </a:xfrm>
            <a:prstGeom prst="rect">
              <a:avLst/>
            </a:prstGeom>
            <a:solidFill>
              <a:srgbClr val="FFFFEF"/>
            </a:solidFill>
            <a:ln w="9525">
              <a:noFill/>
              <a:miter lim="800000"/>
              <a:headEnd/>
              <a:tailEnd/>
            </a:ln>
          </p:spPr>
          <p:txBody>
            <a:bodyPr/>
            <a:lstStyle/>
            <a:p>
              <a:endParaRPr lang="en-US"/>
            </a:p>
          </p:txBody>
        </p:sp>
        <p:grpSp>
          <p:nvGrpSpPr>
            <p:cNvPr id="16710" name="Group 111"/>
            <p:cNvGrpSpPr>
              <a:grpSpLocks/>
            </p:cNvGrpSpPr>
            <p:nvPr/>
          </p:nvGrpSpPr>
          <p:grpSpPr bwMode="auto">
            <a:xfrm>
              <a:off x="1573" y="921"/>
              <a:ext cx="457" cy="518"/>
              <a:chOff x="1573" y="921"/>
              <a:chExt cx="457" cy="518"/>
            </a:xfrm>
          </p:grpSpPr>
          <p:sp>
            <p:nvSpPr>
              <p:cNvPr id="16711" name="Rectangle 112"/>
              <p:cNvSpPr>
                <a:spLocks noChangeArrowheads="1"/>
              </p:cNvSpPr>
              <p:nvPr/>
            </p:nvSpPr>
            <p:spPr bwMode="auto">
              <a:xfrm>
                <a:off x="1616" y="921"/>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12" name="Rectangle 113"/>
              <p:cNvSpPr>
                <a:spLocks noChangeArrowheads="1"/>
              </p:cNvSpPr>
              <p:nvPr/>
            </p:nvSpPr>
            <p:spPr bwMode="auto">
              <a:xfrm>
                <a:off x="1573" y="921"/>
                <a:ext cx="457" cy="518"/>
              </a:xfrm>
              <a:prstGeom prst="rect">
                <a:avLst/>
              </a:prstGeom>
              <a:noFill/>
              <a:ln w="7">
                <a:solidFill>
                  <a:srgbClr val="A0A0A0"/>
                </a:solidFill>
                <a:miter lim="800000"/>
                <a:headEnd/>
                <a:tailEnd/>
              </a:ln>
            </p:spPr>
            <p:txBody>
              <a:bodyPr/>
              <a:lstStyle/>
              <a:p>
                <a:endParaRPr lang="en-US"/>
              </a:p>
            </p:txBody>
          </p:sp>
        </p:grpSp>
      </p:grpSp>
      <p:grpSp>
        <p:nvGrpSpPr>
          <p:cNvPr id="16410" name="Group 114"/>
          <p:cNvGrpSpPr>
            <a:grpSpLocks/>
          </p:cNvGrpSpPr>
          <p:nvPr/>
        </p:nvGrpSpPr>
        <p:grpSpPr bwMode="auto">
          <a:xfrm>
            <a:off x="3871913" y="1751013"/>
            <a:ext cx="871537" cy="557212"/>
            <a:chOff x="2030" y="921"/>
            <a:chExt cx="457" cy="518"/>
          </a:xfrm>
        </p:grpSpPr>
        <p:sp>
          <p:nvSpPr>
            <p:cNvPr id="16705" name="Rectangle 115"/>
            <p:cNvSpPr>
              <a:spLocks noChangeArrowheads="1"/>
            </p:cNvSpPr>
            <p:nvPr/>
          </p:nvSpPr>
          <p:spPr bwMode="auto">
            <a:xfrm>
              <a:off x="2030" y="921"/>
              <a:ext cx="457" cy="518"/>
            </a:xfrm>
            <a:prstGeom prst="rect">
              <a:avLst/>
            </a:prstGeom>
            <a:solidFill>
              <a:srgbClr val="FFFFEF"/>
            </a:solidFill>
            <a:ln w="9525">
              <a:noFill/>
              <a:miter lim="800000"/>
              <a:headEnd/>
              <a:tailEnd/>
            </a:ln>
          </p:spPr>
          <p:txBody>
            <a:bodyPr/>
            <a:lstStyle/>
            <a:p>
              <a:endParaRPr lang="en-US"/>
            </a:p>
          </p:txBody>
        </p:sp>
        <p:grpSp>
          <p:nvGrpSpPr>
            <p:cNvPr id="16706" name="Group 116"/>
            <p:cNvGrpSpPr>
              <a:grpSpLocks/>
            </p:cNvGrpSpPr>
            <p:nvPr/>
          </p:nvGrpSpPr>
          <p:grpSpPr bwMode="auto">
            <a:xfrm>
              <a:off x="2030" y="921"/>
              <a:ext cx="457" cy="518"/>
              <a:chOff x="2030" y="921"/>
              <a:chExt cx="457" cy="518"/>
            </a:xfrm>
          </p:grpSpPr>
          <p:sp>
            <p:nvSpPr>
              <p:cNvPr id="16707" name="Rectangle 117"/>
              <p:cNvSpPr>
                <a:spLocks noChangeArrowheads="1"/>
              </p:cNvSpPr>
              <p:nvPr/>
            </p:nvSpPr>
            <p:spPr bwMode="auto">
              <a:xfrm>
                <a:off x="2073" y="921"/>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08" name="Rectangle 118"/>
              <p:cNvSpPr>
                <a:spLocks noChangeArrowheads="1"/>
              </p:cNvSpPr>
              <p:nvPr/>
            </p:nvSpPr>
            <p:spPr bwMode="auto">
              <a:xfrm>
                <a:off x="2030" y="921"/>
                <a:ext cx="457" cy="518"/>
              </a:xfrm>
              <a:prstGeom prst="rect">
                <a:avLst/>
              </a:prstGeom>
              <a:noFill/>
              <a:ln w="7">
                <a:solidFill>
                  <a:srgbClr val="A0A0A0"/>
                </a:solidFill>
                <a:miter lim="800000"/>
                <a:headEnd/>
                <a:tailEnd/>
              </a:ln>
            </p:spPr>
            <p:txBody>
              <a:bodyPr/>
              <a:lstStyle/>
              <a:p>
                <a:endParaRPr lang="en-US"/>
              </a:p>
            </p:txBody>
          </p:sp>
        </p:grpSp>
      </p:grpSp>
      <p:grpSp>
        <p:nvGrpSpPr>
          <p:cNvPr id="16411" name="Group 119"/>
          <p:cNvGrpSpPr>
            <a:grpSpLocks/>
          </p:cNvGrpSpPr>
          <p:nvPr/>
        </p:nvGrpSpPr>
        <p:grpSpPr bwMode="auto">
          <a:xfrm>
            <a:off x="4743450" y="1751013"/>
            <a:ext cx="869950" cy="557212"/>
            <a:chOff x="2487" y="921"/>
            <a:chExt cx="457" cy="518"/>
          </a:xfrm>
        </p:grpSpPr>
        <p:sp>
          <p:nvSpPr>
            <p:cNvPr id="16701" name="Rectangle 120"/>
            <p:cNvSpPr>
              <a:spLocks noChangeArrowheads="1"/>
            </p:cNvSpPr>
            <p:nvPr/>
          </p:nvSpPr>
          <p:spPr bwMode="auto">
            <a:xfrm>
              <a:off x="2487" y="921"/>
              <a:ext cx="457" cy="518"/>
            </a:xfrm>
            <a:prstGeom prst="rect">
              <a:avLst/>
            </a:prstGeom>
            <a:solidFill>
              <a:srgbClr val="FFFFEF"/>
            </a:solidFill>
            <a:ln w="9525">
              <a:noFill/>
              <a:miter lim="800000"/>
              <a:headEnd/>
              <a:tailEnd/>
            </a:ln>
          </p:spPr>
          <p:txBody>
            <a:bodyPr/>
            <a:lstStyle/>
            <a:p>
              <a:endParaRPr lang="en-US"/>
            </a:p>
          </p:txBody>
        </p:sp>
        <p:grpSp>
          <p:nvGrpSpPr>
            <p:cNvPr id="16702" name="Group 121"/>
            <p:cNvGrpSpPr>
              <a:grpSpLocks/>
            </p:cNvGrpSpPr>
            <p:nvPr/>
          </p:nvGrpSpPr>
          <p:grpSpPr bwMode="auto">
            <a:xfrm>
              <a:off x="2487" y="921"/>
              <a:ext cx="457" cy="518"/>
              <a:chOff x="2487" y="921"/>
              <a:chExt cx="457" cy="518"/>
            </a:xfrm>
          </p:grpSpPr>
          <p:sp>
            <p:nvSpPr>
              <p:cNvPr id="16703" name="Rectangle 122"/>
              <p:cNvSpPr>
                <a:spLocks noChangeArrowheads="1"/>
              </p:cNvSpPr>
              <p:nvPr/>
            </p:nvSpPr>
            <p:spPr bwMode="auto">
              <a:xfrm>
                <a:off x="2530" y="921"/>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04" name="Rectangle 123"/>
              <p:cNvSpPr>
                <a:spLocks noChangeArrowheads="1"/>
              </p:cNvSpPr>
              <p:nvPr/>
            </p:nvSpPr>
            <p:spPr bwMode="auto">
              <a:xfrm>
                <a:off x="2487" y="921"/>
                <a:ext cx="457" cy="518"/>
              </a:xfrm>
              <a:prstGeom prst="rect">
                <a:avLst/>
              </a:prstGeom>
              <a:noFill/>
              <a:ln w="7">
                <a:solidFill>
                  <a:srgbClr val="A0A0A0"/>
                </a:solidFill>
                <a:miter lim="800000"/>
                <a:headEnd/>
                <a:tailEnd/>
              </a:ln>
            </p:spPr>
            <p:txBody>
              <a:bodyPr/>
              <a:lstStyle/>
              <a:p>
                <a:endParaRPr lang="en-US"/>
              </a:p>
            </p:txBody>
          </p:sp>
        </p:grpSp>
      </p:grpSp>
      <p:grpSp>
        <p:nvGrpSpPr>
          <p:cNvPr id="16412" name="Group 124"/>
          <p:cNvGrpSpPr>
            <a:grpSpLocks/>
          </p:cNvGrpSpPr>
          <p:nvPr/>
        </p:nvGrpSpPr>
        <p:grpSpPr bwMode="auto">
          <a:xfrm>
            <a:off x="5613400" y="1751013"/>
            <a:ext cx="871538" cy="557212"/>
            <a:chOff x="2944" y="921"/>
            <a:chExt cx="457" cy="518"/>
          </a:xfrm>
        </p:grpSpPr>
        <p:sp>
          <p:nvSpPr>
            <p:cNvPr id="16697" name="Rectangle 125"/>
            <p:cNvSpPr>
              <a:spLocks noChangeArrowheads="1"/>
            </p:cNvSpPr>
            <p:nvPr/>
          </p:nvSpPr>
          <p:spPr bwMode="auto">
            <a:xfrm>
              <a:off x="2944" y="921"/>
              <a:ext cx="457" cy="518"/>
            </a:xfrm>
            <a:prstGeom prst="rect">
              <a:avLst/>
            </a:prstGeom>
            <a:solidFill>
              <a:srgbClr val="FFFFEF"/>
            </a:solidFill>
            <a:ln w="9525">
              <a:noFill/>
              <a:miter lim="800000"/>
              <a:headEnd/>
              <a:tailEnd/>
            </a:ln>
          </p:spPr>
          <p:txBody>
            <a:bodyPr/>
            <a:lstStyle/>
            <a:p>
              <a:endParaRPr lang="en-US"/>
            </a:p>
          </p:txBody>
        </p:sp>
        <p:grpSp>
          <p:nvGrpSpPr>
            <p:cNvPr id="16698" name="Group 126"/>
            <p:cNvGrpSpPr>
              <a:grpSpLocks/>
            </p:cNvGrpSpPr>
            <p:nvPr/>
          </p:nvGrpSpPr>
          <p:grpSpPr bwMode="auto">
            <a:xfrm>
              <a:off x="2944" y="921"/>
              <a:ext cx="457" cy="518"/>
              <a:chOff x="2944" y="921"/>
              <a:chExt cx="457" cy="518"/>
            </a:xfrm>
          </p:grpSpPr>
          <p:sp>
            <p:nvSpPr>
              <p:cNvPr id="16699" name="Rectangle 127"/>
              <p:cNvSpPr>
                <a:spLocks noChangeArrowheads="1"/>
              </p:cNvSpPr>
              <p:nvPr/>
            </p:nvSpPr>
            <p:spPr bwMode="auto">
              <a:xfrm>
                <a:off x="2987" y="921"/>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700" name="Rectangle 128"/>
              <p:cNvSpPr>
                <a:spLocks noChangeArrowheads="1"/>
              </p:cNvSpPr>
              <p:nvPr/>
            </p:nvSpPr>
            <p:spPr bwMode="auto">
              <a:xfrm>
                <a:off x="2944" y="921"/>
                <a:ext cx="457" cy="518"/>
              </a:xfrm>
              <a:prstGeom prst="rect">
                <a:avLst/>
              </a:prstGeom>
              <a:noFill/>
              <a:ln w="7">
                <a:solidFill>
                  <a:srgbClr val="A0A0A0"/>
                </a:solidFill>
                <a:miter lim="800000"/>
                <a:headEnd/>
                <a:tailEnd/>
              </a:ln>
            </p:spPr>
            <p:txBody>
              <a:bodyPr/>
              <a:lstStyle/>
              <a:p>
                <a:endParaRPr lang="en-US"/>
              </a:p>
            </p:txBody>
          </p:sp>
        </p:grpSp>
      </p:grpSp>
      <p:grpSp>
        <p:nvGrpSpPr>
          <p:cNvPr id="16413" name="Group 129"/>
          <p:cNvGrpSpPr>
            <a:grpSpLocks/>
          </p:cNvGrpSpPr>
          <p:nvPr/>
        </p:nvGrpSpPr>
        <p:grpSpPr bwMode="auto">
          <a:xfrm>
            <a:off x="6484938" y="1751013"/>
            <a:ext cx="869950" cy="557212"/>
            <a:chOff x="3401" y="921"/>
            <a:chExt cx="457" cy="518"/>
          </a:xfrm>
        </p:grpSpPr>
        <p:sp>
          <p:nvSpPr>
            <p:cNvPr id="16693" name="Rectangle 130"/>
            <p:cNvSpPr>
              <a:spLocks noChangeArrowheads="1"/>
            </p:cNvSpPr>
            <p:nvPr/>
          </p:nvSpPr>
          <p:spPr bwMode="auto">
            <a:xfrm>
              <a:off x="3401" y="921"/>
              <a:ext cx="457" cy="518"/>
            </a:xfrm>
            <a:prstGeom prst="rect">
              <a:avLst/>
            </a:prstGeom>
            <a:solidFill>
              <a:srgbClr val="FFFFEF"/>
            </a:solidFill>
            <a:ln w="9525">
              <a:noFill/>
              <a:miter lim="800000"/>
              <a:headEnd/>
              <a:tailEnd/>
            </a:ln>
          </p:spPr>
          <p:txBody>
            <a:bodyPr/>
            <a:lstStyle/>
            <a:p>
              <a:endParaRPr lang="en-US"/>
            </a:p>
          </p:txBody>
        </p:sp>
        <p:grpSp>
          <p:nvGrpSpPr>
            <p:cNvPr id="16694" name="Group 131"/>
            <p:cNvGrpSpPr>
              <a:grpSpLocks/>
            </p:cNvGrpSpPr>
            <p:nvPr/>
          </p:nvGrpSpPr>
          <p:grpSpPr bwMode="auto">
            <a:xfrm>
              <a:off x="3401" y="921"/>
              <a:ext cx="457" cy="518"/>
              <a:chOff x="3401" y="921"/>
              <a:chExt cx="457" cy="518"/>
            </a:xfrm>
          </p:grpSpPr>
          <p:sp>
            <p:nvSpPr>
              <p:cNvPr id="16695" name="Rectangle 132"/>
              <p:cNvSpPr>
                <a:spLocks noChangeArrowheads="1"/>
              </p:cNvSpPr>
              <p:nvPr/>
            </p:nvSpPr>
            <p:spPr bwMode="auto">
              <a:xfrm>
                <a:off x="3444" y="921"/>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96" name="Rectangle 133"/>
              <p:cNvSpPr>
                <a:spLocks noChangeArrowheads="1"/>
              </p:cNvSpPr>
              <p:nvPr/>
            </p:nvSpPr>
            <p:spPr bwMode="auto">
              <a:xfrm>
                <a:off x="3401" y="921"/>
                <a:ext cx="457" cy="518"/>
              </a:xfrm>
              <a:prstGeom prst="rect">
                <a:avLst/>
              </a:prstGeom>
              <a:noFill/>
              <a:ln w="7">
                <a:solidFill>
                  <a:srgbClr val="A0A0A0"/>
                </a:solidFill>
                <a:miter lim="800000"/>
                <a:headEnd/>
                <a:tailEnd/>
              </a:ln>
            </p:spPr>
            <p:txBody>
              <a:bodyPr/>
              <a:lstStyle/>
              <a:p>
                <a:endParaRPr lang="en-US"/>
              </a:p>
            </p:txBody>
          </p:sp>
        </p:grpSp>
      </p:grpSp>
      <p:grpSp>
        <p:nvGrpSpPr>
          <p:cNvPr id="16414" name="Group 134"/>
          <p:cNvGrpSpPr>
            <a:grpSpLocks/>
          </p:cNvGrpSpPr>
          <p:nvPr/>
        </p:nvGrpSpPr>
        <p:grpSpPr bwMode="auto">
          <a:xfrm>
            <a:off x="7354888" y="1751013"/>
            <a:ext cx="871537" cy="557212"/>
            <a:chOff x="3858" y="921"/>
            <a:chExt cx="457" cy="518"/>
          </a:xfrm>
        </p:grpSpPr>
        <p:sp>
          <p:nvSpPr>
            <p:cNvPr id="16689" name="Rectangle 135"/>
            <p:cNvSpPr>
              <a:spLocks noChangeArrowheads="1"/>
            </p:cNvSpPr>
            <p:nvPr/>
          </p:nvSpPr>
          <p:spPr bwMode="auto">
            <a:xfrm>
              <a:off x="3858" y="921"/>
              <a:ext cx="457" cy="518"/>
            </a:xfrm>
            <a:prstGeom prst="rect">
              <a:avLst/>
            </a:prstGeom>
            <a:solidFill>
              <a:srgbClr val="FFFFEF"/>
            </a:solidFill>
            <a:ln w="9525">
              <a:noFill/>
              <a:miter lim="800000"/>
              <a:headEnd/>
              <a:tailEnd/>
            </a:ln>
          </p:spPr>
          <p:txBody>
            <a:bodyPr/>
            <a:lstStyle/>
            <a:p>
              <a:endParaRPr lang="en-US"/>
            </a:p>
          </p:txBody>
        </p:sp>
        <p:grpSp>
          <p:nvGrpSpPr>
            <p:cNvPr id="16690" name="Group 136"/>
            <p:cNvGrpSpPr>
              <a:grpSpLocks/>
            </p:cNvGrpSpPr>
            <p:nvPr/>
          </p:nvGrpSpPr>
          <p:grpSpPr bwMode="auto">
            <a:xfrm>
              <a:off x="3858" y="921"/>
              <a:ext cx="457" cy="518"/>
              <a:chOff x="3858" y="921"/>
              <a:chExt cx="457" cy="518"/>
            </a:xfrm>
          </p:grpSpPr>
          <p:sp>
            <p:nvSpPr>
              <p:cNvPr id="16691" name="Rectangle 137"/>
              <p:cNvSpPr>
                <a:spLocks noChangeArrowheads="1"/>
              </p:cNvSpPr>
              <p:nvPr/>
            </p:nvSpPr>
            <p:spPr bwMode="auto">
              <a:xfrm>
                <a:off x="3901" y="921"/>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92" name="Rectangle 138"/>
              <p:cNvSpPr>
                <a:spLocks noChangeArrowheads="1"/>
              </p:cNvSpPr>
              <p:nvPr/>
            </p:nvSpPr>
            <p:spPr bwMode="auto">
              <a:xfrm>
                <a:off x="3858" y="921"/>
                <a:ext cx="457" cy="518"/>
              </a:xfrm>
              <a:prstGeom prst="rect">
                <a:avLst/>
              </a:prstGeom>
              <a:noFill/>
              <a:ln w="7">
                <a:solidFill>
                  <a:srgbClr val="A0A0A0"/>
                </a:solidFill>
                <a:miter lim="800000"/>
                <a:headEnd/>
                <a:tailEnd/>
              </a:ln>
            </p:spPr>
            <p:txBody>
              <a:bodyPr/>
              <a:lstStyle/>
              <a:p>
                <a:endParaRPr lang="en-US"/>
              </a:p>
            </p:txBody>
          </p:sp>
        </p:grpSp>
      </p:grpSp>
      <p:grpSp>
        <p:nvGrpSpPr>
          <p:cNvPr id="16415" name="Group 139"/>
          <p:cNvGrpSpPr>
            <a:grpSpLocks/>
          </p:cNvGrpSpPr>
          <p:nvPr/>
        </p:nvGrpSpPr>
        <p:grpSpPr bwMode="auto">
          <a:xfrm>
            <a:off x="-85725" y="2308225"/>
            <a:ext cx="1720850" cy="557213"/>
            <a:chOff x="0" y="1439"/>
            <a:chExt cx="776" cy="518"/>
          </a:xfrm>
        </p:grpSpPr>
        <p:sp>
          <p:nvSpPr>
            <p:cNvPr id="16685" name="Rectangle 140"/>
            <p:cNvSpPr>
              <a:spLocks noChangeArrowheads="1"/>
            </p:cNvSpPr>
            <p:nvPr/>
          </p:nvSpPr>
          <p:spPr bwMode="auto">
            <a:xfrm>
              <a:off x="0" y="1439"/>
              <a:ext cx="776" cy="518"/>
            </a:xfrm>
            <a:prstGeom prst="rect">
              <a:avLst/>
            </a:prstGeom>
            <a:solidFill>
              <a:srgbClr val="FFFFEF"/>
            </a:solidFill>
            <a:ln w="9525">
              <a:noFill/>
              <a:miter lim="800000"/>
              <a:headEnd/>
              <a:tailEnd/>
            </a:ln>
          </p:spPr>
          <p:txBody>
            <a:bodyPr/>
            <a:lstStyle/>
            <a:p>
              <a:endParaRPr lang="en-US"/>
            </a:p>
          </p:txBody>
        </p:sp>
        <p:grpSp>
          <p:nvGrpSpPr>
            <p:cNvPr id="16686" name="Group 141"/>
            <p:cNvGrpSpPr>
              <a:grpSpLocks/>
            </p:cNvGrpSpPr>
            <p:nvPr/>
          </p:nvGrpSpPr>
          <p:grpSpPr bwMode="auto">
            <a:xfrm>
              <a:off x="0" y="1439"/>
              <a:ext cx="776" cy="518"/>
              <a:chOff x="0" y="1439"/>
              <a:chExt cx="776" cy="518"/>
            </a:xfrm>
          </p:grpSpPr>
          <p:sp>
            <p:nvSpPr>
              <p:cNvPr id="16687" name="Rectangle 142"/>
              <p:cNvSpPr>
                <a:spLocks noChangeArrowheads="1"/>
              </p:cNvSpPr>
              <p:nvPr/>
            </p:nvSpPr>
            <p:spPr bwMode="auto">
              <a:xfrm>
                <a:off x="43" y="1439"/>
                <a:ext cx="690" cy="518"/>
              </a:xfrm>
              <a:prstGeom prst="rect">
                <a:avLst/>
              </a:prstGeom>
              <a:solidFill>
                <a:srgbClr val="FFFFEF"/>
              </a:solidFill>
              <a:ln w="9525">
                <a:noFill/>
                <a:miter lim="800000"/>
                <a:headEnd/>
                <a:tailEnd/>
              </a:ln>
            </p:spPr>
            <p:txBody>
              <a:bodyPr/>
              <a:lstStyle/>
              <a:p>
                <a:r>
                  <a:rPr lang="en-US" sz="2000"/>
                  <a:t>Germany</a:t>
                </a:r>
              </a:p>
            </p:txBody>
          </p:sp>
          <p:sp>
            <p:nvSpPr>
              <p:cNvPr id="16688" name="Rectangle 143"/>
              <p:cNvSpPr>
                <a:spLocks noChangeArrowheads="1"/>
              </p:cNvSpPr>
              <p:nvPr/>
            </p:nvSpPr>
            <p:spPr bwMode="auto">
              <a:xfrm>
                <a:off x="0" y="1439"/>
                <a:ext cx="776" cy="518"/>
              </a:xfrm>
              <a:prstGeom prst="rect">
                <a:avLst/>
              </a:prstGeom>
              <a:noFill/>
              <a:ln w="7">
                <a:solidFill>
                  <a:srgbClr val="A0A0A0"/>
                </a:solidFill>
                <a:miter lim="800000"/>
                <a:headEnd/>
                <a:tailEnd/>
              </a:ln>
            </p:spPr>
            <p:txBody>
              <a:bodyPr/>
              <a:lstStyle/>
              <a:p>
                <a:endParaRPr lang="en-US"/>
              </a:p>
            </p:txBody>
          </p:sp>
        </p:grpSp>
      </p:grpSp>
      <p:grpSp>
        <p:nvGrpSpPr>
          <p:cNvPr id="16416" name="Group 144"/>
          <p:cNvGrpSpPr>
            <a:grpSpLocks/>
          </p:cNvGrpSpPr>
          <p:nvPr/>
        </p:nvGrpSpPr>
        <p:grpSpPr bwMode="auto">
          <a:xfrm>
            <a:off x="1279525" y="2308225"/>
            <a:ext cx="850900" cy="557213"/>
            <a:chOff x="776" y="1439"/>
            <a:chExt cx="340" cy="518"/>
          </a:xfrm>
        </p:grpSpPr>
        <p:sp>
          <p:nvSpPr>
            <p:cNvPr id="16681" name="Rectangle 145"/>
            <p:cNvSpPr>
              <a:spLocks noChangeArrowheads="1"/>
            </p:cNvSpPr>
            <p:nvPr/>
          </p:nvSpPr>
          <p:spPr bwMode="auto">
            <a:xfrm>
              <a:off x="776" y="1439"/>
              <a:ext cx="340" cy="518"/>
            </a:xfrm>
            <a:prstGeom prst="rect">
              <a:avLst/>
            </a:prstGeom>
            <a:solidFill>
              <a:srgbClr val="FFFFEF"/>
            </a:solidFill>
            <a:ln w="9525">
              <a:noFill/>
              <a:miter lim="800000"/>
              <a:headEnd/>
              <a:tailEnd/>
            </a:ln>
          </p:spPr>
          <p:txBody>
            <a:bodyPr/>
            <a:lstStyle/>
            <a:p>
              <a:endParaRPr lang="en-US"/>
            </a:p>
          </p:txBody>
        </p:sp>
        <p:grpSp>
          <p:nvGrpSpPr>
            <p:cNvPr id="16682" name="Group 146"/>
            <p:cNvGrpSpPr>
              <a:grpSpLocks/>
            </p:cNvGrpSpPr>
            <p:nvPr/>
          </p:nvGrpSpPr>
          <p:grpSpPr bwMode="auto">
            <a:xfrm>
              <a:off x="776" y="1439"/>
              <a:ext cx="340" cy="518"/>
              <a:chOff x="776" y="1439"/>
              <a:chExt cx="340" cy="518"/>
            </a:xfrm>
          </p:grpSpPr>
          <p:sp>
            <p:nvSpPr>
              <p:cNvPr id="16683" name="Rectangle 147"/>
              <p:cNvSpPr>
                <a:spLocks noChangeArrowheads="1"/>
              </p:cNvSpPr>
              <p:nvPr/>
            </p:nvSpPr>
            <p:spPr bwMode="auto">
              <a:xfrm>
                <a:off x="819" y="1439"/>
                <a:ext cx="254" cy="518"/>
              </a:xfrm>
              <a:prstGeom prst="rect">
                <a:avLst/>
              </a:prstGeom>
              <a:solidFill>
                <a:srgbClr val="FFFFEF"/>
              </a:solidFill>
              <a:ln w="9525">
                <a:noFill/>
                <a:miter lim="800000"/>
                <a:headEnd/>
                <a:tailEnd/>
              </a:ln>
            </p:spPr>
            <p:txBody>
              <a:bodyPr/>
              <a:lstStyle/>
              <a:p>
                <a:r>
                  <a:rPr lang="en-US"/>
                  <a:t>.18</a:t>
                </a:r>
              </a:p>
            </p:txBody>
          </p:sp>
          <p:sp>
            <p:nvSpPr>
              <p:cNvPr id="16684" name="Rectangle 148"/>
              <p:cNvSpPr>
                <a:spLocks noChangeArrowheads="1"/>
              </p:cNvSpPr>
              <p:nvPr/>
            </p:nvSpPr>
            <p:spPr bwMode="auto">
              <a:xfrm>
                <a:off x="776" y="1439"/>
                <a:ext cx="340" cy="518"/>
              </a:xfrm>
              <a:prstGeom prst="rect">
                <a:avLst/>
              </a:prstGeom>
              <a:noFill/>
              <a:ln w="7">
                <a:solidFill>
                  <a:srgbClr val="A0A0A0"/>
                </a:solidFill>
                <a:miter lim="800000"/>
                <a:headEnd/>
                <a:tailEnd/>
              </a:ln>
            </p:spPr>
            <p:txBody>
              <a:bodyPr/>
              <a:lstStyle/>
              <a:p>
                <a:endParaRPr lang="en-US"/>
              </a:p>
            </p:txBody>
          </p:sp>
        </p:grpSp>
      </p:grpSp>
      <p:grpSp>
        <p:nvGrpSpPr>
          <p:cNvPr id="16417" name="Group 149"/>
          <p:cNvGrpSpPr>
            <a:grpSpLocks/>
          </p:cNvGrpSpPr>
          <p:nvPr/>
        </p:nvGrpSpPr>
        <p:grpSpPr bwMode="auto">
          <a:xfrm>
            <a:off x="2130425" y="2308225"/>
            <a:ext cx="869950" cy="557213"/>
            <a:chOff x="1116" y="1439"/>
            <a:chExt cx="457" cy="518"/>
          </a:xfrm>
        </p:grpSpPr>
        <p:sp>
          <p:nvSpPr>
            <p:cNvPr id="16677" name="Rectangle 150"/>
            <p:cNvSpPr>
              <a:spLocks noChangeArrowheads="1"/>
            </p:cNvSpPr>
            <p:nvPr/>
          </p:nvSpPr>
          <p:spPr bwMode="auto">
            <a:xfrm>
              <a:off x="1116" y="1439"/>
              <a:ext cx="457" cy="518"/>
            </a:xfrm>
            <a:prstGeom prst="rect">
              <a:avLst/>
            </a:prstGeom>
            <a:solidFill>
              <a:srgbClr val="FFFFEF"/>
            </a:solidFill>
            <a:ln w="9525">
              <a:noFill/>
              <a:miter lim="800000"/>
              <a:headEnd/>
              <a:tailEnd/>
            </a:ln>
          </p:spPr>
          <p:txBody>
            <a:bodyPr/>
            <a:lstStyle/>
            <a:p>
              <a:endParaRPr lang="en-US"/>
            </a:p>
          </p:txBody>
        </p:sp>
        <p:grpSp>
          <p:nvGrpSpPr>
            <p:cNvPr id="16678" name="Group 151"/>
            <p:cNvGrpSpPr>
              <a:grpSpLocks/>
            </p:cNvGrpSpPr>
            <p:nvPr/>
          </p:nvGrpSpPr>
          <p:grpSpPr bwMode="auto">
            <a:xfrm>
              <a:off x="1116" y="1439"/>
              <a:ext cx="457" cy="518"/>
              <a:chOff x="1116" y="1439"/>
              <a:chExt cx="457" cy="518"/>
            </a:xfrm>
          </p:grpSpPr>
          <p:sp>
            <p:nvSpPr>
              <p:cNvPr id="16679" name="Rectangle 152"/>
              <p:cNvSpPr>
                <a:spLocks noChangeArrowheads="1"/>
              </p:cNvSpPr>
              <p:nvPr/>
            </p:nvSpPr>
            <p:spPr bwMode="auto">
              <a:xfrm>
                <a:off x="1159" y="1439"/>
                <a:ext cx="371" cy="518"/>
              </a:xfrm>
              <a:prstGeom prst="rect">
                <a:avLst/>
              </a:prstGeom>
              <a:solidFill>
                <a:srgbClr val="FFFFEF"/>
              </a:solidFill>
              <a:ln w="9525">
                <a:noFill/>
                <a:miter lim="800000"/>
                <a:headEnd/>
                <a:tailEnd/>
              </a:ln>
            </p:spPr>
            <p:txBody>
              <a:bodyPr/>
              <a:lstStyle/>
              <a:p>
                <a:r>
                  <a:rPr lang="en-US"/>
                  <a:t>.31</a:t>
                </a:r>
              </a:p>
            </p:txBody>
          </p:sp>
          <p:sp>
            <p:nvSpPr>
              <p:cNvPr id="16680" name="Rectangle 153"/>
              <p:cNvSpPr>
                <a:spLocks noChangeArrowheads="1"/>
              </p:cNvSpPr>
              <p:nvPr/>
            </p:nvSpPr>
            <p:spPr bwMode="auto">
              <a:xfrm>
                <a:off x="1116" y="1439"/>
                <a:ext cx="457" cy="518"/>
              </a:xfrm>
              <a:prstGeom prst="rect">
                <a:avLst/>
              </a:prstGeom>
              <a:noFill/>
              <a:ln w="7">
                <a:solidFill>
                  <a:srgbClr val="A0A0A0"/>
                </a:solidFill>
                <a:miter lim="800000"/>
                <a:headEnd/>
                <a:tailEnd/>
              </a:ln>
            </p:spPr>
            <p:txBody>
              <a:bodyPr/>
              <a:lstStyle/>
              <a:p>
                <a:endParaRPr lang="en-US"/>
              </a:p>
            </p:txBody>
          </p:sp>
        </p:grpSp>
      </p:grpSp>
      <p:grpSp>
        <p:nvGrpSpPr>
          <p:cNvPr id="16418" name="Group 154"/>
          <p:cNvGrpSpPr>
            <a:grpSpLocks/>
          </p:cNvGrpSpPr>
          <p:nvPr/>
        </p:nvGrpSpPr>
        <p:grpSpPr bwMode="auto">
          <a:xfrm>
            <a:off x="3000375" y="2308225"/>
            <a:ext cx="871538" cy="557213"/>
            <a:chOff x="1573" y="1439"/>
            <a:chExt cx="457" cy="518"/>
          </a:xfrm>
        </p:grpSpPr>
        <p:sp>
          <p:nvSpPr>
            <p:cNvPr id="16673" name="Rectangle 155"/>
            <p:cNvSpPr>
              <a:spLocks noChangeArrowheads="1"/>
            </p:cNvSpPr>
            <p:nvPr/>
          </p:nvSpPr>
          <p:spPr bwMode="auto">
            <a:xfrm>
              <a:off x="1573" y="1439"/>
              <a:ext cx="457" cy="518"/>
            </a:xfrm>
            <a:prstGeom prst="rect">
              <a:avLst/>
            </a:prstGeom>
            <a:solidFill>
              <a:srgbClr val="FFFFEF"/>
            </a:solidFill>
            <a:ln w="9525">
              <a:noFill/>
              <a:miter lim="800000"/>
              <a:headEnd/>
              <a:tailEnd/>
            </a:ln>
          </p:spPr>
          <p:txBody>
            <a:bodyPr/>
            <a:lstStyle/>
            <a:p>
              <a:endParaRPr lang="en-US"/>
            </a:p>
          </p:txBody>
        </p:sp>
        <p:grpSp>
          <p:nvGrpSpPr>
            <p:cNvPr id="16674" name="Group 156"/>
            <p:cNvGrpSpPr>
              <a:grpSpLocks/>
            </p:cNvGrpSpPr>
            <p:nvPr/>
          </p:nvGrpSpPr>
          <p:grpSpPr bwMode="auto">
            <a:xfrm>
              <a:off x="1573" y="1439"/>
              <a:ext cx="457" cy="518"/>
              <a:chOff x="1573" y="1439"/>
              <a:chExt cx="457" cy="518"/>
            </a:xfrm>
          </p:grpSpPr>
          <p:sp>
            <p:nvSpPr>
              <p:cNvPr id="16675" name="Rectangle 157"/>
              <p:cNvSpPr>
                <a:spLocks noChangeArrowheads="1"/>
              </p:cNvSpPr>
              <p:nvPr/>
            </p:nvSpPr>
            <p:spPr bwMode="auto">
              <a:xfrm>
                <a:off x="1616" y="1439"/>
                <a:ext cx="371" cy="518"/>
              </a:xfrm>
              <a:prstGeom prst="rect">
                <a:avLst/>
              </a:prstGeom>
              <a:solidFill>
                <a:srgbClr val="FFFFEF"/>
              </a:solidFill>
              <a:ln w="9525">
                <a:noFill/>
                <a:miter lim="800000"/>
                <a:headEnd/>
                <a:tailEnd/>
              </a:ln>
            </p:spPr>
            <p:txBody>
              <a:bodyPr/>
              <a:lstStyle/>
              <a:p>
                <a:r>
                  <a:rPr lang="en-US"/>
                  <a:t>.65</a:t>
                </a:r>
              </a:p>
            </p:txBody>
          </p:sp>
          <p:sp>
            <p:nvSpPr>
              <p:cNvPr id="16676" name="Rectangle 158"/>
              <p:cNvSpPr>
                <a:spLocks noChangeArrowheads="1"/>
              </p:cNvSpPr>
              <p:nvPr/>
            </p:nvSpPr>
            <p:spPr bwMode="auto">
              <a:xfrm>
                <a:off x="1573" y="1439"/>
                <a:ext cx="457" cy="518"/>
              </a:xfrm>
              <a:prstGeom prst="rect">
                <a:avLst/>
              </a:prstGeom>
              <a:noFill/>
              <a:ln w="7">
                <a:solidFill>
                  <a:srgbClr val="A0A0A0"/>
                </a:solidFill>
                <a:miter lim="800000"/>
                <a:headEnd/>
                <a:tailEnd/>
              </a:ln>
            </p:spPr>
            <p:txBody>
              <a:bodyPr/>
              <a:lstStyle/>
              <a:p>
                <a:endParaRPr lang="en-US"/>
              </a:p>
            </p:txBody>
          </p:sp>
        </p:grpSp>
      </p:grpSp>
      <p:grpSp>
        <p:nvGrpSpPr>
          <p:cNvPr id="16419" name="Group 159"/>
          <p:cNvGrpSpPr>
            <a:grpSpLocks/>
          </p:cNvGrpSpPr>
          <p:nvPr/>
        </p:nvGrpSpPr>
        <p:grpSpPr bwMode="auto">
          <a:xfrm>
            <a:off x="3871913" y="2308225"/>
            <a:ext cx="871537" cy="557213"/>
            <a:chOff x="2030" y="1439"/>
            <a:chExt cx="457" cy="518"/>
          </a:xfrm>
        </p:grpSpPr>
        <p:sp>
          <p:nvSpPr>
            <p:cNvPr id="16669" name="Rectangle 160"/>
            <p:cNvSpPr>
              <a:spLocks noChangeArrowheads="1"/>
            </p:cNvSpPr>
            <p:nvPr/>
          </p:nvSpPr>
          <p:spPr bwMode="auto">
            <a:xfrm>
              <a:off x="2030" y="1439"/>
              <a:ext cx="457" cy="518"/>
            </a:xfrm>
            <a:prstGeom prst="rect">
              <a:avLst/>
            </a:prstGeom>
            <a:solidFill>
              <a:srgbClr val="FFFFEF"/>
            </a:solidFill>
            <a:ln w="9525">
              <a:noFill/>
              <a:miter lim="800000"/>
              <a:headEnd/>
              <a:tailEnd/>
            </a:ln>
          </p:spPr>
          <p:txBody>
            <a:bodyPr/>
            <a:lstStyle/>
            <a:p>
              <a:endParaRPr lang="en-US"/>
            </a:p>
          </p:txBody>
        </p:sp>
        <p:grpSp>
          <p:nvGrpSpPr>
            <p:cNvPr id="16670" name="Group 161"/>
            <p:cNvGrpSpPr>
              <a:grpSpLocks/>
            </p:cNvGrpSpPr>
            <p:nvPr/>
          </p:nvGrpSpPr>
          <p:grpSpPr bwMode="auto">
            <a:xfrm>
              <a:off x="2030" y="1439"/>
              <a:ext cx="457" cy="518"/>
              <a:chOff x="2030" y="1439"/>
              <a:chExt cx="457" cy="518"/>
            </a:xfrm>
          </p:grpSpPr>
          <p:sp>
            <p:nvSpPr>
              <p:cNvPr id="16671" name="Rectangle 162"/>
              <p:cNvSpPr>
                <a:spLocks noChangeArrowheads="1"/>
              </p:cNvSpPr>
              <p:nvPr/>
            </p:nvSpPr>
            <p:spPr bwMode="auto">
              <a:xfrm>
                <a:off x="2073" y="1439"/>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72" name="Rectangle 163"/>
              <p:cNvSpPr>
                <a:spLocks noChangeArrowheads="1"/>
              </p:cNvSpPr>
              <p:nvPr/>
            </p:nvSpPr>
            <p:spPr bwMode="auto">
              <a:xfrm>
                <a:off x="2030" y="1439"/>
                <a:ext cx="457" cy="518"/>
              </a:xfrm>
              <a:prstGeom prst="rect">
                <a:avLst/>
              </a:prstGeom>
              <a:noFill/>
              <a:ln w="7">
                <a:solidFill>
                  <a:srgbClr val="A0A0A0"/>
                </a:solidFill>
                <a:miter lim="800000"/>
                <a:headEnd/>
                <a:tailEnd/>
              </a:ln>
            </p:spPr>
            <p:txBody>
              <a:bodyPr/>
              <a:lstStyle/>
              <a:p>
                <a:endParaRPr lang="en-US"/>
              </a:p>
            </p:txBody>
          </p:sp>
        </p:grpSp>
      </p:grpSp>
      <p:grpSp>
        <p:nvGrpSpPr>
          <p:cNvPr id="16420" name="Group 164"/>
          <p:cNvGrpSpPr>
            <a:grpSpLocks/>
          </p:cNvGrpSpPr>
          <p:nvPr/>
        </p:nvGrpSpPr>
        <p:grpSpPr bwMode="auto">
          <a:xfrm>
            <a:off x="4743450" y="2308225"/>
            <a:ext cx="869950" cy="557213"/>
            <a:chOff x="2487" y="1439"/>
            <a:chExt cx="457" cy="518"/>
          </a:xfrm>
        </p:grpSpPr>
        <p:sp>
          <p:nvSpPr>
            <p:cNvPr id="16665" name="Rectangle 165"/>
            <p:cNvSpPr>
              <a:spLocks noChangeArrowheads="1"/>
            </p:cNvSpPr>
            <p:nvPr/>
          </p:nvSpPr>
          <p:spPr bwMode="auto">
            <a:xfrm>
              <a:off x="2487" y="1439"/>
              <a:ext cx="457" cy="518"/>
            </a:xfrm>
            <a:prstGeom prst="rect">
              <a:avLst/>
            </a:prstGeom>
            <a:solidFill>
              <a:srgbClr val="FFFFEF"/>
            </a:solidFill>
            <a:ln w="9525">
              <a:noFill/>
              <a:miter lim="800000"/>
              <a:headEnd/>
              <a:tailEnd/>
            </a:ln>
          </p:spPr>
          <p:txBody>
            <a:bodyPr/>
            <a:lstStyle/>
            <a:p>
              <a:endParaRPr lang="en-US"/>
            </a:p>
          </p:txBody>
        </p:sp>
        <p:grpSp>
          <p:nvGrpSpPr>
            <p:cNvPr id="16666" name="Group 166"/>
            <p:cNvGrpSpPr>
              <a:grpSpLocks/>
            </p:cNvGrpSpPr>
            <p:nvPr/>
          </p:nvGrpSpPr>
          <p:grpSpPr bwMode="auto">
            <a:xfrm>
              <a:off x="2487" y="1439"/>
              <a:ext cx="457" cy="518"/>
              <a:chOff x="2487" y="1439"/>
              <a:chExt cx="457" cy="518"/>
            </a:xfrm>
          </p:grpSpPr>
          <p:sp>
            <p:nvSpPr>
              <p:cNvPr id="16667" name="Rectangle 167"/>
              <p:cNvSpPr>
                <a:spLocks noChangeArrowheads="1"/>
              </p:cNvSpPr>
              <p:nvPr/>
            </p:nvSpPr>
            <p:spPr bwMode="auto">
              <a:xfrm>
                <a:off x="2530" y="1439"/>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68" name="Rectangle 168"/>
              <p:cNvSpPr>
                <a:spLocks noChangeArrowheads="1"/>
              </p:cNvSpPr>
              <p:nvPr/>
            </p:nvSpPr>
            <p:spPr bwMode="auto">
              <a:xfrm>
                <a:off x="2487" y="1439"/>
                <a:ext cx="457" cy="518"/>
              </a:xfrm>
              <a:prstGeom prst="rect">
                <a:avLst/>
              </a:prstGeom>
              <a:noFill/>
              <a:ln w="7">
                <a:solidFill>
                  <a:srgbClr val="A0A0A0"/>
                </a:solidFill>
                <a:miter lim="800000"/>
                <a:headEnd/>
                <a:tailEnd/>
              </a:ln>
            </p:spPr>
            <p:txBody>
              <a:bodyPr/>
              <a:lstStyle/>
              <a:p>
                <a:endParaRPr lang="en-US"/>
              </a:p>
            </p:txBody>
          </p:sp>
        </p:grpSp>
      </p:grpSp>
      <p:grpSp>
        <p:nvGrpSpPr>
          <p:cNvPr id="16421" name="Group 169"/>
          <p:cNvGrpSpPr>
            <a:grpSpLocks/>
          </p:cNvGrpSpPr>
          <p:nvPr/>
        </p:nvGrpSpPr>
        <p:grpSpPr bwMode="auto">
          <a:xfrm>
            <a:off x="5613400" y="2308225"/>
            <a:ext cx="871538" cy="557213"/>
            <a:chOff x="2944" y="1439"/>
            <a:chExt cx="457" cy="518"/>
          </a:xfrm>
        </p:grpSpPr>
        <p:sp>
          <p:nvSpPr>
            <p:cNvPr id="16661" name="Rectangle 170"/>
            <p:cNvSpPr>
              <a:spLocks noChangeArrowheads="1"/>
            </p:cNvSpPr>
            <p:nvPr/>
          </p:nvSpPr>
          <p:spPr bwMode="auto">
            <a:xfrm>
              <a:off x="2944" y="1439"/>
              <a:ext cx="457" cy="518"/>
            </a:xfrm>
            <a:prstGeom prst="rect">
              <a:avLst/>
            </a:prstGeom>
            <a:solidFill>
              <a:srgbClr val="FFFFEF"/>
            </a:solidFill>
            <a:ln w="9525">
              <a:noFill/>
              <a:miter lim="800000"/>
              <a:headEnd/>
              <a:tailEnd/>
            </a:ln>
          </p:spPr>
          <p:txBody>
            <a:bodyPr/>
            <a:lstStyle/>
            <a:p>
              <a:endParaRPr lang="en-US"/>
            </a:p>
          </p:txBody>
        </p:sp>
        <p:grpSp>
          <p:nvGrpSpPr>
            <p:cNvPr id="16662" name="Group 171"/>
            <p:cNvGrpSpPr>
              <a:grpSpLocks/>
            </p:cNvGrpSpPr>
            <p:nvPr/>
          </p:nvGrpSpPr>
          <p:grpSpPr bwMode="auto">
            <a:xfrm>
              <a:off x="2944" y="1439"/>
              <a:ext cx="457" cy="518"/>
              <a:chOff x="2944" y="1439"/>
              <a:chExt cx="457" cy="518"/>
            </a:xfrm>
          </p:grpSpPr>
          <p:sp>
            <p:nvSpPr>
              <p:cNvPr id="16663" name="Rectangle 172"/>
              <p:cNvSpPr>
                <a:spLocks noChangeArrowheads="1"/>
              </p:cNvSpPr>
              <p:nvPr/>
            </p:nvSpPr>
            <p:spPr bwMode="auto">
              <a:xfrm>
                <a:off x="2987" y="1439"/>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64" name="Rectangle 173"/>
              <p:cNvSpPr>
                <a:spLocks noChangeArrowheads="1"/>
              </p:cNvSpPr>
              <p:nvPr/>
            </p:nvSpPr>
            <p:spPr bwMode="auto">
              <a:xfrm>
                <a:off x="2944" y="1439"/>
                <a:ext cx="457" cy="518"/>
              </a:xfrm>
              <a:prstGeom prst="rect">
                <a:avLst/>
              </a:prstGeom>
              <a:noFill/>
              <a:ln w="7">
                <a:solidFill>
                  <a:srgbClr val="A0A0A0"/>
                </a:solidFill>
                <a:miter lim="800000"/>
                <a:headEnd/>
                <a:tailEnd/>
              </a:ln>
            </p:spPr>
            <p:txBody>
              <a:bodyPr/>
              <a:lstStyle/>
              <a:p>
                <a:endParaRPr lang="en-US"/>
              </a:p>
            </p:txBody>
          </p:sp>
        </p:grpSp>
      </p:grpSp>
      <p:grpSp>
        <p:nvGrpSpPr>
          <p:cNvPr id="16422" name="Group 174"/>
          <p:cNvGrpSpPr>
            <a:grpSpLocks/>
          </p:cNvGrpSpPr>
          <p:nvPr/>
        </p:nvGrpSpPr>
        <p:grpSpPr bwMode="auto">
          <a:xfrm>
            <a:off x="6484938" y="2308225"/>
            <a:ext cx="869950" cy="557213"/>
            <a:chOff x="3401" y="1439"/>
            <a:chExt cx="457" cy="518"/>
          </a:xfrm>
        </p:grpSpPr>
        <p:sp>
          <p:nvSpPr>
            <p:cNvPr id="16657" name="Rectangle 175"/>
            <p:cNvSpPr>
              <a:spLocks noChangeArrowheads="1"/>
            </p:cNvSpPr>
            <p:nvPr/>
          </p:nvSpPr>
          <p:spPr bwMode="auto">
            <a:xfrm>
              <a:off x="3401" y="1439"/>
              <a:ext cx="457" cy="518"/>
            </a:xfrm>
            <a:prstGeom prst="rect">
              <a:avLst/>
            </a:prstGeom>
            <a:solidFill>
              <a:srgbClr val="FFFFEF"/>
            </a:solidFill>
            <a:ln w="9525">
              <a:noFill/>
              <a:miter lim="800000"/>
              <a:headEnd/>
              <a:tailEnd/>
            </a:ln>
          </p:spPr>
          <p:txBody>
            <a:bodyPr/>
            <a:lstStyle/>
            <a:p>
              <a:endParaRPr lang="en-US"/>
            </a:p>
          </p:txBody>
        </p:sp>
        <p:grpSp>
          <p:nvGrpSpPr>
            <p:cNvPr id="16658" name="Group 176"/>
            <p:cNvGrpSpPr>
              <a:grpSpLocks/>
            </p:cNvGrpSpPr>
            <p:nvPr/>
          </p:nvGrpSpPr>
          <p:grpSpPr bwMode="auto">
            <a:xfrm>
              <a:off x="3401" y="1439"/>
              <a:ext cx="457" cy="518"/>
              <a:chOff x="3401" y="1439"/>
              <a:chExt cx="457" cy="518"/>
            </a:xfrm>
          </p:grpSpPr>
          <p:sp>
            <p:nvSpPr>
              <p:cNvPr id="16659" name="Rectangle 177"/>
              <p:cNvSpPr>
                <a:spLocks noChangeArrowheads="1"/>
              </p:cNvSpPr>
              <p:nvPr/>
            </p:nvSpPr>
            <p:spPr bwMode="auto">
              <a:xfrm>
                <a:off x="3444" y="1439"/>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60" name="Rectangle 178"/>
              <p:cNvSpPr>
                <a:spLocks noChangeArrowheads="1"/>
              </p:cNvSpPr>
              <p:nvPr/>
            </p:nvSpPr>
            <p:spPr bwMode="auto">
              <a:xfrm>
                <a:off x="3401" y="1439"/>
                <a:ext cx="457" cy="518"/>
              </a:xfrm>
              <a:prstGeom prst="rect">
                <a:avLst/>
              </a:prstGeom>
              <a:noFill/>
              <a:ln w="7">
                <a:solidFill>
                  <a:srgbClr val="A0A0A0"/>
                </a:solidFill>
                <a:miter lim="800000"/>
                <a:headEnd/>
                <a:tailEnd/>
              </a:ln>
            </p:spPr>
            <p:txBody>
              <a:bodyPr/>
              <a:lstStyle/>
              <a:p>
                <a:endParaRPr lang="en-US"/>
              </a:p>
            </p:txBody>
          </p:sp>
        </p:grpSp>
      </p:grpSp>
      <p:grpSp>
        <p:nvGrpSpPr>
          <p:cNvPr id="16423" name="Group 179"/>
          <p:cNvGrpSpPr>
            <a:grpSpLocks/>
          </p:cNvGrpSpPr>
          <p:nvPr/>
        </p:nvGrpSpPr>
        <p:grpSpPr bwMode="auto">
          <a:xfrm>
            <a:off x="7354888" y="2308225"/>
            <a:ext cx="871537" cy="557213"/>
            <a:chOff x="3858" y="1439"/>
            <a:chExt cx="457" cy="518"/>
          </a:xfrm>
        </p:grpSpPr>
        <p:sp>
          <p:nvSpPr>
            <p:cNvPr id="16653" name="Rectangle 180"/>
            <p:cNvSpPr>
              <a:spLocks noChangeArrowheads="1"/>
            </p:cNvSpPr>
            <p:nvPr/>
          </p:nvSpPr>
          <p:spPr bwMode="auto">
            <a:xfrm>
              <a:off x="3858" y="1439"/>
              <a:ext cx="457" cy="518"/>
            </a:xfrm>
            <a:prstGeom prst="rect">
              <a:avLst/>
            </a:prstGeom>
            <a:solidFill>
              <a:srgbClr val="FFFFEF"/>
            </a:solidFill>
            <a:ln w="9525">
              <a:noFill/>
              <a:miter lim="800000"/>
              <a:headEnd/>
              <a:tailEnd/>
            </a:ln>
          </p:spPr>
          <p:txBody>
            <a:bodyPr/>
            <a:lstStyle/>
            <a:p>
              <a:endParaRPr lang="en-US"/>
            </a:p>
          </p:txBody>
        </p:sp>
        <p:grpSp>
          <p:nvGrpSpPr>
            <p:cNvPr id="16654" name="Group 181"/>
            <p:cNvGrpSpPr>
              <a:grpSpLocks/>
            </p:cNvGrpSpPr>
            <p:nvPr/>
          </p:nvGrpSpPr>
          <p:grpSpPr bwMode="auto">
            <a:xfrm>
              <a:off x="3858" y="1439"/>
              <a:ext cx="457" cy="518"/>
              <a:chOff x="3858" y="1439"/>
              <a:chExt cx="457" cy="518"/>
            </a:xfrm>
          </p:grpSpPr>
          <p:sp>
            <p:nvSpPr>
              <p:cNvPr id="16655" name="Rectangle 182"/>
              <p:cNvSpPr>
                <a:spLocks noChangeArrowheads="1"/>
              </p:cNvSpPr>
              <p:nvPr/>
            </p:nvSpPr>
            <p:spPr bwMode="auto">
              <a:xfrm>
                <a:off x="3901" y="1439"/>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56" name="Rectangle 183"/>
              <p:cNvSpPr>
                <a:spLocks noChangeArrowheads="1"/>
              </p:cNvSpPr>
              <p:nvPr/>
            </p:nvSpPr>
            <p:spPr bwMode="auto">
              <a:xfrm>
                <a:off x="3858" y="1439"/>
                <a:ext cx="457" cy="518"/>
              </a:xfrm>
              <a:prstGeom prst="rect">
                <a:avLst/>
              </a:prstGeom>
              <a:noFill/>
              <a:ln w="7">
                <a:solidFill>
                  <a:srgbClr val="A0A0A0"/>
                </a:solidFill>
                <a:miter lim="800000"/>
                <a:headEnd/>
                <a:tailEnd/>
              </a:ln>
            </p:spPr>
            <p:txBody>
              <a:bodyPr/>
              <a:lstStyle/>
              <a:p>
                <a:endParaRPr lang="en-US"/>
              </a:p>
            </p:txBody>
          </p:sp>
        </p:grpSp>
      </p:grpSp>
      <p:grpSp>
        <p:nvGrpSpPr>
          <p:cNvPr id="16424" name="Group 184"/>
          <p:cNvGrpSpPr>
            <a:grpSpLocks/>
          </p:cNvGrpSpPr>
          <p:nvPr/>
        </p:nvGrpSpPr>
        <p:grpSpPr bwMode="auto">
          <a:xfrm>
            <a:off x="-85725" y="2865438"/>
            <a:ext cx="1720850" cy="558800"/>
            <a:chOff x="0" y="1957"/>
            <a:chExt cx="776" cy="518"/>
          </a:xfrm>
        </p:grpSpPr>
        <p:sp>
          <p:nvSpPr>
            <p:cNvPr id="16649" name="Rectangle 185"/>
            <p:cNvSpPr>
              <a:spLocks noChangeArrowheads="1"/>
            </p:cNvSpPr>
            <p:nvPr/>
          </p:nvSpPr>
          <p:spPr bwMode="auto">
            <a:xfrm>
              <a:off x="0" y="1957"/>
              <a:ext cx="776" cy="518"/>
            </a:xfrm>
            <a:prstGeom prst="rect">
              <a:avLst/>
            </a:prstGeom>
            <a:solidFill>
              <a:srgbClr val="FFFFEF"/>
            </a:solidFill>
            <a:ln w="9525">
              <a:noFill/>
              <a:miter lim="800000"/>
              <a:headEnd/>
              <a:tailEnd/>
            </a:ln>
          </p:spPr>
          <p:txBody>
            <a:bodyPr/>
            <a:lstStyle/>
            <a:p>
              <a:endParaRPr lang="en-US"/>
            </a:p>
          </p:txBody>
        </p:sp>
        <p:grpSp>
          <p:nvGrpSpPr>
            <p:cNvPr id="16650" name="Group 186"/>
            <p:cNvGrpSpPr>
              <a:grpSpLocks/>
            </p:cNvGrpSpPr>
            <p:nvPr/>
          </p:nvGrpSpPr>
          <p:grpSpPr bwMode="auto">
            <a:xfrm>
              <a:off x="0" y="1957"/>
              <a:ext cx="776" cy="518"/>
              <a:chOff x="0" y="1957"/>
              <a:chExt cx="776" cy="518"/>
            </a:xfrm>
          </p:grpSpPr>
          <p:sp>
            <p:nvSpPr>
              <p:cNvPr id="16651" name="Rectangle 187"/>
              <p:cNvSpPr>
                <a:spLocks noChangeArrowheads="1"/>
              </p:cNvSpPr>
              <p:nvPr/>
            </p:nvSpPr>
            <p:spPr bwMode="auto">
              <a:xfrm>
                <a:off x="43" y="1957"/>
                <a:ext cx="690" cy="518"/>
              </a:xfrm>
              <a:prstGeom prst="rect">
                <a:avLst/>
              </a:prstGeom>
              <a:solidFill>
                <a:srgbClr val="FFFFEF"/>
              </a:solidFill>
              <a:ln w="9525">
                <a:noFill/>
                <a:miter lim="800000"/>
                <a:headEnd/>
                <a:tailEnd/>
              </a:ln>
            </p:spPr>
            <p:txBody>
              <a:bodyPr/>
              <a:lstStyle/>
              <a:p>
                <a:r>
                  <a:rPr lang="en-US" sz="2000"/>
                  <a:t>Japan (JP)</a:t>
                </a:r>
              </a:p>
              <a:p>
                <a:endParaRPr lang="en-US" sz="2000"/>
              </a:p>
            </p:txBody>
          </p:sp>
          <p:sp>
            <p:nvSpPr>
              <p:cNvPr id="16652" name="Rectangle 188"/>
              <p:cNvSpPr>
                <a:spLocks noChangeArrowheads="1"/>
              </p:cNvSpPr>
              <p:nvPr/>
            </p:nvSpPr>
            <p:spPr bwMode="auto">
              <a:xfrm>
                <a:off x="0" y="1957"/>
                <a:ext cx="776" cy="518"/>
              </a:xfrm>
              <a:prstGeom prst="rect">
                <a:avLst/>
              </a:prstGeom>
              <a:noFill/>
              <a:ln w="7">
                <a:solidFill>
                  <a:srgbClr val="A0A0A0"/>
                </a:solidFill>
                <a:miter lim="800000"/>
                <a:headEnd/>
                <a:tailEnd/>
              </a:ln>
            </p:spPr>
            <p:txBody>
              <a:bodyPr/>
              <a:lstStyle/>
              <a:p>
                <a:endParaRPr lang="en-US"/>
              </a:p>
            </p:txBody>
          </p:sp>
        </p:grpSp>
      </p:grpSp>
      <p:grpSp>
        <p:nvGrpSpPr>
          <p:cNvPr id="16425" name="Group 189"/>
          <p:cNvGrpSpPr>
            <a:grpSpLocks/>
          </p:cNvGrpSpPr>
          <p:nvPr/>
        </p:nvGrpSpPr>
        <p:grpSpPr bwMode="auto">
          <a:xfrm>
            <a:off x="1279525" y="2865438"/>
            <a:ext cx="850900" cy="558800"/>
            <a:chOff x="776" y="1957"/>
            <a:chExt cx="340" cy="518"/>
          </a:xfrm>
        </p:grpSpPr>
        <p:sp>
          <p:nvSpPr>
            <p:cNvPr id="16645" name="Rectangle 190"/>
            <p:cNvSpPr>
              <a:spLocks noChangeArrowheads="1"/>
            </p:cNvSpPr>
            <p:nvPr/>
          </p:nvSpPr>
          <p:spPr bwMode="auto">
            <a:xfrm>
              <a:off x="776" y="1957"/>
              <a:ext cx="340" cy="518"/>
            </a:xfrm>
            <a:prstGeom prst="rect">
              <a:avLst/>
            </a:prstGeom>
            <a:solidFill>
              <a:srgbClr val="FFFFEF"/>
            </a:solidFill>
            <a:ln w="9525">
              <a:noFill/>
              <a:miter lim="800000"/>
              <a:headEnd/>
              <a:tailEnd/>
            </a:ln>
          </p:spPr>
          <p:txBody>
            <a:bodyPr/>
            <a:lstStyle/>
            <a:p>
              <a:endParaRPr lang="en-US"/>
            </a:p>
          </p:txBody>
        </p:sp>
        <p:grpSp>
          <p:nvGrpSpPr>
            <p:cNvPr id="16646" name="Group 191"/>
            <p:cNvGrpSpPr>
              <a:grpSpLocks/>
            </p:cNvGrpSpPr>
            <p:nvPr/>
          </p:nvGrpSpPr>
          <p:grpSpPr bwMode="auto">
            <a:xfrm>
              <a:off x="776" y="1957"/>
              <a:ext cx="340" cy="518"/>
              <a:chOff x="776" y="1957"/>
              <a:chExt cx="340" cy="518"/>
            </a:xfrm>
          </p:grpSpPr>
          <p:sp>
            <p:nvSpPr>
              <p:cNvPr id="16647" name="Rectangle 192"/>
              <p:cNvSpPr>
                <a:spLocks noChangeArrowheads="1"/>
              </p:cNvSpPr>
              <p:nvPr/>
            </p:nvSpPr>
            <p:spPr bwMode="auto">
              <a:xfrm>
                <a:off x="819" y="1957"/>
                <a:ext cx="254" cy="518"/>
              </a:xfrm>
              <a:prstGeom prst="rect">
                <a:avLst/>
              </a:prstGeom>
              <a:solidFill>
                <a:srgbClr val="FFFFEF"/>
              </a:solidFill>
              <a:ln w="9525">
                <a:noFill/>
                <a:miter lim="800000"/>
                <a:headEnd/>
                <a:tailEnd/>
              </a:ln>
            </p:spPr>
            <p:txBody>
              <a:bodyPr/>
              <a:lstStyle/>
              <a:p>
                <a:r>
                  <a:rPr lang="en-US"/>
                  <a:t>.15</a:t>
                </a:r>
              </a:p>
            </p:txBody>
          </p:sp>
          <p:sp>
            <p:nvSpPr>
              <p:cNvPr id="16648" name="Rectangle 193"/>
              <p:cNvSpPr>
                <a:spLocks noChangeArrowheads="1"/>
              </p:cNvSpPr>
              <p:nvPr/>
            </p:nvSpPr>
            <p:spPr bwMode="auto">
              <a:xfrm>
                <a:off x="776" y="1957"/>
                <a:ext cx="340" cy="518"/>
              </a:xfrm>
              <a:prstGeom prst="rect">
                <a:avLst/>
              </a:prstGeom>
              <a:noFill/>
              <a:ln w="7">
                <a:solidFill>
                  <a:srgbClr val="A0A0A0"/>
                </a:solidFill>
                <a:miter lim="800000"/>
                <a:headEnd/>
                <a:tailEnd/>
              </a:ln>
            </p:spPr>
            <p:txBody>
              <a:bodyPr/>
              <a:lstStyle/>
              <a:p>
                <a:endParaRPr lang="en-US"/>
              </a:p>
            </p:txBody>
          </p:sp>
        </p:grpSp>
      </p:grpSp>
      <p:grpSp>
        <p:nvGrpSpPr>
          <p:cNvPr id="16426" name="Group 194"/>
          <p:cNvGrpSpPr>
            <a:grpSpLocks/>
          </p:cNvGrpSpPr>
          <p:nvPr/>
        </p:nvGrpSpPr>
        <p:grpSpPr bwMode="auto">
          <a:xfrm>
            <a:off x="2130425" y="2865438"/>
            <a:ext cx="869950" cy="558800"/>
            <a:chOff x="1116" y="1957"/>
            <a:chExt cx="457" cy="518"/>
          </a:xfrm>
        </p:grpSpPr>
        <p:sp>
          <p:nvSpPr>
            <p:cNvPr id="16641" name="Rectangle 195"/>
            <p:cNvSpPr>
              <a:spLocks noChangeArrowheads="1"/>
            </p:cNvSpPr>
            <p:nvPr/>
          </p:nvSpPr>
          <p:spPr bwMode="auto">
            <a:xfrm>
              <a:off x="1116" y="1957"/>
              <a:ext cx="457" cy="518"/>
            </a:xfrm>
            <a:prstGeom prst="rect">
              <a:avLst/>
            </a:prstGeom>
            <a:solidFill>
              <a:srgbClr val="FFFFEF"/>
            </a:solidFill>
            <a:ln w="9525">
              <a:noFill/>
              <a:miter lim="800000"/>
              <a:headEnd/>
              <a:tailEnd/>
            </a:ln>
          </p:spPr>
          <p:txBody>
            <a:bodyPr/>
            <a:lstStyle/>
            <a:p>
              <a:endParaRPr lang="en-US"/>
            </a:p>
          </p:txBody>
        </p:sp>
        <p:grpSp>
          <p:nvGrpSpPr>
            <p:cNvPr id="16642" name="Group 196"/>
            <p:cNvGrpSpPr>
              <a:grpSpLocks/>
            </p:cNvGrpSpPr>
            <p:nvPr/>
          </p:nvGrpSpPr>
          <p:grpSpPr bwMode="auto">
            <a:xfrm>
              <a:off x="1116" y="1957"/>
              <a:ext cx="457" cy="518"/>
              <a:chOff x="1116" y="1957"/>
              <a:chExt cx="457" cy="518"/>
            </a:xfrm>
          </p:grpSpPr>
          <p:sp>
            <p:nvSpPr>
              <p:cNvPr id="16643" name="Rectangle 197"/>
              <p:cNvSpPr>
                <a:spLocks noChangeArrowheads="1"/>
              </p:cNvSpPr>
              <p:nvPr/>
            </p:nvSpPr>
            <p:spPr bwMode="auto">
              <a:xfrm>
                <a:off x="1159" y="1957"/>
                <a:ext cx="371" cy="518"/>
              </a:xfrm>
              <a:prstGeom prst="rect">
                <a:avLst/>
              </a:prstGeom>
              <a:solidFill>
                <a:srgbClr val="FFFFEF"/>
              </a:solidFill>
              <a:ln w="9525">
                <a:noFill/>
                <a:miter lim="800000"/>
                <a:headEnd/>
                <a:tailEnd/>
              </a:ln>
            </p:spPr>
            <p:txBody>
              <a:bodyPr/>
              <a:lstStyle/>
              <a:p>
                <a:r>
                  <a:rPr lang="en-US"/>
                  <a:t>.24</a:t>
                </a:r>
              </a:p>
            </p:txBody>
          </p:sp>
          <p:sp>
            <p:nvSpPr>
              <p:cNvPr id="16644" name="Rectangle 198"/>
              <p:cNvSpPr>
                <a:spLocks noChangeArrowheads="1"/>
              </p:cNvSpPr>
              <p:nvPr/>
            </p:nvSpPr>
            <p:spPr bwMode="auto">
              <a:xfrm>
                <a:off x="1116" y="1957"/>
                <a:ext cx="457" cy="518"/>
              </a:xfrm>
              <a:prstGeom prst="rect">
                <a:avLst/>
              </a:prstGeom>
              <a:noFill/>
              <a:ln w="7">
                <a:solidFill>
                  <a:srgbClr val="A0A0A0"/>
                </a:solidFill>
                <a:miter lim="800000"/>
                <a:headEnd/>
                <a:tailEnd/>
              </a:ln>
            </p:spPr>
            <p:txBody>
              <a:bodyPr/>
              <a:lstStyle/>
              <a:p>
                <a:endParaRPr lang="en-US"/>
              </a:p>
            </p:txBody>
          </p:sp>
        </p:grpSp>
      </p:grpSp>
      <p:grpSp>
        <p:nvGrpSpPr>
          <p:cNvPr id="16427" name="Group 199"/>
          <p:cNvGrpSpPr>
            <a:grpSpLocks/>
          </p:cNvGrpSpPr>
          <p:nvPr/>
        </p:nvGrpSpPr>
        <p:grpSpPr bwMode="auto">
          <a:xfrm>
            <a:off x="3000375" y="2865438"/>
            <a:ext cx="871538" cy="558800"/>
            <a:chOff x="1573" y="1957"/>
            <a:chExt cx="457" cy="518"/>
          </a:xfrm>
        </p:grpSpPr>
        <p:sp>
          <p:nvSpPr>
            <p:cNvPr id="16637" name="Rectangle 200"/>
            <p:cNvSpPr>
              <a:spLocks noChangeArrowheads="1"/>
            </p:cNvSpPr>
            <p:nvPr/>
          </p:nvSpPr>
          <p:spPr bwMode="auto">
            <a:xfrm>
              <a:off x="1573" y="1957"/>
              <a:ext cx="457" cy="518"/>
            </a:xfrm>
            <a:prstGeom prst="rect">
              <a:avLst/>
            </a:prstGeom>
            <a:solidFill>
              <a:srgbClr val="FFFFEF"/>
            </a:solidFill>
            <a:ln w="9525">
              <a:noFill/>
              <a:miter lim="800000"/>
              <a:headEnd/>
              <a:tailEnd/>
            </a:ln>
          </p:spPr>
          <p:txBody>
            <a:bodyPr/>
            <a:lstStyle/>
            <a:p>
              <a:endParaRPr lang="en-US"/>
            </a:p>
          </p:txBody>
        </p:sp>
        <p:grpSp>
          <p:nvGrpSpPr>
            <p:cNvPr id="16638" name="Group 201"/>
            <p:cNvGrpSpPr>
              <a:grpSpLocks/>
            </p:cNvGrpSpPr>
            <p:nvPr/>
          </p:nvGrpSpPr>
          <p:grpSpPr bwMode="auto">
            <a:xfrm>
              <a:off x="1573" y="1957"/>
              <a:ext cx="457" cy="518"/>
              <a:chOff x="1573" y="1957"/>
              <a:chExt cx="457" cy="518"/>
            </a:xfrm>
          </p:grpSpPr>
          <p:sp>
            <p:nvSpPr>
              <p:cNvPr id="16639" name="Rectangle 202"/>
              <p:cNvSpPr>
                <a:spLocks noChangeArrowheads="1"/>
              </p:cNvSpPr>
              <p:nvPr/>
            </p:nvSpPr>
            <p:spPr bwMode="auto">
              <a:xfrm>
                <a:off x="1616" y="1957"/>
                <a:ext cx="371" cy="518"/>
              </a:xfrm>
              <a:prstGeom prst="rect">
                <a:avLst/>
              </a:prstGeom>
              <a:solidFill>
                <a:srgbClr val="FFFFEF"/>
              </a:solidFill>
              <a:ln w="9525">
                <a:noFill/>
                <a:miter lim="800000"/>
                <a:headEnd/>
                <a:tailEnd/>
              </a:ln>
            </p:spPr>
            <p:txBody>
              <a:bodyPr/>
              <a:lstStyle/>
              <a:p>
                <a:r>
                  <a:rPr lang="en-US"/>
                  <a:t>.30</a:t>
                </a:r>
              </a:p>
            </p:txBody>
          </p:sp>
          <p:sp>
            <p:nvSpPr>
              <p:cNvPr id="16640" name="Rectangle 203"/>
              <p:cNvSpPr>
                <a:spLocks noChangeArrowheads="1"/>
              </p:cNvSpPr>
              <p:nvPr/>
            </p:nvSpPr>
            <p:spPr bwMode="auto">
              <a:xfrm>
                <a:off x="1573" y="1957"/>
                <a:ext cx="457" cy="518"/>
              </a:xfrm>
              <a:prstGeom prst="rect">
                <a:avLst/>
              </a:prstGeom>
              <a:noFill/>
              <a:ln w="7">
                <a:solidFill>
                  <a:srgbClr val="A0A0A0"/>
                </a:solidFill>
                <a:miter lim="800000"/>
                <a:headEnd/>
                <a:tailEnd/>
              </a:ln>
            </p:spPr>
            <p:txBody>
              <a:bodyPr/>
              <a:lstStyle/>
              <a:p>
                <a:endParaRPr lang="en-US"/>
              </a:p>
            </p:txBody>
          </p:sp>
        </p:grpSp>
      </p:grpSp>
      <p:grpSp>
        <p:nvGrpSpPr>
          <p:cNvPr id="16428" name="Group 204"/>
          <p:cNvGrpSpPr>
            <a:grpSpLocks/>
          </p:cNvGrpSpPr>
          <p:nvPr/>
        </p:nvGrpSpPr>
        <p:grpSpPr bwMode="auto">
          <a:xfrm>
            <a:off x="3871913" y="2865438"/>
            <a:ext cx="871537" cy="558800"/>
            <a:chOff x="2030" y="1957"/>
            <a:chExt cx="457" cy="518"/>
          </a:xfrm>
        </p:grpSpPr>
        <p:sp>
          <p:nvSpPr>
            <p:cNvPr id="16633" name="Rectangle 205"/>
            <p:cNvSpPr>
              <a:spLocks noChangeArrowheads="1"/>
            </p:cNvSpPr>
            <p:nvPr/>
          </p:nvSpPr>
          <p:spPr bwMode="auto">
            <a:xfrm>
              <a:off x="2030" y="1957"/>
              <a:ext cx="457" cy="518"/>
            </a:xfrm>
            <a:prstGeom prst="rect">
              <a:avLst/>
            </a:prstGeom>
            <a:solidFill>
              <a:srgbClr val="FFFFEF"/>
            </a:solidFill>
            <a:ln w="9525">
              <a:noFill/>
              <a:miter lim="800000"/>
              <a:headEnd/>
              <a:tailEnd/>
            </a:ln>
          </p:spPr>
          <p:txBody>
            <a:bodyPr/>
            <a:lstStyle/>
            <a:p>
              <a:endParaRPr lang="en-US"/>
            </a:p>
          </p:txBody>
        </p:sp>
        <p:grpSp>
          <p:nvGrpSpPr>
            <p:cNvPr id="16634" name="Group 206"/>
            <p:cNvGrpSpPr>
              <a:grpSpLocks/>
            </p:cNvGrpSpPr>
            <p:nvPr/>
          </p:nvGrpSpPr>
          <p:grpSpPr bwMode="auto">
            <a:xfrm>
              <a:off x="2030" y="1957"/>
              <a:ext cx="457" cy="518"/>
              <a:chOff x="2030" y="1957"/>
              <a:chExt cx="457" cy="518"/>
            </a:xfrm>
          </p:grpSpPr>
          <p:sp>
            <p:nvSpPr>
              <p:cNvPr id="16635" name="Rectangle 207"/>
              <p:cNvSpPr>
                <a:spLocks noChangeArrowheads="1"/>
              </p:cNvSpPr>
              <p:nvPr/>
            </p:nvSpPr>
            <p:spPr bwMode="auto">
              <a:xfrm>
                <a:off x="2073" y="1957"/>
                <a:ext cx="371" cy="518"/>
              </a:xfrm>
              <a:prstGeom prst="rect">
                <a:avLst/>
              </a:prstGeom>
              <a:solidFill>
                <a:srgbClr val="FFFFEF"/>
              </a:solidFill>
              <a:ln w="9525">
                <a:noFill/>
                <a:miter lim="800000"/>
                <a:headEnd/>
                <a:tailEnd/>
              </a:ln>
            </p:spPr>
            <p:txBody>
              <a:bodyPr/>
              <a:lstStyle/>
              <a:p>
                <a:r>
                  <a:rPr lang="en-US"/>
                  <a:t>.42</a:t>
                </a:r>
              </a:p>
            </p:txBody>
          </p:sp>
          <p:sp>
            <p:nvSpPr>
              <p:cNvPr id="16636" name="Rectangle 208"/>
              <p:cNvSpPr>
                <a:spLocks noChangeArrowheads="1"/>
              </p:cNvSpPr>
              <p:nvPr/>
            </p:nvSpPr>
            <p:spPr bwMode="auto">
              <a:xfrm>
                <a:off x="2030" y="1957"/>
                <a:ext cx="457" cy="518"/>
              </a:xfrm>
              <a:prstGeom prst="rect">
                <a:avLst/>
              </a:prstGeom>
              <a:noFill/>
              <a:ln w="7">
                <a:solidFill>
                  <a:srgbClr val="A0A0A0"/>
                </a:solidFill>
                <a:miter lim="800000"/>
                <a:headEnd/>
                <a:tailEnd/>
              </a:ln>
            </p:spPr>
            <p:txBody>
              <a:bodyPr/>
              <a:lstStyle/>
              <a:p>
                <a:endParaRPr lang="en-US"/>
              </a:p>
            </p:txBody>
          </p:sp>
        </p:grpSp>
      </p:grpSp>
      <p:grpSp>
        <p:nvGrpSpPr>
          <p:cNvPr id="16429" name="Group 209"/>
          <p:cNvGrpSpPr>
            <a:grpSpLocks/>
          </p:cNvGrpSpPr>
          <p:nvPr/>
        </p:nvGrpSpPr>
        <p:grpSpPr bwMode="auto">
          <a:xfrm>
            <a:off x="4743450" y="2865438"/>
            <a:ext cx="869950" cy="558800"/>
            <a:chOff x="2487" y="1957"/>
            <a:chExt cx="457" cy="518"/>
          </a:xfrm>
        </p:grpSpPr>
        <p:sp>
          <p:nvSpPr>
            <p:cNvPr id="16629" name="Rectangle 210"/>
            <p:cNvSpPr>
              <a:spLocks noChangeArrowheads="1"/>
            </p:cNvSpPr>
            <p:nvPr/>
          </p:nvSpPr>
          <p:spPr bwMode="auto">
            <a:xfrm>
              <a:off x="2487" y="1957"/>
              <a:ext cx="457" cy="518"/>
            </a:xfrm>
            <a:prstGeom prst="rect">
              <a:avLst/>
            </a:prstGeom>
            <a:solidFill>
              <a:srgbClr val="FFFFEF"/>
            </a:solidFill>
            <a:ln w="9525">
              <a:noFill/>
              <a:miter lim="800000"/>
              <a:headEnd/>
              <a:tailEnd/>
            </a:ln>
          </p:spPr>
          <p:txBody>
            <a:bodyPr/>
            <a:lstStyle/>
            <a:p>
              <a:endParaRPr lang="en-US"/>
            </a:p>
          </p:txBody>
        </p:sp>
        <p:grpSp>
          <p:nvGrpSpPr>
            <p:cNvPr id="16630" name="Group 211"/>
            <p:cNvGrpSpPr>
              <a:grpSpLocks/>
            </p:cNvGrpSpPr>
            <p:nvPr/>
          </p:nvGrpSpPr>
          <p:grpSpPr bwMode="auto">
            <a:xfrm>
              <a:off x="2487" y="1957"/>
              <a:ext cx="457" cy="518"/>
              <a:chOff x="2487" y="1957"/>
              <a:chExt cx="457" cy="518"/>
            </a:xfrm>
          </p:grpSpPr>
          <p:sp>
            <p:nvSpPr>
              <p:cNvPr id="16631" name="Rectangle 212"/>
              <p:cNvSpPr>
                <a:spLocks noChangeArrowheads="1"/>
              </p:cNvSpPr>
              <p:nvPr/>
            </p:nvSpPr>
            <p:spPr bwMode="auto">
              <a:xfrm>
                <a:off x="2530" y="1957"/>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32" name="Rectangle 213"/>
              <p:cNvSpPr>
                <a:spLocks noChangeArrowheads="1"/>
              </p:cNvSpPr>
              <p:nvPr/>
            </p:nvSpPr>
            <p:spPr bwMode="auto">
              <a:xfrm>
                <a:off x="2487" y="1957"/>
                <a:ext cx="457" cy="518"/>
              </a:xfrm>
              <a:prstGeom prst="rect">
                <a:avLst/>
              </a:prstGeom>
              <a:noFill/>
              <a:ln w="7">
                <a:solidFill>
                  <a:srgbClr val="A0A0A0"/>
                </a:solidFill>
                <a:miter lim="800000"/>
                <a:headEnd/>
                <a:tailEnd/>
              </a:ln>
            </p:spPr>
            <p:txBody>
              <a:bodyPr/>
              <a:lstStyle/>
              <a:p>
                <a:endParaRPr lang="en-US"/>
              </a:p>
            </p:txBody>
          </p:sp>
        </p:grpSp>
      </p:grpSp>
      <p:grpSp>
        <p:nvGrpSpPr>
          <p:cNvPr id="16430" name="Group 214"/>
          <p:cNvGrpSpPr>
            <a:grpSpLocks/>
          </p:cNvGrpSpPr>
          <p:nvPr/>
        </p:nvGrpSpPr>
        <p:grpSpPr bwMode="auto">
          <a:xfrm>
            <a:off x="5613400" y="2865438"/>
            <a:ext cx="871538" cy="558800"/>
            <a:chOff x="2944" y="1957"/>
            <a:chExt cx="457" cy="518"/>
          </a:xfrm>
        </p:grpSpPr>
        <p:sp>
          <p:nvSpPr>
            <p:cNvPr id="16625" name="Rectangle 215"/>
            <p:cNvSpPr>
              <a:spLocks noChangeArrowheads="1"/>
            </p:cNvSpPr>
            <p:nvPr/>
          </p:nvSpPr>
          <p:spPr bwMode="auto">
            <a:xfrm>
              <a:off x="2944" y="1957"/>
              <a:ext cx="457" cy="518"/>
            </a:xfrm>
            <a:prstGeom prst="rect">
              <a:avLst/>
            </a:prstGeom>
            <a:solidFill>
              <a:srgbClr val="FFFFEF"/>
            </a:solidFill>
            <a:ln w="9525">
              <a:noFill/>
              <a:miter lim="800000"/>
              <a:headEnd/>
              <a:tailEnd/>
            </a:ln>
          </p:spPr>
          <p:txBody>
            <a:bodyPr/>
            <a:lstStyle/>
            <a:p>
              <a:endParaRPr lang="en-US"/>
            </a:p>
          </p:txBody>
        </p:sp>
        <p:grpSp>
          <p:nvGrpSpPr>
            <p:cNvPr id="16626" name="Group 216"/>
            <p:cNvGrpSpPr>
              <a:grpSpLocks/>
            </p:cNvGrpSpPr>
            <p:nvPr/>
          </p:nvGrpSpPr>
          <p:grpSpPr bwMode="auto">
            <a:xfrm>
              <a:off x="2944" y="1957"/>
              <a:ext cx="457" cy="518"/>
              <a:chOff x="2944" y="1957"/>
              <a:chExt cx="457" cy="518"/>
            </a:xfrm>
          </p:grpSpPr>
          <p:sp>
            <p:nvSpPr>
              <p:cNvPr id="16627" name="Rectangle 217"/>
              <p:cNvSpPr>
                <a:spLocks noChangeArrowheads="1"/>
              </p:cNvSpPr>
              <p:nvPr/>
            </p:nvSpPr>
            <p:spPr bwMode="auto">
              <a:xfrm>
                <a:off x="2987" y="1957"/>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28" name="Rectangle 218"/>
              <p:cNvSpPr>
                <a:spLocks noChangeArrowheads="1"/>
              </p:cNvSpPr>
              <p:nvPr/>
            </p:nvSpPr>
            <p:spPr bwMode="auto">
              <a:xfrm>
                <a:off x="2944" y="1957"/>
                <a:ext cx="457" cy="518"/>
              </a:xfrm>
              <a:prstGeom prst="rect">
                <a:avLst/>
              </a:prstGeom>
              <a:noFill/>
              <a:ln w="7">
                <a:solidFill>
                  <a:srgbClr val="A0A0A0"/>
                </a:solidFill>
                <a:miter lim="800000"/>
                <a:headEnd/>
                <a:tailEnd/>
              </a:ln>
            </p:spPr>
            <p:txBody>
              <a:bodyPr/>
              <a:lstStyle/>
              <a:p>
                <a:endParaRPr lang="en-US"/>
              </a:p>
            </p:txBody>
          </p:sp>
        </p:grpSp>
      </p:grpSp>
      <p:grpSp>
        <p:nvGrpSpPr>
          <p:cNvPr id="16431" name="Group 219"/>
          <p:cNvGrpSpPr>
            <a:grpSpLocks/>
          </p:cNvGrpSpPr>
          <p:nvPr/>
        </p:nvGrpSpPr>
        <p:grpSpPr bwMode="auto">
          <a:xfrm>
            <a:off x="6484938" y="2865438"/>
            <a:ext cx="869950" cy="558800"/>
            <a:chOff x="3401" y="1957"/>
            <a:chExt cx="457" cy="518"/>
          </a:xfrm>
        </p:grpSpPr>
        <p:sp>
          <p:nvSpPr>
            <p:cNvPr id="16621" name="Rectangle 220"/>
            <p:cNvSpPr>
              <a:spLocks noChangeArrowheads="1"/>
            </p:cNvSpPr>
            <p:nvPr/>
          </p:nvSpPr>
          <p:spPr bwMode="auto">
            <a:xfrm>
              <a:off x="3401" y="1957"/>
              <a:ext cx="457" cy="518"/>
            </a:xfrm>
            <a:prstGeom prst="rect">
              <a:avLst/>
            </a:prstGeom>
            <a:solidFill>
              <a:srgbClr val="FFFFEF"/>
            </a:solidFill>
            <a:ln w="9525">
              <a:noFill/>
              <a:miter lim="800000"/>
              <a:headEnd/>
              <a:tailEnd/>
            </a:ln>
          </p:spPr>
          <p:txBody>
            <a:bodyPr/>
            <a:lstStyle/>
            <a:p>
              <a:endParaRPr lang="en-US"/>
            </a:p>
          </p:txBody>
        </p:sp>
        <p:grpSp>
          <p:nvGrpSpPr>
            <p:cNvPr id="16622" name="Group 221"/>
            <p:cNvGrpSpPr>
              <a:grpSpLocks/>
            </p:cNvGrpSpPr>
            <p:nvPr/>
          </p:nvGrpSpPr>
          <p:grpSpPr bwMode="auto">
            <a:xfrm>
              <a:off x="3401" y="1957"/>
              <a:ext cx="457" cy="518"/>
              <a:chOff x="3401" y="1957"/>
              <a:chExt cx="457" cy="518"/>
            </a:xfrm>
          </p:grpSpPr>
          <p:sp>
            <p:nvSpPr>
              <p:cNvPr id="16623" name="Rectangle 222"/>
              <p:cNvSpPr>
                <a:spLocks noChangeArrowheads="1"/>
              </p:cNvSpPr>
              <p:nvPr/>
            </p:nvSpPr>
            <p:spPr bwMode="auto">
              <a:xfrm>
                <a:off x="3444" y="1957"/>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24" name="Rectangle 223"/>
              <p:cNvSpPr>
                <a:spLocks noChangeArrowheads="1"/>
              </p:cNvSpPr>
              <p:nvPr/>
            </p:nvSpPr>
            <p:spPr bwMode="auto">
              <a:xfrm>
                <a:off x="3401" y="1957"/>
                <a:ext cx="457" cy="518"/>
              </a:xfrm>
              <a:prstGeom prst="rect">
                <a:avLst/>
              </a:prstGeom>
              <a:noFill/>
              <a:ln w="7">
                <a:solidFill>
                  <a:srgbClr val="A0A0A0"/>
                </a:solidFill>
                <a:miter lim="800000"/>
                <a:headEnd/>
                <a:tailEnd/>
              </a:ln>
            </p:spPr>
            <p:txBody>
              <a:bodyPr/>
              <a:lstStyle/>
              <a:p>
                <a:endParaRPr lang="en-US"/>
              </a:p>
            </p:txBody>
          </p:sp>
        </p:grpSp>
      </p:grpSp>
      <p:grpSp>
        <p:nvGrpSpPr>
          <p:cNvPr id="16432" name="Group 224"/>
          <p:cNvGrpSpPr>
            <a:grpSpLocks/>
          </p:cNvGrpSpPr>
          <p:nvPr/>
        </p:nvGrpSpPr>
        <p:grpSpPr bwMode="auto">
          <a:xfrm>
            <a:off x="7354888" y="2865438"/>
            <a:ext cx="871537" cy="558800"/>
            <a:chOff x="3858" y="1957"/>
            <a:chExt cx="457" cy="518"/>
          </a:xfrm>
        </p:grpSpPr>
        <p:sp>
          <p:nvSpPr>
            <p:cNvPr id="16617" name="Rectangle 225"/>
            <p:cNvSpPr>
              <a:spLocks noChangeArrowheads="1"/>
            </p:cNvSpPr>
            <p:nvPr/>
          </p:nvSpPr>
          <p:spPr bwMode="auto">
            <a:xfrm>
              <a:off x="3858" y="1957"/>
              <a:ext cx="457" cy="518"/>
            </a:xfrm>
            <a:prstGeom prst="rect">
              <a:avLst/>
            </a:prstGeom>
            <a:solidFill>
              <a:srgbClr val="FFFFEF"/>
            </a:solidFill>
            <a:ln w="9525">
              <a:noFill/>
              <a:miter lim="800000"/>
              <a:headEnd/>
              <a:tailEnd/>
            </a:ln>
          </p:spPr>
          <p:txBody>
            <a:bodyPr/>
            <a:lstStyle/>
            <a:p>
              <a:endParaRPr lang="en-US"/>
            </a:p>
          </p:txBody>
        </p:sp>
        <p:grpSp>
          <p:nvGrpSpPr>
            <p:cNvPr id="16618" name="Group 226"/>
            <p:cNvGrpSpPr>
              <a:grpSpLocks/>
            </p:cNvGrpSpPr>
            <p:nvPr/>
          </p:nvGrpSpPr>
          <p:grpSpPr bwMode="auto">
            <a:xfrm>
              <a:off x="3858" y="1957"/>
              <a:ext cx="457" cy="518"/>
              <a:chOff x="3858" y="1957"/>
              <a:chExt cx="457" cy="518"/>
            </a:xfrm>
          </p:grpSpPr>
          <p:sp>
            <p:nvSpPr>
              <p:cNvPr id="16619" name="Rectangle 227"/>
              <p:cNvSpPr>
                <a:spLocks noChangeArrowheads="1"/>
              </p:cNvSpPr>
              <p:nvPr/>
            </p:nvSpPr>
            <p:spPr bwMode="auto">
              <a:xfrm>
                <a:off x="3901" y="1957"/>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620" name="Rectangle 228"/>
              <p:cNvSpPr>
                <a:spLocks noChangeArrowheads="1"/>
              </p:cNvSpPr>
              <p:nvPr/>
            </p:nvSpPr>
            <p:spPr bwMode="auto">
              <a:xfrm>
                <a:off x="3858" y="1957"/>
                <a:ext cx="457" cy="518"/>
              </a:xfrm>
              <a:prstGeom prst="rect">
                <a:avLst/>
              </a:prstGeom>
              <a:noFill/>
              <a:ln w="7">
                <a:solidFill>
                  <a:srgbClr val="A0A0A0"/>
                </a:solidFill>
                <a:miter lim="800000"/>
                <a:headEnd/>
                <a:tailEnd/>
              </a:ln>
            </p:spPr>
            <p:txBody>
              <a:bodyPr/>
              <a:lstStyle/>
              <a:p>
                <a:endParaRPr lang="en-US"/>
              </a:p>
            </p:txBody>
          </p:sp>
        </p:grpSp>
      </p:grpSp>
      <p:grpSp>
        <p:nvGrpSpPr>
          <p:cNvPr id="16433" name="Group 229"/>
          <p:cNvGrpSpPr>
            <a:grpSpLocks/>
          </p:cNvGrpSpPr>
          <p:nvPr/>
        </p:nvGrpSpPr>
        <p:grpSpPr bwMode="auto">
          <a:xfrm>
            <a:off x="-152400" y="3424238"/>
            <a:ext cx="1711325" cy="557212"/>
            <a:chOff x="0" y="2475"/>
            <a:chExt cx="776" cy="518"/>
          </a:xfrm>
        </p:grpSpPr>
        <p:sp>
          <p:nvSpPr>
            <p:cNvPr id="16613" name="Rectangle 230"/>
            <p:cNvSpPr>
              <a:spLocks noChangeArrowheads="1"/>
            </p:cNvSpPr>
            <p:nvPr/>
          </p:nvSpPr>
          <p:spPr bwMode="auto">
            <a:xfrm>
              <a:off x="0" y="2475"/>
              <a:ext cx="776" cy="518"/>
            </a:xfrm>
            <a:prstGeom prst="rect">
              <a:avLst/>
            </a:prstGeom>
            <a:solidFill>
              <a:srgbClr val="FFFFEF"/>
            </a:solidFill>
            <a:ln w="9525">
              <a:noFill/>
              <a:miter lim="800000"/>
              <a:headEnd/>
              <a:tailEnd/>
            </a:ln>
          </p:spPr>
          <p:txBody>
            <a:bodyPr/>
            <a:lstStyle/>
            <a:p>
              <a:endParaRPr lang="en-US"/>
            </a:p>
          </p:txBody>
        </p:sp>
        <p:grpSp>
          <p:nvGrpSpPr>
            <p:cNvPr id="16614" name="Group 231"/>
            <p:cNvGrpSpPr>
              <a:grpSpLocks/>
            </p:cNvGrpSpPr>
            <p:nvPr/>
          </p:nvGrpSpPr>
          <p:grpSpPr bwMode="auto">
            <a:xfrm>
              <a:off x="0" y="2475"/>
              <a:ext cx="776" cy="518"/>
              <a:chOff x="0" y="2475"/>
              <a:chExt cx="776" cy="518"/>
            </a:xfrm>
          </p:grpSpPr>
          <p:sp>
            <p:nvSpPr>
              <p:cNvPr id="16615" name="Rectangle 232"/>
              <p:cNvSpPr>
                <a:spLocks noChangeArrowheads="1"/>
              </p:cNvSpPr>
              <p:nvPr/>
            </p:nvSpPr>
            <p:spPr bwMode="auto">
              <a:xfrm>
                <a:off x="43" y="2475"/>
                <a:ext cx="690" cy="518"/>
              </a:xfrm>
              <a:prstGeom prst="rect">
                <a:avLst/>
              </a:prstGeom>
              <a:solidFill>
                <a:srgbClr val="FFFFEF"/>
              </a:solidFill>
              <a:ln w="9525">
                <a:noFill/>
                <a:miter lim="800000"/>
                <a:headEnd/>
                <a:tailEnd/>
              </a:ln>
            </p:spPr>
            <p:txBody>
              <a:bodyPr/>
              <a:lstStyle/>
              <a:p>
                <a:r>
                  <a:rPr lang="en-US" sz="2000"/>
                  <a:t>Netherlands</a:t>
                </a:r>
              </a:p>
            </p:txBody>
          </p:sp>
          <p:sp>
            <p:nvSpPr>
              <p:cNvPr id="16616" name="Rectangle 233"/>
              <p:cNvSpPr>
                <a:spLocks noChangeArrowheads="1"/>
              </p:cNvSpPr>
              <p:nvPr/>
            </p:nvSpPr>
            <p:spPr bwMode="auto">
              <a:xfrm>
                <a:off x="0" y="2475"/>
                <a:ext cx="776" cy="518"/>
              </a:xfrm>
              <a:prstGeom prst="rect">
                <a:avLst/>
              </a:prstGeom>
              <a:noFill/>
              <a:ln w="7">
                <a:solidFill>
                  <a:srgbClr val="A0A0A0"/>
                </a:solidFill>
                <a:miter lim="800000"/>
                <a:headEnd/>
                <a:tailEnd/>
              </a:ln>
            </p:spPr>
            <p:txBody>
              <a:bodyPr/>
              <a:lstStyle/>
              <a:p>
                <a:endParaRPr lang="en-US"/>
              </a:p>
            </p:txBody>
          </p:sp>
        </p:grpSp>
      </p:grpSp>
      <p:grpSp>
        <p:nvGrpSpPr>
          <p:cNvPr id="16434" name="Group 234"/>
          <p:cNvGrpSpPr>
            <a:grpSpLocks/>
          </p:cNvGrpSpPr>
          <p:nvPr/>
        </p:nvGrpSpPr>
        <p:grpSpPr bwMode="auto">
          <a:xfrm>
            <a:off x="1279525" y="3424238"/>
            <a:ext cx="850900" cy="557212"/>
            <a:chOff x="776" y="2475"/>
            <a:chExt cx="340" cy="518"/>
          </a:xfrm>
        </p:grpSpPr>
        <p:sp>
          <p:nvSpPr>
            <p:cNvPr id="16609" name="Rectangle 235"/>
            <p:cNvSpPr>
              <a:spLocks noChangeArrowheads="1"/>
            </p:cNvSpPr>
            <p:nvPr/>
          </p:nvSpPr>
          <p:spPr bwMode="auto">
            <a:xfrm>
              <a:off x="776" y="2475"/>
              <a:ext cx="340" cy="518"/>
            </a:xfrm>
            <a:prstGeom prst="rect">
              <a:avLst/>
            </a:prstGeom>
            <a:solidFill>
              <a:srgbClr val="FFFFEF"/>
            </a:solidFill>
            <a:ln w="9525">
              <a:noFill/>
              <a:miter lim="800000"/>
              <a:headEnd/>
              <a:tailEnd/>
            </a:ln>
          </p:spPr>
          <p:txBody>
            <a:bodyPr/>
            <a:lstStyle/>
            <a:p>
              <a:endParaRPr lang="en-US"/>
            </a:p>
          </p:txBody>
        </p:sp>
        <p:grpSp>
          <p:nvGrpSpPr>
            <p:cNvPr id="16610" name="Group 236"/>
            <p:cNvGrpSpPr>
              <a:grpSpLocks/>
            </p:cNvGrpSpPr>
            <p:nvPr/>
          </p:nvGrpSpPr>
          <p:grpSpPr bwMode="auto">
            <a:xfrm>
              <a:off x="776" y="2475"/>
              <a:ext cx="340" cy="518"/>
              <a:chOff x="776" y="2475"/>
              <a:chExt cx="340" cy="518"/>
            </a:xfrm>
          </p:grpSpPr>
          <p:sp>
            <p:nvSpPr>
              <p:cNvPr id="16611" name="Rectangle 237"/>
              <p:cNvSpPr>
                <a:spLocks noChangeArrowheads="1"/>
              </p:cNvSpPr>
              <p:nvPr/>
            </p:nvSpPr>
            <p:spPr bwMode="auto">
              <a:xfrm>
                <a:off x="819" y="2475"/>
                <a:ext cx="254" cy="518"/>
              </a:xfrm>
              <a:prstGeom prst="rect">
                <a:avLst/>
              </a:prstGeom>
              <a:solidFill>
                <a:srgbClr val="FFFFEF"/>
              </a:solidFill>
              <a:ln w="9525">
                <a:noFill/>
                <a:miter lim="800000"/>
                <a:headEnd/>
                <a:tailEnd/>
              </a:ln>
            </p:spPr>
            <p:txBody>
              <a:bodyPr/>
              <a:lstStyle/>
              <a:p>
                <a:r>
                  <a:rPr lang="en-US"/>
                  <a:t>.24</a:t>
                </a:r>
              </a:p>
            </p:txBody>
          </p:sp>
          <p:sp>
            <p:nvSpPr>
              <p:cNvPr id="16612" name="Rectangle 238"/>
              <p:cNvSpPr>
                <a:spLocks noChangeArrowheads="1"/>
              </p:cNvSpPr>
              <p:nvPr/>
            </p:nvSpPr>
            <p:spPr bwMode="auto">
              <a:xfrm>
                <a:off x="776" y="2475"/>
                <a:ext cx="340" cy="518"/>
              </a:xfrm>
              <a:prstGeom prst="rect">
                <a:avLst/>
              </a:prstGeom>
              <a:noFill/>
              <a:ln w="7">
                <a:solidFill>
                  <a:srgbClr val="A0A0A0"/>
                </a:solidFill>
                <a:miter lim="800000"/>
                <a:headEnd/>
                <a:tailEnd/>
              </a:ln>
            </p:spPr>
            <p:txBody>
              <a:bodyPr/>
              <a:lstStyle/>
              <a:p>
                <a:endParaRPr lang="en-US"/>
              </a:p>
            </p:txBody>
          </p:sp>
        </p:grpSp>
      </p:grpSp>
      <p:grpSp>
        <p:nvGrpSpPr>
          <p:cNvPr id="16435" name="Group 239"/>
          <p:cNvGrpSpPr>
            <a:grpSpLocks/>
          </p:cNvGrpSpPr>
          <p:nvPr/>
        </p:nvGrpSpPr>
        <p:grpSpPr bwMode="auto">
          <a:xfrm>
            <a:off x="2130425" y="3424238"/>
            <a:ext cx="869950" cy="557212"/>
            <a:chOff x="1116" y="2475"/>
            <a:chExt cx="457" cy="518"/>
          </a:xfrm>
        </p:grpSpPr>
        <p:sp>
          <p:nvSpPr>
            <p:cNvPr id="16605" name="Rectangle 240"/>
            <p:cNvSpPr>
              <a:spLocks noChangeArrowheads="1"/>
            </p:cNvSpPr>
            <p:nvPr/>
          </p:nvSpPr>
          <p:spPr bwMode="auto">
            <a:xfrm>
              <a:off x="1116" y="2475"/>
              <a:ext cx="457" cy="518"/>
            </a:xfrm>
            <a:prstGeom prst="rect">
              <a:avLst/>
            </a:prstGeom>
            <a:solidFill>
              <a:srgbClr val="FFFFEF"/>
            </a:solidFill>
            <a:ln w="9525">
              <a:noFill/>
              <a:miter lim="800000"/>
              <a:headEnd/>
              <a:tailEnd/>
            </a:ln>
          </p:spPr>
          <p:txBody>
            <a:bodyPr/>
            <a:lstStyle/>
            <a:p>
              <a:endParaRPr lang="en-US"/>
            </a:p>
          </p:txBody>
        </p:sp>
        <p:grpSp>
          <p:nvGrpSpPr>
            <p:cNvPr id="16606" name="Group 241"/>
            <p:cNvGrpSpPr>
              <a:grpSpLocks/>
            </p:cNvGrpSpPr>
            <p:nvPr/>
          </p:nvGrpSpPr>
          <p:grpSpPr bwMode="auto">
            <a:xfrm>
              <a:off x="1116" y="2475"/>
              <a:ext cx="457" cy="518"/>
              <a:chOff x="1116" y="2475"/>
              <a:chExt cx="457" cy="518"/>
            </a:xfrm>
          </p:grpSpPr>
          <p:sp>
            <p:nvSpPr>
              <p:cNvPr id="16607" name="Rectangle 242"/>
              <p:cNvSpPr>
                <a:spLocks noChangeArrowheads="1"/>
              </p:cNvSpPr>
              <p:nvPr/>
            </p:nvSpPr>
            <p:spPr bwMode="auto">
              <a:xfrm>
                <a:off x="1159" y="2475"/>
                <a:ext cx="371" cy="518"/>
              </a:xfrm>
              <a:prstGeom prst="rect">
                <a:avLst/>
              </a:prstGeom>
              <a:solidFill>
                <a:srgbClr val="FFFFEF"/>
              </a:solidFill>
              <a:ln w="9525">
                <a:noFill/>
                <a:miter lim="800000"/>
                <a:headEnd/>
                <a:tailEnd/>
              </a:ln>
            </p:spPr>
            <p:txBody>
              <a:bodyPr/>
              <a:lstStyle/>
              <a:p>
                <a:r>
                  <a:rPr lang="en-US"/>
                  <a:t>.34</a:t>
                </a:r>
              </a:p>
            </p:txBody>
          </p:sp>
          <p:sp>
            <p:nvSpPr>
              <p:cNvPr id="16608" name="Rectangle 243"/>
              <p:cNvSpPr>
                <a:spLocks noChangeArrowheads="1"/>
              </p:cNvSpPr>
              <p:nvPr/>
            </p:nvSpPr>
            <p:spPr bwMode="auto">
              <a:xfrm>
                <a:off x="1116" y="2475"/>
                <a:ext cx="457" cy="518"/>
              </a:xfrm>
              <a:prstGeom prst="rect">
                <a:avLst/>
              </a:prstGeom>
              <a:noFill/>
              <a:ln w="7">
                <a:solidFill>
                  <a:srgbClr val="A0A0A0"/>
                </a:solidFill>
                <a:miter lim="800000"/>
                <a:headEnd/>
                <a:tailEnd/>
              </a:ln>
            </p:spPr>
            <p:txBody>
              <a:bodyPr/>
              <a:lstStyle/>
              <a:p>
                <a:endParaRPr lang="en-US"/>
              </a:p>
            </p:txBody>
          </p:sp>
        </p:grpSp>
      </p:grpSp>
      <p:grpSp>
        <p:nvGrpSpPr>
          <p:cNvPr id="16436" name="Group 244"/>
          <p:cNvGrpSpPr>
            <a:grpSpLocks/>
          </p:cNvGrpSpPr>
          <p:nvPr/>
        </p:nvGrpSpPr>
        <p:grpSpPr bwMode="auto">
          <a:xfrm>
            <a:off x="3000375" y="3424238"/>
            <a:ext cx="871538" cy="557212"/>
            <a:chOff x="1573" y="2475"/>
            <a:chExt cx="457" cy="518"/>
          </a:xfrm>
        </p:grpSpPr>
        <p:sp>
          <p:nvSpPr>
            <p:cNvPr id="16601" name="Rectangle 245"/>
            <p:cNvSpPr>
              <a:spLocks noChangeArrowheads="1"/>
            </p:cNvSpPr>
            <p:nvPr/>
          </p:nvSpPr>
          <p:spPr bwMode="auto">
            <a:xfrm>
              <a:off x="1573" y="2475"/>
              <a:ext cx="457" cy="518"/>
            </a:xfrm>
            <a:prstGeom prst="rect">
              <a:avLst/>
            </a:prstGeom>
            <a:solidFill>
              <a:srgbClr val="FFFFEF"/>
            </a:solidFill>
            <a:ln w="9525">
              <a:noFill/>
              <a:miter lim="800000"/>
              <a:headEnd/>
              <a:tailEnd/>
            </a:ln>
          </p:spPr>
          <p:txBody>
            <a:bodyPr/>
            <a:lstStyle/>
            <a:p>
              <a:endParaRPr lang="en-US"/>
            </a:p>
          </p:txBody>
        </p:sp>
        <p:grpSp>
          <p:nvGrpSpPr>
            <p:cNvPr id="16602" name="Group 246"/>
            <p:cNvGrpSpPr>
              <a:grpSpLocks/>
            </p:cNvGrpSpPr>
            <p:nvPr/>
          </p:nvGrpSpPr>
          <p:grpSpPr bwMode="auto">
            <a:xfrm>
              <a:off x="1573" y="2475"/>
              <a:ext cx="457" cy="518"/>
              <a:chOff x="1573" y="2475"/>
              <a:chExt cx="457" cy="518"/>
            </a:xfrm>
          </p:grpSpPr>
          <p:sp>
            <p:nvSpPr>
              <p:cNvPr id="16603" name="Rectangle 247"/>
              <p:cNvSpPr>
                <a:spLocks noChangeArrowheads="1"/>
              </p:cNvSpPr>
              <p:nvPr/>
            </p:nvSpPr>
            <p:spPr bwMode="auto">
              <a:xfrm>
                <a:off x="1616" y="2475"/>
                <a:ext cx="371" cy="518"/>
              </a:xfrm>
              <a:prstGeom prst="rect">
                <a:avLst/>
              </a:prstGeom>
              <a:solidFill>
                <a:srgbClr val="FFFFEF"/>
              </a:solidFill>
              <a:ln w="9525">
                <a:noFill/>
                <a:miter lim="800000"/>
                <a:headEnd/>
                <a:tailEnd/>
              </a:ln>
            </p:spPr>
            <p:txBody>
              <a:bodyPr/>
              <a:lstStyle/>
              <a:p>
                <a:r>
                  <a:rPr lang="en-US"/>
                  <a:t>.51</a:t>
                </a:r>
              </a:p>
            </p:txBody>
          </p:sp>
          <p:sp>
            <p:nvSpPr>
              <p:cNvPr id="16604" name="Rectangle 248"/>
              <p:cNvSpPr>
                <a:spLocks noChangeArrowheads="1"/>
              </p:cNvSpPr>
              <p:nvPr/>
            </p:nvSpPr>
            <p:spPr bwMode="auto">
              <a:xfrm>
                <a:off x="1573" y="2475"/>
                <a:ext cx="457" cy="518"/>
              </a:xfrm>
              <a:prstGeom prst="rect">
                <a:avLst/>
              </a:prstGeom>
              <a:noFill/>
              <a:ln w="7">
                <a:solidFill>
                  <a:srgbClr val="A0A0A0"/>
                </a:solidFill>
                <a:miter lim="800000"/>
                <a:headEnd/>
                <a:tailEnd/>
              </a:ln>
            </p:spPr>
            <p:txBody>
              <a:bodyPr/>
              <a:lstStyle/>
              <a:p>
                <a:endParaRPr lang="en-US"/>
              </a:p>
            </p:txBody>
          </p:sp>
        </p:grpSp>
      </p:grpSp>
      <p:grpSp>
        <p:nvGrpSpPr>
          <p:cNvPr id="16437" name="Group 249"/>
          <p:cNvGrpSpPr>
            <a:grpSpLocks/>
          </p:cNvGrpSpPr>
          <p:nvPr/>
        </p:nvGrpSpPr>
        <p:grpSpPr bwMode="auto">
          <a:xfrm>
            <a:off x="3871913" y="3424238"/>
            <a:ext cx="871537" cy="557212"/>
            <a:chOff x="2030" y="2475"/>
            <a:chExt cx="457" cy="518"/>
          </a:xfrm>
        </p:grpSpPr>
        <p:sp>
          <p:nvSpPr>
            <p:cNvPr id="16597" name="Rectangle 250"/>
            <p:cNvSpPr>
              <a:spLocks noChangeArrowheads="1"/>
            </p:cNvSpPr>
            <p:nvPr/>
          </p:nvSpPr>
          <p:spPr bwMode="auto">
            <a:xfrm>
              <a:off x="2030" y="2475"/>
              <a:ext cx="457" cy="518"/>
            </a:xfrm>
            <a:prstGeom prst="rect">
              <a:avLst/>
            </a:prstGeom>
            <a:solidFill>
              <a:srgbClr val="FFFFEF"/>
            </a:solidFill>
            <a:ln w="9525">
              <a:noFill/>
              <a:miter lim="800000"/>
              <a:headEnd/>
              <a:tailEnd/>
            </a:ln>
          </p:spPr>
          <p:txBody>
            <a:bodyPr/>
            <a:lstStyle/>
            <a:p>
              <a:endParaRPr lang="en-US"/>
            </a:p>
          </p:txBody>
        </p:sp>
        <p:grpSp>
          <p:nvGrpSpPr>
            <p:cNvPr id="16598" name="Group 251"/>
            <p:cNvGrpSpPr>
              <a:grpSpLocks/>
            </p:cNvGrpSpPr>
            <p:nvPr/>
          </p:nvGrpSpPr>
          <p:grpSpPr bwMode="auto">
            <a:xfrm>
              <a:off x="2030" y="2475"/>
              <a:ext cx="457" cy="518"/>
              <a:chOff x="2030" y="2475"/>
              <a:chExt cx="457" cy="518"/>
            </a:xfrm>
          </p:grpSpPr>
          <p:sp>
            <p:nvSpPr>
              <p:cNvPr id="16599" name="Rectangle 252"/>
              <p:cNvSpPr>
                <a:spLocks noChangeArrowheads="1"/>
              </p:cNvSpPr>
              <p:nvPr/>
            </p:nvSpPr>
            <p:spPr bwMode="auto">
              <a:xfrm>
                <a:off x="2073" y="2475"/>
                <a:ext cx="371" cy="518"/>
              </a:xfrm>
              <a:prstGeom prst="rect">
                <a:avLst/>
              </a:prstGeom>
              <a:solidFill>
                <a:srgbClr val="FFFFEF"/>
              </a:solidFill>
              <a:ln w="9525">
                <a:noFill/>
                <a:miter lim="800000"/>
                <a:headEnd/>
                <a:tailEnd/>
              </a:ln>
            </p:spPr>
            <p:txBody>
              <a:bodyPr/>
              <a:lstStyle/>
              <a:p>
                <a:r>
                  <a:rPr lang="en-US"/>
                  <a:t>.28</a:t>
                </a:r>
              </a:p>
            </p:txBody>
          </p:sp>
          <p:sp>
            <p:nvSpPr>
              <p:cNvPr id="16600" name="Rectangle 253"/>
              <p:cNvSpPr>
                <a:spLocks noChangeArrowheads="1"/>
              </p:cNvSpPr>
              <p:nvPr/>
            </p:nvSpPr>
            <p:spPr bwMode="auto">
              <a:xfrm>
                <a:off x="2030" y="2475"/>
                <a:ext cx="457" cy="518"/>
              </a:xfrm>
              <a:prstGeom prst="rect">
                <a:avLst/>
              </a:prstGeom>
              <a:noFill/>
              <a:ln w="7">
                <a:solidFill>
                  <a:srgbClr val="A0A0A0"/>
                </a:solidFill>
                <a:miter lim="800000"/>
                <a:headEnd/>
                <a:tailEnd/>
              </a:ln>
            </p:spPr>
            <p:txBody>
              <a:bodyPr/>
              <a:lstStyle/>
              <a:p>
                <a:endParaRPr lang="en-US"/>
              </a:p>
            </p:txBody>
          </p:sp>
        </p:grpSp>
      </p:grpSp>
      <p:grpSp>
        <p:nvGrpSpPr>
          <p:cNvPr id="16438" name="Group 254"/>
          <p:cNvGrpSpPr>
            <a:grpSpLocks/>
          </p:cNvGrpSpPr>
          <p:nvPr/>
        </p:nvGrpSpPr>
        <p:grpSpPr bwMode="auto">
          <a:xfrm>
            <a:off x="4743450" y="3424238"/>
            <a:ext cx="869950" cy="557212"/>
            <a:chOff x="2487" y="2475"/>
            <a:chExt cx="457" cy="518"/>
          </a:xfrm>
        </p:grpSpPr>
        <p:sp>
          <p:nvSpPr>
            <p:cNvPr id="16593" name="Rectangle 255"/>
            <p:cNvSpPr>
              <a:spLocks noChangeArrowheads="1"/>
            </p:cNvSpPr>
            <p:nvPr/>
          </p:nvSpPr>
          <p:spPr bwMode="auto">
            <a:xfrm>
              <a:off x="2487" y="2475"/>
              <a:ext cx="457" cy="518"/>
            </a:xfrm>
            <a:prstGeom prst="rect">
              <a:avLst/>
            </a:prstGeom>
            <a:solidFill>
              <a:srgbClr val="FFFFEF"/>
            </a:solidFill>
            <a:ln w="9525">
              <a:noFill/>
              <a:miter lim="800000"/>
              <a:headEnd/>
              <a:tailEnd/>
            </a:ln>
          </p:spPr>
          <p:txBody>
            <a:bodyPr/>
            <a:lstStyle/>
            <a:p>
              <a:endParaRPr lang="en-US"/>
            </a:p>
          </p:txBody>
        </p:sp>
        <p:grpSp>
          <p:nvGrpSpPr>
            <p:cNvPr id="16594" name="Group 256"/>
            <p:cNvGrpSpPr>
              <a:grpSpLocks/>
            </p:cNvGrpSpPr>
            <p:nvPr/>
          </p:nvGrpSpPr>
          <p:grpSpPr bwMode="auto">
            <a:xfrm>
              <a:off x="2487" y="2475"/>
              <a:ext cx="457" cy="518"/>
              <a:chOff x="2487" y="2475"/>
              <a:chExt cx="457" cy="518"/>
            </a:xfrm>
          </p:grpSpPr>
          <p:sp>
            <p:nvSpPr>
              <p:cNvPr id="16595" name="Rectangle 257"/>
              <p:cNvSpPr>
                <a:spLocks noChangeArrowheads="1"/>
              </p:cNvSpPr>
              <p:nvPr/>
            </p:nvSpPr>
            <p:spPr bwMode="auto">
              <a:xfrm>
                <a:off x="2530" y="2475"/>
                <a:ext cx="371" cy="518"/>
              </a:xfrm>
              <a:prstGeom prst="rect">
                <a:avLst/>
              </a:prstGeom>
              <a:solidFill>
                <a:srgbClr val="FFFFEF"/>
              </a:solidFill>
              <a:ln w="9525">
                <a:noFill/>
                <a:miter lim="800000"/>
                <a:headEnd/>
                <a:tailEnd/>
              </a:ln>
            </p:spPr>
            <p:txBody>
              <a:bodyPr/>
              <a:lstStyle/>
              <a:p>
                <a:r>
                  <a:rPr lang="en-US"/>
                  <a:t>.62</a:t>
                </a:r>
              </a:p>
            </p:txBody>
          </p:sp>
          <p:sp>
            <p:nvSpPr>
              <p:cNvPr id="16596" name="Rectangle 258"/>
              <p:cNvSpPr>
                <a:spLocks noChangeArrowheads="1"/>
              </p:cNvSpPr>
              <p:nvPr/>
            </p:nvSpPr>
            <p:spPr bwMode="auto">
              <a:xfrm>
                <a:off x="2487" y="2475"/>
                <a:ext cx="457" cy="518"/>
              </a:xfrm>
              <a:prstGeom prst="rect">
                <a:avLst/>
              </a:prstGeom>
              <a:noFill/>
              <a:ln w="7">
                <a:solidFill>
                  <a:srgbClr val="A0A0A0"/>
                </a:solidFill>
                <a:miter lim="800000"/>
                <a:headEnd/>
                <a:tailEnd/>
              </a:ln>
            </p:spPr>
            <p:txBody>
              <a:bodyPr/>
              <a:lstStyle/>
              <a:p>
                <a:endParaRPr lang="en-US"/>
              </a:p>
            </p:txBody>
          </p:sp>
        </p:grpSp>
      </p:grpSp>
      <p:grpSp>
        <p:nvGrpSpPr>
          <p:cNvPr id="16439" name="Group 259"/>
          <p:cNvGrpSpPr>
            <a:grpSpLocks/>
          </p:cNvGrpSpPr>
          <p:nvPr/>
        </p:nvGrpSpPr>
        <p:grpSpPr bwMode="auto">
          <a:xfrm>
            <a:off x="5613400" y="3424238"/>
            <a:ext cx="871538" cy="557212"/>
            <a:chOff x="2944" y="2475"/>
            <a:chExt cx="457" cy="518"/>
          </a:xfrm>
        </p:grpSpPr>
        <p:sp>
          <p:nvSpPr>
            <p:cNvPr id="16589" name="Rectangle 260"/>
            <p:cNvSpPr>
              <a:spLocks noChangeArrowheads="1"/>
            </p:cNvSpPr>
            <p:nvPr/>
          </p:nvSpPr>
          <p:spPr bwMode="auto">
            <a:xfrm>
              <a:off x="2944" y="2475"/>
              <a:ext cx="457" cy="518"/>
            </a:xfrm>
            <a:prstGeom prst="rect">
              <a:avLst/>
            </a:prstGeom>
            <a:solidFill>
              <a:srgbClr val="FFFFEF"/>
            </a:solidFill>
            <a:ln w="9525">
              <a:noFill/>
              <a:miter lim="800000"/>
              <a:headEnd/>
              <a:tailEnd/>
            </a:ln>
          </p:spPr>
          <p:txBody>
            <a:bodyPr/>
            <a:lstStyle/>
            <a:p>
              <a:endParaRPr lang="en-US"/>
            </a:p>
          </p:txBody>
        </p:sp>
        <p:grpSp>
          <p:nvGrpSpPr>
            <p:cNvPr id="16590" name="Group 261"/>
            <p:cNvGrpSpPr>
              <a:grpSpLocks/>
            </p:cNvGrpSpPr>
            <p:nvPr/>
          </p:nvGrpSpPr>
          <p:grpSpPr bwMode="auto">
            <a:xfrm>
              <a:off x="2944" y="2475"/>
              <a:ext cx="457" cy="518"/>
              <a:chOff x="2944" y="2475"/>
              <a:chExt cx="457" cy="518"/>
            </a:xfrm>
          </p:grpSpPr>
          <p:sp>
            <p:nvSpPr>
              <p:cNvPr id="16591" name="Rectangle 262"/>
              <p:cNvSpPr>
                <a:spLocks noChangeArrowheads="1"/>
              </p:cNvSpPr>
              <p:nvPr/>
            </p:nvSpPr>
            <p:spPr bwMode="auto">
              <a:xfrm>
                <a:off x="2987" y="2475"/>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592" name="Rectangle 263"/>
              <p:cNvSpPr>
                <a:spLocks noChangeArrowheads="1"/>
              </p:cNvSpPr>
              <p:nvPr/>
            </p:nvSpPr>
            <p:spPr bwMode="auto">
              <a:xfrm>
                <a:off x="2944" y="2475"/>
                <a:ext cx="457" cy="518"/>
              </a:xfrm>
              <a:prstGeom prst="rect">
                <a:avLst/>
              </a:prstGeom>
              <a:noFill/>
              <a:ln w="7">
                <a:solidFill>
                  <a:srgbClr val="A0A0A0"/>
                </a:solidFill>
                <a:miter lim="800000"/>
                <a:headEnd/>
                <a:tailEnd/>
              </a:ln>
            </p:spPr>
            <p:txBody>
              <a:bodyPr/>
              <a:lstStyle/>
              <a:p>
                <a:endParaRPr lang="en-US"/>
              </a:p>
            </p:txBody>
          </p:sp>
        </p:grpSp>
      </p:grpSp>
      <p:grpSp>
        <p:nvGrpSpPr>
          <p:cNvPr id="16440" name="Group 264"/>
          <p:cNvGrpSpPr>
            <a:grpSpLocks/>
          </p:cNvGrpSpPr>
          <p:nvPr/>
        </p:nvGrpSpPr>
        <p:grpSpPr bwMode="auto">
          <a:xfrm>
            <a:off x="6484938" y="3424238"/>
            <a:ext cx="869950" cy="557212"/>
            <a:chOff x="3401" y="2475"/>
            <a:chExt cx="457" cy="518"/>
          </a:xfrm>
        </p:grpSpPr>
        <p:sp>
          <p:nvSpPr>
            <p:cNvPr id="16585" name="Rectangle 265"/>
            <p:cNvSpPr>
              <a:spLocks noChangeArrowheads="1"/>
            </p:cNvSpPr>
            <p:nvPr/>
          </p:nvSpPr>
          <p:spPr bwMode="auto">
            <a:xfrm>
              <a:off x="3401" y="2475"/>
              <a:ext cx="457" cy="518"/>
            </a:xfrm>
            <a:prstGeom prst="rect">
              <a:avLst/>
            </a:prstGeom>
            <a:solidFill>
              <a:srgbClr val="FFFFEF"/>
            </a:solidFill>
            <a:ln w="9525">
              <a:noFill/>
              <a:miter lim="800000"/>
              <a:headEnd/>
              <a:tailEnd/>
            </a:ln>
          </p:spPr>
          <p:txBody>
            <a:bodyPr/>
            <a:lstStyle/>
            <a:p>
              <a:endParaRPr lang="en-US"/>
            </a:p>
          </p:txBody>
        </p:sp>
        <p:grpSp>
          <p:nvGrpSpPr>
            <p:cNvPr id="16586" name="Group 266"/>
            <p:cNvGrpSpPr>
              <a:grpSpLocks/>
            </p:cNvGrpSpPr>
            <p:nvPr/>
          </p:nvGrpSpPr>
          <p:grpSpPr bwMode="auto">
            <a:xfrm>
              <a:off x="3401" y="2475"/>
              <a:ext cx="457" cy="518"/>
              <a:chOff x="3401" y="2475"/>
              <a:chExt cx="457" cy="518"/>
            </a:xfrm>
          </p:grpSpPr>
          <p:sp>
            <p:nvSpPr>
              <p:cNvPr id="16587" name="Rectangle 267"/>
              <p:cNvSpPr>
                <a:spLocks noChangeArrowheads="1"/>
              </p:cNvSpPr>
              <p:nvPr/>
            </p:nvSpPr>
            <p:spPr bwMode="auto">
              <a:xfrm>
                <a:off x="3444" y="2475"/>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588" name="Rectangle 268"/>
              <p:cNvSpPr>
                <a:spLocks noChangeArrowheads="1"/>
              </p:cNvSpPr>
              <p:nvPr/>
            </p:nvSpPr>
            <p:spPr bwMode="auto">
              <a:xfrm>
                <a:off x="3401" y="2475"/>
                <a:ext cx="457" cy="518"/>
              </a:xfrm>
              <a:prstGeom prst="rect">
                <a:avLst/>
              </a:prstGeom>
              <a:noFill/>
              <a:ln w="7">
                <a:solidFill>
                  <a:srgbClr val="A0A0A0"/>
                </a:solidFill>
                <a:miter lim="800000"/>
                <a:headEnd/>
                <a:tailEnd/>
              </a:ln>
            </p:spPr>
            <p:txBody>
              <a:bodyPr/>
              <a:lstStyle/>
              <a:p>
                <a:endParaRPr lang="en-US"/>
              </a:p>
            </p:txBody>
          </p:sp>
        </p:grpSp>
      </p:grpSp>
      <p:grpSp>
        <p:nvGrpSpPr>
          <p:cNvPr id="16441" name="Group 269"/>
          <p:cNvGrpSpPr>
            <a:grpSpLocks/>
          </p:cNvGrpSpPr>
          <p:nvPr/>
        </p:nvGrpSpPr>
        <p:grpSpPr bwMode="auto">
          <a:xfrm>
            <a:off x="7354888" y="3424238"/>
            <a:ext cx="871537" cy="557212"/>
            <a:chOff x="3858" y="2475"/>
            <a:chExt cx="457" cy="518"/>
          </a:xfrm>
        </p:grpSpPr>
        <p:sp>
          <p:nvSpPr>
            <p:cNvPr id="16581" name="Rectangle 270"/>
            <p:cNvSpPr>
              <a:spLocks noChangeArrowheads="1"/>
            </p:cNvSpPr>
            <p:nvPr/>
          </p:nvSpPr>
          <p:spPr bwMode="auto">
            <a:xfrm>
              <a:off x="3858" y="2475"/>
              <a:ext cx="457" cy="518"/>
            </a:xfrm>
            <a:prstGeom prst="rect">
              <a:avLst/>
            </a:prstGeom>
            <a:solidFill>
              <a:srgbClr val="FFFFEF"/>
            </a:solidFill>
            <a:ln w="9525">
              <a:noFill/>
              <a:miter lim="800000"/>
              <a:headEnd/>
              <a:tailEnd/>
            </a:ln>
          </p:spPr>
          <p:txBody>
            <a:bodyPr/>
            <a:lstStyle/>
            <a:p>
              <a:endParaRPr lang="en-US"/>
            </a:p>
          </p:txBody>
        </p:sp>
        <p:grpSp>
          <p:nvGrpSpPr>
            <p:cNvPr id="16582" name="Group 271"/>
            <p:cNvGrpSpPr>
              <a:grpSpLocks/>
            </p:cNvGrpSpPr>
            <p:nvPr/>
          </p:nvGrpSpPr>
          <p:grpSpPr bwMode="auto">
            <a:xfrm>
              <a:off x="3858" y="2475"/>
              <a:ext cx="457" cy="518"/>
              <a:chOff x="3858" y="2475"/>
              <a:chExt cx="457" cy="518"/>
            </a:xfrm>
          </p:grpSpPr>
          <p:sp>
            <p:nvSpPr>
              <p:cNvPr id="16583" name="Rectangle 272"/>
              <p:cNvSpPr>
                <a:spLocks noChangeArrowheads="1"/>
              </p:cNvSpPr>
              <p:nvPr/>
            </p:nvSpPr>
            <p:spPr bwMode="auto">
              <a:xfrm>
                <a:off x="3901" y="2475"/>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584" name="Rectangle 273"/>
              <p:cNvSpPr>
                <a:spLocks noChangeArrowheads="1"/>
              </p:cNvSpPr>
              <p:nvPr/>
            </p:nvSpPr>
            <p:spPr bwMode="auto">
              <a:xfrm>
                <a:off x="3858" y="2475"/>
                <a:ext cx="457" cy="518"/>
              </a:xfrm>
              <a:prstGeom prst="rect">
                <a:avLst/>
              </a:prstGeom>
              <a:noFill/>
              <a:ln w="7">
                <a:solidFill>
                  <a:srgbClr val="A0A0A0"/>
                </a:solidFill>
                <a:miter lim="800000"/>
                <a:headEnd/>
                <a:tailEnd/>
              </a:ln>
            </p:spPr>
            <p:txBody>
              <a:bodyPr/>
              <a:lstStyle/>
              <a:p>
                <a:endParaRPr lang="en-US"/>
              </a:p>
            </p:txBody>
          </p:sp>
        </p:grpSp>
      </p:grpSp>
      <p:grpSp>
        <p:nvGrpSpPr>
          <p:cNvPr id="16442" name="Group 274"/>
          <p:cNvGrpSpPr>
            <a:grpSpLocks/>
          </p:cNvGrpSpPr>
          <p:nvPr/>
        </p:nvGrpSpPr>
        <p:grpSpPr bwMode="auto">
          <a:xfrm>
            <a:off x="-149225" y="3981450"/>
            <a:ext cx="1720850" cy="557213"/>
            <a:chOff x="0" y="2993"/>
            <a:chExt cx="776" cy="518"/>
          </a:xfrm>
        </p:grpSpPr>
        <p:sp>
          <p:nvSpPr>
            <p:cNvPr id="16577" name="Rectangle 275"/>
            <p:cNvSpPr>
              <a:spLocks noChangeArrowheads="1"/>
            </p:cNvSpPr>
            <p:nvPr/>
          </p:nvSpPr>
          <p:spPr bwMode="auto">
            <a:xfrm>
              <a:off x="0" y="2993"/>
              <a:ext cx="776" cy="518"/>
            </a:xfrm>
            <a:prstGeom prst="rect">
              <a:avLst/>
            </a:prstGeom>
            <a:solidFill>
              <a:srgbClr val="FFFFEF"/>
            </a:solidFill>
            <a:ln w="9525">
              <a:noFill/>
              <a:miter lim="800000"/>
              <a:headEnd/>
              <a:tailEnd/>
            </a:ln>
          </p:spPr>
          <p:txBody>
            <a:bodyPr/>
            <a:lstStyle/>
            <a:p>
              <a:endParaRPr lang="en-US"/>
            </a:p>
          </p:txBody>
        </p:sp>
        <p:grpSp>
          <p:nvGrpSpPr>
            <p:cNvPr id="16578" name="Group 276"/>
            <p:cNvGrpSpPr>
              <a:grpSpLocks/>
            </p:cNvGrpSpPr>
            <p:nvPr/>
          </p:nvGrpSpPr>
          <p:grpSpPr bwMode="auto">
            <a:xfrm>
              <a:off x="0" y="2993"/>
              <a:ext cx="776" cy="518"/>
              <a:chOff x="0" y="2993"/>
              <a:chExt cx="776" cy="518"/>
            </a:xfrm>
          </p:grpSpPr>
          <p:sp>
            <p:nvSpPr>
              <p:cNvPr id="16579" name="Rectangle 277"/>
              <p:cNvSpPr>
                <a:spLocks noChangeArrowheads="1"/>
              </p:cNvSpPr>
              <p:nvPr/>
            </p:nvSpPr>
            <p:spPr bwMode="auto">
              <a:xfrm>
                <a:off x="43" y="2993"/>
                <a:ext cx="690" cy="518"/>
              </a:xfrm>
              <a:prstGeom prst="rect">
                <a:avLst/>
              </a:prstGeom>
              <a:solidFill>
                <a:srgbClr val="FFFFEF"/>
              </a:solidFill>
              <a:ln w="9525">
                <a:noFill/>
                <a:miter lim="800000"/>
                <a:headEnd/>
                <a:tailEnd/>
              </a:ln>
            </p:spPr>
            <p:txBody>
              <a:bodyPr/>
              <a:lstStyle/>
              <a:p>
                <a:r>
                  <a:rPr lang="en-US" sz="2000"/>
                  <a:t>Switzerland</a:t>
                </a:r>
              </a:p>
            </p:txBody>
          </p:sp>
          <p:sp>
            <p:nvSpPr>
              <p:cNvPr id="16580" name="Rectangle 278"/>
              <p:cNvSpPr>
                <a:spLocks noChangeArrowheads="1"/>
              </p:cNvSpPr>
              <p:nvPr/>
            </p:nvSpPr>
            <p:spPr bwMode="auto">
              <a:xfrm>
                <a:off x="0" y="2993"/>
                <a:ext cx="776" cy="518"/>
              </a:xfrm>
              <a:prstGeom prst="rect">
                <a:avLst/>
              </a:prstGeom>
              <a:noFill/>
              <a:ln w="7">
                <a:solidFill>
                  <a:srgbClr val="A0A0A0"/>
                </a:solidFill>
                <a:miter lim="800000"/>
                <a:headEnd/>
                <a:tailEnd/>
              </a:ln>
            </p:spPr>
            <p:txBody>
              <a:bodyPr/>
              <a:lstStyle/>
              <a:p>
                <a:endParaRPr lang="en-US"/>
              </a:p>
            </p:txBody>
          </p:sp>
        </p:grpSp>
      </p:grpSp>
      <p:grpSp>
        <p:nvGrpSpPr>
          <p:cNvPr id="16443" name="Group 279"/>
          <p:cNvGrpSpPr>
            <a:grpSpLocks/>
          </p:cNvGrpSpPr>
          <p:nvPr/>
        </p:nvGrpSpPr>
        <p:grpSpPr bwMode="auto">
          <a:xfrm>
            <a:off x="1279525" y="3981450"/>
            <a:ext cx="850900" cy="557213"/>
            <a:chOff x="776" y="2993"/>
            <a:chExt cx="340" cy="518"/>
          </a:xfrm>
        </p:grpSpPr>
        <p:sp>
          <p:nvSpPr>
            <p:cNvPr id="16573" name="Rectangle 280"/>
            <p:cNvSpPr>
              <a:spLocks noChangeArrowheads="1"/>
            </p:cNvSpPr>
            <p:nvPr/>
          </p:nvSpPr>
          <p:spPr bwMode="auto">
            <a:xfrm>
              <a:off x="776" y="2993"/>
              <a:ext cx="340" cy="518"/>
            </a:xfrm>
            <a:prstGeom prst="rect">
              <a:avLst/>
            </a:prstGeom>
            <a:solidFill>
              <a:srgbClr val="FFFFEF"/>
            </a:solidFill>
            <a:ln w="9525">
              <a:noFill/>
              <a:miter lim="800000"/>
              <a:headEnd/>
              <a:tailEnd/>
            </a:ln>
          </p:spPr>
          <p:txBody>
            <a:bodyPr/>
            <a:lstStyle/>
            <a:p>
              <a:endParaRPr lang="en-US"/>
            </a:p>
          </p:txBody>
        </p:sp>
        <p:grpSp>
          <p:nvGrpSpPr>
            <p:cNvPr id="16574" name="Group 281"/>
            <p:cNvGrpSpPr>
              <a:grpSpLocks/>
            </p:cNvGrpSpPr>
            <p:nvPr/>
          </p:nvGrpSpPr>
          <p:grpSpPr bwMode="auto">
            <a:xfrm>
              <a:off x="776" y="2993"/>
              <a:ext cx="340" cy="518"/>
              <a:chOff x="776" y="2993"/>
              <a:chExt cx="340" cy="518"/>
            </a:xfrm>
          </p:grpSpPr>
          <p:sp>
            <p:nvSpPr>
              <p:cNvPr id="16575" name="Rectangle 282"/>
              <p:cNvSpPr>
                <a:spLocks noChangeArrowheads="1"/>
              </p:cNvSpPr>
              <p:nvPr/>
            </p:nvSpPr>
            <p:spPr bwMode="auto">
              <a:xfrm>
                <a:off x="819" y="2993"/>
                <a:ext cx="254" cy="518"/>
              </a:xfrm>
              <a:prstGeom prst="rect">
                <a:avLst/>
              </a:prstGeom>
              <a:solidFill>
                <a:srgbClr val="FFFFEF"/>
              </a:solidFill>
              <a:ln w="9525">
                <a:noFill/>
                <a:miter lim="800000"/>
                <a:headEnd/>
                <a:tailEnd/>
              </a:ln>
            </p:spPr>
            <p:txBody>
              <a:bodyPr/>
              <a:lstStyle/>
              <a:p>
                <a:r>
                  <a:rPr lang="en-US"/>
                  <a:t>.36</a:t>
                </a:r>
              </a:p>
            </p:txBody>
          </p:sp>
          <p:sp>
            <p:nvSpPr>
              <p:cNvPr id="16576" name="Rectangle 283"/>
              <p:cNvSpPr>
                <a:spLocks noChangeArrowheads="1"/>
              </p:cNvSpPr>
              <p:nvPr/>
            </p:nvSpPr>
            <p:spPr bwMode="auto">
              <a:xfrm>
                <a:off x="776" y="2993"/>
                <a:ext cx="340" cy="518"/>
              </a:xfrm>
              <a:prstGeom prst="rect">
                <a:avLst/>
              </a:prstGeom>
              <a:noFill/>
              <a:ln w="7">
                <a:solidFill>
                  <a:srgbClr val="A0A0A0"/>
                </a:solidFill>
                <a:miter lim="800000"/>
                <a:headEnd/>
                <a:tailEnd/>
              </a:ln>
            </p:spPr>
            <p:txBody>
              <a:bodyPr/>
              <a:lstStyle/>
              <a:p>
                <a:endParaRPr lang="en-US"/>
              </a:p>
            </p:txBody>
          </p:sp>
        </p:grpSp>
      </p:grpSp>
      <p:grpSp>
        <p:nvGrpSpPr>
          <p:cNvPr id="16444" name="Group 284"/>
          <p:cNvGrpSpPr>
            <a:grpSpLocks/>
          </p:cNvGrpSpPr>
          <p:nvPr/>
        </p:nvGrpSpPr>
        <p:grpSpPr bwMode="auto">
          <a:xfrm>
            <a:off x="2130425" y="3981450"/>
            <a:ext cx="869950" cy="557213"/>
            <a:chOff x="1116" y="2993"/>
            <a:chExt cx="457" cy="518"/>
          </a:xfrm>
        </p:grpSpPr>
        <p:sp>
          <p:nvSpPr>
            <p:cNvPr id="16569" name="Rectangle 285"/>
            <p:cNvSpPr>
              <a:spLocks noChangeArrowheads="1"/>
            </p:cNvSpPr>
            <p:nvPr/>
          </p:nvSpPr>
          <p:spPr bwMode="auto">
            <a:xfrm>
              <a:off x="1116" y="2993"/>
              <a:ext cx="457" cy="518"/>
            </a:xfrm>
            <a:prstGeom prst="rect">
              <a:avLst/>
            </a:prstGeom>
            <a:solidFill>
              <a:srgbClr val="FFFFEF"/>
            </a:solidFill>
            <a:ln w="9525">
              <a:noFill/>
              <a:miter lim="800000"/>
              <a:headEnd/>
              <a:tailEnd/>
            </a:ln>
          </p:spPr>
          <p:txBody>
            <a:bodyPr/>
            <a:lstStyle/>
            <a:p>
              <a:endParaRPr lang="en-US"/>
            </a:p>
          </p:txBody>
        </p:sp>
        <p:grpSp>
          <p:nvGrpSpPr>
            <p:cNvPr id="16570" name="Group 286"/>
            <p:cNvGrpSpPr>
              <a:grpSpLocks/>
            </p:cNvGrpSpPr>
            <p:nvPr/>
          </p:nvGrpSpPr>
          <p:grpSpPr bwMode="auto">
            <a:xfrm>
              <a:off x="1116" y="2993"/>
              <a:ext cx="457" cy="518"/>
              <a:chOff x="1116" y="2993"/>
              <a:chExt cx="457" cy="518"/>
            </a:xfrm>
          </p:grpSpPr>
          <p:sp>
            <p:nvSpPr>
              <p:cNvPr id="16571" name="Rectangle 287"/>
              <p:cNvSpPr>
                <a:spLocks noChangeArrowheads="1"/>
              </p:cNvSpPr>
              <p:nvPr/>
            </p:nvSpPr>
            <p:spPr bwMode="auto">
              <a:xfrm>
                <a:off x="1159" y="2993"/>
                <a:ext cx="371" cy="518"/>
              </a:xfrm>
              <a:prstGeom prst="rect">
                <a:avLst/>
              </a:prstGeom>
              <a:solidFill>
                <a:srgbClr val="FFFFEF"/>
              </a:solidFill>
              <a:ln w="9525">
                <a:noFill/>
                <a:miter lim="800000"/>
                <a:headEnd/>
                <a:tailEnd/>
              </a:ln>
            </p:spPr>
            <p:txBody>
              <a:bodyPr/>
              <a:lstStyle/>
              <a:p>
                <a:r>
                  <a:rPr lang="en-US"/>
                  <a:t>.37</a:t>
                </a:r>
              </a:p>
              <a:p>
                <a:endParaRPr lang="en-US"/>
              </a:p>
            </p:txBody>
          </p:sp>
          <p:sp>
            <p:nvSpPr>
              <p:cNvPr id="16572" name="Rectangle 288"/>
              <p:cNvSpPr>
                <a:spLocks noChangeArrowheads="1"/>
              </p:cNvSpPr>
              <p:nvPr/>
            </p:nvSpPr>
            <p:spPr bwMode="auto">
              <a:xfrm>
                <a:off x="1116" y="2993"/>
                <a:ext cx="457" cy="518"/>
              </a:xfrm>
              <a:prstGeom prst="rect">
                <a:avLst/>
              </a:prstGeom>
              <a:noFill/>
              <a:ln w="7">
                <a:solidFill>
                  <a:srgbClr val="A0A0A0"/>
                </a:solidFill>
                <a:miter lim="800000"/>
                <a:headEnd/>
                <a:tailEnd/>
              </a:ln>
            </p:spPr>
            <p:txBody>
              <a:bodyPr/>
              <a:lstStyle/>
              <a:p>
                <a:endParaRPr lang="en-US"/>
              </a:p>
            </p:txBody>
          </p:sp>
        </p:grpSp>
      </p:grpSp>
      <p:grpSp>
        <p:nvGrpSpPr>
          <p:cNvPr id="16445" name="Group 289"/>
          <p:cNvGrpSpPr>
            <a:grpSpLocks/>
          </p:cNvGrpSpPr>
          <p:nvPr/>
        </p:nvGrpSpPr>
        <p:grpSpPr bwMode="auto">
          <a:xfrm>
            <a:off x="3000375" y="3981450"/>
            <a:ext cx="871538" cy="557213"/>
            <a:chOff x="1573" y="2993"/>
            <a:chExt cx="457" cy="518"/>
          </a:xfrm>
        </p:grpSpPr>
        <p:sp>
          <p:nvSpPr>
            <p:cNvPr id="16565" name="Rectangle 290"/>
            <p:cNvSpPr>
              <a:spLocks noChangeArrowheads="1"/>
            </p:cNvSpPr>
            <p:nvPr/>
          </p:nvSpPr>
          <p:spPr bwMode="auto">
            <a:xfrm>
              <a:off x="1573" y="2993"/>
              <a:ext cx="457" cy="518"/>
            </a:xfrm>
            <a:prstGeom prst="rect">
              <a:avLst/>
            </a:prstGeom>
            <a:solidFill>
              <a:srgbClr val="FFFFEF"/>
            </a:solidFill>
            <a:ln w="9525">
              <a:noFill/>
              <a:miter lim="800000"/>
              <a:headEnd/>
              <a:tailEnd/>
            </a:ln>
          </p:spPr>
          <p:txBody>
            <a:bodyPr/>
            <a:lstStyle/>
            <a:p>
              <a:endParaRPr lang="en-US"/>
            </a:p>
          </p:txBody>
        </p:sp>
        <p:grpSp>
          <p:nvGrpSpPr>
            <p:cNvPr id="16566" name="Group 291"/>
            <p:cNvGrpSpPr>
              <a:grpSpLocks/>
            </p:cNvGrpSpPr>
            <p:nvPr/>
          </p:nvGrpSpPr>
          <p:grpSpPr bwMode="auto">
            <a:xfrm>
              <a:off x="1573" y="2993"/>
              <a:ext cx="457" cy="518"/>
              <a:chOff x="1573" y="2993"/>
              <a:chExt cx="457" cy="518"/>
            </a:xfrm>
          </p:grpSpPr>
          <p:sp>
            <p:nvSpPr>
              <p:cNvPr id="16567" name="Rectangle 292"/>
              <p:cNvSpPr>
                <a:spLocks noChangeArrowheads="1"/>
              </p:cNvSpPr>
              <p:nvPr/>
            </p:nvSpPr>
            <p:spPr bwMode="auto">
              <a:xfrm>
                <a:off x="1616" y="2993"/>
                <a:ext cx="371" cy="518"/>
              </a:xfrm>
              <a:prstGeom prst="rect">
                <a:avLst/>
              </a:prstGeom>
              <a:solidFill>
                <a:srgbClr val="FFFFEF"/>
              </a:solidFill>
              <a:ln w="9525">
                <a:noFill/>
                <a:miter lim="800000"/>
                <a:headEnd/>
                <a:tailEnd/>
              </a:ln>
            </p:spPr>
            <p:txBody>
              <a:bodyPr/>
              <a:lstStyle/>
              <a:p>
                <a:r>
                  <a:rPr lang="en-US"/>
                  <a:t>.48</a:t>
                </a:r>
              </a:p>
            </p:txBody>
          </p:sp>
          <p:sp>
            <p:nvSpPr>
              <p:cNvPr id="16568" name="Rectangle 293"/>
              <p:cNvSpPr>
                <a:spLocks noChangeArrowheads="1"/>
              </p:cNvSpPr>
              <p:nvPr/>
            </p:nvSpPr>
            <p:spPr bwMode="auto">
              <a:xfrm>
                <a:off x="1573" y="2993"/>
                <a:ext cx="457" cy="518"/>
              </a:xfrm>
              <a:prstGeom prst="rect">
                <a:avLst/>
              </a:prstGeom>
              <a:noFill/>
              <a:ln w="7">
                <a:solidFill>
                  <a:srgbClr val="A0A0A0"/>
                </a:solidFill>
                <a:miter lim="800000"/>
                <a:headEnd/>
                <a:tailEnd/>
              </a:ln>
            </p:spPr>
            <p:txBody>
              <a:bodyPr/>
              <a:lstStyle/>
              <a:p>
                <a:endParaRPr lang="en-US"/>
              </a:p>
            </p:txBody>
          </p:sp>
        </p:grpSp>
      </p:grpSp>
      <p:grpSp>
        <p:nvGrpSpPr>
          <p:cNvPr id="16446" name="Group 294"/>
          <p:cNvGrpSpPr>
            <a:grpSpLocks/>
          </p:cNvGrpSpPr>
          <p:nvPr/>
        </p:nvGrpSpPr>
        <p:grpSpPr bwMode="auto">
          <a:xfrm>
            <a:off x="3871913" y="3981450"/>
            <a:ext cx="871537" cy="557213"/>
            <a:chOff x="2030" y="2993"/>
            <a:chExt cx="457" cy="518"/>
          </a:xfrm>
        </p:grpSpPr>
        <p:sp>
          <p:nvSpPr>
            <p:cNvPr id="16561" name="Rectangle 295"/>
            <p:cNvSpPr>
              <a:spLocks noChangeArrowheads="1"/>
            </p:cNvSpPr>
            <p:nvPr/>
          </p:nvSpPr>
          <p:spPr bwMode="auto">
            <a:xfrm>
              <a:off x="2030" y="2993"/>
              <a:ext cx="457" cy="518"/>
            </a:xfrm>
            <a:prstGeom prst="rect">
              <a:avLst/>
            </a:prstGeom>
            <a:solidFill>
              <a:srgbClr val="FFFFEF"/>
            </a:solidFill>
            <a:ln w="9525">
              <a:noFill/>
              <a:miter lim="800000"/>
              <a:headEnd/>
              <a:tailEnd/>
            </a:ln>
          </p:spPr>
          <p:txBody>
            <a:bodyPr/>
            <a:lstStyle/>
            <a:p>
              <a:endParaRPr lang="en-US"/>
            </a:p>
          </p:txBody>
        </p:sp>
        <p:grpSp>
          <p:nvGrpSpPr>
            <p:cNvPr id="16562" name="Group 296"/>
            <p:cNvGrpSpPr>
              <a:grpSpLocks/>
            </p:cNvGrpSpPr>
            <p:nvPr/>
          </p:nvGrpSpPr>
          <p:grpSpPr bwMode="auto">
            <a:xfrm>
              <a:off x="2030" y="2993"/>
              <a:ext cx="457" cy="518"/>
              <a:chOff x="2030" y="2993"/>
              <a:chExt cx="457" cy="518"/>
            </a:xfrm>
          </p:grpSpPr>
          <p:sp>
            <p:nvSpPr>
              <p:cNvPr id="16563" name="Rectangle 297"/>
              <p:cNvSpPr>
                <a:spLocks noChangeArrowheads="1"/>
              </p:cNvSpPr>
              <p:nvPr/>
            </p:nvSpPr>
            <p:spPr bwMode="auto">
              <a:xfrm>
                <a:off x="2073" y="2993"/>
                <a:ext cx="371" cy="518"/>
              </a:xfrm>
              <a:prstGeom prst="rect">
                <a:avLst/>
              </a:prstGeom>
              <a:solidFill>
                <a:srgbClr val="FFFFEF"/>
              </a:solidFill>
              <a:ln w="9525">
                <a:noFill/>
                <a:miter lim="800000"/>
                <a:headEnd/>
                <a:tailEnd/>
              </a:ln>
            </p:spPr>
            <p:txBody>
              <a:bodyPr/>
              <a:lstStyle/>
              <a:p>
                <a:r>
                  <a:rPr lang="en-US"/>
                  <a:t>.28</a:t>
                </a:r>
              </a:p>
            </p:txBody>
          </p:sp>
          <p:sp>
            <p:nvSpPr>
              <p:cNvPr id="16564" name="Rectangle 298"/>
              <p:cNvSpPr>
                <a:spLocks noChangeArrowheads="1"/>
              </p:cNvSpPr>
              <p:nvPr/>
            </p:nvSpPr>
            <p:spPr bwMode="auto">
              <a:xfrm>
                <a:off x="2030" y="2993"/>
                <a:ext cx="457" cy="518"/>
              </a:xfrm>
              <a:prstGeom prst="rect">
                <a:avLst/>
              </a:prstGeom>
              <a:noFill/>
              <a:ln w="7">
                <a:solidFill>
                  <a:srgbClr val="A0A0A0"/>
                </a:solidFill>
                <a:miter lim="800000"/>
                <a:headEnd/>
                <a:tailEnd/>
              </a:ln>
            </p:spPr>
            <p:txBody>
              <a:bodyPr/>
              <a:lstStyle/>
              <a:p>
                <a:endParaRPr lang="en-US"/>
              </a:p>
            </p:txBody>
          </p:sp>
        </p:grpSp>
      </p:grpSp>
      <p:grpSp>
        <p:nvGrpSpPr>
          <p:cNvPr id="16447" name="Group 299"/>
          <p:cNvGrpSpPr>
            <a:grpSpLocks/>
          </p:cNvGrpSpPr>
          <p:nvPr/>
        </p:nvGrpSpPr>
        <p:grpSpPr bwMode="auto">
          <a:xfrm>
            <a:off x="4743450" y="3981450"/>
            <a:ext cx="869950" cy="557213"/>
            <a:chOff x="2487" y="2993"/>
            <a:chExt cx="457" cy="518"/>
          </a:xfrm>
        </p:grpSpPr>
        <p:sp>
          <p:nvSpPr>
            <p:cNvPr id="16557" name="Rectangle 300"/>
            <p:cNvSpPr>
              <a:spLocks noChangeArrowheads="1"/>
            </p:cNvSpPr>
            <p:nvPr/>
          </p:nvSpPr>
          <p:spPr bwMode="auto">
            <a:xfrm>
              <a:off x="2487" y="2993"/>
              <a:ext cx="457" cy="518"/>
            </a:xfrm>
            <a:prstGeom prst="rect">
              <a:avLst/>
            </a:prstGeom>
            <a:solidFill>
              <a:srgbClr val="FFFFEF"/>
            </a:solidFill>
            <a:ln w="9525">
              <a:noFill/>
              <a:miter lim="800000"/>
              <a:headEnd/>
              <a:tailEnd/>
            </a:ln>
          </p:spPr>
          <p:txBody>
            <a:bodyPr/>
            <a:lstStyle/>
            <a:p>
              <a:endParaRPr lang="en-US"/>
            </a:p>
          </p:txBody>
        </p:sp>
        <p:grpSp>
          <p:nvGrpSpPr>
            <p:cNvPr id="16558" name="Group 301"/>
            <p:cNvGrpSpPr>
              <a:grpSpLocks/>
            </p:cNvGrpSpPr>
            <p:nvPr/>
          </p:nvGrpSpPr>
          <p:grpSpPr bwMode="auto">
            <a:xfrm>
              <a:off x="2487" y="2993"/>
              <a:ext cx="457" cy="518"/>
              <a:chOff x="2487" y="2993"/>
              <a:chExt cx="457" cy="518"/>
            </a:xfrm>
          </p:grpSpPr>
          <p:sp>
            <p:nvSpPr>
              <p:cNvPr id="16559" name="Rectangle 302"/>
              <p:cNvSpPr>
                <a:spLocks noChangeArrowheads="1"/>
              </p:cNvSpPr>
              <p:nvPr/>
            </p:nvSpPr>
            <p:spPr bwMode="auto">
              <a:xfrm>
                <a:off x="2530" y="2993"/>
                <a:ext cx="371" cy="518"/>
              </a:xfrm>
              <a:prstGeom prst="rect">
                <a:avLst/>
              </a:prstGeom>
              <a:solidFill>
                <a:srgbClr val="FFFFEF"/>
              </a:solidFill>
              <a:ln w="9525">
                <a:noFill/>
                <a:miter lim="800000"/>
                <a:headEnd/>
                <a:tailEnd/>
              </a:ln>
            </p:spPr>
            <p:txBody>
              <a:bodyPr/>
              <a:lstStyle/>
              <a:p>
                <a:r>
                  <a:rPr lang="en-US"/>
                  <a:t>.52</a:t>
                </a:r>
              </a:p>
              <a:p>
                <a:endParaRPr lang="en-US"/>
              </a:p>
            </p:txBody>
          </p:sp>
          <p:sp>
            <p:nvSpPr>
              <p:cNvPr id="16560" name="Rectangle 303"/>
              <p:cNvSpPr>
                <a:spLocks noChangeArrowheads="1"/>
              </p:cNvSpPr>
              <p:nvPr/>
            </p:nvSpPr>
            <p:spPr bwMode="auto">
              <a:xfrm>
                <a:off x="2487" y="2993"/>
                <a:ext cx="457" cy="518"/>
              </a:xfrm>
              <a:prstGeom prst="rect">
                <a:avLst/>
              </a:prstGeom>
              <a:noFill/>
              <a:ln w="7">
                <a:solidFill>
                  <a:srgbClr val="A0A0A0"/>
                </a:solidFill>
                <a:miter lim="800000"/>
                <a:headEnd/>
                <a:tailEnd/>
              </a:ln>
            </p:spPr>
            <p:txBody>
              <a:bodyPr/>
              <a:lstStyle/>
              <a:p>
                <a:endParaRPr lang="en-US"/>
              </a:p>
            </p:txBody>
          </p:sp>
        </p:grpSp>
      </p:grpSp>
      <p:grpSp>
        <p:nvGrpSpPr>
          <p:cNvPr id="16448" name="Group 304"/>
          <p:cNvGrpSpPr>
            <a:grpSpLocks/>
          </p:cNvGrpSpPr>
          <p:nvPr/>
        </p:nvGrpSpPr>
        <p:grpSpPr bwMode="auto">
          <a:xfrm>
            <a:off x="5613400" y="3981450"/>
            <a:ext cx="871538" cy="557213"/>
            <a:chOff x="2944" y="2993"/>
            <a:chExt cx="457" cy="518"/>
          </a:xfrm>
        </p:grpSpPr>
        <p:sp>
          <p:nvSpPr>
            <p:cNvPr id="16553" name="Rectangle 305"/>
            <p:cNvSpPr>
              <a:spLocks noChangeArrowheads="1"/>
            </p:cNvSpPr>
            <p:nvPr/>
          </p:nvSpPr>
          <p:spPr bwMode="auto">
            <a:xfrm>
              <a:off x="2944" y="2993"/>
              <a:ext cx="457" cy="518"/>
            </a:xfrm>
            <a:prstGeom prst="rect">
              <a:avLst/>
            </a:prstGeom>
            <a:solidFill>
              <a:srgbClr val="FFFFEF"/>
            </a:solidFill>
            <a:ln w="9525">
              <a:noFill/>
              <a:miter lim="800000"/>
              <a:headEnd/>
              <a:tailEnd/>
            </a:ln>
          </p:spPr>
          <p:txBody>
            <a:bodyPr/>
            <a:lstStyle/>
            <a:p>
              <a:endParaRPr lang="en-US"/>
            </a:p>
          </p:txBody>
        </p:sp>
        <p:grpSp>
          <p:nvGrpSpPr>
            <p:cNvPr id="16554" name="Group 306"/>
            <p:cNvGrpSpPr>
              <a:grpSpLocks/>
            </p:cNvGrpSpPr>
            <p:nvPr/>
          </p:nvGrpSpPr>
          <p:grpSpPr bwMode="auto">
            <a:xfrm>
              <a:off x="2944" y="2993"/>
              <a:ext cx="457" cy="518"/>
              <a:chOff x="2944" y="2993"/>
              <a:chExt cx="457" cy="518"/>
            </a:xfrm>
          </p:grpSpPr>
          <p:sp>
            <p:nvSpPr>
              <p:cNvPr id="16555" name="Rectangle 307"/>
              <p:cNvSpPr>
                <a:spLocks noChangeArrowheads="1"/>
              </p:cNvSpPr>
              <p:nvPr/>
            </p:nvSpPr>
            <p:spPr bwMode="auto">
              <a:xfrm>
                <a:off x="2987" y="2993"/>
                <a:ext cx="371" cy="518"/>
              </a:xfrm>
              <a:prstGeom prst="rect">
                <a:avLst/>
              </a:prstGeom>
              <a:solidFill>
                <a:srgbClr val="FFFFEF"/>
              </a:solidFill>
              <a:ln w="9525">
                <a:noFill/>
                <a:miter lim="800000"/>
                <a:headEnd/>
                <a:tailEnd/>
              </a:ln>
            </p:spPr>
            <p:txBody>
              <a:bodyPr/>
              <a:lstStyle/>
              <a:p>
                <a:r>
                  <a:rPr lang="en-US"/>
                  <a:t>.66</a:t>
                </a:r>
              </a:p>
            </p:txBody>
          </p:sp>
          <p:sp>
            <p:nvSpPr>
              <p:cNvPr id="16556" name="Rectangle 308"/>
              <p:cNvSpPr>
                <a:spLocks noChangeArrowheads="1"/>
              </p:cNvSpPr>
              <p:nvPr/>
            </p:nvSpPr>
            <p:spPr bwMode="auto">
              <a:xfrm>
                <a:off x="2944" y="2993"/>
                <a:ext cx="457" cy="518"/>
              </a:xfrm>
              <a:prstGeom prst="rect">
                <a:avLst/>
              </a:prstGeom>
              <a:noFill/>
              <a:ln w="7">
                <a:solidFill>
                  <a:srgbClr val="A0A0A0"/>
                </a:solidFill>
                <a:miter lim="800000"/>
                <a:headEnd/>
                <a:tailEnd/>
              </a:ln>
            </p:spPr>
            <p:txBody>
              <a:bodyPr/>
              <a:lstStyle/>
              <a:p>
                <a:endParaRPr lang="en-US"/>
              </a:p>
            </p:txBody>
          </p:sp>
        </p:grpSp>
      </p:grpSp>
      <p:grpSp>
        <p:nvGrpSpPr>
          <p:cNvPr id="16449" name="Group 309"/>
          <p:cNvGrpSpPr>
            <a:grpSpLocks/>
          </p:cNvGrpSpPr>
          <p:nvPr/>
        </p:nvGrpSpPr>
        <p:grpSpPr bwMode="auto">
          <a:xfrm>
            <a:off x="6484938" y="3981450"/>
            <a:ext cx="869950" cy="557213"/>
            <a:chOff x="3401" y="2993"/>
            <a:chExt cx="457" cy="518"/>
          </a:xfrm>
        </p:grpSpPr>
        <p:sp>
          <p:nvSpPr>
            <p:cNvPr id="16549" name="Rectangle 310"/>
            <p:cNvSpPr>
              <a:spLocks noChangeArrowheads="1"/>
            </p:cNvSpPr>
            <p:nvPr/>
          </p:nvSpPr>
          <p:spPr bwMode="auto">
            <a:xfrm>
              <a:off x="3401" y="2993"/>
              <a:ext cx="457" cy="518"/>
            </a:xfrm>
            <a:prstGeom prst="rect">
              <a:avLst/>
            </a:prstGeom>
            <a:solidFill>
              <a:srgbClr val="FFFFEF"/>
            </a:solidFill>
            <a:ln w="9525">
              <a:noFill/>
              <a:miter lim="800000"/>
              <a:headEnd/>
              <a:tailEnd/>
            </a:ln>
          </p:spPr>
          <p:txBody>
            <a:bodyPr/>
            <a:lstStyle/>
            <a:p>
              <a:endParaRPr lang="en-US"/>
            </a:p>
          </p:txBody>
        </p:sp>
        <p:grpSp>
          <p:nvGrpSpPr>
            <p:cNvPr id="16550" name="Group 311"/>
            <p:cNvGrpSpPr>
              <a:grpSpLocks/>
            </p:cNvGrpSpPr>
            <p:nvPr/>
          </p:nvGrpSpPr>
          <p:grpSpPr bwMode="auto">
            <a:xfrm>
              <a:off x="3401" y="2993"/>
              <a:ext cx="457" cy="518"/>
              <a:chOff x="3401" y="2993"/>
              <a:chExt cx="457" cy="518"/>
            </a:xfrm>
          </p:grpSpPr>
          <p:sp>
            <p:nvSpPr>
              <p:cNvPr id="16551" name="Rectangle 312"/>
              <p:cNvSpPr>
                <a:spLocks noChangeArrowheads="1"/>
              </p:cNvSpPr>
              <p:nvPr/>
            </p:nvSpPr>
            <p:spPr bwMode="auto">
              <a:xfrm>
                <a:off x="3444" y="299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552" name="Rectangle 313"/>
              <p:cNvSpPr>
                <a:spLocks noChangeArrowheads="1"/>
              </p:cNvSpPr>
              <p:nvPr/>
            </p:nvSpPr>
            <p:spPr bwMode="auto">
              <a:xfrm>
                <a:off x="3401" y="2993"/>
                <a:ext cx="457" cy="518"/>
              </a:xfrm>
              <a:prstGeom prst="rect">
                <a:avLst/>
              </a:prstGeom>
              <a:noFill/>
              <a:ln w="7">
                <a:solidFill>
                  <a:srgbClr val="A0A0A0"/>
                </a:solidFill>
                <a:miter lim="800000"/>
                <a:headEnd/>
                <a:tailEnd/>
              </a:ln>
            </p:spPr>
            <p:txBody>
              <a:bodyPr/>
              <a:lstStyle/>
              <a:p>
                <a:endParaRPr lang="en-US"/>
              </a:p>
            </p:txBody>
          </p:sp>
        </p:grpSp>
      </p:grpSp>
      <p:grpSp>
        <p:nvGrpSpPr>
          <p:cNvPr id="16450" name="Group 314"/>
          <p:cNvGrpSpPr>
            <a:grpSpLocks/>
          </p:cNvGrpSpPr>
          <p:nvPr/>
        </p:nvGrpSpPr>
        <p:grpSpPr bwMode="auto">
          <a:xfrm>
            <a:off x="7354888" y="3981450"/>
            <a:ext cx="871537" cy="557213"/>
            <a:chOff x="3858" y="2993"/>
            <a:chExt cx="457" cy="518"/>
          </a:xfrm>
        </p:grpSpPr>
        <p:sp>
          <p:nvSpPr>
            <p:cNvPr id="16545" name="Rectangle 315"/>
            <p:cNvSpPr>
              <a:spLocks noChangeArrowheads="1"/>
            </p:cNvSpPr>
            <p:nvPr/>
          </p:nvSpPr>
          <p:spPr bwMode="auto">
            <a:xfrm>
              <a:off x="3858" y="2993"/>
              <a:ext cx="457" cy="518"/>
            </a:xfrm>
            <a:prstGeom prst="rect">
              <a:avLst/>
            </a:prstGeom>
            <a:solidFill>
              <a:srgbClr val="FFFFEF"/>
            </a:solidFill>
            <a:ln w="9525">
              <a:noFill/>
              <a:miter lim="800000"/>
              <a:headEnd/>
              <a:tailEnd/>
            </a:ln>
          </p:spPr>
          <p:txBody>
            <a:bodyPr/>
            <a:lstStyle/>
            <a:p>
              <a:endParaRPr lang="en-US"/>
            </a:p>
          </p:txBody>
        </p:sp>
        <p:grpSp>
          <p:nvGrpSpPr>
            <p:cNvPr id="16546" name="Group 316"/>
            <p:cNvGrpSpPr>
              <a:grpSpLocks/>
            </p:cNvGrpSpPr>
            <p:nvPr/>
          </p:nvGrpSpPr>
          <p:grpSpPr bwMode="auto">
            <a:xfrm>
              <a:off x="3858" y="2993"/>
              <a:ext cx="457" cy="518"/>
              <a:chOff x="3858" y="2993"/>
              <a:chExt cx="457" cy="518"/>
            </a:xfrm>
          </p:grpSpPr>
          <p:sp>
            <p:nvSpPr>
              <p:cNvPr id="16547" name="Rectangle 317"/>
              <p:cNvSpPr>
                <a:spLocks noChangeArrowheads="1"/>
              </p:cNvSpPr>
              <p:nvPr/>
            </p:nvSpPr>
            <p:spPr bwMode="auto">
              <a:xfrm>
                <a:off x="3901" y="2993"/>
                <a:ext cx="371" cy="518"/>
              </a:xfrm>
              <a:prstGeom prst="rect">
                <a:avLst/>
              </a:prstGeom>
              <a:solidFill>
                <a:srgbClr val="FFFFEF"/>
              </a:solidFill>
              <a:ln w="9525">
                <a:noFill/>
                <a:miter lim="800000"/>
                <a:headEnd/>
                <a:tailEnd/>
              </a:ln>
            </p:spPr>
            <p:txBody>
              <a:bodyPr/>
              <a:lstStyle/>
              <a:p>
                <a:r>
                  <a:rPr lang="en-US"/>
                  <a:t> </a:t>
                </a:r>
              </a:p>
              <a:p>
                <a:endParaRPr lang="en-US"/>
              </a:p>
            </p:txBody>
          </p:sp>
          <p:sp>
            <p:nvSpPr>
              <p:cNvPr id="16548" name="Rectangle 318"/>
              <p:cNvSpPr>
                <a:spLocks noChangeArrowheads="1"/>
              </p:cNvSpPr>
              <p:nvPr/>
            </p:nvSpPr>
            <p:spPr bwMode="auto">
              <a:xfrm>
                <a:off x="3858" y="2993"/>
                <a:ext cx="457" cy="518"/>
              </a:xfrm>
              <a:prstGeom prst="rect">
                <a:avLst/>
              </a:prstGeom>
              <a:noFill/>
              <a:ln w="7">
                <a:solidFill>
                  <a:srgbClr val="A0A0A0"/>
                </a:solidFill>
                <a:miter lim="800000"/>
                <a:headEnd/>
                <a:tailEnd/>
              </a:ln>
            </p:spPr>
            <p:txBody>
              <a:bodyPr/>
              <a:lstStyle/>
              <a:p>
                <a:endParaRPr lang="en-US"/>
              </a:p>
            </p:txBody>
          </p:sp>
        </p:grpSp>
      </p:grpSp>
      <p:grpSp>
        <p:nvGrpSpPr>
          <p:cNvPr id="16451" name="Group 319"/>
          <p:cNvGrpSpPr>
            <a:grpSpLocks/>
          </p:cNvGrpSpPr>
          <p:nvPr/>
        </p:nvGrpSpPr>
        <p:grpSpPr bwMode="auto">
          <a:xfrm>
            <a:off x="-85725" y="4538663"/>
            <a:ext cx="1720850" cy="681037"/>
            <a:chOff x="0" y="3511"/>
            <a:chExt cx="776" cy="633"/>
          </a:xfrm>
        </p:grpSpPr>
        <p:sp>
          <p:nvSpPr>
            <p:cNvPr id="16541" name="Rectangle 320"/>
            <p:cNvSpPr>
              <a:spLocks noChangeArrowheads="1"/>
            </p:cNvSpPr>
            <p:nvPr/>
          </p:nvSpPr>
          <p:spPr bwMode="auto">
            <a:xfrm>
              <a:off x="0" y="3511"/>
              <a:ext cx="776" cy="633"/>
            </a:xfrm>
            <a:prstGeom prst="rect">
              <a:avLst/>
            </a:prstGeom>
            <a:solidFill>
              <a:srgbClr val="FFFFEF"/>
            </a:solidFill>
            <a:ln w="9525">
              <a:noFill/>
              <a:miter lim="800000"/>
              <a:headEnd/>
              <a:tailEnd/>
            </a:ln>
          </p:spPr>
          <p:txBody>
            <a:bodyPr/>
            <a:lstStyle/>
            <a:p>
              <a:endParaRPr lang="en-US"/>
            </a:p>
          </p:txBody>
        </p:sp>
        <p:grpSp>
          <p:nvGrpSpPr>
            <p:cNvPr id="16542" name="Group 321"/>
            <p:cNvGrpSpPr>
              <a:grpSpLocks/>
            </p:cNvGrpSpPr>
            <p:nvPr/>
          </p:nvGrpSpPr>
          <p:grpSpPr bwMode="auto">
            <a:xfrm>
              <a:off x="0" y="3511"/>
              <a:ext cx="776" cy="633"/>
              <a:chOff x="0" y="3511"/>
              <a:chExt cx="776" cy="633"/>
            </a:xfrm>
          </p:grpSpPr>
          <p:sp>
            <p:nvSpPr>
              <p:cNvPr id="16543" name="Rectangle 322"/>
              <p:cNvSpPr>
                <a:spLocks noChangeArrowheads="1"/>
              </p:cNvSpPr>
              <p:nvPr/>
            </p:nvSpPr>
            <p:spPr bwMode="auto">
              <a:xfrm>
                <a:off x="43" y="3511"/>
                <a:ext cx="690" cy="633"/>
              </a:xfrm>
              <a:prstGeom prst="rect">
                <a:avLst/>
              </a:prstGeom>
              <a:solidFill>
                <a:srgbClr val="FFFFEF"/>
              </a:solidFill>
              <a:ln w="9525">
                <a:noFill/>
                <a:miter lim="800000"/>
                <a:headEnd/>
                <a:tailEnd/>
              </a:ln>
            </p:spPr>
            <p:txBody>
              <a:bodyPr/>
              <a:lstStyle/>
              <a:p>
                <a:r>
                  <a:rPr lang="en-US" sz="2000"/>
                  <a:t>UK</a:t>
                </a:r>
              </a:p>
            </p:txBody>
          </p:sp>
          <p:sp>
            <p:nvSpPr>
              <p:cNvPr id="16544" name="Rectangle 323"/>
              <p:cNvSpPr>
                <a:spLocks noChangeArrowheads="1"/>
              </p:cNvSpPr>
              <p:nvPr/>
            </p:nvSpPr>
            <p:spPr bwMode="auto">
              <a:xfrm>
                <a:off x="0" y="3511"/>
                <a:ext cx="776" cy="633"/>
              </a:xfrm>
              <a:prstGeom prst="rect">
                <a:avLst/>
              </a:prstGeom>
              <a:noFill/>
              <a:ln w="7">
                <a:solidFill>
                  <a:srgbClr val="A0A0A0"/>
                </a:solidFill>
                <a:miter lim="800000"/>
                <a:headEnd/>
                <a:tailEnd/>
              </a:ln>
            </p:spPr>
            <p:txBody>
              <a:bodyPr/>
              <a:lstStyle/>
              <a:p>
                <a:endParaRPr lang="en-US"/>
              </a:p>
            </p:txBody>
          </p:sp>
        </p:grpSp>
      </p:grpSp>
      <p:grpSp>
        <p:nvGrpSpPr>
          <p:cNvPr id="16452" name="Group 324"/>
          <p:cNvGrpSpPr>
            <a:grpSpLocks/>
          </p:cNvGrpSpPr>
          <p:nvPr/>
        </p:nvGrpSpPr>
        <p:grpSpPr bwMode="auto">
          <a:xfrm>
            <a:off x="1271588" y="4538663"/>
            <a:ext cx="876300" cy="681037"/>
            <a:chOff x="776" y="3511"/>
            <a:chExt cx="340" cy="633"/>
          </a:xfrm>
        </p:grpSpPr>
        <p:sp>
          <p:nvSpPr>
            <p:cNvPr id="16537" name="Rectangle 325"/>
            <p:cNvSpPr>
              <a:spLocks noChangeArrowheads="1"/>
            </p:cNvSpPr>
            <p:nvPr/>
          </p:nvSpPr>
          <p:spPr bwMode="auto">
            <a:xfrm>
              <a:off x="776" y="3511"/>
              <a:ext cx="340" cy="633"/>
            </a:xfrm>
            <a:prstGeom prst="rect">
              <a:avLst/>
            </a:prstGeom>
            <a:solidFill>
              <a:srgbClr val="FFFFEF"/>
            </a:solidFill>
            <a:ln w="9525">
              <a:noFill/>
              <a:miter lim="800000"/>
              <a:headEnd/>
              <a:tailEnd/>
            </a:ln>
          </p:spPr>
          <p:txBody>
            <a:bodyPr/>
            <a:lstStyle/>
            <a:p>
              <a:endParaRPr lang="en-US"/>
            </a:p>
          </p:txBody>
        </p:sp>
        <p:grpSp>
          <p:nvGrpSpPr>
            <p:cNvPr id="16538" name="Group 326"/>
            <p:cNvGrpSpPr>
              <a:grpSpLocks/>
            </p:cNvGrpSpPr>
            <p:nvPr/>
          </p:nvGrpSpPr>
          <p:grpSpPr bwMode="auto">
            <a:xfrm>
              <a:off x="776" y="3511"/>
              <a:ext cx="340" cy="633"/>
              <a:chOff x="776" y="3511"/>
              <a:chExt cx="340" cy="633"/>
            </a:xfrm>
          </p:grpSpPr>
          <p:sp>
            <p:nvSpPr>
              <p:cNvPr id="16539" name="Rectangle 327"/>
              <p:cNvSpPr>
                <a:spLocks noChangeArrowheads="1"/>
              </p:cNvSpPr>
              <p:nvPr/>
            </p:nvSpPr>
            <p:spPr bwMode="auto">
              <a:xfrm>
                <a:off x="819" y="3511"/>
                <a:ext cx="254" cy="633"/>
              </a:xfrm>
              <a:prstGeom prst="rect">
                <a:avLst/>
              </a:prstGeom>
              <a:solidFill>
                <a:srgbClr val="FFFFEF"/>
              </a:solidFill>
              <a:ln w="9525">
                <a:noFill/>
                <a:miter lim="800000"/>
                <a:headEnd/>
                <a:tailEnd/>
              </a:ln>
            </p:spPr>
            <p:txBody>
              <a:bodyPr/>
              <a:lstStyle/>
              <a:p>
                <a:r>
                  <a:rPr lang="en-US"/>
                  <a:t>.32</a:t>
                </a:r>
              </a:p>
            </p:txBody>
          </p:sp>
          <p:sp>
            <p:nvSpPr>
              <p:cNvPr id="16540" name="Rectangle 328"/>
              <p:cNvSpPr>
                <a:spLocks noChangeArrowheads="1"/>
              </p:cNvSpPr>
              <p:nvPr/>
            </p:nvSpPr>
            <p:spPr bwMode="auto">
              <a:xfrm>
                <a:off x="776" y="3511"/>
                <a:ext cx="340" cy="633"/>
              </a:xfrm>
              <a:prstGeom prst="rect">
                <a:avLst/>
              </a:prstGeom>
              <a:noFill/>
              <a:ln w="7">
                <a:solidFill>
                  <a:srgbClr val="A0A0A0"/>
                </a:solidFill>
                <a:miter lim="800000"/>
                <a:headEnd/>
                <a:tailEnd/>
              </a:ln>
            </p:spPr>
            <p:txBody>
              <a:bodyPr/>
              <a:lstStyle/>
              <a:p>
                <a:endParaRPr lang="en-US"/>
              </a:p>
            </p:txBody>
          </p:sp>
        </p:grpSp>
      </p:grpSp>
      <p:grpSp>
        <p:nvGrpSpPr>
          <p:cNvPr id="16453" name="Group 329"/>
          <p:cNvGrpSpPr>
            <a:grpSpLocks/>
          </p:cNvGrpSpPr>
          <p:nvPr/>
        </p:nvGrpSpPr>
        <p:grpSpPr bwMode="auto">
          <a:xfrm>
            <a:off x="2130425" y="4538663"/>
            <a:ext cx="869950" cy="681037"/>
            <a:chOff x="1116" y="3511"/>
            <a:chExt cx="457" cy="633"/>
          </a:xfrm>
        </p:grpSpPr>
        <p:sp>
          <p:nvSpPr>
            <p:cNvPr id="16533" name="Rectangle 330"/>
            <p:cNvSpPr>
              <a:spLocks noChangeArrowheads="1"/>
            </p:cNvSpPr>
            <p:nvPr/>
          </p:nvSpPr>
          <p:spPr bwMode="auto">
            <a:xfrm>
              <a:off x="1116" y="3511"/>
              <a:ext cx="457" cy="633"/>
            </a:xfrm>
            <a:prstGeom prst="rect">
              <a:avLst/>
            </a:prstGeom>
            <a:solidFill>
              <a:srgbClr val="FFFFEF"/>
            </a:solidFill>
            <a:ln w="9525">
              <a:noFill/>
              <a:miter lim="800000"/>
              <a:headEnd/>
              <a:tailEnd/>
            </a:ln>
          </p:spPr>
          <p:txBody>
            <a:bodyPr/>
            <a:lstStyle/>
            <a:p>
              <a:endParaRPr lang="en-US"/>
            </a:p>
          </p:txBody>
        </p:sp>
        <p:grpSp>
          <p:nvGrpSpPr>
            <p:cNvPr id="16534" name="Group 331"/>
            <p:cNvGrpSpPr>
              <a:grpSpLocks/>
            </p:cNvGrpSpPr>
            <p:nvPr/>
          </p:nvGrpSpPr>
          <p:grpSpPr bwMode="auto">
            <a:xfrm>
              <a:off x="1116" y="3511"/>
              <a:ext cx="457" cy="633"/>
              <a:chOff x="1116" y="3511"/>
              <a:chExt cx="457" cy="633"/>
            </a:xfrm>
          </p:grpSpPr>
          <p:sp>
            <p:nvSpPr>
              <p:cNvPr id="16535" name="Rectangle 332"/>
              <p:cNvSpPr>
                <a:spLocks noChangeArrowheads="1"/>
              </p:cNvSpPr>
              <p:nvPr/>
            </p:nvSpPr>
            <p:spPr bwMode="auto">
              <a:xfrm>
                <a:off x="1159" y="3511"/>
                <a:ext cx="371" cy="633"/>
              </a:xfrm>
              <a:prstGeom prst="rect">
                <a:avLst/>
              </a:prstGeom>
              <a:solidFill>
                <a:srgbClr val="FFFFEF"/>
              </a:solidFill>
              <a:ln w="9525">
                <a:noFill/>
                <a:miter lim="800000"/>
                <a:headEnd/>
                <a:tailEnd/>
              </a:ln>
            </p:spPr>
            <p:txBody>
              <a:bodyPr/>
              <a:lstStyle/>
              <a:p>
                <a:r>
                  <a:rPr lang="en-US"/>
                  <a:t>.38</a:t>
                </a:r>
              </a:p>
            </p:txBody>
          </p:sp>
          <p:sp>
            <p:nvSpPr>
              <p:cNvPr id="16536" name="Rectangle 333"/>
              <p:cNvSpPr>
                <a:spLocks noChangeArrowheads="1"/>
              </p:cNvSpPr>
              <p:nvPr/>
            </p:nvSpPr>
            <p:spPr bwMode="auto">
              <a:xfrm>
                <a:off x="1116" y="3511"/>
                <a:ext cx="457" cy="633"/>
              </a:xfrm>
              <a:prstGeom prst="rect">
                <a:avLst/>
              </a:prstGeom>
              <a:noFill/>
              <a:ln w="7">
                <a:solidFill>
                  <a:srgbClr val="A0A0A0"/>
                </a:solidFill>
                <a:miter lim="800000"/>
                <a:headEnd/>
                <a:tailEnd/>
              </a:ln>
            </p:spPr>
            <p:txBody>
              <a:bodyPr/>
              <a:lstStyle/>
              <a:p>
                <a:endParaRPr lang="en-US"/>
              </a:p>
            </p:txBody>
          </p:sp>
        </p:grpSp>
      </p:grpSp>
      <p:grpSp>
        <p:nvGrpSpPr>
          <p:cNvPr id="16454" name="Group 334"/>
          <p:cNvGrpSpPr>
            <a:grpSpLocks/>
          </p:cNvGrpSpPr>
          <p:nvPr/>
        </p:nvGrpSpPr>
        <p:grpSpPr bwMode="auto">
          <a:xfrm>
            <a:off x="3000375" y="4538663"/>
            <a:ext cx="871538" cy="681037"/>
            <a:chOff x="1573" y="3511"/>
            <a:chExt cx="457" cy="633"/>
          </a:xfrm>
        </p:grpSpPr>
        <p:sp>
          <p:nvSpPr>
            <p:cNvPr id="16529" name="Rectangle 335"/>
            <p:cNvSpPr>
              <a:spLocks noChangeArrowheads="1"/>
            </p:cNvSpPr>
            <p:nvPr/>
          </p:nvSpPr>
          <p:spPr bwMode="auto">
            <a:xfrm>
              <a:off x="1573" y="3511"/>
              <a:ext cx="457" cy="633"/>
            </a:xfrm>
            <a:prstGeom prst="rect">
              <a:avLst/>
            </a:prstGeom>
            <a:solidFill>
              <a:srgbClr val="FFFFEF"/>
            </a:solidFill>
            <a:ln w="9525">
              <a:noFill/>
              <a:miter lim="800000"/>
              <a:headEnd/>
              <a:tailEnd/>
            </a:ln>
          </p:spPr>
          <p:txBody>
            <a:bodyPr/>
            <a:lstStyle/>
            <a:p>
              <a:endParaRPr lang="en-US"/>
            </a:p>
          </p:txBody>
        </p:sp>
        <p:grpSp>
          <p:nvGrpSpPr>
            <p:cNvPr id="16530" name="Group 336"/>
            <p:cNvGrpSpPr>
              <a:grpSpLocks/>
            </p:cNvGrpSpPr>
            <p:nvPr/>
          </p:nvGrpSpPr>
          <p:grpSpPr bwMode="auto">
            <a:xfrm>
              <a:off x="1573" y="3511"/>
              <a:ext cx="457" cy="633"/>
              <a:chOff x="1573" y="3511"/>
              <a:chExt cx="457" cy="633"/>
            </a:xfrm>
          </p:grpSpPr>
          <p:sp>
            <p:nvSpPr>
              <p:cNvPr id="16531" name="Rectangle 337"/>
              <p:cNvSpPr>
                <a:spLocks noChangeArrowheads="1"/>
              </p:cNvSpPr>
              <p:nvPr/>
            </p:nvSpPr>
            <p:spPr bwMode="auto">
              <a:xfrm>
                <a:off x="1616" y="3511"/>
                <a:ext cx="371" cy="633"/>
              </a:xfrm>
              <a:prstGeom prst="rect">
                <a:avLst/>
              </a:prstGeom>
              <a:solidFill>
                <a:srgbClr val="FFFFEF"/>
              </a:solidFill>
              <a:ln w="9525">
                <a:noFill/>
                <a:miter lim="800000"/>
                <a:headEnd/>
                <a:tailEnd/>
              </a:ln>
            </p:spPr>
            <p:txBody>
              <a:bodyPr/>
              <a:lstStyle/>
              <a:p>
                <a:r>
                  <a:rPr lang="en-US"/>
                  <a:t>.30</a:t>
                </a:r>
              </a:p>
              <a:p>
                <a:endParaRPr lang="en-US"/>
              </a:p>
            </p:txBody>
          </p:sp>
          <p:sp>
            <p:nvSpPr>
              <p:cNvPr id="16532" name="Rectangle 338"/>
              <p:cNvSpPr>
                <a:spLocks noChangeArrowheads="1"/>
              </p:cNvSpPr>
              <p:nvPr/>
            </p:nvSpPr>
            <p:spPr bwMode="auto">
              <a:xfrm>
                <a:off x="1573" y="3511"/>
                <a:ext cx="457" cy="633"/>
              </a:xfrm>
              <a:prstGeom prst="rect">
                <a:avLst/>
              </a:prstGeom>
              <a:noFill/>
              <a:ln w="7">
                <a:solidFill>
                  <a:srgbClr val="A0A0A0"/>
                </a:solidFill>
                <a:miter lim="800000"/>
                <a:headEnd/>
                <a:tailEnd/>
              </a:ln>
            </p:spPr>
            <p:txBody>
              <a:bodyPr/>
              <a:lstStyle/>
              <a:p>
                <a:endParaRPr lang="en-US"/>
              </a:p>
            </p:txBody>
          </p:sp>
        </p:grpSp>
      </p:grpSp>
      <p:grpSp>
        <p:nvGrpSpPr>
          <p:cNvPr id="16455" name="Group 339"/>
          <p:cNvGrpSpPr>
            <a:grpSpLocks/>
          </p:cNvGrpSpPr>
          <p:nvPr/>
        </p:nvGrpSpPr>
        <p:grpSpPr bwMode="auto">
          <a:xfrm>
            <a:off x="3871913" y="4538663"/>
            <a:ext cx="871537" cy="681037"/>
            <a:chOff x="2030" y="3511"/>
            <a:chExt cx="457" cy="633"/>
          </a:xfrm>
        </p:grpSpPr>
        <p:sp>
          <p:nvSpPr>
            <p:cNvPr id="16525" name="Rectangle 340"/>
            <p:cNvSpPr>
              <a:spLocks noChangeArrowheads="1"/>
            </p:cNvSpPr>
            <p:nvPr/>
          </p:nvSpPr>
          <p:spPr bwMode="auto">
            <a:xfrm>
              <a:off x="2030" y="3511"/>
              <a:ext cx="457" cy="633"/>
            </a:xfrm>
            <a:prstGeom prst="rect">
              <a:avLst/>
            </a:prstGeom>
            <a:solidFill>
              <a:srgbClr val="FFFFEF"/>
            </a:solidFill>
            <a:ln w="9525">
              <a:noFill/>
              <a:miter lim="800000"/>
              <a:headEnd/>
              <a:tailEnd/>
            </a:ln>
          </p:spPr>
          <p:txBody>
            <a:bodyPr/>
            <a:lstStyle/>
            <a:p>
              <a:endParaRPr lang="en-US"/>
            </a:p>
          </p:txBody>
        </p:sp>
        <p:grpSp>
          <p:nvGrpSpPr>
            <p:cNvPr id="16526" name="Group 341"/>
            <p:cNvGrpSpPr>
              <a:grpSpLocks/>
            </p:cNvGrpSpPr>
            <p:nvPr/>
          </p:nvGrpSpPr>
          <p:grpSpPr bwMode="auto">
            <a:xfrm>
              <a:off x="2030" y="3511"/>
              <a:ext cx="457" cy="633"/>
              <a:chOff x="2030" y="3511"/>
              <a:chExt cx="457" cy="633"/>
            </a:xfrm>
          </p:grpSpPr>
          <p:sp>
            <p:nvSpPr>
              <p:cNvPr id="16527" name="Rectangle 342"/>
              <p:cNvSpPr>
                <a:spLocks noChangeArrowheads="1"/>
              </p:cNvSpPr>
              <p:nvPr/>
            </p:nvSpPr>
            <p:spPr bwMode="auto">
              <a:xfrm>
                <a:off x="2073" y="3511"/>
                <a:ext cx="371" cy="633"/>
              </a:xfrm>
              <a:prstGeom prst="rect">
                <a:avLst/>
              </a:prstGeom>
              <a:solidFill>
                <a:srgbClr val="FFFFEF"/>
              </a:solidFill>
              <a:ln w="9525">
                <a:noFill/>
                <a:miter lim="800000"/>
                <a:headEnd/>
                <a:tailEnd/>
              </a:ln>
            </p:spPr>
            <p:txBody>
              <a:bodyPr/>
              <a:lstStyle/>
              <a:p>
                <a:r>
                  <a:rPr lang="en-US"/>
                  <a:t>.21</a:t>
                </a:r>
              </a:p>
            </p:txBody>
          </p:sp>
          <p:sp>
            <p:nvSpPr>
              <p:cNvPr id="16528" name="Rectangle 343"/>
              <p:cNvSpPr>
                <a:spLocks noChangeArrowheads="1"/>
              </p:cNvSpPr>
              <p:nvPr/>
            </p:nvSpPr>
            <p:spPr bwMode="auto">
              <a:xfrm>
                <a:off x="2030" y="3511"/>
                <a:ext cx="457" cy="633"/>
              </a:xfrm>
              <a:prstGeom prst="rect">
                <a:avLst/>
              </a:prstGeom>
              <a:noFill/>
              <a:ln w="7">
                <a:solidFill>
                  <a:srgbClr val="A0A0A0"/>
                </a:solidFill>
                <a:miter lim="800000"/>
                <a:headEnd/>
                <a:tailEnd/>
              </a:ln>
            </p:spPr>
            <p:txBody>
              <a:bodyPr/>
              <a:lstStyle/>
              <a:p>
                <a:endParaRPr lang="en-US"/>
              </a:p>
            </p:txBody>
          </p:sp>
        </p:grpSp>
      </p:grpSp>
      <p:grpSp>
        <p:nvGrpSpPr>
          <p:cNvPr id="16456" name="Group 344"/>
          <p:cNvGrpSpPr>
            <a:grpSpLocks/>
          </p:cNvGrpSpPr>
          <p:nvPr/>
        </p:nvGrpSpPr>
        <p:grpSpPr bwMode="auto">
          <a:xfrm>
            <a:off x="4743450" y="4538663"/>
            <a:ext cx="869950" cy="681037"/>
            <a:chOff x="2487" y="3511"/>
            <a:chExt cx="457" cy="633"/>
          </a:xfrm>
        </p:grpSpPr>
        <p:sp>
          <p:nvSpPr>
            <p:cNvPr id="16521" name="Rectangle 345"/>
            <p:cNvSpPr>
              <a:spLocks noChangeArrowheads="1"/>
            </p:cNvSpPr>
            <p:nvPr/>
          </p:nvSpPr>
          <p:spPr bwMode="auto">
            <a:xfrm>
              <a:off x="2487" y="3511"/>
              <a:ext cx="457" cy="633"/>
            </a:xfrm>
            <a:prstGeom prst="rect">
              <a:avLst/>
            </a:prstGeom>
            <a:solidFill>
              <a:srgbClr val="FFFFEF"/>
            </a:solidFill>
            <a:ln w="9525">
              <a:noFill/>
              <a:miter lim="800000"/>
              <a:headEnd/>
              <a:tailEnd/>
            </a:ln>
          </p:spPr>
          <p:txBody>
            <a:bodyPr/>
            <a:lstStyle/>
            <a:p>
              <a:endParaRPr lang="en-US"/>
            </a:p>
          </p:txBody>
        </p:sp>
        <p:grpSp>
          <p:nvGrpSpPr>
            <p:cNvPr id="16522" name="Group 346"/>
            <p:cNvGrpSpPr>
              <a:grpSpLocks/>
            </p:cNvGrpSpPr>
            <p:nvPr/>
          </p:nvGrpSpPr>
          <p:grpSpPr bwMode="auto">
            <a:xfrm>
              <a:off x="2487" y="3511"/>
              <a:ext cx="457" cy="633"/>
              <a:chOff x="2487" y="3511"/>
              <a:chExt cx="457" cy="633"/>
            </a:xfrm>
          </p:grpSpPr>
          <p:sp>
            <p:nvSpPr>
              <p:cNvPr id="16523" name="Rectangle 347"/>
              <p:cNvSpPr>
                <a:spLocks noChangeArrowheads="1"/>
              </p:cNvSpPr>
              <p:nvPr/>
            </p:nvSpPr>
            <p:spPr bwMode="auto">
              <a:xfrm>
                <a:off x="2530" y="3511"/>
                <a:ext cx="371" cy="633"/>
              </a:xfrm>
              <a:prstGeom prst="rect">
                <a:avLst/>
              </a:prstGeom>
              <a:solidFill>
                <a:srgbClr val="FFFFEF"/>
              </a:solidFill>
              <a:ln w="9525">
                <a:noFill/>
                <a:miter lim="800000"/>
                <a:headEnd/>
                <a:tailEnd/>
              </a:ln>
            </p:spPr>
            <p:txBody>
              <a:bodyPr/>
              <a:lstStyle/>
              <a:p>
                <a:r>
                  <a:rPr lang="en-US"/>
                  <a:t>.39</a:t>
                </a:r>
              </a:p>
            </p:txBody>
          </p:sp>
          <p:sp>
            <p:nvSpPr>
              <p:cNvPr id="16524" name="Rectangle 348"/>
              <p:cNvSpPr>
                <a:spLocks noChangeArrowheads="1"/>
              </p:cNvSpPr>
              <p:nvPr/>
            </p:nvSpPr>
            <p:spPr bwMode="auto">
              <a:xfrm>
                <a:off x="2487" y="3511"/>
                <a:ext cx="457" cy="633"/>
              </a:xfrm>
              <a:prstGeom prst="rect">
                <a:avLst/>
              </a:prstGeom>
              <a:noFill/>
              <a:ln w="7">
                <a:solidFill>
                  <a:srgbClr val="A0A0A0"/>
                </a:solidFill>
                <a:miter lim="800000"/>
                <a:headEnd/>
                <a:tailEnd/>
              </a:ln>
            </p:spPr>
            <p:txBody>
              <a:bodyPr/>
              <a:lstStyle/>
              <a:p>
                <a:endParaRPr lang="en-US"/>
              </a:p>
            </p:txBody>
          </p:sp>
        </p:grpSp>
      </p:grpSp>
      <p:grpSp>
        <p:nvGrpSpPr>
          <p:cNvPr id="16457" name="Group 349"/>
          <p:cNvGrpSpPr>
            <a:grpSpLocks/>
          </p:cNvGrpSpPr>
          <p:nvPr/>
        </p:nvGrpSpPr>
        <p:grpSpPr bwMode="auto">
          <a:xfrm>
            <a:off x="5613400" y="4538663"/>
            <a:ext cx="871538" cy="681037"/>
            <a:chOff x="2944" y="3511"/>
            <a:chExt cx="457" cy="633"/>
          </a:xfrm>
        </p:grpSpPr>
        <p:sp>
          <p:nvSpPr>
            <p:cNvPr id="16517" name="Rectangle 350"/>
            <p:cNvSpPr>
              <a:spLocks noChangeArrowheads="1"/>
            </p:cNvSpPr>
            <p:nvPr/>
          </p:nvSpPr>
          <p:spPr bwMode="auto">
            <a:xfrm>
              <a:off x="2944" y="3511"/>
              <a:ext cx="457" cy="633"/>
            </a:xfrm>
            <a:prstGeom prst="rect">
              <a:avLst/>
            </a:prstGeom>
            <a:solidFill>
              <a:srgbClr val="FFFFEF"/>
            </a:solidFill>
            <a:ln w="9525">
              <a:noFill/>
              <a:miter lim="800000"/>
              <a:headEnd/>
              <a:tailEnd/>
            </a:ln>
          </p:spPr>
          <p:txBody>
            <a:bodyPr/>
            <a:lstStyle/>
            <a:p>
              <a:endParaRPr lang="en-US"/>
            </a:p>
          </p:txBody>
        </p:sp>
        <p:grpSp>
          <p:nvGrpSpPr>
            <p:cNvPr id="16518" name="Group 351"/>
            <p:cNvGrpSpPr>
              <a:grpSpLocks/>
            </p:cNvGrpSpPr>
            <p:nvPr/>
          </p:nvGrpSpPr>
          <p:grpSpPr bwMode="auto">
            <a:xfrm>
              <a:off x="2944" y="3511"/>
              <a:ext cx="457" cy="633"/>
              <a:chOff x="2944" y="3511"/>
              <a:chExt cx="457" cy="633"/>
            </a:xfrm>
          </p:grpSpPr>
          <p:sp>
            <p:nvSpPr>
              <p:cNvPr id="16519" name="Rectangle 352"/>
              <p:cNvSpPr>
                <a:spLocks noChangeArrowheads="1"/>
              </p:cNvSpPr>
              <p:nvPr/>
            </p:nvSpPr>
            <p:spPr bwMode="auto">
              <a:xfrm>
                <a:off x="2987" y="3511"/>
                <a:ext cx="371" cy="633"/>
              </a:xfrm>
              <a:prstGeom prst="rect">
                <a:avLst/>
              </a:prstGeom>
              <a:solidFill>
                <a:srgbClr val="FFFFEF"/>
              </a:solidFill>
              <a:ln w="9525">
                <a:noFill/>
                <a:miter lim="800000"/>
                <a:headEnd/>
                <a:tailEnd/>
              </a:ln>
            </p:spPr>
            <p:txBody>
              <a:bodyPr/>
              <a:lstStyle/>
              <a:p>
                <a:r>
                  <a:rPr lang="en-US"/>
                  <a:t>.43</a:t>
                </a:r>
              </a:p>
            </p:txBody>
          </p:sp>
          <p:sp>
            <p:nvSpPr>
              <p:cNvPr id="16520" name="Rectangle 353"/>
              <p:cNvSpPr>
                <a:spLocks noChangeArrowheads="1"/>
              </p:cNvSpPr>
              <p:nvPr/>
            </p:nvSpPr>
            <p:spPr bwMode="auto">
              <a:xfrm>
                <a:off x="2944" y="3511"/>
                <a:ext cx="457" cy="633"/>
              </a:xfrm>
              <a:prstGeom prst="rect">
                <a:avLst/>
              </a:prstGeom>
              <a:noFill/>
              <a:ln w="7">
                <a:solidFill>
                  <a:srgbClr val="A0A0A0"/>
                </a:solidFill>
                <a:miter lim="800000"/>
                <a:headEnd/>
                <a:tailEnd/>
              </a:ln>
            </p:spPr>
            <p:txBody>
              <a:bodyPr/>
              <a:lstStyle/>
              <a:p>
                <a:endParaRPr lang="en-US"/>
              </a:p>
            </p:txBody>
          </p:sp>
        </p:grpSp>
      </p:grpSp>
      <p:grpSp>
        <p:nvGrpSpPr>
          <p:cNvPr id="16458" name="Group 354"/>
          <p:cNvGrpSpPr>
            <a:grpSpLocks/>
          </p:cNvGrpSpPr>
          <p:nvPr/>
        </p:nvGrpSpPr>
        <p:grpSpPr bwMode="auto">
          <a:xfrm>
            <a:off x="6484938" y="4538663"/>
            <a:ext cx="869950" cy="681037"/>
            <a:chOff x="3401" y="3511"/>
            <a:chExt cx="457" cy="633"/>
          </a:xfrm>
        </p:grpSpPr>
        <p:sp>
          <p:nvSpPr>
            <p:cNvPr id="16513" name="Rectangle 355"/>
            <p:cNvSpPr>
              <a:spLocks noChangeArrowheads="1"/>
            </p:cNvSpPr>
            <p:nvPr/>
          </p:nvSpPr>
          <p:spPr bwMode="auto">
            <a:xfrm>
              <a:off x="3401" y="3511"/>
              <a:ext cx="457" cy="633"/>
            </a:xfrm>
            <a:prstGeom prst="rect">
              <a:avLst/>
            </a:prstGeom>
            <a:solidFill>
              <a:srgbClr val="FFFFEF"/>
            </a:solidFill>
            <a:ln w="9525">
              <a:noFill/>
              <a:miter lim="800000"/>
              <a:headEnd/>
              <a:tailEnd/>
            </a:ln>
          </p:spPr>
          <p:txBody>
            <a:bodyPr/>
            <a:lstStyle/>
            <a:p>
              <a:endParaRPr lang="en-US"/>
            </a:p>
          </p:txBody>
        </p:sp>
        <p:grpSp>
          <p:nvGrpSpPr>
            <p:cNvPr id="16514" name="Group 356"/>
            <p:cNvGrpSpPr>
              <a:grpSpLocks/>
            </p:cNvGrpSpPr>
            <p:nvPr/>
          </p:nvGrpSpPr>
          <p:grpSpPr bwMode="auto">
            <a:xfrm>
              <a:off x="3401" y="3511"/>
              <a:ext cx="457" cy="633"/>
              <a:chOff x="3401" y="3511"/>
              <a:chExt cx="457" cy="633"/>
            </a:xfrm>
          </p:grpSpPr>
          <p:sp>
            <p:nvSpPr>
              <p:cNvPr id="16515" name="Rectangle 357"/>
              <p:cNvSpPr>
                <a:spLocks noChangeArrowheads="1"/>
              </p:cNvSpPr>
              <p:nvPr/>
            </p:nvSpPr>
            <p:spPr bwMode="auto">
              <a:xfrm>
                <a:off x="3444" y="3511"/>
                <a:ext cx="371" cy="633"/>
              </a:xfrm>
              <a:prstGeom prst="rect">
                <a:avLst/>
              </a:prstGeom>
              <a:solidFill>
                <a:srgbClr val="FFFFEF"/>
              </a:solidFill>
              <a:ln w="9525">
                <a:noFill/>
                <a:miter lim="800000"/>
                <a:headEnd/>
                <a:tailEnd/>
              </a:ln>
            </p:spPr>
            <p:txBody>
              <a:bodyPr/>
              <a:lstStyle/>
              <a:p>
                <a:r>
                  <a:rPr lang="en-US"/>
                  <a:t>.70</a:t>
                </a:r>
              </a:p>
              <a:p>
                <a:endParaRPr lang="en-US"/>
              </a:p>
            </p:txBody>
          </p:sp>
          <p:sp>
            <p:nvSpPr>
              <p:cNvPr id="16516" name="Rectangle 358"/>
              <p:cNvSpPr>
                <a:spLocks noChangeArrowheads="1"/>
              </p:cNvSpPr>
              <p:nvPr/>
            </p:nvSpPr>
            <p:spPr bwMode="auto">
              <a:xfrm>
                <a:off x="3401" y="3511"/>
                <a:ext cx="457" cy="633"/>
              </a:xfrm>
              <a:prstGeom prst="rect">
                <a:avLst/>
              </a:prstGeom>
              <a:noFill/>
              <a:ln w="7">
                <a:solidFill>
                  <a:srgbClr val="A0A0A0"/>
                </a:solidFill>
                <a:miter lim="800000"/>
                <a:headEnd/>
                <a:tailEnd/>
              </a:ln>
            </p:spPr>
            <p:txBody>
              <a:bodyPr/>
              <a:lstStyle/>
              <a:p>
                <a:endParaRPr lang="en-US"/>
              </a:p>
            </p:txBody>
          </p:sp>
        </p:grpSp>
      </p:grpSp>
      <p:grpSp>
        <p:nvGrpSpPr>
          <p:cNvPr id="16459" name="Group 359"/>
          <p:cNvGrpSpPr>
            <a:grpSpLocks/>
          </p:cNvGrpSpPr>
          <p:nvPr/>
        </p:nvGrpSpPr>
        <p:grpSpPr bwMode="auto">
          <a:xfrm>
            <a:off x="7354888" y="4538663"/>
            <a:ext cx="871537" cy="681037"/>
            <a:chOff x="3858" y="3511"/>
            <a:chExt cx="457" cy="633"/>
          </a:xfrm>
        </p:grpSpPr>
        <p:sp>
          <p:nvSpPr>
            <p:cNvPr id="16509" name="Rectangle 360"/>
            <p:cNvSpPr>
              <a:spLocks noChangeArrowheads="1"/>
            </p:cNvSpPr>
            <p:nvPr/>
          </p:nvSpPr>
          <p:spPr bwMode="auto">
            <a:xfrm>
              <a:off x="3858" y="3511"/>
              <a:ext cx="457" cy="633"/>
            </a:xfrm>
            <a:prstGeom prst="rect">
              <a:avLst/>
            </a:prstGeom>
            <a:solidFill>
              <a:srgbClr val="FFFFEF"/>
            </a:solidFill>
            <a:ln w="9525">
              <a:noFill/>
              <a:miter lim="800000"/>
              <a:headEnd/>
              <a:tailEnd/>
            </a:ln>
          </p:spPr>
          <p:txBody>
            <a:bodyPr/>
            <a:lstStyle/>
            <a:p>
              <a:endParaRPr lang="en-US"/>
            </a:p>
          </p:txBody>
        </p:sp>
        <p:grpSp>
          <p:nvGrpSpPr>
            <p:cNvPr id="16510" name="Group 361"/>
            <p:cNvGrpSpPr>
              <a:grpSpLocks/>
            </p:cNvGrpSpPr>
            <p:nvPr/>
          </p:nvGrpSpPr>
          <p:grpSpPr bwMode="auto">
            <a:xfrm>
              <a:off x="3858" y="3511"/>
              <a:ext cx="457" cy="633"/>
              <a:chOff x="3858" y="3511"/>
              <a:chExt cx="457" cy="633"/>
            </a:xfrm>
          </p:grpSpPr>
          <p:sp>
            <p:nvSpPr>
              <p:cNvPr id="16511" name="Rectangle 362"/>
              <p:cNvSpPr>
                <a:spLocks noChangeArrowheads="1"/>
              </p:cNvSpPr>
              <p:nvPr/>
            </p:nvSpPr>
            <p:spPr bwMode="auto">
              <a:xfrm>
                <a:off x="3901" y="3511"/>
                <a:ext cx="371" cy="633"/>
              </a:xfrm>
              <a:prstGeom prst="rect">
                <a:avLst/>
              </a:prstGeom>
              <a:solidFill>
                <a:srgbClr val="FFFFEF"/>
              </a:solidFill>
              <a:ln w="9525">
                <a:noFill/>
                <a:miter lim="800000"/>
                <a:headEnd/>
                <a:tailEnd/>
              </a:ln>
            </p:spPr>
            <p:txBody>
              <a:bodyPr/>
              <a:lstStyle/>
              <a:p>
                <a:r>
                  <a:rPr lang="en-US"/>
                  <a:t> </a:t>
                </a:r>
              </a:p>
              <a:p>
                <a:endParaRPr lang="en-US"/>
              </a:p>
            </p:txBody>
          </p:sp>
          <p:sp>
            <p:nvSpPr>
              <p:cNvPr id="16512" name="Rectangle 363"/>
              <p:cNvSpPr>
                <a:spLocks noChangeArrowheads="1"/>
              </p:cNvSpPr>
              <p:nvPr/>
            </p:nvSpPr>
            <p:spPr bwMode="auto">
              <a:xfrm>
                <a:off x="3858" y="3511"/>
                <a:ext cx="457" cy="633"/>
              </a:xfrm>
              <a:prstGeom prst="rect">
                <a:avLst/>
              </a:prstGeom>
              <a:noFill/>
              <a:ln w="7">
                <a:solidFill>
                  <a:srgbClr val="A0A0A0"/>
                </a:solidFill>
                <a:miter lim="800000"/>
                <a:headEnd/>
                <a:tailEnd/>
              </a:ln>
            </p:spPr>
            <p:txBody>
              <a:bodyPr/>
              <a:lstStyle/>
              <a:p>
                <a:endParaRPr lang="en-US"/>
              </a:p>
            </p:txBody>
          </p:sp>
        </p:grpSp>
      </p:grpSp>
      <p:grpSp>
        <p:nvGrpSpPr>
          <p:cNvPr id="16460" name="Group 364"/>
          <p:cNvGrpSpPr>
            <a:grpSpLocks/>
          </p:cNvGrpSpPr>
          <p:nvPr/>
        </p:nvGrpSpPr>
        <p:grpSpPr bwMode="auto">
          <a:xfrm>
            <a:off x="-44450" y="5219700"/>
            <a:ext cx="1720850" cy="557213"/>
            <a:chOff x="0" y="4144"/>
            <a:chExt cx="776" cy="518"/>
          </a:xfrm>
        </p:grpSpPr>
        <p:sp>
          <p:nvSpPr>
            <p:cNvPr id="16505" name="Rectangle 365"/>
            <p:cNvSpPr>
              <a:spLocks noChangeArrowheads="1"/>
            </p:cNvSpPr>
            <p:nvPr/>
          </p:nvSpPr>
          <p:spPr bwMode="auto">
            <a:xfrm>
              <a:off x="0" y="4144"/>
              <a:ext cx="776" cy="518"/>
            </a:xfrm>
            <a:prstGeom prst="rect">
              <a:avLst/>
            </a:prstGeom>
            <a:solidFill>
              <a:srgbClr val="FFFFEF"/>
            </a:solidFill>
            <a:ln w="9525">
              <a:noFill/>
              <a:miter lim="800000"/>
              <a:headEnd/>
              <a:tailEnd/>
            </a:ln>
          </p:spPr>
          <p:txBody>
            <a:bodyPr/>
            <a:lstStyle/>
            <a:p>
              <a:endParaRPr lang="en-US"/>
            </a:p>
          </p:txBody>
        </p:sp>
        <p:grpSp>
          <p:nvGrpSpPr>
            <p:cNvPr id="16506" name="Group 366"/>
            <p:cNvGrpSpPr>
              <a:grpSpLocks/>
            </p:cNvGrpSpPr>
            <p:nvPr/>
          </p:nvGrpSpPr>
          <p:grpSpPr bwMode="auto">
            <a:xfrm>
              <a:off x="0" y="4144"/>
              <a:ext cx="776" cy="518"/>
              <a:chOff x="0" y="4144"/>
              <a:chExt cx="776" cy="518"/>
            </a:xfrm>
          </p:grpSpPr>
          <p:sp>
            <p:nvSpPr>
              <p:cNvPr id="16507" name="Rectangle 367"/>
              <p:cNvSpPr>
                <a:spLocks noChangeArrowheads="1"/>
              </p:cNvSpPr>
              <p:nvPr/>
            </p:nvSpPr>
            <p:spPr bwMode="auto">
              <a:xfrm>
                <a:off x="43" y="4144"/>
                <a:ext cx="690" cy="518"/>
              </a:xfrm>
              <a:prstGeom prst="rect">
                <a:avLst/>
              </a:prstGeom>
              <a:solidFill>
                <a:srgbClr val="FFFFEF"/>
              </a:solidFill>
              <a:ln w="9525">
                <a:noFill/>
                <a:miter lim="800000"/>
                <a:headEnd/>
                <a:tailEnd/>
              </a:ln>
            </p:spPr>
            <p:txBody>
              <a:bodyPr/>
              <a:lstStyle/>
              <a:p>
                <a:r>
                  <a:rPr lang="en-US" sz="2000"/>
                  <a:t>US</a:t>
                </a:r>
              </a:p>
            </p:txBody>
          </p:sp>
          <p:sp>
            <p:nvSpPr>
              <p:cNvPr id="16508" name="Rectangle 368"/>
              <p:cNvSpPr>
                <a:spLocks noChangeArrowheads="1"/>
              </p:cNvSpPr>
              <p:nvPr/>
            </p:nvSpPr>
            <p:spPr bwMode="auto">
              <a:xfrm>
                <a:off x="0" y="4144"/>
                <a:ext cx="776" cy="518"/>
              </a:xfrm>
              <a:prstGeom prst="rect">
                <a:avLst/>
              </a:prstGeom>
              <a:noFill/>
              <a:ln w="7">
                <a:solidFill>
                  <a:srgbClr val="A0A0A0"/>
                </a:solidFill>
                <a:miter lim="800000"/>
                <a:headEnd/>
                <a:tailEnd/>
              </a:ln>
            </p:spPr>
            <p:txBody>
              <a:bodyPr/>
              <a:lstStyle/>
              <a:p>
                <a:endParaRPr lang="en-US"/>
              </a:p>
            </p:txBody>
          </p:sp>
        </p:grpSp>
      </p:grpSp>
      <p:grpSp>
        <p:nvGrpSpPr>
          <p:cNvPr id="16461" name="Group 369"/>
          <p:cNvGrpSpPr>
            <a:grpSpLocks/>
          </p:cNvGrpSpPr>
          <p:nvPr/>
        </p:nvGrpSpPr>
        <p:grpSpPr bwMode="auto">
          <a:xfrm>
            <a:off x="1271588" y="5219700"/>
            <a:ext cx="941387" cy="557213"/>
            <a:chOff x="776" y="4144"/>
            <a:chExt cx="340" cy="518"/>
          </a:xfrm>
        </p:grpSpPr>
        <p:sp>
          <p:nvSpPr>
            <p:cNvPr id="16501" name="Rectangle 370"/>
            <p:cNvSpPr>
              <a:spLocks noChangeArrowheads="1"/>
            </p:cNvSpPr>
            <p:nvPr/>
          </p:nvSpPr>
          <p:spPr bwMode="auto">
            <a:xfrm>
              <a:off x="776" y="4144"/>
              <a:ext cx="340" cy="518"/>
            </a:xfrm>
            <a:prstGeom prst="rect">
              <a:avLst/>
            </a:prstGeom>
            <a:solidFill>
              <a:srgbClr val="FFFFEF"/>
            </a:solidFill>
            <a:ln w="9525">
              <a:noFill/>
              <a:miter lim="800000"/>
              <a:headEnd/>
              <a:tailEnd/>
            </a:ln>
          </p:spPr>
          <p:txBody>
            <a:bodyPr/>
            <a:lstStyle/>
            <a:p>
              <a:endParaRPr lang="en-US"/>
            </a:p>
          </p:txBody>
        </p:sp>
        <p:grpSp>
          <p:nvGrpSpPr>
            <p:cNvPr id="16502" name="Group 371"/>
            <p:cNvGrpSpPr>
              <a:grpSpLocks/>
            </p:cNvGrpSpPr>
            <p:nvPr/>
          </p:nvGrpSpPr>
          <p:grpSpPr bwMode="auto">
            <a:xfrm>
              <a:off x="776" y="4144"/>
              <a:ext cx="340" cy="518"/>
              <a:chOff x="776" y="4144"/>
              <a:chExt cx="340" cy="518"/>
            </a:xfrm>
          </p:grpSpPr>
          <p:sp>
            <p:nvSpPr>
              <p:cNvPr id="16503" name="Rectangle 372"/>
              <p:cNvSpPr>
                <a:spLocks noChangeArrowheads="1"/>
              </p:cNvSpPr>
              <p:nvPr/>
            </p:nvSpPr>
            <p:spPr bwMode="auto">
              <a:xfrm>
                <a:off x="819" y="4144"/>
                <a:ext cx="254" cy="518"/>
              </a:xfrm>
              <a:prstGeom prst="rect">
                <a:avLst/>
              </a:prstGeom>
              <a:solidFill>
                <a:srgbClr val="FFFFEF"/>
              </a:solidFill>
              <a:ln w="9525">
                <a:noFill/>
                <a:miter lim="800000"/>
                <a:headEnd/>
                <a:tailEnd/>
              </a:ln>
            </p:spPr>
            <p:txBody>
              <a:bodyPr/>
              <a:lstStyle/>
              <a:p>
                <a:r>
                  <a:rPr lang="en-US"/>
                  <a:t>.30</a:t>
                </a:r>
              </a:p>
            </p:txBody>
          </p:sp>
          <p:sp>
            <p:nvSpPr>
              <p:cNvPr id="16504" name="Rectangle 373"/>
              <p:cNvSpPr>
                <a:spLocks noChangeArrowheads="1"/>
              </p:cNvSpPr>
              <p:nvPr/>
            </p:nvSpPr>
            <p:spPr bwMode="auto">
              <a:xfrm>
                <a:off x="776" y="4144"/>
                <a:ext cx="340" cy="518"/>
              </a:xfrm>
              <a:prstGeom prst="rect">
                <a:avLst/>
              </a:prstGeom>
              <a:noFill/>
              <a:ln w="7">
                <a:solidFill>
                  <a:srgbClr val="A0A0A0"/>
                </a:solidFill>
                <a:miter lim="800000"/>
                <a:headEnd/>
                <a:tailEnd/>
              </a:ln>
            </p:spPr>
            <p:txBody>
              <a:bodyPr/>
              <a:lstStyle/>
              <a:p>
                <a:endParaRPr lang="en-US"/>
              </a:p>
            </p:txBody>
          </p:sp>
        </p:grpSp>
      </p:grpSp>
      <p:grpSp>
        <p:nvGrpSpPr>
          <p:cNvPr id="16462" name="Group 374"/>
          <p:cNvGrpSpPr>
            <a:grpSpLocks/>
          </p:cNvGrpSpPr>
          <p:nvPr/>
        </p:nvGrpSpPr>
        <p:grpSpPr bwMode="auto">
          <a:xfrm>
            <a:off x="2130425" y="5219700"/>
            <a:ext cx="869950" cy="557213"/>
            <a:chOff x="1116" y="4144"/>
            <a:chExt cx="457" cy="518"/>
          </a:xfrm>
        </p:grpSpPr>
        <p:sp>
          <p:nvSpPr>
            <p:cNvPr id="16497" name="Rectangle 375"/>
            <p:cNvSpPr>
              <a:spLocks noChangeArrowheads="1"/>
            </p:cNvSpPr>
            <p:nvPr/>
          </p:nvSpPr>
          <p:spPr bwMode="auto">
            <a:xfrm>
              <a:off x="1116" y="4144"/>
              <a:ext cx="457" cy="518"/>
            </a:xfrm>
            <a:prstGeom prst="rect">
              <a:avLst/>
            </a:prstGeom>
            <a:solidFill>
              <a:srgbClr val="FFFFEF"/>
            </a:solidFill>
            <a:ln w="9525">
              <a:noFill/>
              <a:miter lim="800000"/>
              <a:headEnd/>
              <a:tailEnd/>
            </a:ln>
          </p:spPr>
          <p:txBody>
            <a:bodyPr/>
            <a:lstStyle/>
            <a:p>
              <a:endParaRPr lang="en-US"/>
            </a:p>
          </p:txBody>
        </p:sp>
        <p:grpSp>
          <p:nvGrpSpPr>
            <p:cNvPr id="16498" name="Group 376"/>
            <p:cNvGrpSpPr>
              <a:grpSpLocks/>
            </p:cNvGrpSpPr>
            <p:nvPr/>
          </p:nvGrpSpPr>
          <p:grpSpPr bwMode="auto">
            <a:xfrm>
              <a:off x="1116" y="4144"/>
              <a:ext cx="457" cy="518"/>
              <a:chOff x="1116" y="4144"/>
              <a:chExt cx="457" cy="518"/>
            </a:xfrm>
          </p:grpSpPr>
          <p:sp>
            <p:nvSpPr>
              <p:cNvPr id="16499" name="Rectangle 377"/>
              <p:cNvSpPr>
                <a:spLocks noChangeArrowheads="1"/>
              </p:cNvSpPr>
              <p:nvPr/>
            </p:nvSpPr>
            <p:spPr bwMode="auto">
              <a:xfrm>
                <a:off x="1159" y="4144"/>
                <a:ext cx="371" cy="518"/>
              </a:xfrm>
              <a:prstGeom prst="rect">
                <a:avLst/>
              </a:prstGeom>
              <a:solidFill>
                <a:srgbClr val="FFFFEF"/>
              </a:solidFill>
              <a:ln w="9525">
                <a:noFill/>
                <a:miter lim="800000"/>
                <a:headEnd/>
                <a:tailEnd/>
              </a:ln>
            </p:spPr>
            <p:txBody>
              <a:bodyPr/>
              <a:lstStyle/>
              <a:p>
                <a:r>
                  <a:rPr lang="en-US"/>
                  <a:t>.23</a:t>
                </a:r>
              </a:p>
            </p:txBody>
          </p:sp>
          <p:sp>
            <p:nvSpPr>
              <p:cNvPr id="16500" name="Rectangle 378"/>
              <p:cNvSpPr>
                <a:spLocks noChangeArrowheads="1"/>
              </p:cNvSpPr>
              <p:nvPr/>
            </p:nvSpPr>
            <p:spPr bwMode="auto">
              <a:xfrm>
                <a:off x="1116" y="4144"/>
                <a:ext cx="457" cy="518"/>
              </a:xfrm>
              <a:prstGeom prst="rect">
                <a:avLst/>
              </a:prstGeom>
              <a:noFill/>
              <a:ln w="7">
                <a:solidFill>
                  <a:srgbClr val="A0A0A0"/>
                </a:solidFill>
                <a:miter lim="800000"/>
                <a:headEnd/>
                <a:tailEnd/>
              </a:ln>
            </p:spPr>
            <p:txBody>
              <a:bodyPr/>
              <a:lstStyle/>
              <a:p>
                <a:endParaRPr lang="en-US"/>
              </a:p>
            </p:txBody>
          </p:sp>
        </p:grpSp>
      </p:grpSp>
      <p:grpSp>
        <p:nvGrpSpPr>
          <p:cNvPr id="16463" name="Group 379"/>
          <p:cNvGrpSpPr>
            <a:grpSpLocks/>
          </p:cNvGrpSpPr>
          <p:nvPr/>
        </p:nvGrpSpPr>
        <p:grpSpPr bwMode="auto">
          <a:xfrm>
            <a:off x="3000375" y="5219700"/>
            <a:ext cx="871538" cy="557213"/>
            <a:chOff x="1573" y="4144"/>
            <a:chExt cx="457" cy="518"/>
          </a:xfrm>
        </p:grpSpPr>
        <p:sp>
          <p:nvSpPr>
            <p:cNvPr id="16493" name="Rectangle 380"/>
            <p:cNvSpPr>
              <a:spLocks noChangeArrowheads="1"/>
            </p:cNvSpPr>
            <p:nvPr/>
          </p:nvSpPr>
          <p:spPr bwMode="auto">
            <a:xfrm>
              <a:off x="1573" y="4144"/>
              <a:ext cx="457" cy="518"/>
            </a:xfrm>
            <a:prstGeom prst="rect">
              <a:avLst/>
            </a:prstGeom>
            <a:solidFill>
              <a:srgbClr val="FFFFEF"/>
            </a:solidFill>
            <a:ln w="9525">
              <a:noFill/>
              <a:miter lim="800000"/>
              <a:headEnd/>
              <a:tailEnd/>
            </a:ln>
          </p:spPr>
          <p:txBody>
            <a:bodyPr/>
            <a:lstStyle/>
            <a:p>
              <a:endParaRPr lang="en-US"/>
            </a:p>
          </p:txBody>
        </p:sp>
        <p:grpSp>
          <p:nvGrpSpPr>
            <p:cNvPr id="16494" name="Group 381"/>
            <p:cNvGrpSpPr>
              <a:grpSpLocks/>
            </p:cNvGrpSpPr>
            <p:nvPr/>
          </p:nvGrpSpPr>
          <p:grpSpPr bwMode="auto">
            <a:xfrm>
              <a:off x="1573" y="4144"/>
              <a:ext cx="457" cy="518"/>
              <a:chOff x="1573" y="4144"/>
              <a:chExt cx="457" cy="518"/>
            </a:xfrm>
          </p:grpSpPr>
          <p:sp>
            <p:nvSpPr>
              <p:cNvPr id="16495" name="Rectangle 382"/>
              <p:cNvSpPr>
                <a:spLocks noChangeArrowheads="1"/>
              </p:cNvSpPr>
              <p:nvPr/>
            </p:nvSpPr>
            <p:spPr bwMode="auto">
              <a:xfrm>
                <a:off x="1616" y="4144"/>
                <a:ext cx="371" cy="518"/>
              </a:xfrm>
              <a:prstGeom prst="rect">
                <a:avLst/>
              </a:prstGeom>
              <a:solidFill>
                <a:srgbClr val="FFFFEF"/>
              </a:solidFill>
              <a:ln w="9525">
                <a:noFill/>
                <a:miter lim="800000"/>
                <a:headEnd/>
                <a:tailEnd/>
              </a:ln>
            </p:spPr>
            <p:txBody>
              <a:bodyPr/>
              <a:lstStyle/>
              <a:p>
                <a:r>
                  <a:rPr lang="en-US"/>
                  <a:t>.17</a:t>
                </a:r>
              </a:p>
            </p:txBody>
          </p:sp>
          <p:sp>
            <p:nvSpPr>
              <p:cNvPr id="16496" name="Rectangle 383"/>
              <p:cNvSpPr>
                <a:spLocks noChangeArrowheads="1"/>
              </p:cNvSpPr>
              <p:nvPr/>
            </p:nvSpPr>
            <p:spPr bwMode="auto">
              <a:xfrm>
                <a:off x="1573" y="4144"/>
                <a:ext cx="457" cy="518"/>
              </a:xfrm>
              <a:prstGeom prst="rect">
                <a:avLst/>
              </a:prstGeom>
              <a:noFill/>
              <a:ln w="7">
                <a:solidFill>
                  <a:srgbClr val="A0A0A0"/>
                </a:solidFill>
                <a:miter lim="800000"/>
                <a:headEnd/>
                <a:tailEnd/>
              </a:ln>
            </p:spPr>
            <p:txBody>
              <a:bodyPr/>
              <a:lstStyle/>
              <a:p>
                <a:endParaRPr lang="en-US"/>
              </a:p>
            </p:txBody>
          </p:sp>
        </p:grpSp>
      </p:grpSp>
      <p:grpSp>
        <p:nvGrpSpPr>
          <p:cNvPr id="16464" name="Group 384"/>
          <p:cNvGrpSpPr>
            <a:grpSpLocks/>
          </p:cNvGrpSpPr>
          <p:nvPr/>
        </p:nvGrpSpPr>
        <p:grpSpPr bwMode="auto">
          <a:xfrm>
            <a:off x="3871913" y="5219700"/>
            <a:ext cx="871537" cy="557213"/>
            <a:chOff x="2030" y="4144"/>
            <a:chExt cx="457" cy="518"/>
          </a:xfrm>
        </p:grpSpPr>
        <p:sp>
          <p:nvSpPr>
            <p:cNvPr id="16489" name="Rectangle 385"/>
            <p:cNvSpPr>
              <a:spLocks noChangeArrowheads="1"/>
            </p:cNvSpPr>
            <p:nvPr/>
          </p:nvSpPr>
          <p:spPr bwMode="auto">
            <a:xfrm>
              <a:off x="2030" y="4144"/>
              <a:ext cx="457" cy="518"/>
            </a:xfrm>
            <a:prstGeom prst="rect">
              <a:avLst/>
            </a:prstGeom>
            <a:solidFill>
              <a:srgbClr val="FFFFEF"/>
            </a:solidFill>
            <a:ln w="9525">
              <a:noFill/>
              <a:miter lim="800000"/>
              <a:headEnd/>
              <a:tailEnd/>
            </a:ln>
          </p:spPr>
          <p:txBody>
            <a:bodyPr/>
            <a:lstStyle/>
            <a:p>
              <a:endParaRPr lang="en-US"/>
            </a:p>
          </p:txBody>
        </p:sp>
        <p:grpSp>
          <p:nvGrpSpPr>
            <p:cNvPr id="16490" name="Group 386"/>
            <p:cNvGrpSpPr>
              <a:grpSpLocks/>
            </p:cNvGrpSpPr>
            <p:nvPr/>
          </p:nvGrpSpPr>
          <p:grpSpPr bwMode="auto">
            <a:xfrm>
              <a:off x="2030" y="4144"/>
              <a:ext cx="457" cy="518"/>
              <a:chOff x="2030" y="4144"/>
              <a:chExt cx="457" cy="518"/>
            </a:xfrm>
          </p:grpSpPr>
          <p:sp>
            <p:nvSpPr>
              <p:cNvPr id="16491" name="Rectangle 387"/>
              <p:cNvSpPr>
                <a:spLocks noChangeArrowheads="1"/>
              </p:cNvSpPr>
              <p:nvPr/>
            </p:nvSpPr>
            <p:spPr bwMode="auto">
              <a:xfrm>
                <a:off x="2073" y="4144"/>
                <a:ext cx="371" cy="518"/>
              </a:xfrm>
              <a:prstGeom prst="rect">
                <a:avLst/>
              </a:prstGeom>
              <a:solidFill>
                <a:srgbClr val="FFFFEF"/>
              </a:solidFill>
              <a:ln w="9525">
                <a:noFill/>
                <a:miter lim="800000"/>
                <a:headEnd/>
                <a:tailEnd/>
              </a:ln>
            </p:spPr>
            <p:txBody>
              <a:bodyPr/>
              <a:lstStyle/>
              <a:p>
                <a:r>
                  <a:rPr lang="en-US"/>
                  <a:t>.14</a:t>
                </a:r>
              </a:p>
            </p:txBody>
          </p:sp>
          <p:sp>
            <p:nvSpPr>
              <p:cNvPr id="16492" name="Rectangle 388"/>
              <p:cNvSpPr>
                <a:spLocks noChangeArrowheads="1"/>
              </p:cNvSpPr>
              <p:nvPr/>
            </p:nvSpPr>
            <p:spPr bwMode="auto">
              <a:xfrm>
                <a:off x="2030" y="4144"/>
                <a:ext cx="457" cy="518"/>
              </a:xfrm>
              <a:prstGeom prst="rect">
                <a:avLst/>
              </a:prstGeom>
              <a:noFill/>
              <a:ln w="7">
                <a:solidFill>
                  <a:srgbClr val="A0A0A0"/>
                </a:solidFill>
                <a:miter lim="800000"/>
                <a:headEnd/>
                <a:tailEnd/>
              </a:ln>
            </p:spPr>
            <p:txBody>
              <a:bodyPr/>
              <a:lstStyle/>
              <a:p>
                <a:endParaRPr lang="en-US"/>
              </a:p>
            </p:txBody>
          </p:sp>
        </p:grpSp>
      </p:grpSp>
      <p:grpSp>
        <p:nvGrpSpPr>
          <p:cNvPr id="16465" name="Group 389"/>
          <p:cNvGrpSpPr>
            <a:grpSpLocks/>
          </p:cNvGrpSpPr>
          <p:nvPr/>
        </p:nvGrpSpPr>
        <p:grpSpPr bwMode="auto">
          <a:xfrm>
            <a:off x="4743450" y="5219700"/>
            <a:ext cx="869950" cy="557213"/>
            <a:chOff x="2487" y="4144"/>
            <a:chExt cx="457" cy="518"/>
          </a:xfrm>
        </p:grpSpPr>
        <p:sp>
          <p:nvSpPr>
            <p:cNvPr id="16485" name="Rectangle 390"/>
            <p:cNvSpPr>
              <a:spLocks noChangeArrowheads="1"/>
            </p:cNvSpPr>
            <p:nvPr/>
          </p:nvSpPr>
          <p:spPr bwMode="auto">
            <a:xfrm>
              <a:off x="2487" y="4144"/>
              <a:ext cx="457" cy="518"/>
            </a:xfrm>
            <a:prstGeom prst="rect">
              <a:avLst/>
            </a:prstGeom>
            <a:solidFill>
              <a:srgbClr val="FFFFEF"/>
            </a:solidFill>
            <a:ln w="9525">
              <a:noFill/>
              <a:miter lim="800000"/>
              <a:headEnd/>
              <a:tailEnd/>
            </a:ln>
          </p:spPr>
          <p:txBody>
            <a:bodyPr/>
            <a:lstStyle/>
            <a:p>
              <a:endParaRPr lang="en-US"/>
            </a:p>
          </p:txBody>
        </p:sp>
        <p:grpSp>
          <p:nvGrpSpPr>
            <p:cNvPr id="16486" name="Group 391"/>
            <p:cNvGrpSpPr>
              <a:grpSpLocks/>
            </p:cNvGrpSpPr>
            <p:nvPr/>
          </p:nvGrpSpPr>
          <p:grpSpPr bwMode="auto">
            <a:xfrm>
              <a:off x="2487" y="4144"/>
              <a:ext cx="457" cy="518"/>
              <a:chOff x="2487" y="4144"/>
              <a:chExt cx="457" cy="518"/>
            </a:xfrm>
          </p:grpSpPr>
          <p:sp>
            <p:nvSpPr>
              <p:cNvPr id="16487" name="Rectangle 392"/>
              <p:cNvSpPr>
                <a:spLocks noChangeArrowheads="1"/>
              </p:cNvSpPr>
              <p:nvPr/>
            </p:nvSpPr>
            <p:spPr bwMode="auto">
              <a:xfrm>
                <a:off x="2530" y="4144"/>
                <a:ext cx="371" cy="518"/>
              </a:xfrm>
              <a:prstGeom prst="rect">
                <a:avLst/>
              </a:prstGeom>
              <a:solidFill>
                <a:srgbClr val="FFFFEF"/>
              </a:solidFill>
              <a:ln w="9525">
                <a:noFill/>
                <a:miter lim="800000"/>
                <a:headEnd/>
                <a:tailEnd/>
              </a:ln>
            </p:spPr>
            <p:txBody>
              <a:bodyPr/>
              <a:lstStyle/>
              <a:p>
                <a:r>
                  <a:rPr lang="en-US"/>
                  <a:t>.27</a:t>
                </a:r>
              </a:p>
            </p:txBody>
          </p:sp>
          <p:sp>
            <p:nvSpPr>
              <p:cNvPr id="16488" name="Rectangle 393"/>
              <p:cNvSpPr>
                <a:spLocks noChangeArrowheads="1"/>
              </p:cNvSpPr>
              <p:nvPr/>
            </p:nvSpPr>
            <p:spPr bwMode="auto">
              <a:xfrm>
                <a:off x="2487" y="4144"/>
                <a:ext cx="457" cy="518"/>
              </a:xfrm>
              <a:prstGeom prst="rect">
                <a:avLst/>
              </a:prstGeom>
              <a:noFill/>
              <a:ln w="7">
                <a:solidFill>
                  <a:srgbClr val="A0A0A0"/>
                </a:solidFill>
                <a:miter lim="800000"/>
                <a:headEnd/>
                <a:tailEnd/>
              </a:ln>
            </p:spPr>
            <p:txBody>
              <a:bodyPr/>
              <a:lstStyle/>
              <a:p>
                <a:endParaRPr lang="en-US"/>
              </a:p>
            </p:txBody>
          </p:sp>
        </p:grpSp>
      </p:grpSp>
      <p:grpSp>
        <p:nvGrpSpPr>
          <p:cNvPr id="16466" name="Group 394"/>
          <p:cNvGrpSpPr>
            <a:grpSpLocks/>
          </p:cNvGrpSpPr>
          <p:nvPr/>
        </p:nvGrpSpPr>
        <p:grpSpPr bwMode="auto">
          <a:xfrm>
            <a:off x="5613400" y="5219700"/>
            <a:ext cx="871538" cy="557213"/>
            <a:chOff x="2944" y="4144"/>
            <a:chExt cx="457" cy="518"/>
          </a:xfrm>
        </p:grpSpPr>
        <p:sp>
          <p:nvSpPr>
            <p:cNvPr id="16481" name="Rectangle 395"/>
            <p:cNvSpPr>
              <a:spLocks noChangeArrowheads="1"/>
            </p:cNvSpPr>
            <p:nvPr/>
          </p:nvSpPr>
          <p:spPr bwMode="auto">
            <a:xfrm>
              <a:off x="2944" y="4144"/>
              <a:ext cx="457" cy="518"/>
            </a:xfrm>
            <a:prstGeom prst="rect">
              <a:avLst/>
            </a:prstGeom>
            <a:solidFill>
              <a:srgbClr val="FFFFEF"/>
            </a:solidFill>
            <a:ln w="9525">
              <a:noFill/>
              <a:miter lim="800000"/>
              <a:headEnd/>
              <a:tailEnd/>
            </a:ln>
          </p:spPr>
          <p:txBody>
            <a:bodyPr/>
            <a:lstStyle/>
            <a:p>
              <a:endParaRPr lang="en-US"/>
            </a:p>
          </p:txBody>
        </p:sp>
        <p:grpSp>
          <p:nvGrpSpPr>
            <p:cNvPr id="16482" name="Group 396"/>
            <p:cNvGrpSpPr>
              <a:grpSpLocks/>
            </p:cNvGrpSpPr>
            <p:nvPr/>
          </p:nvGrpSpPr>
          <p:grpSpPr bwMode="auto">
            <a:xfrm>
              <a:off x="2944" y="4144"/>
              <a:ext cx="457" cy="518"/>
              <a:chOff x="2944" y="4144"/>
              <a:chExt cx="457" cy="518"/>
            </a:xfrm>
          </p:grpSpPr>
          <p:sp>
            <p:nvSpPr>
              <p:cNvPr id="16483" name="Rectangle 397"/>
              <p:cNvSpPr>
                <a:spLocks noChangeArrowheads="1"/>
              </p:cNvSpPr>
              <p:nvPr/>
            </p:nvSpPr>
            <p:spPr bwMode="auto">
              <a:xfrm>
                <a:off x="2987" y="4144"/>
                <a:ext cx="371" cy="518"/>
              </a:xfrm>
              <a:prstGeom prst="rect">
                <a:avLst/>
              </a:prstGeom>
              <a:solidFill>
                <a:srgbClr val="FFFFEF"/>
              </a:solidFill>
              <a:ln w="9525">
                <a:noFill/>
                <a:miter lim="800000"/>
                <a:headEnd/>
                <a:tailEnd/>
              </a:ln>
            </p:spPr>
            <p:txBody>
              <a:bodyPr/>
              <a:lstStyle/>
              <a:p>
                <a:r>
                  <a:rPr lang="en-US"/>
                  <a:t>.27</a:t>
                </a:r>
              </a:p>
            </p:txBody>
          </p:sp>
          <p:sp>
            <p:nvSpPr>
              <p:cNvPr id="16484" name="Rectangle 398"/>
              <p:cNvSpPr>
                <a:spLocks noChangeArrowheads="1"/>
              </p:cNvSpPr>
              <p:nvPr/>
            </p:nvSpPr>
            <p:spPr bwMode="auto">
              <a:xfrm>
                <a:off x="2944" y="4144"/>
                <a:ext cx="457" cy="518"/>
              </a:xfrm>
              <a:prstGeom prst="rect">
                <a:avLst/>
              </a:prstGeom>
              <a:noFill/>
              <a:ln w="7">
                <a:solidFill>
                  <a:srgbClr val="A0A0A0"/>
                </a:solidFill>
                <a:miter lim="800000"/>
                <a:headEnd/>
                <a:tailEnd/>
              </a:ln>
            </p:spPr>
            <p:txBody>
              <a:bodyPr/>
              <a:lstStyle/>
              <a:p>
                <a:endParaRPr lang="en-US"/>
              </a:p>
            </p:txBody>
          </p:sp>
        </p:grpSp>
      </p:grpSp>
      <p:grpSp>
        <p:nvGrpSpPr>
          <p:cNvPr id="16467" name="Group 399"/>
          <p:cNvGrpSpPr>
            <a:grpSpLocks/>
          </p:cNvGrpSpPr>
          <p:nvPr/>
        </p:nvGrpSpPr>
        <p:grpSpPr bwMode="auto">
          <a:xfrm>
            <a:off x="6484938" y="5219700"/>
            <a:ext cx="869950" cy="557213"/>
            <a:chOff x="3401" y="4144"/>
            <a:chExt cx="457" cy="518"/>
          </a:xfrm>
        </p:grpSpPr>
        <p:sp>
          <p:nvSpPr>
            <p:cNvPr id="16477" name="Rectangle 400"/>
            <p:cNvSpPr>
              <a:spLocks noChangeArrowheads="1"/>
            </p:cNvSpPr>
            <p:nvPr/>
          </p:nvSpPr>
          <p:spPr bwMode="auto">
            <a:xfrm>
              <a:off x="3401" y="4144"/>
              <a:ext cx="457" cy="518"/>
            </a:xfrm>
            <a:prstGeom prst="rect">
              <a:avLst/>
            </a:prstGeom>
            <a:solidFill>
              <a:srgbClr val="FFFFEF"/>
            </a:solidFill>
            <a:ln w="9525">
              <a:noFill/>
              <a:miter lim="800000"/>
              <a:headEnd/>
              <a:tailEnd/>
            </a:ln>
          </p:spPr>
          <p:txBody>
            <a:bodyPr/>
            <a:lstStyle/>
            <a:p>
              <a:endParaRPr lang="en-US"/>
            </a:p>
          </p:txBody>
        </p:sp>
        <p:grpSp>
          <p:nvGrpSpPr>
            <p:cNvPr id="16478" name="Group 401"/>
            <p:cNvGrpSpPr>
              <a:grpSpLocks/>
            </p:cNvGrpSpPr>
            <p:nvPr/>
          </p:nvGrpSpPr>
          <p:grpSpPr bwMode="auto">
            <a:xfrm>
              <a:off x="3401" y="4144"/>
              <a:ext cx="457" cy="518"/>
              <a:chOff x="3401" y="4144"/>
              <a:chExt cx="457" cy="518"/>
            </a:xfrm>
          </p:grpSpPr>
          <p:sp>
            <p:nvSpPr>
              <p:cNvPr id="16479" name="Rectangle 402"/>
              <p:cNvSpPr>
                <a:spLocks noChangeArrowheads="1"/>
              </p:cNvSpPr>
              <p:nvPr/>
            </p:nvSpPr>
            <p:spPr bwMode="auto">
              <a:xfrm>
                <a:off x="3444" y="4144"/>
                <a:ext cx="371" cy="518"/>
              </a:xfrm>
              <a:prstGeom prst="rect">
                <a:avLst/>
              </a:prstGeom>
              <a:solidFill>
                <a:srgbClr val="FFFFEF"/>
              </a:solidFill>
              <a:ln w="9525">
                <a:noFill/>
                <a:miter lim="800000"/>
                <a:headEnd/>
                <a:tailEnd/>
              </a:ln>
            </p:spPr>
            <p:txBody>
              <a:bodyPr/>
              <a:lstStyle/>
              <a:p>
                <a:r>
                  <a:rPr lang="en-US"/>
                  <a:t>.28</a:t>
                </a:r>
              </a:p>
              <a:p>
                <a:endParaRPr lang="en-US"/>
              </a:p>
            </p:txBody>
          </p:sp>
          <p:sp>
            <p:nvSpPr>
              <p:cNvPr id="16480" name="Rectangle 403"/>
              <p:cNvSpPr>
                <a:spLocks noChangeArrowheads="1"/>
              </p:cNvSpPr>
              <p:nvPr/>
            </p:nvSpPr>
            <p:spPr bwMode="auto">
              <a:xfrm>
                <a:off x="3401" y="4144"/>
                <a:ext cx="457" cy="518"/>
              </a:xfrm>
              <a:prstGeom prst="rect">
                <a:avLst/>
              </a:prstGeom>
              <a:noFill/>
              <a:ln w="7">
                <a:solidFill>
                  <a:srgbClr val="A0A0A0"/>
                </a:solidFill>
                <a:miter lim="800000"/>
                <a:headEnd/>
                <a:tailEnd/>
              </a:ln>
            </p:spPr>
            <p:txBody>
              <a:bodyPr/>
              <a:lstStyle/>
              <a:p>
                <a:endParaRPr lang="en-US"/>
              </a:p>
            </p:txBody>
          </p:sp>
        </p:grpSp>
      </p:grpSp>
      <p:grpSp>
        <p:nvGrpSpPr>
          <p:cNvPr id="16468" name="Group 404"/>
          <p:cNvGrpSpPr>
            <a:grpSpLocks/>
          </p:cNvGrpSpPr>
          <p:nvPr/>
        </p:nvGrpSpPr>
        <p:grpSpPr bwMode="auto">
          <a:xfrm>
            <a:off x="7354888" y="5219700"/>
            <a:ext cx="871537" cy="557213"/>
            <a:chOff x="3858" y="4144"/>
            <a:chExt cx="457" cy="518"/>
          </a:xfrm>
        </p:grpSpPr>
        <p:sp>
          <p:nvSpPr>
            <p:cNvPr id="16473" name="Rectangle 405"/>
            <p:cNvSpPr>
              <a:spLocks noChangeArrowheads="1"/>
            </p:cNvSpPr>
            <p:nvPr/>
          </p:nvSpPr>
          <p:spPr bwMode="auto">
            <a:xfrm>
              <a:off x="3858" y="4144"/>
              <a:ext cx="457" cy="518"/>
            </a:xfrm>
            <a:prstGeom prst="rect">
              <a:avLst/>
            </a:prstGeom>
            <a:solidFill>
              <a:srgbClr val="FFFFEF"/>
            </a:solidFill>
            <a:ln w="9525">
              <a:noFill/>
              <a:miter lim="800000"/>
              <a:headEnd/>
              <a:tailEnd/>
            </a:ln>
          </p:spPr>
          <p:txBody>
            <a:bodyPr/>
            <a:lstStyle/>
            <a:p>
              <a:endParaRPr lang="en-US"/>
            </a:p>
          </p:txBody>
        </p:sp>
        <p:grpSp>
          <p:nvGrpSpPr>
            <p:cNvPr id="16474" name="Group 406"/>
            <p:cNvGrpSpPr>
              <a:grpSpLocks/>
            </p:cNvGrpSpPr>
            <p:nvPr/>
          </p:nvGrpSpPr>
          <p:grpSpPr bwMode="auto">
            <a:xfrm>
              <a:off x="3858" y="4144"/>
              <a:ext cx="457" cy="518"/>
              <a:chOff x="3858" y="4144"/>
              <a:chExt cx="457" cy="518"/>
            </a:xfrm>
          </p:grpSpPr>
          <p:sp>
            <p:nvSpPr>
              <p:cNvPr id="16475" name="Rectangle 407"/>
              <p:cNvSpPr>
                <a:spLocks noChangeArrowheads="1"/>
              </p:cNvSpPr>
              <p:nvPr/>
            </p:nvSpPr>
            <p:spPr bwMode="auto">
              <a:xfrm>
                <a:off x="3901" y="4144"/>
                <a:ext cx="371" cy="518"/>
              </a:xfrm>
              <a:prstGeom prst="rect">
                <a:avLst/>
              </a:prstGeom>
              <a:solidFill>
                <a:srgbClr val="FFFFEF"/>
              </a:solidFill>
              <a:ln w="9525">
                <a:noFill/>
                <a:miter lim="800000"/>
                <a:headEnd/>
                <a:tailEnd/>
              </a:ln>
            </p:spPr>
            <p:txBody>
              <a:bodyPr/>
              <a:lstStyle/>
              <a:p>
                <a:r>
                  <a:rPr lang="en-US"/>
                  <a:t>.44</a:t>
                </a:r>
              </a:p>
              <a:p>
                <a:endParaRPr lang="en-US"/>
              </a:p>
            </p:txBody>
          </p:sp>
          <p:sp>
            <p:nvSpPr>
              <p:cNvPr id="16476" name="Rectangle 408"/>
              <p:cNvSpPr>
                <a:spLocks noChangeArrowheads="1"/>
              </p:cNvSpPr>
              <p:nvPr/>
            </p:nvSpPr>
            <p:spPr bwMode="auto">
              <a:xfrm>
                <a:off x="3858" y="4144"/>
                <a:ext cx="457" cy="518"/>
              </a:xfrm>
              <a:prstGeom prst="rect">
                <a:avLst/>
              </a:prstGeom>
              <a:noFill/>
              <a:ln w="7">
                <a:solidFill>
                  <a:srgbClr val="A0A0A0"/>
                </a:solidFill>
                <a:miter lim="800000"/>
                <a:headEnd/>
                <a:tailEnd/>
              </a:ln>
            </p:spPr>
            <p:txBody>
              <a:bodyPr/>
              <a:lstStyle/>
              <a:p>
                <a:endParaRPr lang="en-US"/>
              </a:p>
            </p:txBody>
          </p:sp>
        </p:grpSp>
      </p:grpSp>
      <p:sp>
        <p:nvSpPr>
          <p:cNvPr id="16469" name="Rectangle 409"/>
          <p:cNvSpPr>
            <a:spLocks noChangeArrowheads="1"/>
          </p:cNvSpPr>
          <p:nvPr/>
        </p:nvSpPr>
        <p:spPr bwMode="auto">
          <a:xfrm>
            <a:off x="12700" y="758825"/>
            <a:ext cx="8216900" cy="5184775"/>
          </a:xfrm>
          <a:prstGeom prst="rect">
            <a:avLst/>
          </a:prstGeom>
          <a:noFill/>
          <a:ln w="7937">
            <a:solidFill>
              <a:srgbClr val="A0A0A0"/>
            </a:solidFill>
            <a:miter lim="800000"/>
            <a:headEnd/>
            <a:tailEnd/>
          </a:ln>
        </p:spPr>
        <p:txBody>
          <a:bodyPr/>
          <a:lstStyle/>
          <a:p>
            <a:endParaRPr lang="en-US"/>
          </a:p>
        </p:txBody>
      </p:sp>
      <p:sp>
        <p:nvSpPr>
          <p:cNvPr id="321946" name="Text Box 410"/>
          <p:cNvSpPr txBox="1">
            <a:spLocks noChangeArrowheads="1"/>
          </p:cNvSpPr>
          <p:nvPr/>
        </p:nvSpPr>
        <p:spPr bwMode="auto">
          <a:xfrm>
            <a:off x="3733800" y="1219200"/>
            <a:ext cx="4343400" cy="1631216"/>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a:spcBef>
                <a:spcPct val="50000"/>
              </a:spcBef>
              <a:defRPr/>
            </a:pPr>
            <a:r>
              <a:rPr lang="en-US" sz="2000" dirty="0">
                <a:latin typeface="Calibri" pitchFamily="34" charset="0"/>
              </a:rPr>
              <a:t>Relatively low international correlations imply that investors should be able to reduce portfolio risk more if they diversify internationally rather than domestically.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2"/>
          <p:cNvSpPr>
            <a:spLocks noGrp="1" noChangeArrowheads="1"/>
          </p:cNvSpPr>
          <p:nvPr>
            <p:ph type="title"/>
          </p:nvPr>
        </p:nvSpPr>
        <p:spPr/>
        <p:txBody>
          <a:bodyPr/>
          <a:lstStyle/>
          <a:p>
            <a:pPr eaLnBrk="1" fontAlgn="auto" hangingPunct="1">
              <a:spcAft>
                <a:spcPts val="0"/>
              </a:spcAft>
              <a:defRPr/>
            </a:pPr>
            <a:r>
              <a:rPr lang="en-US"/>
              <a:t>Domestic vs. International Diversification</a:t>
            </a:r>
          </a:p>
        </p:txBody>
      </p:sp>
      <p:sp>
        <p:nvSpPr>
          <p:cNvPr id="17411" name="Line 3"/>
          <p:cNvSpPr>
            <a:spLocks noChangeShapeType="1"/>
          </p:cNvSpPr>
          <p:nvPr/>
        </p:nvSpPr>
        <p:spPr bwMode="auto">
          <a:xfrm flipV="1">
            <a:off x="1600200" y="1736725"/>
            <a:ext cx="0" cy="3276600"/>
          </a:xfrm>
          <a:prstGeom prst="line">
            <a:avLst/>
          </a:prstGeom>
          <a:noFill/>
          <a:ln w="28575">
            <a:solidFill>
              <a:schemeClr val="tx1"/>
            </a:solidFill>
            <a:round/>
            <a:headEnd/>
            <a:tailEnd/>
          </a:ln>
        </p:spPr>
        <p:txBody>
          <a:bodyPr/>
          <a:lstStyle/>
          <a:p>
            <a:endParaRPr lang="en-US"/>
          </a:p>
        </p:txBody>
      </p:sp>
      <p:sp>
        <p:nvSpPr>
          <p:cNvPr id="17412" name="Line 4"/>
          <p:cNvSpPr>
            <a:spLocks noChangeShapeType="1"/>
          </p:cNvSpPr>
          <p:nvPr/>
        </p:nvSpPr>
        <p:spPr bwMode="auto">
          <a:xfrm flipV="1">
            <a:off x="1600200" y="5013325"/>
            <a:ext cx="5181600" cy="0"/>
          </a:xfrm>
          <a:prstGeom prst="line">
            <a:avLst/>
          </a:prstGeom>
          <a:noFill/>
          <a:ln w="28575">
            <a:solidFill>
              <a:schemeClr val="tx1"/>
            </a:solidFill>
            <a:round/>
            <a:headEnd/>
            <a:tailEnd/>
          </a:ln>
        </p:spPr>
        <p:txBody>
          <a:bodyPr/>
          <a:lstStyle/>
          <a:p>
            <a:endParaRPr lang="en-US"/>
          </a:p>
        </p:txBody>
      </p:sp>
      <p:sp>
        <p:nvSpPr>
          <p:cNvPr id="315397" name="Line 5"/>
          <p:cNvSpPr>
            <a:spLocks noChangeShapeType="1"/>
          </p:cNvSpPr>
          <p:nvPr/>
        </p:nvSpPr>
        <p:spPr bwMode="auto">
          <a:xfrm flipV="1">
            <a:off x="1600200" y="4556125"/>
            <a:ext cx="4876800" cy="0"/>
          </a:xfrm>
          <a:prstGeom prst="line">
            <a:avLst/>
          </a:prstGeom>
          <a:noFill/>
          <a:ln w="28575">
            <a:solidFill>
              <a:schemeClr val="tx1"/>
            </a:solidFill>
            <a:prstDash val="dash"/>
            <a:round/>
            <a:headEnd/>
            <a:tailEnd/>
          </a:ln>
        </p:spPr>
        <p:txBody>
          <a:bodyPr/>
          <a:lstStyle/>
          <a:p>
            <a:endParaRPr lang="en-US"/>
          </a:p>
        </p:txBody>
      </p:sp>
      <p:sp>
        <p:nvSpPr>
          <p:cNvPr id="315398" name="Line 6"/>
          <p:cNvSpPr>
            <a:spLocks noChangeShapeType="1"/>
          </p:cNvSpPr>
          <p:nvPr/>
        </p:nvSpPr>
        <p:spPr bwMode="auto">
          <a:xfrm flipV="1">
            <a:off x="1600200" y="4022725"/>
            <a:ext cx="4876800" cy="0"/>
          </a:xfrm>
          <a:prstGeom prst="line">
            <a:avLst/>
          </a:prstGeom>
          <a:noFill/>
          <a:ln w="28575">
            <a:solidFill>
              <a:schemeClr val="tx1"/>
            </a:solidFill>
            <a:prstDash val="dash"/>
            <a:round/>
            <a:headEnd/>
            <a:tailEnd/>
          </a:ln>
        </p:spPr>
        <p:txBody>
          <a:bodyPr/>
          <a:lstStyle/>
          <a:p>
            <a:endParaRPr lang="en-US"/>
          </a:p>
        </p:txBody>
      </p:sp>
      <p:sp>
        <p:nvSpPr>
          <p:cNvPr id="315399" name="Line 7"/>
          <p:cNvSpPr>
            <a:spLocks noChangeShapeType="1"/>
          </p:cNvSpPr>
          <p:nvPr/>
        </p:nvSpPr>
        <p:spPr bwMode="auto">
          <a:xfrm flipV="1">
            <a:off x="1714500" y="3276600"/>
            <a:ext cx="4876800" cy="0"/>
          </a:xfrm>
          <a:prstGeom prst="line">
            <a:avLst/>
          </a:prstGeom>
          <a:noFill/>
          <a:ln w="28575">
            <a:solidFill>
              <a:schemeClr val="tx1"/>
            </a:solidFill>
            <a:prstDash val="dash"/>
            <a:round/>
            <a:headEnd/>
            <a:tailEnd/>
          </a:ln>
        </p:spPr>
        <p:txBody>
          <a:bodyPr/>
          <a:lstStyle/>
          <a:p>
            <a:endParaRPr lang="en-US"/>
          </a:p>
        </p:txBody>
      </p:sp>
      <p:sp>
        <p:nvSpPr>
          <p:cNvPr id="315400" name="Text Box 8"/>
          <p:cNvSpPr txBox="1">
            <a:spLocks noChangeArrowheads="1"/>
          </p:cNvSpPr>
          <p:nvPr/>
        </p:nvSpPr>
        <p:spPr bwMode="auto">
          <a:xfrm>
            <a:off x="762000" y="3032125"/>
            <a:ext cx="762000" cy="400050"/>
          </a:xfrm>
          <a:prstGeom prst="rect">
            <a:avLst/>
          </a:prstGeom>
          <a:noFill/>
          <a:ln w="9525">
            <a:noFill/>
            <a:miter lim="800000"/>
            <a:headEnd/>
            <a:tailEnd/>
          </a:ln>
        </p:spPr>
        <p:txBody>
          <a:bodyPr lIns="91432" tIns="45716" rIns="91432" bIns="45716">
            <a:spAutoFit/>
          </a:bodyPr>
          <a:lstStyle/>
          <a:p>
            <a:pPr algn="r">
              <a:spcBef>
                <a:spcPct val="50000"/>
              </a:spcBef>
            </a:pPr>
            <a:r>
              <a:rPr lang="en-US" sz="2000"/>
              <a:t>0.44</a:t>
            </a:r>
          </a:p>
        </p:txBody>
      </p:sp>
      <p:sp>
        <p:nvSpPr>
          <p:cNvPr id="315401" name="Text Box 9"/>
          <p:cNvSpPr txBox="1">
            <a:spLocks noChangeArrowheads="1"/>
          </p:cNvSpPr>
          <p:nvPr/>
        </p:nvSpPr>
        <p:spPr bwMode="auto">
          <a:xfrm>
            <a:off x="762000" y="3794125"/>
            <a:ext cx="762000" cy="400050"/>
          </a:xfrm>
          <a:prstGeom prst="rect">
            <a:avLst/>
          </a:prstGeom>
          <a:noFill/>
          <a:ln w="9525">
            <a:noFill/>
            <a:miter lim="800000"/>
            <a:headEnd/>
            <a:tailEnd/>
          </a:ln>
        </p:spPr>
        <p:txBody>
          <a:bodyPr lIns="91432" tIns="45716" rIns="91432" bIns="45716">
            <a:spAutoFit/>
          </a:bodyPr>
          <a:lstStyle/>
          <a:p>
            <a:pPr algn="r">
              <a:spcBef>
                <a:spcPct val="50000"/>
              </a:spcBef>
            </a:pPr>
            <a:r>
              <a:rPr lang="en-US" sz="2000"/>
              <a:t>0.27</a:t>
            </a:r>
          </a:p>
        </p:txBody>
      </p:sp>
      <p:sp>
        <p:nvSpPr>
          <p:cNvPr id="315402" name="Text Box 10"/>
          <p:cNvSpPr txBox="1">
            <a:spLocks noChangeArrowheads="1"/>
          </p:cNvSpPr>
          <p:nvPr/>
        </p:nvSpPr>
        <p:spPr bwMode="auto">
          <a:xfrm>
            <a:off x="762000" y="4327525"/>
            <a:ext cx="762000" cy="400050"/>
          </a:xfrm>
          <a:prstGeom prst="rect">
            <a:avLst/>
          </a:prstGeom>
          <a:noFill/>
          <a:ln w="9525">
            <a:noFill/>
            <a:miter lim="800000"/>
            <a:headEnd/>
            <a:tailEnd/>
          </a:ln>
        </p:spPr>
        <p:txBody>
          <a:bodyPr lIns="91432" tIns="45716" rIns="91432" bIns="45716">
            <a:spAutoFit/>
          </a:bodyPr>
          <a:lstStyle/>
          <a:p>
            <a:pPr algn="r">
              <a:spcBef>
                <a:spcPct val="50000"/>
              </a:spcBef>
            </a:pPr>
            <a:r>
              <a:rPr lang="en-US" sz="2000"/>
              <a:t>0.12</a:t>
            </a:r>
          </a:p>
        </p:txBody>
      </p:sp>
      <p:sp>
        <p:nvSpPr>
          <p:cNvPr id="17419" name="Text Box 11"/>
          <p:cNvSpPr txBox="1">
            <a:spLocks noChangeArrowheads="1"/>
          </p:cNvSpPr>
          <p:nvPr/>
        </p:nvSpPr>
        <p:spPr bwMode="auto">
          <a:xfrm rot="-5400000">
            <a:off x="-647700" y="2765425"/>
            <a:ext cx="2514600" cy="457200"/>
          </a:xfrm>
          <a:prstGeom prst="rect">
            <a:avLst/>
          </a:prstGeom>
          <a:noFill/>
          <a:ln w="9525">
            <a:noFill/>
            <a:miter lim="800000"/>
            <a:headEnd/>
            <a:tailEnd/>
          </a:ln>
        </p:spPr>
        <p:txBody>
          <a:bodyPr lIns="91432" tIns="45716" rIns="91432" bIns="45716">
            <a:spAutoFit/>
          </a:bodyPr>
          <a:lstStyle/>
          <a:p>
            <a:pPr algn="r">
              <a:spcBef>
                <a:spcPct val="50000"/>
              </a:spcBef>
            </a:pPr>
            <a:r>
              <a:rPr lang="en-US">
                <a:latin typeface="Calibri" pitchFamily="34" charset="0"/>
              </a:rPr>
              <a:t>Portfolio Risk (%)</a:t>
            </a:r>
          </a:p>
        </p:txBody>
      </p:sp>
      <p:sp>
        <p:nvSpPr>
          <p:cNvPr id="17420" name="Text Box 12"/>
          <p:cNvSpPr txBox="1">
            <a:spLocks noChangeArrowheads="1"/>
          </p:cNvSpPr>
          <p:nvPr/>
        </p:nvSpPr>
        <p:spPr bwMode="auto">
          <a:xfrm>
            <a:off x="6477000" y="5013325"/>
            <a:ext cx="1524000" cy="701675"/>
          </a:xfrm>
          <a:prstGeom prst="rect">
            <a:avLst/>
          </a:prstGeom>
          <a:noFill/>
          <a:ln w="9525">
            <a:noFill/>
            <a:miter lim="800000"/>
            <a:headEnd/>
            <a:tailEnd/>
          </a:ln>
        </p:spPr>
        <p:txBody>
          <a:bodyPr lIns="91432" tIns="45716" rIns="91432" bIns="45716">
            <a:spAutoFit/>
          </a:bodyPr>
          <a:lstStyle/>
          <a:p>
            <a:pPr algn="r">
              <a:spcBef>
                <a:spcPct val="50000"/>
              </a:spcBef>
            </a:pPr>
            <a:r>
              <a:rPr lang="en-US" sz="2000">
                <a:latin typeface="Calibri" pitchFamily="34" charset="0"/>
              </a:rPr>
              <a:t>Number of Stocks</a:t>
            </a:r>
          </a:p>
        </p:txBody>
      </p:sp>
      <p:sp>
        <p:nvSpPr>
          <p:cNvPr id="17421" name="Text Box 13"/>
          <p:cNvSpPr txBox="1">
            <a:spLocks noChangeArrowheads="1"/>
          </p:cNvSpPr>
          <p:nvPr/>
        </p:nvSpPr>
        <p:spPr bwMode="auto">
          <a:xfrm>
            <a:off x="1447800" y="5013325"/>
            <a:ext cx="5181600" cy="457200"/>
          </a:xfrm>
          <a:prstGeom prst="rect">
            <a:avLst/>
          </a:prstGeom>
          <a:noFill/>
          <a:ln w="9525">
            <a:noFill/>
            <a:miter lim="800000"/>
            <a:headEnd/>
            <a:tailEnd/>
          </a:ln>
        </p:spPr>
        <p:txBody>
          <a:bodyPr lIns="91432" tIns="45716" rIns="91432" bIns="45716">
            <a:spAutoFit/>
          </a:bodyPr>
          <a:lstStyle/>
          <a:p>
            <a:pPr>
              <a:spcBef>
                <a:spcPct val="50000"/>
              </a:spcBef>
            </a:pPr>
            <a:r>
              <a:rPr lang="en-US"/>
              <a:t>1	10	20	30	40	50</a:t>
            </a:r>
          </a:p>
        </p:txBody>
      </p:sp>
      <p:sp>
        <p:nvSpPr>
          <p:cNvPr id="315406" name="Arc 14"/>
          <p:cNvSpPr>
            <a:spLocks/>
          </p:cNvSpPr>
          <p:nvPr/>
        </p:nvSpPr>
        <p:spPr bwMode="auto">
          <a:xfrm rot="10800000">
            <a:off x="1600200" y="1884363"/>
            <a:ext cx="4800600" cy="2670175"/>
          </a:xfrm>
          <a:custGeom>
            <a:avLst/>
            <a:gdLst>
              <a:gd name="T0" fmla="*/ 0 w 21600"/>
              <a:gd name="T1" fmla="*/ 0 h 21625"/>
              <a:gd name="T2" fmla="*/ 1066933409 w 21600"/>
              <a:gd name="T3" fmla="*/ 329703212 h 21625"/>
              <a:gd name="T4" fmla="*/ 0 w 21600"/>
              <a:gd name="T5" fmla="*/ 329322164 h 21625"/>
              <a:gd name="T6" fmla="*/ 0 60000 65536"/>
              <a:gd name="T7" fmla="*/ 0 60000 65536"/>
              <a:gd name="T8" fmla="*/ 0 60000 65536"/>
              <a:gd name="T9" fmla="*/ 0 w 21600"/>
              <a:gd name="T10" fmla="*/ 0 h 21625"/>
              <a:gd name="T11" fmla="*/ 21600 w 21600"/>
              <a:gd name="T12" fmla="*/ 21625 h 21625"/>
            </a:gdLst>
            <a:ahLst/>
            <a:cxnLst>
              <a:cxn ang="T6">
                <a:pos x="T0" y="T1"/>
              </a:cxn>
              <a:cxn ang="T7">
                <a:pos x="T2" y="T3"/>
              </a:cxn>
              <a:cxn ang="T8">
                <a:pos x="T4" y="T5"/>
              </a:cxn>
            </a:cxnLst>
            <a:rect l="T9" t="T10" r="T11" b="T12"/>
            <a:pathLst>
              <a:path w="21600" h="21625" fill="none" extrusionOk="0">
                <a:moveTo>
                  <a:pt x="-1" y="0"/>
                </a:moveTo>
                <a:cubicBezTo>
                  <a:pt x="11929" y="0"/>
                  <a:pt x="21600" y="9670"/>
                  <a:pt x="21600" y="21600"/>
                </a:cubicBezTo>
                <a:cubicBezTo>
                  <a:pt x="21600" y="21608"/>
                  <a:pt x="21599" y="21616"/>
                  <a:pt x="21599" y="21624"/>
                </a:cubicBezTo>
              </a:path>
              <a:path w="21600" h="21625" stroke="0" extrusionOk="0">
                <a:moveTo>
                  <a:pt x="-1" y="0"/>
                </a:moveTo>
                <a:cubicBezTo>
                  <a:pt x="11929" y="0"/>
                  <a:pt x="21600" y="9670"/>
                  <a:pt x="21600" y="21600"/>
                </a:cubicBezTo>
                <a:cubicBezTo>
                  <a:pt x="21600" y="21608"/>
                  <a:pt x="21599" y="21616"/>
                  <a:pt x="21599" y="21624"/>
                </a:cubicBezTo>
                <a:lnTo>
                  <a:pt x="0" y="21600"/>
                </a:lnTo>
                <a:close/>
              </a:path>
            </a:pathLst>
          </a:custGeom>
          <a:noFill/>
          <a:ln w="28575">
            <a:solidFill>
              <a:srgbClr val="CC3300"/>
            </a:solidFill>
            <a:round/>
            <a:headEnd/>
            <a:tailEnd/>
          </a:ln>
        </p:spPr>
        <p:txBody>
          <a:bodyPr wrap="none" anchor="ctr"/>
          <a:lstStyle/>
          <a:p>
            <a:endParaRPr lang="en-US"/>
          </a:p>
        </p:txBody>
      </p:sp>
      <p:sp>
        <p:nvSpPr>
          <p:cNvPr id="315407" name="Arc 15"/>
          <p:cNvSpPr>
            <a:spLocks/>
          </p:cNvSpPr>
          <p:nvPr/>
        </p:nvSpPr>
        <p:spPr bwMode="auto">
          <a:xfrm rot="10800000">
            <a:off x="1600200" y="1812925"/>
            <a:ext cx="4724400" cy="2209800"/>
          </a:xfrm>
          <a:custGeom>
            <a:avLst/>
            <a:gdLst>
              <a:gd name="T0" fmla="*/ 0 w 21600"/>
              <a:gd name="T1" fmla="*/ 0 h 22040"/>
              <a:gd name="T2" fmla="*/ 1033139730 w 21600"/>
              <a:gd name="T3" fmla="*/ 221561548 h 22040"/>
              <a:gd name="T4" fmla="*/ 0 w 21600"/>
              <a:gd name="T5" fmla="*/ 217138340 h 22040"/>
              <a:gd name="T6" fmla="*/ 0 60000 65536"/>
              <a:gd name="T7" fmla="*/ 0 60000 65536"/>
              <a:gd name="T8" fmla="*/ 0 60000 65536"/>
              <a:gd name="T9" fmla="*/ 0 w 21600"/>
              <a:gd name="T10" fmla="*/ 0 h 22040"/>
              <a:gd name="T11" fmla="*/ 21600 w 21600"/>
              <a:gd name="T12" fmla="*/ 22040 h 22040"/>
            </a:gdLst>
            <a:ahLst/>
            <a:cxnLst>
              <a:cxn ang="T6">
                <a:pos x="T0" y="T1"/>
              </a:cxn>
              <a:cxn ang="T7">
                <a:pos x="T2" y="T3"/>
              </a:cxn>
              <a:cxn ang="T8">
                <a:pos x="T4" y="T5"/>
              </a:cxn>
            </a:cxnLst>
            <a:rect l="T9" t="T10" r="T11" b="T12"/>
            <a:pathLst>
              <a:path w="21600" h="22040" fill="none" extrusionOk="0">
                <a:moveTo>
                  <a:pt x="-1" y="0"/>
                </a:moveTo>
                <a:cubicBezTo>
                  <a:pt x="11929" y="0"/>
                  <a:pt x="21600" y="9670"/>
                  <a:pt x="21600" y="21600"/>
                </a:cubicBezTo>
                <a:cubicBezTo>
                  <a:pt x="21600" y="21746"/>
                  <a:pt x="21598" y="21893"/>
                  <a:pt x="21595" y="22039"/>
                </a:cubicBezTo>
              </a:path>
              <a:path w="21600" h="22040" stroke="0" extrusionOk="0">
                <a:moveTo>
                  <a:pt x="-1" y="0"/>
                </a:moveTo>
                <a:cubicBezTo>
                  <a:pt x="11929" y="0"/>
                  <a:pt x="21600" y="9670"/>
                  <a:pt x="21600" y="21600"/>
                </a:cubicBezTo>
                <a:cubicBezTo>
                  <a:pt x="21600" y="21746"/>
                  <a:pt x="21598" y="21893"/>
                  <a:pt x="21595" y="22039"/>
                </a:cubicBezTo>
                <a:lnTo>
                  <a:pt x="0" y="21600"/>
                </a:lnTo>
                <a:close/>
              </a:path>
            </a:pathLst>
          </a:custGeom>
          <a:noFill/>
          <a:ln w="28575">
            <a:solidFill>
              <a:srgbClr val="000099"/>
            </a:solidFill>
            <a:round/>
            <a:headEnd/>
            <a:tailEnd/>
          </a:ln>
        </p:spPr>
        <p:txBody>
          <a:bodyPr wrap="none" anchor="ctr"/>
          <a:lstStyle/>
          <a:p>
            <a:endParaRPr lang="en-US"/>
          </a:p>
        </p:txBody>
      </p:sp>
      <p:sp>
        <p:nvSpPr>
          <p:cNvPr id="315408" name="Arc 16"/>
          <p:cNvSpPr>
            <a:spLocks/>
          </p:cNvSpPr>
          <p:nvPr/>
        </p:nvSpPr>
        <p:spPr bwMode="auto">
          <a:xfrm rot="10800000">
            <a:off x="1600200" y="1828800"/>
            <a:ext cx="4191000" cy="1447800"/>
          </a:xfrm>
          <a:custGeom>
            <a:avLst/>
            <a:gdLst>
              <a:gd name="T0" fmla="*/ 0 w 21600"/>
              <a:gd name="T1" fmla="*/ 0 h 22040"/>
              <a:gd name="T2" fmla="*/ 813019751 w 21600"/>
              <a:gd name="T3" fmla="*/ 95105482 h 22040"/>
              <a:gd name="T4" fmla="*/ 0 w 21600"/>
              <a:gd name="T5" fmla="*/ 93206854 h 22040"/>
              <a:gd name="T6" fmla="*/ 0 60000 65536"/>
              <a:gd name="T7" fmla="*/ 0 60000 65536"/>
              <a:gd name="T8" fmla="*/ 0 60000 65536"/>
              <a:gd name="T9" fmla="*/ 0 w 21600"/>
              <a:gd name="T10" fmla="*/ 0 h 22040"/>
              <a:gd name="T11" fmla="*/ 21600 w 21600"/>
              <a:gd name="T12" fmla="*/ 22040 h 22040"/>
            </a:gdLst>
            <a:ahLst/>
            <a:cxnLst>
              <a:cxn ang="T6">
                <a:pos x="T0" y="T1"/>
              </a:cxn>
              <a:cxn ang="T7">
                <a:pos x="T2" y="T3"/>
              </a:cxn>
              <a:cxn ang="T8">
                <a:pos x="T4" y="T5"/>
              </a:cxn>
            </a:cxnLst>
            <a:rect l="T9" t="T10" r="T11" b="T12"/>
            <a:pathLst>
              <a:path w="21600" h="22040" fill="none" extrusionOk="0">
                <a:moveTo>
                  <a:pt x="-1" y="0"/>
                </a:moveTo>
                <a:cubicBezTo>
                  <a:pt x="11929" y="0"/>
                  <a:pt x="21600" y="9670"/>
                  <a:pt x="21600" y="21600"/>
                </a:cubicBezTo>
                <a:cubicBezTo>
                  <a:pt x="21600" y="21746"/>
                  <a:pt x="21598" y="21893"/>
                  <a:pt x="21595" y="22039"/>
                </a:cubicBezTo>
              </a:path>
              <a:path w="21600" h="22040" stroke="0" extrusionOk="0">
                <a:moveTo>
                  <a:pt x="-1" y="0"/>
                </a:moveTo>
                <a:cubicBezTo>
                  <a:pt x="11929" y="0"/>
                  <a:pt x="21600" y="9670"/>
                  <a:pt x="21600" y="21600"/>
                </a:cubicBezTo>
                <a:cubicBezTo>
                  <a:pt x="21600" y="21746"/>
                  <a:pt x="21598" y="21893"/>
                  <a:pt x="21595" y="22039"/>
                </a:cubicBezTo>
                <a:lnTo>
                  <a:pt x="0" y="21600"/>
                </a:lnTo>
                <a:close/>
              </a:path>
            </a:pathLst>
          </a:custGeom>
          <a:noFill/>
          <a:ln w="28575">
            <a:solidFill>
              <a:srgbClr val="006600"/>
            </a:solidFill>
            <a:round/>
            <a:headEnd/>
            <a:tailEnd/>
          </a:ln>
        </p:spPr>
        <p:txBody>
          <a:bodyPr wrap="none" anchor="ctr"/>
          <a:lstStyle/>
          <a:p>
            <a:endParaRPr lang="en-US"/>
          </a:p>
        </p:txBody>
      </p:sp>
      <p:sp>
        <p:nvSpPr>
          <p:cNvPr id="315409" name="Text Box 17"/>
          <p:cNvSpPr txBox="1">
            <a:spLocks noChangeArrowheads="1"/>
          </p:cNvSpPr>
          <p:nvPr/>
        </p:nvSpPr>
        <p:spPr bwMode="auto">
          <a:xfrm>
            <a:off x="4800600" y="3260725"/>
            <a:ext cx="2057400" cy="457200"/>
          </a:xfrm>
          <a:prstGeom prst="rect">
            <a:avLst/>
          </a:prstGeom>
          <a:noFill/>
          <a:ln w="9525">
            <a:noFill/>
            <a:miter lim="800000"/>
            <a:headEnd/>
            <a:tailEnd/>
          </a:ln>
        </p:spPr>
        <p:txBody>
          <a:bodyPr lIns="91432" tIns="45716" rIns="91432" bIns="45716">
            <a:spAutoFit/>
          </a:bodyPr>
          <a:lstStyle/>
          <a:p>
            <a:pPr>
              <a:spcBef>
                <a:spcPct val="50000"/>
              </a:spcBef>
            </a:pPr>
            <a:r>
              <a:rPr lang="en-US">
                <a:solidFill>
                  <a:srgbClr val="006600"/>
                </a:solidFill>
                <a:latin typeface="Calibri" pitchFamily="34" charset="0"/>
              </a:rPr>
              <a:t>Swiss stocks</a:t>
            </a:r>
          </a:p>
        </p:txBody>
      </p:sp>
      <p:sp>
        <p:nvSpPr>
          <p:cNvPr id="315410" name="Text Box 18"/>
          <p:cNvSpPr txBox="1">
            <a:spLocks noChangeArrowheads="1"/>
          </p:cNvSpPr>
          <p:nvPr/>
        </p:nvSpPr>
        <p:spPr bwMode="auto">
          <a:xfrm>
            <a:off x="4953000" y="4022725"/>
            <a:ext cx="2057400" cy="457200"/>
          </a:xfrm>
          <a:prstGeom prst="rect">
            <a:avLst/>
          </a:prstGeom>
          <a:noFill/>
          <a:ln w="9525">
            <a:noFill/>
            <a:miter lim="800000"/>
            <a:headEnd/>
            <a:tailEnd/>
          </a:ln>
        </p:spPr>
        <p:txBody>
          <a:bodyPr lIns="91432" tIns="45716" rIns="91432" bIns="45716">
            <a:spAutoFit/>
          </a:bodyPr>
          <a:lstStyle/>
          <a:p>
            <a:pPr>
              <a:spcBef>
                <a:spcPct val="50000"/>
              </a:spcBef>
            </a:pPr>
            <a:r>
              <a:rPr lang="en-US">
                <a:solidFill>
                  <a:srgbClr val="000099"/>
                </a:solidFill>
                <a:latin typeface="Calibri" pitchFamily="34" charset="0"/>
              </a:rPr>
              <a:t>U.S. stocks</a:t>
            </a:r>
          </a:p>
        </p:txBody>
      </p:sp>
      <p:sp>
        <p:nvSpPr>
          <p:cNvPr id="315411" name="Text Box 19"/>
          <p:cNvSpPr txBox="1">
            <a:spLocks noChangeArrowheads="1"/>
          </p:cNvSpPr>
          <p:nvPr/>
        </p:nvSpPr>
        <p:spPr bwMode="auto">
          <a:xfrm>
            <a:off x="4876800" y="4479925"/>
            <a:ext cx="2819400" cy="457200"/>
          </a:xfrm>
          <a:prstGeom prst="rect">
            <a:avLst/>
          </a:prstGeom>
          <a:noFill/>
          <a:ln w="9525">
            <a:noFill/>
            <a:miter lim="800000"/>
            <a:headEnd/>
            <a:tailEnd/>
          </a:ln>
        </p:spPr>
        <p:txBody>
          <a:bodyPr lIns="91432" tIns="45716" rIns="91432" bIns="45716">
            <a:spAutoFit/>
          </a:bodyPr>
          <a:lstStyle/>
          <a:p>
            <a:pPr>
              <a:spcBef>
                <a:spcPct val="50000"/>
              </a:spcBef>
            </a:pPr>
            <a:r>
              <a:rPr lang="en-US">
                <a:solidFill>
                  <a:srgbClr val="CC3300"/>
                </a:solidFill>
                <a:latin typeface="Calibri" pitchFamily="34" charset="0"/>
              </a:rPr>
              <a:t>International stocks</a:t>
            </a:r>
          </a:p>
        </p:txBody>
      </p:sp>
      <p:sp>
        <p:nvSpPr>
          <p:cNvPr id="315412" name="Text Box 20"/>
          <p:cNvSpPr txBox="1">
            <a:spLocks noChangeArrowheads="1"/>
          </p:cNvSpPr>
          <p:nvPr/>
        </p:nvSpPr>
        <p:spPr bwMode="auto">
          <a:xfrm>
            <a:off x="1905000" y="1447800"/>
            <a:ext cx="5981700" cy="1892300"/>
          </a:xfrm>
          <a:prstGeom prst="rect">
            <a:avLst/>
          </a:prstGeom>
          <a:noFill/>
          <a:ln w="9525">
            <a:noFill/>
            <a:miter lim="800000"/>
            <a:headEnd/>
            <a:tailEnd/>
          </a:ln>
        </p:spPr>
        <p:txBody>
          <a:bodyPr lIns="91432" tIns="45716" rIns="91432" bIns="45716">
            <a:spAutoFit/>
          </a:bodyPr>
          <a:lstStyle/>
          <a:p>
            <a:pPr algn="r">
              <a:spcBef>
                <a:spcPct val="50000"/>
              </a:spcBef>
            </a:pPr>
            <a:r>
              <a:rPr lang="en-US" sz="2000">
                <a:latin typeface="Calibri" pitchFamily="34" charset="0"/>
              </a:rPr>
              <a:t>When fully diversified, an international portfolio can be less than half as risky as a purely domestic portfolio.</a:t>
            </a:r>
          </a:p>
          <a:p>
            <a:pPr algn="r">
              <a:spcBef>
                <a:spcPct val="50000"/>
              </a:spcBef>
            </a:pPr>
            <a:r>
              <a:rPr lang="en-US" sz="2000">
                <a:latin typeface="Calibri" pitchFamily="34" charset="0"/>
              </a:rPr>
              <a:t>A fully diversified international portfolio is only 12% as risky as holding a single security.</a:t>
            </a:r>
          </a:p>
          <a:p>
            <a:pPr algn="r">
              <a:spcBef>
                <a:spcPct val="50000"/>
              </a:spcBef>
            </a:pPr>
            <a:endParaRPr lang="en-US" sz="180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5408"/>
                                        </p:tgtEl>
                                        <p:attrNameLst>
                                          <p:attrName>style.visibility</p:attrName>
                                        </p:attrNameLst>
                                      </p:cBhvr>
                                      <p:to>
                                        <p:strVal val="visible"/>
                                      </p:to>
                                    </p:set>
                                    <p:animEffect transition="in" filter="wipe(left)">
                                      <p:cBhvr>
                                        <p:cTn id="7" dur="500"/>
                                        <p:tgtEl>
                                          <p:spTgt spid="315408"/>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499"/>
                                          </p:stCondLst>
                                        </p:cTn>
                                        <p:tgtEl>
                                          <p:spTgt spid="315409"/>
                                        </p:tgtEl>
                                        <p:attrNameLst>
                                          <p:attrName>style.visibility</p:attrName>
                                        </p:attrNameLst>
                                      </p:cBhvr>
                                      <p:to>
                                        <p:strVal val="visible"/>
                                      </p:to>
                                    </p:set>
                                  </p:childTnLst>
                                </p:cTn>
                              </p:par>
                            </p:childTnLst>
                          </p:cTn>
                        </p:par>
                        <p:par>
                          <p:cTn id="11" fill="hold">
                            <p:stCondLst>
                              <p:cond delay="1000"/>
                            </p:stCondLst>
                            <p:childTnLst>
                              <p:par>
                                <p:cTn id="12" presetID="22" presetClass="entr" presetSubtype="2" fill="hold" grpId="0" nodeType="afterEffect">
                                  <p:stCondLst>
                                    <p:cond delay="0"/>
                                  </p:stCondLst>
                                  <p:childTnLst>
                                    <p:set>
                                      <p:cBhvr>
                                        <p:cTn id="13" dur="1" fill="hold">
                                          <p:stCondLst>
                                            <p:cond delay="0"/>
                                          </p:stCondLst>
                                        </p:cTn>
                                        <p:tgtEl>
                                          <p:spTgt spid="315399"/>
                                        </p:tgtEl>
                                        <p:attrNameLst>
                                          <p:attrName>style.visibility</p:attrName>
                                        </p:attrNameLst>
                                      </p:cBhvr>
                                      <p:to>
                                        <p:strVal val="visible"/>
                                      </p:to>
                                    </p:set>
                                    <p:animEffect transition="in" filter="wipe(right)">
                                      <p:cBhvr>
                                        <p:cTn id="14" dur="500"/>
                                        <p:tgtEl>
                                          <p:spTgt spid="315399"/>
                                        </p:tgtEl>
                                      </p:cBhvr>
                                    </p:animEffect>
                                  </p:childTnLst>
                                </p:cTn>
                              </p:par>
                            </p:childTnLst>
                          </p:cTn>
                        </p:par>
                        <p:par>
                          <p:cTn id="15" fill="hold">
                            <p:stCondLst>
                              <p:cond delay="1500"/>
                            </p:stCondLst>
                            <p:childTnLst>
                              <p:par>
                                <p:cTn id="16" presetID="1" presetClass="entr" presetSubtype="0" fill="hold" grpId="0" nodeType="afterEffect">
                                  <p:stCondLst>
                                    <p:cond delay="0"/>
                                  </p:stCondLst>
                                  <p:childTnLst>
                                    <p:set>
                                      <p:cBhvr>
                                        <p:cTn id="17" dur="1" fill="hold">
                                          <p:stCondLst>
                                            <p:cond delay="499"/>
                                          </p:stCondLst>
                                        </p:cTn>
                                        <p:tgtEl>
                                          <p:spTgt spid="315400"/>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15407"/>
                                        </p:tgtEl>
                                        <p:attrNameLst>
                                          <p:attrName>style.visibility</p:attrName>
                                        </p:attrNameLst>
                                      </p:cBhvr>
                                      <p:to>
                                        <p:strVal val="visible"/>
                                      </p:to>
                                    </p:set>
                                    <p:animEffect transition="in" filter="wipe(left)">
                                      <p:cBhvr>
                                        <p:cTn id="22" dur="500"/>
                                        <p:tgtEl>
                                          <p:spTgt spid="315407"/>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499"/>
                                          </p:stCondLst>
                                        </p:cTn>
                                        <p:tgtEl>
                                          <p:spTgt spid="315410"/>
                                        </p:tgtEl>
                                        <p:attrNameLst>
                                          <p:attrName>style.visibility</p:attrName>
                                        </p:attrNameLst>
                                      </p:cBhvr>
                                      <p:to>
                                        <p:strVal val="visible"/>
                                      </p:to>
                                    </p:set>
                                  </p:childTnLst>
                                </p:cTn>
                              </p:par>
                            </p:childTnLst>
                          </p:cTn>
                        </p:par>
                        <p:par>
                          <p:cTn id="26" fill="hold">
                            <p:stCondLst>
                              <p:cond delay="1000"/>
                            </p:stCondLst>
                            <p:childTnLst>
                              <p:par>
                                <p:cTn id="27" presetID="22" presetClass="entr" presetSubtype="2" fill="hold" grpId="0" nodeType="afterEffect">
                                  <p:stCondLst>
                                    <p:cond delay="0"/>
                                  </p:stCondLst>
                                  <p:childTnLst>
                                    <p:set>
                                      <p:cBhvr>
                                        <p:cTn id="28" dur="1" fill="hold">
                                          <p:stCondLst>
                                            <p:cond delay="0"/>
                                          </p:stCondLst>
                                        </p:cTn>
                                        <p:tgtEl>
                                          <p:spTgt spid="315398"/>
                                        </p:tgtEl>
                                        <p:attrNameLst>
                                          <p:attrName>style.visibility</p:attrName>
                                        </p:attrNameLst>
                                      </p:cBhvr>
                                      <p:to>
                                        <p:strVal val="visible"/>
                                      </p:to>
                                    </p:set>
                                    <p:animEffect transition="in" filter="wipe(right)">
                                      <p:cBhvr>
                                        <p:cTn id="29" dur="500"/>
                                        <p:tgtEl>
                                          <p:spTgt spid="315398"/>
                                        </p:tgtEl>
                                      </p:cBhvr>
                                    </p:animEffect>
                                  </p:childTnLst>
                                </p:cTn>
                              </p:par>
                            </p:childTnLst>
                          </p:cTn>
                        </p:par>
                        <p:par>
                          <p:cTn id="30" fill="hold">
                            <p:stCondLst>
                              <p:cond delay="1500"/>
                            </p:stCondLst>
                            <p:childTnLst>
                              <p:par>
                                <p:cTn id="31" presetID="1" presetClass="entr" presetSubtype="0" fill="hold" grpId="0" nodeType="afterEffect">
                                  <p:stCondLst>
                                    <p:cond delay="0"/>
                                  </p:stCondLst>
                                  <p:childTnLst>
                                    <p:set>
                                      <p:cBhvr>
                                        <p:cTn id="32" dur="1" fill="hold">
                                          <p:stCondLst>
                                            <p:cond delay="499"/>
                                          </p:stCondLst>
                                        </p:cTn>
                                        <p:tgtEl>
                                          <p:spTgt spid="31540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15406"/>
                                        </p:tgtEl>
                                        <p:attrNameLst>
                                          <p:attrName>style.visibility</p:attrName>
                                        </p:attrNameLst>
                                      </p:cBhvr>
                                      <p:to>
                                        <p:strVal val="visible"/>
                                      </p:to>
                                    </p:set>
                                    <p:animEffect transition="in" filter="wipe(left)">
                                      <p:cBhvr>
                                        <p:cTn id="37" dur="500"/>
                                        <p:tgtEl>
                                          <p:spTgt spid="315406"/>
                                        </p:tgtEl>
                                      </p:cBhvr>
                                    </p:animEffect>
                                  </p:childTnLst>
                                </p:cTn>
                              </p:par>
                            </p:childTnLst>
                          </p:cTn>
                        </p:par>
                        <p:par>
                          <p:cTn id="38" fill="hold">
                            <p:stCondLst>
                              <p:cond delay="500"/>
                            </p:stCondLst>
                            <p:childTnLst>
                              <p:par>
                                <p:cTn id="39" presetID="1" presetClass="entr" presetSubtype="0" fill="hold" grpId="0" nodeType="afterEffect">
                                  <p:stCondLst>
                                    <p:cond delay="0"/>
                                  </p:stCondLst>
                                  <p:childTnLst>
                                    <p:set>
                                      <p:cBhvr>
                                        <p:cTn id="40" dur="1" fill="hold">
                                          <p:stCondLst>
                                            <p:cond delay="499"/>
                                          </p:stCondLst>
                                        </p:cTn>
                                        <p:tgtEl>
                                          <p:spTgt spid="315411"/>
                                        </p:tgtEl>
                                        <p:attrNameLst>
                                          <p:attrName>style.visibility</p:attrName>
                                        </p:attrNameLst>
                                      </p:cBhvr>
                                      <p:to>
                                        <p:strVal val="visible"/>
                                      </p:to>
                                    </p:set>
                                  </p:childTnLst>
                                </p:cTn>
                              </p:par>
                            </p:childTnLst>
                          </p:cTn>
                        </p:par>
                        <p:par>
                          <p:cTn id="41" fill="hold">
                            <p:stCondLst>
                              <p:cond delay="1000"/>
                            </p:stCondLst>
                            <p:childTnLst>
                              <p:par>
                                <p:cTn id="42" presetID="22" presetClass="entr" presetSubtype="2" fill="hold" grpId="0" nodeType="afterEffect">
                                  <p:stCondLst>
                                    <p:cond delay="0"/>
                                  </p:stCondLst>
                                  <p:childTnLst>
                                    <p:set>
                                      <p:cBhvr>
                                        <p:cTn id="43" dur="1" fill="hold">
                                          <p:stCondLst>
                                            <p:cond delay="0"/>
                                          </p:stCondLst>
                                        </p:cTn>
                                        <p:tgtEl>
                                          <p:spTgt spid="315397"/>
                                        </p:tgtEl>
                                        <p:attrNameLst>
                                          <p:attrName>style.visibility</p:attrName>
                                        </p:attrNameLst>
                                      </p:cBhvr>
                                      <p:to>
                                        <p:strVal val="visible"/>
                                      </p:to>
                                    </p:set>
                                    <p:animEffect transition="in" filter="wipe(right)">
                                      <p:cBhvr>
                                        <p:cTn id="44" dur="500"/>
                                        <p:tgtEl>
                                          <p:spTgt spid="315397"/>
                                        </p:tgtEl>
                                      </p:cBhvr>
                                    </p:animEffect>
                                  </p:childTnLst>
                                </p:cTn>
                              </p:par>
                            </p:childTnLst>
                          </p:cTn>
                        </p:par>
                        <p:par>
                          <p:cTn id="45" fill="hold">
                            <p:stCondLst>
                              <p:cond delay="1500"/>
                            </p:stCondLst>
                            <p:childTnLst>
                              <p:par>
                                <p:cTn id="46" presetID="1" presetClass="entr" presetSubtype="0" fill="hold" grpId="0" nodeType="afterEffect">
                                  <p:stCondLst>
                                    <p:cond delay="0"/>
                                  </p:stCondLst>
                                  <p:childTnLst>
                                    <p:set>
                                      <p:cBhvr>
                                        <p:cTn id="47" dur="1" fill="hold">
                                          <p:stCondLst>
                                            <p:cond delay="499"/>
                                          </p:stCondLst>
                                        </p:cTn>
                                        <p:tgtEl>
                                          <p:spTgt spid="315402"/>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499"/>
                                          </p:stCondLst>
                                        </p:cTn>
                                        <p:tgtEl>
                                          <p:spTgt spid="3154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7" grpId="0" animBg="1"/>
      <p:bldP spid="315398" grpId="0" animBg="1"/>
      <p:bldP spid="315399" grpId="0" animBg="1"/>
      <p:bldP spid="315400" grpId="0" autoUpdateAnimBg="0"/>
      <p:bldP spid="315401" grpId="0" autoUpdateAnimBg="0"/>
      <p:bldP spid="315402" grpId="0" autoUpdateAnimBg="0"/>
      <p:bldP spid="315406" grpId="0" animBg="1"/>
      <p:bldP spid="315407" grpId="0" animBg="1"/>
      <p:bldP spid="315408" grpId="0" animBg="1"/>
      <p:bldP spid="315409" grpId="0" autoUpdateAnimBg="0"/>
      <p:bldP spid="315410" grpId="0" autoUpdateAnimBg="0"/>
      <p:bldP spid="315411" grpId="0" autoUpdateAnimBg="0"/>
      <p:bldP spid="31541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8770" name="Rectangle 2"/>
          <p:cNvSpPr>
            <a:spLocks noGrp="1" noChangeArrowheads="1"/>
          </p:cNvSpPr>
          <p:nvPr>
            <p:ph type="title"/>
          </p:nvPr>
        </p:nvSpPr>
        <p:spPr/>
        <p:txBody>
          <a:bodyPr/>
          <a:lstStyle/>
          <a:p>
            <a:pPr eaLnBrk="1" fontAlgn="auto" hangingPunct="1">
              <a:spcAft>
                <a:spcPts val="0"/>
              </a:spcAft>
              <a:defRPr/>
            </a:pPr>
            <a:r>
              <a:rPr lang="en-US"/>
              <a:t>Optimal International Portfolio Selection</a:t>
            </a:r>
          </a:p>
        </p:txBody>
      </p:sp>
      <p:sp>
        <p:nvSpPr>
          <p:cNvPr id="18435" name="Rectangle 3"/>
          <p:cNvSpPr>
            <a:spLocks noGrp="1" noChangeArrowheads="1"/>
          </p:cNvSpPr>
          <p:nvPr>
            <p:ph sz="quarter" idx="1"/>
          </p:nvPr>
        </p:nvSpPr>
        <p:spPr>
          <a:xfrm>
            <a:off x="411163" y="1387475"/>
            <a:ext cx="6721475" cy="4222750"/>
          </a:xfrm>
        </p:spPr>
        <p:txBody>
          <a:bodyPr/>
          <a:lstStyle/>
          <a:p>
            <a:pPr eaLnBrk="1" hangingPunct="1"/>
            <a:r>
              <a:rPr lang="en-US" smtClean="0"/>
              <a:t>The correlation of the U.S. stock market with the returns on the stock markets in other nations varies.</a:t>
            </a:r>
          </a:p>
          <a:p>
            <a:pPr eaLnBrk="1" hangingPunct="1"/>
            <a:r>
              <a:rPr lang="en-US" smtClean="0"/>
              <a:t>The correlation of the U.S. stock market with the Canadian stock market is 70%.</a:t>
            </a:r>
          </a:p>
          <a:p>
            <a:pPr eaLnBrk="1" hangingPunct="1"/>
            <a:r>
              <a:rPr lang="en-US" smtClean="0"/>
              <a:t>The correlation of the U.S. stock market with the Japanese stock market is 24%.</a:t>
            </a:r>
          </a:p>
          <a:p>
            <a:pPr eaLnBrk="1" hangingPunct="1"/>
            <a:r>
              <a:rPr lang="en-US" smtClean="0"/>
              <a:t>A U.S. investor would get more diversification from investments in Japan than Canada.</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381000" y="1524000"/>
            <a:ext cx="7467600" cy="1143000"/>
          </a:xfrm>
          <a:prstGeom prst="rect">
            <a:avLst/>
          </a:prstGeom>
          <a:solidFill>
            <a:srgbClr val="800000"/>
          </a:solidFill>
          <a:ln w="9525">
            <a:solidFill>
              <a:schemeClr val="tx1"/>
            </a:solidFill>
            <a:miter lim="800000"/>
            <a:headEnd/>
            <a:tailEnd/>
          </a:ln>
        </p:spPr>
        <p:txBody>
          <a:bodyPr wrap="none" anchor="ctr"/>
          <a:lstStyle/>
          <a:p>
            <a:endParaRPr lang="en-US"/>
          </a:p>
        </p:txBody>
      </p:sp>
      <p:sp>
        <p:nvSpPr>
          <p:cNvPr id="322563" name="Rectangle 3"/>
          <p:cNvSpPr>
            <a:spLocks noGrp="1" noChangeArrowheads="1"/>
          </p:cNvSpPr>
          <p:nvPr>
            <p:ph type="title"/>
          </p:nvPr>
        </p:nvSpPr>
        <p:spPr/>
        <p:txBody>
          <a:bodyPr/>
          <a:lstStyle/>
          <a:p>
            <a:pPr eaLnBrk="1" fontAlgn="auto" hangingPunct="1">
              <a:spcAft>
                <a:spcPts val="0"/>
              </a:spcAft>
              <a:defRPr/>
            </a:pPr>
            <a:r>
              <a:rPr lang="en-US"/>
              <a:t>Summary Statistics for Monthly Returns 1980-2007 ($U.S.)</a:t>
            </a:r>
          </a:p>
        </p:txBody>
      </p:sp>
      <p:grpSp>
        <p:nvGrpSpPr>
          <p:cNvPr id="19460" name="Group 4"/>
          <p:cNvGrpSpPr>
            <a:grpSpLocks/>
          </p:cNvGrpSpPr>
          <p:nvPr/>
        </p:nvGrpSpPr>
        <p:grpSpPr bwMode="auto">
          <a:xfrm>
            <a:off x="381000" y="1524000"/>
            <a:ext cx="7467600" cy="4114800"/>
            <a:chOff x="-2" y="-2"/>
            <a:chExt cx="3699" cy="4245"/>
          </a:xfrm>
        </p:grpSpPr>
        <p:grpSp>
          <p:nvGrpSpPr>
            <p:cNvPr id="19465" name="Group 5"/>
            <p:cNvGrpSpPr>
              <a:grpSpLocks/>
            </p:cNvGrpSpPr>
            <p:nvPr/>
          </p:nvGrpSpPr>
          <p:grpSpPr bwMode="auto">
            <a:xfrm>
              <a:off x="0" y="0"/>
              <a:ext cx="3695" cy="4241"/>
              <a:chOff x="0" y="0"/>
              <a:chExt cx="3695" cy="4241"/>
            </a:xfrm>
          </p:grpSpPr>
          <p:grpSp>
            <p:nvGrpSpPr>
              <p:cNvPr id="19467" name="Group 6"/>
              <p:cNvGrpSpPr>
                <a:grpSpLocks/>
              </p:cNvGrpSpPr>
              <p:nvPr/>
            </p:nvGrpSpPr>
            <p:grpSpPr bwMode="auto">
              <a:xfrm>
                <a:off x="0" y="0"/>
                <a:ext cx="684" cy="1133"/>
                <a:chOff x="0" y="0"/>
                <a:chExt cx="684" cy="1133"/>
              </a:xfrm>
            </p:grpSpPr>
            <p:sp>
              <p:nvSpPr>
                <p:cNvPr id="19783" name="Rectangle 7"/>
                <p:cNvSpPr>
                  <a:spLocks noChangeArrowheads="1"/>
                </p:cNvSpPr>
                <p:nvPr/>
              </p:nvSpPr>
              <p:spPr bwMode="auto">
                <a:xfrm>
                  <a:off x="0" y="0"/>
                  <a:ext cx="684" cy="730"/>
                </a:xfrm>
                <a:prstGeom prst="rect">
                  <a:avLst/>
                </a:prstGeom>
                <a:solidFill>
                  <a:srgbClr val="800000"/>
                </a:solidFill>
                <a:ln w="9525">
                  <a:noFill/>
                  <a:miter lim="800000"/>
                  <a:headEnd/>
                  <a:tailEnd/>
                </a:ln>
              </p:spPr>
              <p:txBody>
                <a:bodyPr/>
                <a:lstStyle/>
                <a:p>
                  <a:endParaRPr lang="en-US"/>
                </a:p>
              </p:txBody>
            </p:sp>
            <p:grpSp>
              <p:nvGrpSpPr>
                <p:cNvPr id="19784" name="Group 8"/>
                <p:cNvGrpSpPr>
                  <a:grpSpLocks/>
                </p:cNvGrpSpPr>
                <p:nvPr/>
              </p:nvGrpSpPr>
              <p:grpSpPr bwMode="auto">
                <a:xfrm>
                  <a:off x="0" y="0"/>
                  <a:ext cx="684" cy="1133"/>
                  <a:chOff x="0" y="0"/>
                  <a:chExt cx="684" cy="1133"/>
                </a:xfrm>
              </p:grpSpPr>
              <p:sp>
                <p:nvSpPr>
                  <p:cNvPr id="19785" name="Rectangle 9"/>
                  <p:cNvSpPr>
                    <a:spLocks noChangeArrowheads="1"/>
                  </p:cNvSpPr>
                  <p:nvPr/>
                </p:nvSpPr>
                <p:spPr bwMode="auto">
                  <a:xfrm>
                    <a:off x="43" y="0"/>
                    <a:ext cx="598" cy="113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Stock Market</a:t>
                    </a:r>
                    <a:endParaRPr lang="en-US" sz="1400">
                      <a:cs typeface="Times New Roman" pitchFamily="18" charset="0"/>
                    </a:endParaRPr>
                  </a:p>
                  <a:p>
                    <a:endParaRPr lang="en-US" sz="1400"/>
                  </a:p>
                </p:txBody>
              </p:sp>
              <p:sp>
                <p:nvSpPr>
                  <p:cNvPr id="19786" name="Rectangle 10"/>
                  <p:cNvSpPr>
                    <a:spLocks noChangeArrowheads="1"/>
                  </p:cNvSpPr>
                  <p:nvPr/>
                </p:nvSpPr>
                <p:spPr bwMode="auto">
                  <a:xfrm>
                    <a:off x="0" y="0"/>
                    <a:ext cx="684" cy="1133"/>
                  </a:xfrm>
                  <a:prstGeom prst="rect">
                    <a:avLst/>
                  </a:prstGeom>
                  <a:noFill/>
                  <a:ln w="7">
                    <a:solidFill>
                      <a:srgbClr val="A0A0A0"/>
                    </a:solidFill>
                    <a:miter lim="800000"/>
                    <a:headEnd/>
                    <a:tailEnd/>
                  </a:ln>
                </p:spPr>
                <p:txBody>
                  <a:bodyPr/>
                  <a:lstStyle/>
                  <a:p>
                    <a:endParaRPr lang="en-US"/>
                  </a:p>
                </p:txBody>
              </p:sp>
            </p:grpSp>
          </p:grpSp>
          <p:grpSp>
            <p:nvGrpSpPr>
              <p:cNvPr id="19468" name="Group 11"/>
              <p:cNvGrpSpPr>
                <a:grpSpLocks/>
              </p:cNvGrpSpPr>
              <p:nvPr/>
            </p:nvGrpSpPr>
            <p:grpSpPr bwMode="auto">
              <a:xfrm>
                <a:off x="684" y="0"/>
                <a:ext cx="1748" cy="730"/>
                <a:chOff x="684" y="0"/>
                <a:chExt cx="1748" cy="730"/>
              </a:xfrm>
            </p:grpSpPr>
            <p:sp>
              <p:nvSpPr>
                <p:cNvPr id="19779" name="Rectangle 12"/>
                <p:cNvSpPr>
                  <a:spLocks noChangeArrowheads="1"/>
                </p:cNvSpPr>
                <p:nvPr/>
              </p:nvSpPr>
              <p:spPr bwMode="auto">
                <a:xfrm>
                  <a:off x="684" y="0"/>
                  <a:ext cx="1748" cy="730"/>
                </a:xfrm>
                <a:prstGeom prst="rect">
                  <a:avLst/>
                </a:prstGeom>
                <a:solidFill>
                  <a:srgbClr val="800000"/>
                </a:solidFill>
                <a:ln w="9525">
                  <a:noFill/>
                  <a:miter lim="800000"/>
                  <a:headEnd/>
                  <a:tailEnd/>
                </a:ln>
              </p:spPr>
              <p:txBody>
                <a:bodyPr/>
                <a:lstStyle/>
                <a:p>
                  <a:endParaRPr lang="en-US"/>
                </a:p>
              </p:txBody>
            </p:sp>
            <p:grpSp>
              <p:nvGrpSpPr>
                <p:cNvPr id="19780" name="Group 13"/>
                <p:cNvGrpSpPr>
                  <a:grpSpLocks/>
                </p:cNvGrpSpPr>
                <p:nvPr/>
              </p:nvGrpSpPr>
              <p:grpSpPr bwMode="auto">
                <a:xfrm>
                  <a:off x="684" y="0"/>
                  <a:ext cx="1748" cy="730"/>
                  <a:chOff x="684" y="0"/>
                  <a:chExt cx="1748" cy="730"/>
                </a:xfrm>
              </p:grpSpPr>
              <p:sp>
                <p:nvSpPr>
                  <p:cNvPr id="19781" name="Rectangle 14"/>
                  <p:cNvSpPr>
                    <a:spLocks noChangeArrowheads="1"/>
                  </p:cNvSpPr>
                  <p:nvPr/>
                </p:nvSpPr>
                <p:spPr bwMode="auto">
                  <a:xfrm>
                    <a:off x="727" y="0"/>
                    <a:ext cx="1662" cy="730"/>
                  </a:xfrm>
                  <a:prstGeom prst="rect">
                    <a:avLst/>
                  </a:prstGeom>
                  <a:solidFill>
                    <a:srgbClr val="800000"/>
                  </a:solidFill>
                  <a:ln w="9525">
                    <a:noFill/>
                    <a:miter lim="800000"/>
                    <a:headEnd/>
                    <a:tailEnd/>
                  </a:ln>
                </p:spPr>
                <p:txBody>
                  <a:bodyPr lIns="0" tIns="0" rIns="0" bIns="0"/>
                  <a:lstStyle/>
                  <a:p>
                    <a:pPr algn="ctr"/>
                    <a:r>
                      <a:rPr lang="en-US" sz="1400" b="1" i="1">
                        <a:solidFill>
                          <a:srgbClr val="FFFFFF"/>
                        </a:solidFill>
                        <a:cs typeface="Times New Roman" pitchFamily="18" charset="0"/>
                      </a:rPr>
                      <a:t>Correlation Coefficient</a:t>
                    </a:r>
                  </a:p>
                  <a:p>
                    <a:pPr algn="ctr"/>
                    <a:endParaRPr lang="en-US" sz="1400"/>
                  </a:p>
                </p:txBody>
              </p:sp>
              <p:sp>
                <p:nvSpPr>
                  <p:cNvPr id="19782" name="Rectangle 15"/>
                  <p:cNvSpPr>
                    <a:spLocks noChangeArrowheads="1"/>
                  </p:cNvSpPr>
                  <p:nvPr/>
                </p:nvSpPr>
                <p:spPr bwMode="auto">
                  <a:xfrm>
                    <a:off x="684" y="0"/>
                    <a:ext cx="1748" cy="730"/>
                  </a:xfrm>
                  <a:prstGeom prst="rect">
                    <a:avLst/>
                  </a:prstGeom>
                  <a:noFill/>
                  <a:ln w="7">
                    <a:solidFill>
                      <a:srgbClr val="A0A0A0"/>
                    </a:solidFill>
                    <a:miter lim="800000"/>
                    <a:headEnd/>
                    <a:tailEnd/>
                  </a:ln>
                </p:spPr>
                <p:txBody>
                  <a:bodyPr/>
                  <a:lstStyle/>
                  <a:p>
                    <a:endParaRPr lang="en-US"/>
                  </a:p>
                </p:txBody>
              </p:sp>
            </p:grpSp>
          </p:grpSp>
          <p:grpSp>
            <p:nvGrpSpPr>
              <p:cNvPr id="19469" name="Group 16"/>
              <p:cNvGrpSpPr>
                <a:grpSpLocks/>
              </p:cNvGrpSpPr>
              <p:nvPr/>
            </p:nvGrpSpPr>
            <p:grpSpPr bwMode="auto">
              <a:xfrm>
                <a:off x="2432" y="0"/>
                <a:ext cx="402" cy="1133"/>
                <a:chOff x="2432" y="0"/>
                <a:chExt cx="402" cy="1133"/>
              </a:xfrm>
            </p:grpSpPr>
            <p:sp>
              <p:nvSpPr>
                <p:cNvPr id="19775" name="Rectangle 17"/>
                <p:cNvSpPr>
                  <a:spLocks noChangeArrowheads="1"/>
                </p:cNvSpPr>
                <p:nvPr/>
              </p:nvSpPr>
              <p:spPr bwMode="auto">
                <a:xfrm>
                  <a:off x="2432" y="0"/>
                  <a:ext cx="402" cy="730"/>
                </a:xfrm>
                <a:prstGeom prst="rect">
                  <a:avLst/>
                </a:prstGeom>
                <a:solidFill>
                  <a:srgbClr val="800000"/>
                </a:solidFill>
                <a:ln w="9525">
                  <a:noFill/>
                  <a:miter lim="800000"/>
                  <a:headEnd/>
                  <a:tailEnd/>
                </a:ln>
              </p:spPr>
              <p:txBody>
                <a:bodyPr/>
                <a:lstStyle/>
                <a:p>
                  <a:endParaRPr lang="en-US"/>
                </a:p>
              </p:txBody>
            </p:sp>
            <p:grpSp>
              <p:nvGrpSpPr>
                <p:cNvPr id="19776" name="Group 18"/>
                <p:cNvGrpSpPr>
                  <a:grpSpLocks/>
                </p:cNvGrpSpPr>
                <p:nvPr/>
              </p:nvGrpSpPr>
              <p:grpSpPr bwMode="auto">
                <a:xfrm>
                  <a:off x="2432" y="0"/>
                  <a:ext cx="402" cy="1133"/>
                  <a:chOff x="2432" y="0"/>
                  <a:chExt cx="402" cy="1133"/>
                </a:xfrm>
              </p:grpSpPr>
              <p:sp>
                <p:nvSpPr>
                  <p:cNvPr id="19777" name="Rectangle 19"/>
                  <p:cNvSpPr>
                    <a:spLocks noChangeArrowheads="1"/>
                  </p:cNvSpPr>
                  <p:nvPr/>
                </p:nvSpPr>
                <p:spPr bwMode="auto">
                  <a:xfrm>
                    <a:off x="2475" y="0"/>
                    <a:ext cx="316" cy="113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Mean</a:t>
                    </a:r>
                    <a:endParaRPr lang="en-US" sz="1400">
                      <a:cs typeface="Times New Roman" pitchFamily="18" charset="0"/>
                    </a:endParaRPr>
                  </a:p>
                  <a:p>
                    <a:r>
                      <a:rPr lang="en-US" sz="1400" b="1" i="1">
                        <a:solidFill>
                          <a:srgbClr val="FFFFFF"/>
                        </a:solidFill>
                        <a:cs typeface="Times New Roman" pitchFamily="18" charset="0"/>
                      </a:rPr>
                      <a:t> (%)</a:t>
                    </a:r>
                    <a:endParaRPr lang="en-US" sz="1400">
                      <a:cs typeface="Times New Roman" pitchFamily="18" charset="0"/>
                    </a:endParaRPr>
                  </a:p>
                  <a:p>
                    <a:endParaRPr lang="en-US" sz="1400"/>
                  </a:p>
                </p:txBody>
              </p:sp>
              <p:sp>
                <p:nvSpPr>
                  <p:cNvPr id="19778" name="Rectangle 20"/>
                  <p:cNvSpPr>
                    <a:spLocks noChangeArrowheads="1"/>
                  </p:cNvSpPr>
                  <p:nvPr/>
                </p:nvSpPr>
                <p:spPr bwMode="auto">
                  <a:xfrm>
                    <a:off x="2432" y="0"/>
                    <a:ext cx="402" cy="1133"/>
                  </a:xfrm>
                  <a:prstGeom prst="rect">
                    <a:avLst/>
                  </a:prstGeom>
                  <a:noFill/>
                  <a:ln w="7">
                    <a:solidFill>
                      <a:srgbClr val="A0A0A0"/>
                    </a:solidFill>
                    <a:miter lim="800000"/>
                    <a:headEnd/>
                    <a:tailEnd/>
                  </a:ln>
                </p:spPr>
                <p:txBody>
                  <a:bodyPr/>
                  <a:lstStyle/>
                  <a:p>
                    <a:endParaRPr lang="en-US"/>
                  </a:p>
                </p:txBody>
              </p:sp>
            </p:grpSp>
          </p:grpSp>
          <p:grpSp>
            <p:nvGrpSpPr>
              <p:cNvPr id="19470" name="Group 21"/>
              <p:cNvGrpSpPr>
                <a:grpSpLocks/>
              </p:cNvGrpSpPr>
              <p:nvPr/>
            </p:nvGrpSpPr>
            <p:grpSpPr bwMode="auto">
              <a:xfrm>
                <a:off x="2834" y="0"/>
                <a:ext cx="340" cy="1133"/>
                <a:chOff x="2834" y="0"/>
                <a:chExt cx="340" cy="1133"/>
              </a:xfrm>
            </p:grpSpPr>
            <p:sp>
              <p:nvSpPr>
                <p:cNvPr id="19771" name="Rectangle 22"/>
                <p:cNvSpPr>
                  <a:spLocks noChangeArrowheads="1"/>
                </p:cNvSpPr>
                <p:nvPr/>
              </p:nvSpPr>
              <p:spPr bwMode="auto">
                <a:xfrm>
                  <a:off x="2834" y="0"/>
                  <a:ext cx="340" cy="730"/>
                </a:xfrm>
                <a:prstGeom prst="rect">
                  <a:avLst/>
                </a:prstGeom>
                <a:solidFill>
                  <a:srgbClr val="800000"/>
                </a:solidFill>
                <a:ln w="9525">
                  <a:noFill/>
                  <a:miter lim="800000"/>
                  <a:headEnd/>
                  <a:tailEnd/>
                </a:ln>
              </p:spPr>
              <p:txBody>
                <a:bodyPr/>
                <a:lstStyle/>
                <a:p>
                  <a:endParaRPr lang="en-US"/>
                </a:p>
              </p:txBody>
            </p:sp>
            <p:grpSp>
              <p:nvGrpSpPr>
                <p:cNvPr id="19772" name="Group 23"/>
                <p:cNvGrpSpPr>
                  <a:grpSpLocks/>
                </p:cNvGrpSpPr>
                <p:nvPr/>
              </p:nvGrpSpPr>
              <p:grpSpPr bwMode="auto">
                <a:xfrm>
                  <a:off x="2834" y="0"/>
                  <a:ext cx="340" cy="1133"/>
                  <a:chOff x="2834" y="0"/>
                  <a:chExt cx="340" cy="1133"/>
                </a:xfrm>
              </p:grpSpPr>
              <p:sp>
                <p:nvSpPr>
                  <p:cNvPr id="19773" name="Rectangle 24"/>
                  <p:cNvSpPr>
                    <a:spLocks noChangeArrowheads="1"/>
                  </p:cNvSpPr>
                  <p:nvPr/>
                </p:nvSpPr>
                <p:spPr bwMode="auto">
                  <a:xfrm>
                    <a:off x="2877" y="0"/>
                    <a:ext cx="254" cy="113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SD</a:t>
                    </a:r>
                    <a:endParaRPr lang="en-US" sz="1400">
                      <a:cs typeface="Times New Roman" pitchFamily="18" charset="0"/>
                    </a:endParaRPr>
                  </a:p>
                  <a:p>
                    <a:r>
                      <a:rPr lang="en-US" sz="1400" b="1" i="1">
                        <a:solidFill>
                          <a:srgbClr val="FFFFFF"/>
                        </a:solidFill>
                        <a:cs typeface="Times New Roman" pitchFamily="18" charset="0"/>
                      </a:rPr>
                      <a:t> (%)</a:t>
                    </a:r>
                    <a:endParaRPr lang="en-US" sz="1400">
                      <a:cs typeface="Times New Roman" pitchFamily="18" charset="0"/>
                    </a:endParaRPr>
                  </a:p>
                  <a:p>
                    <a:endParaRPr lang="en-US" sz="1400"/>
                  </a:p>
                </p:txBody>
              </p:sp>
              <p:sp>
                <p:nvSpPr>
                  <p:cNvPr id="19774" name="Rectangle 25"/>
                  <p:cNvSpPr>
                    <a:spLocks noChangeArrowheads="1"/>
                  </p:cNvSpPr>
                  <p:nvPr/>
                </p:nvSpPr>
                <p:spPr bwMode="auto">
                  <a:xfrm>
                    <a:off x="2834" y="0"/>
                    <a:ext cx="340" cy="1133"/>
                  </a:xfrm>
                  <a:prstGeom prst="rect">
                    <a:avLst/>
                  </a:prstGeom>
                  <a:noFill/>
                  <a:ln w="7">
                    <a:solidFill>
                      <a:srgbClr val="A0A0A0"/>
                    </a:solidFill>
                    <a:miter lim="800000"/>
                    <a:headEnd/>
                    <a:tailEnd/>
                  </a:ln>
                </p:spPr>
                <p:txBody>
                  <a:bodyPr/>
                  <a:lstStyle/>
                  <a:p>
                    <a:endParaRPr lang="en-US"/>
                  </a:p>
                </p:txBody>
              </p:sp>
            </p:grpSp>
          </p:grpSp>
          <p:grpSp>
            <p:nvGrpSpPr>
              <p:cNvPr id="19471" name="Group 26"/>
              <p:cNvGrpSpPr>
                <a:grpSpLocks/>
              </p:cNvGrpSpPr>
              <p:nvPr/>
            </p:nvGrpSpPr>
            <p:grpSpPr bwMode="auto">
              <a:xfrm>
                <a:off x="3174" y="0"/>
                <a:ext cx="521" cy="1133"/>
                <a:chOff x="3174" y="0"/>
                <a:chExt cx="521" cy="1133"/>
              </a:xfrm>
            </p:grpSpPr>
            <p:sp>
              <p:nvSpPr>
                <p:cNvPr id="19767" name="Rectangle 27"/>
                <p:cNvSpPr>
                  <a:spLocks noChangeArrowheads="1"/>
                </p:cNvSpPr>
                <p:nvPr/>
              </p:nvSpPr>
              <p:spPr bwMode="auto">
                <a:xfrm>
                  <a:off x="3174" y="0"/>
                  <a:ext cx="521" cy="730"/>
                </a:xfrm>
                <a:prstGeom prst="rect">
                  <a:avLst/>
                </a:prstGeom>
                <a:solidFill>
                  <a:srgbClr val="800000"/>
                </a:solidFill>
                <a:ln w="9525">
                  <a:noFill/>
                  <a:miter lim="800000"/>
                  <a:headEnd/>
                  <a:tailEnd/>
                </a:ln>
              </p:spPr>
              <p:txBody>
                <a:bodyPr/>
                <a:lstStyle/>
                <a:p>
                  <a:endParaRPr lang="en-US"/>
                </a:p>
              </p:txBody>
            </p:sp>
            <p:grpSp>
              <p:nvGrpSpPr>
                <p:cNvPr id="19768" name="Group 28"/>
                <p:cNvGrpSpPr>
                  <a:grpSpLocks/>
                </p:cNvGrpSpPr>
                <p:nvPr/>
              </p:nvGrpSpPr>
              <p:grpSpPr bwMode="auto">
                <a:xfrm>
                  <a:off x="3174" y="0"/>
                  <a:ext cx="521" cy="1133"/>
                  <a:chOff x="3174" y="0"/>
                  <a:chExt cx="521" cy="1133"/>
                </a:xfrm>
              </p:grpSpPr>
              <p:sp>
                <p:nvSpPr>
                  <p:cNvPr id="19769" name="Rectangle 29"/>
                  <p:cNvSpPr>
                    <a:spLocks noChangeArrowheads="1"/>
                  </p:cNvSpPr>
                  <p:nvPr/>
                </p:nvSpPr>
                <p:spPr bwMode="auto">
                  <a:xfrm>
                    <a:off x="3217" y="0"/>
                    <a:ext cx="435" cy="1133"/>
                  </a:xfrm>
                  <a:prstGeom prst="rect">
                    <a:avLst/>
                  </a:prstGeom>
                  <a:solidFill>
                    <a:srgbClr val="800000"/>
                  </a:solidFill>
                  <a:ln w="9525">
                    <a:noFill/>
                    <a:miter lim="800000"/>
                    <a:headEnd/>
                    <a:tailEnd/>
                  </a:ln>
                </p:spPr>
                <p:txBody>
                  <a:bodyPr/>
                  <a:lstStyle/>
                  <a:p>
                    <a:pPr algn="ctr"/>
                    <a:r>
                      <a:rPr lang="en-US" sz="1400" b="1" i="1">
                        <a:solidFill>
                          <a:srgbClr val="FFFFFF"/>
                        </a:solidFill>
                        <a:cs typeface="Times New Roman" pitchFamily="18" charset="0"/>
                        <a:sym typeface="Symbol" pitchFamily="18" charset="2"/>
                      </a:rPr>
                      <a:t></a:t>
                    </a:r>
                    <a:endParaRPr lang="en-US" sz="1400">
                      <a:cs typeface="Times New Roman" pitchFamily="18" charset="0"/>
                    </a:endParaRPr>
                  </a:p>
                  <a:p>
                    <a:endParaRPr lang="en-US" sz="1400" b="1" i="1">
                      <a:solidFill>
                        <a:srgbClr val="FFFFFF"/>
                      </a:solidFill>
                      <a:cs typeface="Times New Roman" pitchFamily="18" charset="0"/>
                      <a:sym typeface="Symbol" pitchFamily="18" charset="2"/>
                    </a:endParaRPr>
                  </a:p>
                </p:txBody>
              </p:sp>
              <p:sp>
                <p:nvSpPr>
                  <p:cNvPr id="19770" name="Rectangle 30"/>
                  <p:cNvSpPr>
                    <a:spLocks noChangeArrowheads="1"/>
                  </p:cNvSpPr>
                  <p:nvPr/>
                </p:nvSpPr>
                <p:spPr bwMode="auto">
                  <a:xfrm>
                    <a:off x="3174" y="0"/>
                    <a:ext cx="521" cy="1133"/>
                  </a:xfrm>
                  <a:prstGeom prst="rect">
                    <a:avLst/>
                  </a:prstGeom>
                  <a:noFill/>
                  <a:ln w="7">
                    <a:solidFill>
                      <a:srgbClr val="A0A0A0"/>
                    </a:solidFill>
                    <a:miter lim="800000"/>
                    <a:headEnd/>
                    <a:tailEnd/>
                  </a:ln>
                </p:spPr>
                <p:txBody>
                  <a:bodyPr/>
                  <a:lstStyle/>
                  <a:p>
                    <a:endParaRPr lang="en-US"/>
                  </a:p>
                </p:txBody>
              </p:sp>
            </p:grpSp>
          </p:grpSp>
          <p:grpSp>
            <p:nvGrpSpPr>
              <p:cNvPr id="19472" name="Group 31"/>
              <p:cNvGrpSpPr>
                <a:grpSpLocks/>
              </p:cNvGrpSpPr>
              <p:nvPr/>
            </p:nvGrpSpPr>
            <p:grpSpPr bwMode="auto">
              <a:xfrm>
                <a:off x="684" y="730"/>
                <a:ext cx="340" cy="403"/>
                <a:chOff x="684" y="730"/>
                <a:chExt cx="340" cy="403"/>
              </a:xfrm>
            </p:grpSpPr>
            <p:sp>
              <p:nvSpPr>
                <p:cNvPr id="19763" name="Rectangle 32"/>
                <p:cNvSpPr>
                  <a:spLocks noChangeArrowheads="1"/>
                </p:cNvSpPr>
                <p:nvPr/>
              </p:nvSpPr>
              <p:spPr bwMode="auto">
                <a:xfrm>
                  <a:off x="684" y="730"/>
                  <a:ext cx="340" cy="403"/>
                </a:xfrm>
                <a:prstGeom prst="rect">
                  <a:avLst/>
                </a:prstGeom>
                <a:solidFill>
                  <a:srgbClr val="800000"/>
                </a:solidFill>
                <a:ln w="9525">
                  <a:noFill/>
                  <a:miter lim="800000"/>
                  <a:headEnd/>
                  <a:tailEnd/>
                </a:ln>
              </p:spPr>
              <p:txBody>
                <a:bodyPr/>
                <a:lstStyle/>
                <a:p>
                  <a:endParaRPr lang="en-US"/>
                </a:p>
              </p:txBody>
            </p:sp>
            <p:grpSp>
              <p:nvGrpSpPr>
                <p:cNvPr id="19764" name="Group 33"/>
                <p:cNvGrpSpPr>
                  <a:grpSpLocks/>
                </p:cNvGrpSpPr>
                <p:nvPr/>
              </p:nvGrpSpPr>
              <p:grpSpPr bwMode="auto">
                <a:xfrm>
                  <a:off x="684" y="730"/>
                  <a:ext cx="340" cy="403"/>
                  <a:chOff x="684" y="730"/>
                  <a:chExt cx="340" cy="403"/>
                </a:xfrm>
              </p:grpSpPr>
              <p:sp>
                <p:nvSpPr>
                  <p:cNvPr id="19765" name="Rectangle 34"/>
                  <p:cNvSpPr>
                    <a:spLocks noChangeArrowheads="1"/>
                  </p:cNvSpPr>
                  <p:nvPr/>
                </p:nvSpPr>
                <p:spPr bwMode="auto">
                  <a:xfrm>
                    <a:off x="727" y="730"/>
                    <a:ext cx="254"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CN</a:t>
                    </a:r>
                    <a:endParaRPr lang="en-US" sz="1400">
                      <a:cs typeface="Times New Roman" pitchFamily="18" charset="0"/>
                    </a:endParaRPr>
                  </a:p>
                  <a:p>
                    <a:endParaRPr lang="en-US" sz="1400"/>
                  </a:p>
                </p:txBody>
              </p:sp>
              <p:sp>
                <p:nvSpPr>
                  <p:cNvPr id="19766" name="Rectangle 35"/>
                  <p:cNvSpPr>
                    <a:spLocks noChangeArrowheads="1"/>
                  </p:cNvSpPr>
                  <p:nvPr/>
                </p:nvSpPr>
                <p:spPr bwMode="auto">
                  <a:xfrm>
                    <a:off x="684" y="730"/>
                    <a:ext cx="340" cy="403"/>
                  </a:xfrm>
                  <a:prstGeom prst="rect">
                    <a:avLst/>
                  </a:prstGeom>
                  <a:noFill/>
                  <a:ln w="7">
                    <a:solidFill>
                      <a:srgbClr val="A0A0A0"/>
                    </a:solidFill>
                    <a:miter lim="800000"/>
                    <a:headEnd/>
                    <a:tailEnd/>
                  </a:ln>
                </p:spPr>
                <p:txBody>
                  <a:bodyPr/>
                  <a:lstStyle/>
                  <a:p>
                    <a:endParaRPr lang="en-US"/>
                  </a:p>
                </p:txBody>
              </p:sp>
            </p:grpSp>
          </p:grpSp>
          <p:grpSp>
            <p:nvGrpSpPr>
              <p:cNvPr id="19473" name="Group 36"/>
              <p:cNvGrpSpPr>
                <a:grpSpLocks/>
              </p:cNvGrpSpPr>
              <p:nvPr/>
            </p:nvGrpSpPr>
            <p:grpSpPr bwMode="auto">
              <a:xfrm>
                <a:off x="1024" y="730"/>
                <a:ext cx="340" cy="403"/>
                <a:chOff x="1024" y="730"/>
                <a:chExt cx="340" cy="403"/>
              </a:xfrm>
            </p:grpSpPr>
            <p:sp>
              <p:nvSpPr>
                <p:cNvPr id="19759" name="Rectangle 37"/>
                <p:cNvSpPr>
                  <a:spLocks noChangeArrowheads="1"/>
                </p:cNvSpPr>
                <p:nvPr/>
              </p:nvSpPr>
              <p:spPr bwMode="auto">
                <a:xfrm>
                  <a:off x="1024" y="730"/>
                  <a:ext cx="340" cy="403"/>
                </a:xfrm>
                <a:prstGeom prst="rect">
                  <a:avLst/>
                </a:prstGeom>
                <a:solidFill>
                  <a:srgbClr val="800000"/>
                </a:solidFill>
                <a:ln w="9525">
                  <a:noFill/>
                  <a:miter lim="800000"/>
                  <a:headEnd/>
                  <a:tailEnd/>
                </a:ln>
              </p:spPr>
              <p:txBody>
                <a:bodyPr/>
                <a:lstStyle/>
                <a:p>
                  <a:endParaRPr lang="en-US"/>
                </a:p>
              </p:txBody>
            </p:sp>
            <p:grpSp>
              <p:nvGrpSpPr>
                <p:cNvPr id="19760" name="Group 38"/>
                <p:cNvGrpSpPr>
                  <a:grpSpLocks/>
                </p:cNvGrpSpPr>
                <p:nvPr/>
              </p:nvGrpSpPr>
              <p:grpSpPr bwMode="auto">
                <a:xfrm>
                  <a:off x="1024" y="730"/>
                  <a:ext cx="340" cy="403"/>
                  <a:chOff x="1024" y="730"/>
                  <a:chExt cx="340" cy="403"/>
                </a:xfrm>
              </p:grpSpPr>
              <p:sp>
                <p:nvSpPr>
                  <p:cNvPr id="19761" name="Rectangle 39"/>
                  <p:cNvSpPr>
                    <a:spLocks noChangeArrowheads="1"/>
                  </p:cNvSpPr>
                  <p:nvPr/>
                </p:nvSpPr>
                <p:spPr bwMode="auto">
                  <a:xfrm>
                    <a:off x="1067" y="730"/>
                    <a:ext cx="254"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FR</a:t>
                    </a:r>
                    <a:endParaRPr lang="en-US" sz="1400">
                      <a:cs typeface="Times New Roman" pitchFamily="18" charset="0"/>
                    </a:endParaRPr>
                  </a:p>
                  <a:p>
                    <a:endParaRPr lang="en-US" sz="1400"/>
                  </a:p>
                </p:txBody>
              </p:sp>
              <p:sp>
                <p:nvSpPr>
                  <p:cNvPr id="19762" name="Rectangle 40"/>
                  <p:cNvSpPr>
                    <a:spLocks noChangeArrowheads="1"/>
                  </p:cNvSpPr>
                  <p:nvPr/>
                </p:nvSpPr>
                <p:spPr bwMode="auto">
                  <a:xfrm>
                    <a:off x="1024" y="730"/>
                    <a:ext cx="340" cy="403"/>
                  </a:xfrm>
                  <a:prstGeom prst="rect">
                    <a:avLst/>
                  </a:prstGeom>
                  <a:noFill/>
                  <a:ln w="7">
                    <a:solidFill>
                      <a:srgbClr val="A0A0A0"/>
                    </a:solidFill>
                    <a:miter lim="800000"/>
                    <a:headEnd/>
                    <a:tailEnd/>
                  </a:ln>
                </p:spPr>
                <p:txBody>
                  <a:bodyPr/>
                  <a:lstStyle/>
                  <a:p>
                    <a:endParaRPr lang="en-US"/>
                  </a:p>
                </p:txBody>
              </p:sp>
            </p:grpSp>
          </p:grpSp>
          <p:grpSp>
            <p:nvGrpSpPr>
              <p:cNvPr id="19474" name="Group 41"/>
              <p:cNvGrpSpPr>
                <a:grpSpLocks/>
              </p:cNvGrpSpPr>
              <p:nvPr/>
            </p:nvGrpSpPr>
            <p:grpSpPr bwMode="auto">
              <a:xfrm>
                <a:off x="1364" y="730"/>
                <a:ext cx="388" cy="403"/>
                <a:chOff x="1364" y="730"/>
                <a:chExt cx="388" cy="403"/>
              </a:xfrm>
            </p:grpSpPr>
            <p:sp>
              <p:nvSpPr>
                <p:cNvPr id="19755" name="Rectangle 42"/>
                <p:cNvSpPr>
                  <a:spLocks noChangeArrowheads="1"/>
                </p:cNvSpPr>
                <p:nvPr/>
              </p:nvSpPr>
              <p:spPr bwMode="auto">
                <a:xfrm>
                  <a:off x="1364" y="730"/>
                  <a:ext cx="388" cy="403"/>
                </a:xfrm>
                <a:prstGeom prst="rect">
                  <a:avLst/>
                </a:prstGeom>
                <a:solidFill>
                  <a:srgbClr val="800000"/>
                </a:solidFill>
                <a:ln w="9525">
                  <a:noFill/>
                  <a:miter lim="800000"/>
                  <a:headEnd/>
                  <a:tailEnd/>
                </a:ln>
              </p:spPr>
              <p:txBody>
                <a:bodyPr/>
                <a:lstStyle/>
                <a:p>
                  <a:endParaRPr lang="en-US"/>
                </a:p>
              </p:txBody>
            </p:sp>
            <p:grpSp>
              <p:nvGrpSpPr>
                <p:cNvPr id="19756" name="Group 43"/>
                <p:cNvGrpSpPr>
                  <a:grpSpLocks/>
                </p:cNvGrpSpPr>
                <p:nvPr/>
              </p:nvGrpSpPr>
              <p:grpSpPr bwMode="auto">
                <a:xfrm>
                  <a:off x="1364" y="730"/>
                  <a:ext cx="388" cy="403"/>
                  <a:chOff x="1364" y="730"/>
                  <a:chExt cx="388" cy="403"/>
                </a:xfrm>
              </p:grpSpPr>
              <p:sp>
                <p:nvSpPr>
                  <p:cNvPr id="19757" name="Rectangle 44"/>
                  <p:cNvSpPr>
                    <a:spLocks noChangeArrowheads="1"/>
                  </p:cNvSpPr>
                  <p:nvPr/>
                </p:nvSpPr>
                <p:spPr bwMode="auto">
                  <a:xfrm>
                    <a:off x="1407" y="730"/>
                    <a:ext cx="302"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GM</a:t>
                    </a:r>
                    <a:endParaRPr lang="en-US" sz="1400">
                      <a:cs typeface="Times New Roman" pitchFamily="18" charset="0"/>
                    </a:endParaRPr>
                  </a:p>
                  <a:p>
                    <a:endParaRPr lang="en-US" sz="1400"/>
                  </a:p>
                </p:txBody>
              </p:sp>
              <p:sp>
                <p:nvSpPr>
                  <p:cNvPr id="19758" name="Rectangle 45"/>
                  <p:cNvSpPr>
                    <a:spLocks noChangeArrowheads="1"/>
                  </p:cNvSpPr>
                  <p:nvPr/>
                </p:nvSpPr>
                <p:spPr bwMode="auto">
                  <a:xfrm>
                    <a:off x="1364" y="730"/>
                    <a:ext cx="388" cy="403"/>
                  </a:xfrm>
                  <a:prstGeom prst="rect">
                    <a:avLst/>
                  </a:prstGeom>
                  <a:noFill/>
                  <a:ln w="7">
                    <a:solidFill>
                      <a:srgbClr val="A0A0A0"/>
                    </a:solidFill>
                    <a:miter lim="800000"/>
                    <a:headEnd/>
                    <a:tailEnd/>
                  </a:ln>
                </p:spPr>
                <p:txBody>
                  <a:bodyPr/>
                  <a:lstStyle/>
                  <a:p>
                    <a:endParaRPr lang="en-US"/>
                  </a:p>
                </p:txBody>
              </p:sp>
            </p:grpSp>
          </p:grpSp>
          <p:grpSp>
            <p:nvGrpSpPr>
              <p:cNvPr id="19475" name="Group 46"/>
              <p:cNvGrpSpPr>
                <a:grpSpLocks/>
              </p:cNvGrpSpPr>
              <p:nvPr/>
            </p:nvGrpSpPr>
            <p:grpSpPr bwMode="auto">
              <a:xfrm>
                <a:off x="1752" y="730"/>
                <a:ext cx="340" cy="403"/>
                <a:chOff x="1752" y="730"/>
                <a:chExt cx="340" cy="403"/>
              </a:xfrm>
            </p:grpSpPr>
            <p:sp>
              <p:nvSpPr>
                <p:cNvPr id="19751" name="Rectangle 47"/>
                <p:cNvSpPr>
                  <a:spLocks noChangeArrowheads="1"/>
                </p:cNvSpPr>
                <p:nvPr/>
              </p:nvSpPr>
              <p:spPr bwMode="auto">
                <a:xfrm>
                  <a:off x="1752" y="730"/>
                  <a:ext cx="340" cy="403"/>
                </a:xfrm>
                <a:prstGeom prst="rect">
                  <a:avLst/>
                </a:prstGeom>
                <a:solidFill>
                  <a:srgbClr val="800000"/>
                </a:solidFill>
                <a:ln w="9525">
                  <a:noFill/>
                  <a:miter lim="800000"/>
                  <a:headEnd/>
                  <a:tailEnd/>
                </a:ln>
              </p:spPr>
              <p:txBody>
                <a:bodyPr/>
                <a:lstStyle/>
                <a:p>
                  <a:endParaRPr lang="en-US"/>
                </a:p>
              </p:txBody>
            </p:sp>
            <p:grpSp>
              <p:nvGrpSpPr>
                <p:cNvPr id="19752" name="Group 48"/>
                <p:cNvGrpSpPr>
                  <a:grpSpLocks/>
                </p:cNvGrpSpPr>
                <p:nvPr/>
              </p:nvGrpSpPr>
              <p:grpSpPr bwMode="auto">
                <a:xfrm>
                  <a:off x="1752" y="730"/>
                  <a:ext cx="340" cy="403"/>
                  <a:chOff x="1752" y="730"/>
                  <a:chExt cx="340" cy="403"/>
                </a:xfrm>
              </p:grpSpPr>
              <p:sp>
                <p:nvSpPr>
                  <p:cNvPr id="19753" name="Rectangle 49"/>
                  <p:cNvSpPr>
                    <a:spLocks noChangeArrowheads="1"/>
                  </p:cNvSpPr>
                  <p:nvPr/>
                </p:nvSpPr>
                <p:spPr bwMode="auto">
                  <a:xfrm>
                    <a:off x="1795" y="730"/>
                    <a:ext cx="254"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JP</a:t>
                    </a:r>
                    <a:endParaRPr lang="en-US" sz="1400">
                      <a:cs typeface="Times New Roman" pitchFamily="18" charset="0"/>
                    </a:endParaRPr>
                  </a:p>
                  <a:p>
                    <a:endParaRPr lang="en-US" sz="1400"/>
                  </a:p>
                </p:txBody>
              </p:sp>
              <p:sp>
                <p:nvSpPr>
                  <p:cNvPr id="19754" name="Rectangle 50"/>
                  <p:cNvSpPr>
                    <a:spLocks noChangeArrowheads="1"/>
                  </p:cNvSpPr>
                  <p:nvPr/>
                </p:nvSpPr>
                <p:spPr bwMode="auto">
                  <a:xfrm>
                    <a:off x="1752" y="730"/>
                    <a:ext cx="340" cy="403"/>
                  </a:xfrm>
                  <a:prstGeom prst="rect">
                    <a:avLst/>
                  </a:prstGeom>
                  <a:noFill/>
                  <a:ln w="7">
                    <a:solidFill>
                      <a:srgbClr val="A0A0A0"/>
                    </a:solidFill>
                    <a:miter lim="800000"/>
                    <a:headEnd/>
                    <a:tailEnd/>
                  </a:ln>
                </p:spPr>
                <p:txBody>
                  <a:bodyPr/>
                  <a:lstStyle/>
                  <a:p>
                    <a:endParaRPr lang="en-US"/>
                  </a:p>
                </p:txBody>
              </p:sp>
            </p:grpSp>
          </p:grpSp>
          <p:grpSp>
            <p:nvGrpSpPr>
              <p:cNvPr id="19476" name="Group 51"/>
              <p:cNvGrpSpPr>
                <a:grpSpLocks/>
              </p:cNvGrpSpPr>
              <p:nvPr/>
            </p:nvGrpSpPr>
            <p:grpSpPr bwMode="auto">
              <a:xfrm>
                <a:off x="2092" y="730"/>
                <a:ext cx="340" cy="403"/>
                <a:chOff x="2092" y="730"/>
                <a:chExt cx="340" cy="403"/>
              </a:xfrm>
            </p:grpSpPr>
            <p:sp>
              <p:nvSpPr>
                <p:cNvPr id="19747" name="Rectangle 52"/>
                <p:cNvSpPr>
                  <a:spLocks noChangeArrowheads="1"/>
                </p:cNvSpPr>
                <p:nvPr/>
              </p:nvSpPr>
              <p:spPr bwMode="auto">
                <a:xfrm>
                  <a:off x="2092" y="730"/>
                  <a:ext cx="340" cy="403"/>
                </a:xfrm>
                <a:prstGeom prst="rect">
                  <a:avLst/>
                </a:prstGeom>
                <a:solidFill>
                  <a:srgbClr val="800000"/>
                </a:solidFill>
                <a:ln w="9525">
                  <a:noFill/>
                  <a:miter lim="800000"/>
                  <a:headEnd/>
                  <a:tailEnd/>
                </a:ln>
              </p:spPr>
              <p:txBody>
                <a:bodyPr/>
                <a:lstStyle/>
                <a:p>
                  <a:endParaRPr lang="en-US"/>
                </a:p>
              </p:txBody>
            </p:sp>
            <p:grpSp>
              <p:nvGrpSpPr>
                <p:cNvPr id="19748" name="Group 53"/>
                <p:cNvGrpSpPr>
                  <a:grpSpLocks/>
                </p:cNvGrpSpPr>
                <p:nvPr/>
              </p:nvGrpSpPr>
              <p:grpSpPr bwMode="auto">
                <a:xfrm>
                  <a:off x="2092" y="730"/>
                  <a:ext cx="340" cy="403"/>
                  <a:chOff x="2092" y="730"/>
                  <a:chExt cx="340" cy="403"/>
                </a:xfrm>
              </p:grpSpPr>
              <p:sp>
                <p:nvSpPr>
                  <p:cNvPr id="19749" name="Rectangle 54"/>
                  <p:cNvSpPr>
                    <a:spLocks noChangeArrowheads="1"/>
                  </p:cNvSpPr>
                  <p:nvPr/>
                </p:nvSpPr>
                <p:spPr bwMode="auto">
                  <a:xfrm>
                    <a:off x="2135" y="730"/>
                    <a:ext cx="254"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UK</a:t>
                    </a:r>
                    <a:endParaRPr lang="en-US" sz="1400">
                      <a:cs typeface="Times New Roman" pitchFamily="18" charset="0"/>
                    </a:endParaRPr>
                  </a:p>
                  <a:p>
                    <a:endParaRPr lang="en-US" sz="1400"/>
                  </a:p>
                </p:txBody>
              </p:sp>
              <p:sp>
                <p:nvSpPr>
                  <p:cNvPr id="19750" name="Rectangle 55"/>
                  <p:cNvSpPr>
                    <a:spLocks noChangeArrowheads="1"/>
                  </p:cNvSpPr>
                  <p:nvPr/>
                </p:nvSpPr>
                <p:spPr bwMode="auto">
                  <a:xfrm>
                    <a:off x="2092" y="730"/>
                    <a:ext cx="340" cy="403"/>
                  </a:xfrm>
                  <a:prstGeom prst="rect">
                    <a:avLst/>
                  </a:prstGeom>
                  <a:noFill/>
                  <a:ln w="7">
                    <a:solidFill>
                      <a:srgbClr val="A0A0A0"/>
                    </a:solidFill>
                    <a:miter lim="800000"/>
                    <a:headEnd/>
                    <a:tailEnd/>
                  </a:ln>
                </p:spPr>
                <p:txBody>
                  <a:bodyPr/>
                  <a:lstStyle/>
                  <a:p>
                    <a:endParaRPr lang="en-US"/>
                  </a:p>
                </p:txBody>
              </p:sp>
            </p:grpSp>
          </p:grpSp>
          <p:grpSp>
            <p:nvGrpSpPr>
              <p:cNvPr id="19477" name="Group 56"/>
              <p:cNvGrpSpPr>
                <a:grpSpLocks/>
              </p:cNvGrpSpPr>
              <p:nvPr/>
            </p:nvGrpSpPr>
            <p:grpSpPr bwMode="auto">
              <a:xfrm>
                <a:off x="0" y="1133"/>
                <a:ext cx="684" cy="518"/>
                <a:chOff x="0" y="1133"/>
                <a:chExt cx="684" cy="518"/>
              </a:xfrm>
            </p:grpSpPr>
            <p:sp>
              <p:nvSpPr>
                <p:cNvPr id="19743" name="Rectangle 57"/>
                <p:cNvSpPr>
                  <a:spLocks noChangeArrowheads="1"/>
                </p:cNvSpPr>
                <p:nvPr/>
              </p:nvSpPr>
              <p:spPr bwMode="auto">
                <a:xfrm>
                  <a:off x="0" y="1133"/>
                  <a:ext cx="684" cy="518"/>
                </a:xfrm>
                <a:prstGeom prst="rect">
                  <a:avLst/>
                </a:prstGeom>
                <a:solidFill>
                  <a:srgbClr val="FFFFEF"/>
                </a:solidFill>
                <a:ln w="9525">
                  <a:noFill/>
                  <a:miter lim="800000"/>
                  <a:headEnd/>
                  <a:tailEnd/>
                </a:ln>
              </p:spPr>
              <p:txBody>
                <a:bodyPr/>
                <a:lstStyle/>
                <a:p>
                  <a:endParaRPr lang="en-US"/>
                </a:p>
              </p:txBody>
            </p:sp>
            <p:grpSp>
              <p:nvGrpSpPr>
                <p:cNvPr id="19744" name="Group 58"/>
                <p:cNvGrpSpPr>
                  <a:grpSpLocks/>
                </p:cNvGrpSpPr>
                <p:nvPr/>
              </p:nvGrpSpPr>
              <p:grpSpPr bwMode="auto">
                <a:xfrm>
                  <a:off x="0" y="1133"/>
                  <a:ext cx="684" cy="518"/>
                  <a:chOff x="0" y="1133"/>
                  <a:chExt cx="684" cy="518"/>
                </a:xfrm>
              </p:grpSpPr>
              <p:sp>
                <p:nvSpPr>
                  <p:cNvPr id="19745" name="Rectangle 59"/>
                  <p:cNvSpPr>
                    <a:spLocks noChangeArrowheads="1"/>
                  </p:cNvSpPr>
                  <p:nvPr/>
                </p:nvSpPr>
                <p:spPr bwMode="auto">
                  <a:xfrm>
                    <a:off x="43" y="1133"/>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Canada (CN)</a:t>
                    </a:r>
                    <a:endParaRPr lang="en-US" sz="1400">
                      <a:cs typeface="Times New Roman" pitchFamily="18" charset="0"/>
                    </a:endParaRPr>
                  </a:p>
                  <a:p>
                    <a:endParaRPr lang="en-US" sz="1400"/>
                  </a:p>
                </p:txBody>
              </p:sp>
              <p:sp>
                <p:nvSpPr>
                  <p:cNvPr id="19746" name="Rectangle 60"/>
                  <p:cNvSpPr>
                    <a:spLocks noChangeArrowheads="1"/>
                  </p:cNvSpPr>
                  <p:nvPr/>
                </p:nvSpPr>
                <p:spPr bwMode="auto">
                  <a:xfrm>
                    <a:off x="0" y="1133"/>
                    <a:ext cx="684" cy="518"/>
                  </a:xfrm>
                  <a:prstGeom prst="rect">
                    <a:avLst/>
                  </a:prstGeom>
                  <a:noFill/>
                  <a:ln w="7">
                    <a:solidFill>
                      <a:srgbClr val="A0A0A0"/>
                    </a:solidFill>
                    <a:miter lim="800000"/>
                    <a:headEnd/>
                    <a:tailEnd/>
                  </a:ln>
                </p:spPr>
                <p:txBody>
                  <a:bodyPr/>
                  <a:lstStyle/>
                  <a:p>
                    <a:endParaRPr lang="en-US"/>
                  </a:p>
                </p:txBody>
              </p:sp>
            </p:grpSp>
          </p:grpSp>
          <p:grpSp>
            <p:nvGrpSpPr>
              <p:cNvPr id="19478" name="Group 61"/>
              <p:cNvGrpSpPr>
                <a:grpSpLocks/>
              </p:cNvGrpSpPr>
              <p:nvPr/>
            </p:nvGrpSpPr>
            <p:grpSpPr bwMode="auto">
              <a:xfrm>
                <a:off x="684" y="1133"/>
                <a:ext cx="340" cy="518"/>
                <a:chOff x="684" y="1133"/>
                <a:chExt cx="340" cy="518"/>
              </a:xfrm>
            </p:grpSpPr>
            <p:sp>
              <p:nvSpPr>
                <p:cNvPr id="19739" name="Rectangle 62"/>
                <p:cNvSpPr>
                  <a:spLocks noChangeArrowheads="1"/>
                </p:cNvSpPr>
                <p:nvPr/>
              </p:nvSpPr>
              <p:spPr bwMode="auto">
                <a:xfrm>
                  <a:off x="684" y="1133"/>
                  <a:ext cx="340" cy="518"/>
                </a:xfrm>
                <a:prstGeom prst="rect">
                  <a:avLst/>
                </a:prstGeom>
                <a:solidFill>
                  <a:srgbClr val="FFFFEF"/>
                </a:solidFill>
                <a:ln w="9525">
                  <a:noFill/>
                  <a:miter lim="800000"/>
                  <a:headEnd/>
                  <a:tailEnd/>
                </a:ln>
              </p:spPr>
              <p:txBody>
                <a:bodyPr/>
                <a:lstStyle/>
                <a:p>
                  <a:endParaRPr lang="en-US"/>
                </a:p>
              </p:txBody>
            </p:sp>
            <p:grpSp>
              <p:nvGrpSpPr>
                <p:cNvPr id="19740" name="Group 63"/>
                <p:cNvGrpSpPr>
                  <a:grpSpLocks/>
                </p:cNvGrpSpPr>
                <p:nvPr/>
              </p:nvGrpSpPr>
              <p:grpSpPr bwMode="auto">
                <a:xfrm>
                  <a:off x="684" y="1133"/>
                  <a:ext cx="340" cy="518"/>
                  <a:chOff x="684" y="1133"/>
                  <a:chExt cx="340" cy="518"/>
                </a:xfrm>
              </p:grpSpPr>
              <p:sp>
                <p:nvSpPr>
                  <p:cNvPr id="19741" name="Rectangle 64"/>
                  <p:cNvSpPr>
                    <a:spLocks noChangeArrowheads="1"/>
                  </p:cNvSpPr>
                  <p:nvPr/>
                </p:nvSpPr>
                <p:spPr bwMode="auto">
                  <a:xfrm>
                    <a:off x="727"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742" name="Rectangle 65"/>
                  <p:cNvSpPr>
                    <a:spLocks noChangeArrowheads="1"/>
                  </p:cNvSpPr>
                  <p:nvPr/>
                </p:nvSpPr>
                <p:spPr bwMode="auto">
                  <a:xfrm>
                    <a:off x="684" y="1133"/>
                    <a:ext cx="340" cy="518"/>
                  </a:xfrm>
                  <a:prstGeom prst="rect">
                    <a:avLst/>
                  </a:prstGeom>
                  <a:noFill/>
                  <a:ln w="7">
                    <a:solidFill>
                      <a:srgbClr val="A0A0A0"/>
                    </a:solidFill>
                    <a:miter lim="800000"/>
                    <a:headEnd/>
                    <a:tailEnd/>
                  </a:ln>
                </p:spPr>
                <p:txBody>
                  <a:bodyPr/>
                  <a:lstStyle/>
                  <a:p>
                    <a:endParaRPr lang="en-US"/>
                  </a:p>
                </p:txBody>
              </p:sp>
            </p:grpSp>
          </p:grpSp>
          <p:grpSp>
            <p:nvGrpSpPr>
              <p:cNvPr id="19479" name="Group 66"/>
              <p:cNvGrpSpPr>
                <a:grpSpLocks/>
              </p:cNvGrpSpPr>
              <p:nvPr/>
            </p:nvGrpSpPr>
            <p:grpSpPr bwMode="auto">
              <a:xfrm>
                <a:off x="1024" y="1133"/>
                <a:ext cx="340" cy="518"/>
                <a:chOff x="1024" y="1133"/>
                <a:chExt cx="340" cy="518"/>
              </a:xfrm>
            </p:grpSpPr>
            <p:sp>
              <p:nvSpPr>
                <p:cNvPr id="19735" name="Rectangle 67"/>
                <p:cNvSpPr>
                  <a:spLocks noChangeArrowheads="1"/>
                </p:cNvSpPr>
                <p:nvPr/>
              </p:nvSpPr>
              <p:spPr bwMode="auto">
                <a:xfrm>
                  <a:off x="1024" y="1133"/>
                  <a:ext cx="340" cy="518"/>
                </a:xfrm>
                <a:prstGeom prst="rect">
                  <a:avLst/>
                </a:prstGeom>
                <a:solidFill>
                  <a:srgbClr val="FFFFEF"/>
                </a:solidFill>
                <a:ln w="9525">
                  <a:noFill/>
                  <a:miter lim="800000"/>
                  <a:headEnd/>
                  <a:tailEnd/>
                </a:ln>
              </p:spPr>
              <p:txBody>
                <a:bodyPr/>
                <a:lstStyle/>
                <a:p>
                  <a:endParaRPr lang="en-US"/>
                </a:p>
              </p:txBody>
            </p:sp>
            <p:grpSp>
              <p:nvGrpSpPr>
                <p:cNvPr id="19736" name="Group 68"/>
                <p:cNvGrpSpPr>
                  <a:grpSpLocks/>
                </p:cNvGrpSpPr>
                <p:nvPr/>
              </p:nvGrpSpPr>
              <p:grpSpPr bwMode="auto">
                <a:xfrm>
                  <a:off x="1024" y="1133"/>
                  <a:ext cx="340" cy="518"/>
                  <a:chOff x="1024" y="1133"/>
                  <a:chExt cx="340" cy="518"/>
                </a:xfrm>
              </p:grpSpPr>
              <p:sp>
                <p:nvSpPr>
                  <p:cNvPr id="19737" name="Rectangle 69"/>
                  <p:cNvSpPr>
                    <a:spLocks noChangeArrowheads="1"/>
                  </p:cNvSpPr>
                  <p:nvPr/>
                </p:nvSpPr>
                <p:spPr bwMode="auto">
                  <a:xfrm>
                    <a:off x="1067"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738" name="Rectangle 70"/>
                  <p:cNvSpPr>
                    <a:spLocks noChangeArrowheads="1"/>
                  </p:cNvSpPr>
                  <p:nvPr/>
                </p:nvSpPr>
                <p:spPr bwMode="auto">
                  <a:xfrm>
                    <a:off x="1024" y="1133"/>
                    <a:ext cx="340" cy="518"/>
                  </a:xfrm>
                  <a:prstGeom prst="rect">
                    <a:avLst/>
                  </a:prstGeom>
                  <a:noFill/>
                  <a:ln w="7">
                    <a:solidFill>
                      <a:srgbClr val="A0A0A0"/>
                    </a:solidFill>
                    <a:miter lim="800000"/>
                    <a:headEnd/>
                    <a:tailEnd/>
                  </a:ln>
                </p:spPr>
                <p:txBody>
                  <a:bodyPr/>
                  <a:lstStyle/>
                  <a:p>
                    <a:endParaRPr lang="en-US"/>
                  </a:p>
                </p:txBody>
              </p:sp>
            </p:grpSp>
          </p:grpSp>
          <p:grpSp>
            <p:nvGrpSpPr>
              <p:cNvPr id="19480" name="Group 71"/>
              <p:cNvGrpSpPr>
                <a:grpSpLocks/>
              </p:cNvGrpSpPr>
              <p:nvPr/>
            </p:nvGrpSpPr>
            <p:grpSpPr bwMode="auto">
              <a:xfrm>
                <a:off x="1364" y="1133"/>
                <a:ext cx="388" cy="518"/>
                <a:chOff x="1364" y="1133"/>
                <a:chExt cx="388" cy="518"/>
              </a:xfrm>
            </p:grpSpPr>
            <p:sp>
              <p:nvSpPr>
                <p:cNvPr id="19731" name="Rectangle 72"/>
                <p:cNvSpPr>
                  <a:spLocks noChangeArrowheads="1"/>
                </p:cNvSpPr>
                <p:nvPr/>
              </p:nvSpPr>
              <p:spPr bwMode="auto">
                <a:xfrm>
                  <a:off x="1364" y="1133"/>
                  <a:ext cx="388" cy="518"/>
                </a:xfrm>
                <a:prstGeom prst="rect">
                  <a:avLst/>
                </a:prstGeom>
                <a:solidFill>
                  <a:srgbClr val="FFFFEF"/>
                </a:solidFill>
                <a:ln w="9525">
                  <a:noFill/>
                  <a:miter lim="800000"/>
                  <a:headEnd/>
                  <a:tailEnd/>
                </a:ln>
              </p:spPr>
              <p:txBody>
                <a:bodyPr/>
                <a:lstStyle/>
                <a:p>
                  <a:endParaRPr lang="en-US"/>
                </a:p>
              </p:txBody>
            </p:sp>
            <p:grpSp>
              <p:nvGrpSpPr>
                <p:cNvPr id="19732" name="Group 73"/>
                <p:cNvGrpSpPr>
                  <a:grpSpLocks/>
                </p:cNvGrpSpPr>
                <p:nvPr/>
              </p:nvGrpSpPr>
              <p:grpSpPr bwMode="auto">
                <a:xfrm>
                  <a:off x="1364" y="1133"/>
                  <a:ext cx="388" cy="518"/>
                  <a:chOff x="1364" y="1133"/>
                  <a:chExt cx="388" cy="518"/>
                </a:xfrm>
              </p:grpSpPr>
              <p:sp>
                <p:nvSpPr>
                  <p:cNvPr id="19733" name="Rectangle 74"/>
                  <p:cNvSpPr>
                    <a:spLocks noChangeArrowheads="1"/>
                  </p:cNvSpPr>
                  <p:nvPr/>
                </p:nvSpPr>
                <p:spPr bwMode="auto">
                  <a:xfrm>
                    <a:off x="1407" y="1133"/>
                    <a:ext cx="302"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734" name="Rectangle 75"/>
                  <p:cNvSpPr>
                    <a:spLocks noChangeArrowheads="1"/>
                  </p:cNvSpPr>
                  <p:nvPr/>
                </p:nvSpPr>
                <p:spPr bwMode="auto">
                  <a:xfrm>
                    <a:off x="1364" y="1133"/>
                    <a:ext cx="388" cy="518"/>
                  </a:xfrm>
                  <a:prstGeom prst="rect">
                    <a:avLst/>
                  </a:prstGeom>
                  <a:noFill/>
                  <a:ln w="7">
                    <a:solidFill>
                      <a:srgbClr val="A0A0A0"/>
                    </a:solidFill>
                    <a:miter lim="800000"/>
                    <a:headEnd/>
                    <a:tailEnd/>
                  </a:ln>
                </p:spPr>
                <p:txBody>
                  <a:bodyPr/>
                  <a:lstStyle/>
                  <a:p>
                    <a:endParaRPr lang="en-US"/>
                  </a:p>
                </p:txBody>
              </p:sp>
            </p:grpSp>
          </p:grpSp>
          <p:grpSp>
            <p:nvGrpSpPr>
              <p:cNvPr id="19481" name="Group 76"/>
              <p:cNvGrpSpPr>
                <a:grpSpLocks/>
              </p:cNvGrpSpPr>
              <p:nvPr/>
            </p:nvGrpSpPr>
            <p:grpSpPr bwMode="auto">
              <a:xfrm>
                <a:off x="1752" y="1133"/>
                <a:ext cx="340" cy="518"/>
                <a:chOff x="1752" y="1133"/>
                <a:chExt cx="340" cy="518"/>
              </a:xfrm>
            </p:grpSpPr>
            <p:sp>
              <p:nvSpPr>
                <p:cNvPr id="19727" name="Rectangle 77"/>
                <p:cNvSpPr>
                  <a:spLocks noChangeArrowheads="1"/>
                </p:cNvSpPr>
                <p:nvPr/>
              </p:nvSpPr>
              <p:spPr bwMode="auto">
                <a:xfrm>
                  <a:off x="1752" y="1133"/>
                  <a:ext cx="340" cy="518"/>
                </a:xfrm>
                <a:prstGeom prst="rect">
                  <a:avLst/>
                </a:prstGeom>
                <a:solidFill>
                  <a:srgbClr val="FFFFEF"/>
                </a:solidFill>
                <a:ln w="9525">
                  <a:noFill/>
                  <a:miter lim="800000"/>
                  <a:headEnd/>
                  <a:tailEnd/>
                </a:ln>
              </p:spPr>
              <p:txBody>
                <a:bodyPr/>
                <a:lstStyle/>
                <a:p>
                  <a:endParaRPr lang="en-US"/>
                </a:p>
              </p:txBody>
            </p:sp>
            <p:grpSp>
              <p:nvGrpSpPr>
                <p:cNvPr id="19728" name="Group 78"/>
                <p:cNvGrpSpPr>
                  <a:grpSpLocks/>
                </p:cNvGrpSpPr>
                <p:nvPr/>
              </p:nvGrpSpPr>
              <p:grpSpPr bwMode="auto">
                <a:xfrm>
                  <a:off x="1752" y="1133"/>
                  <a:ext cx="340" cy="518"/>
                  <a:chOff x="1752" y="1133"/>
                  <a:chExt cx="340" cy="518"/>
                </a:xfrm>
              </p:grpSpPr>
              <p:sp>
                <p:nvSpPr>
                  <p:cNvPr id="19729" name="Rectangle 79"/>
                  <p:cNvSpPr>
                    <a:spLocks noChangeArrowheads="1"/>
                  </p:cNvSpPr>
                  <p:nvPr/>
                </p:nvSpPr>
                <p:spPr bwMode="auto">
                  <a:xfrm>
                    <a:off x="1795"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730" name="Rectangle 80"/>
                  <p:cNvSpPr>
                    <a:spLocks noChangeArrowheads="1"/>
                  </p:cNvSpPr>
                  <p:nvPr/>
                </p:nvSpPr>
                <p:spPr bwMode="auto">
                  <a:xfrm>
                    <a:off x="1752" y="1133"/>
                    <a:ext cx="340" cy="518"/>
                  </a:xfrm>
                  <a:prstGeom prst="rect">
                    <a:avLst/>
                  </a:prstGeom>
                  <a:noFill/>
                  <a:ln w="7">
                    <a:solidFill>
                      <a:srgbClr val="A0A0A0"/>
                    </a:solidFill>
                    <a:miter lim="800000"/>
                    <a:headEnd/>
                    <a:tailEnd/>
                  </a:ln>
                </p:spPr>
                <p:txBody>
                  <a:bodyPr/>
                  <a:lstStyle/>
                  <a:p>
                    <a:endParaRPr lang="en-US"/>
                  </a:p>
                </p:txBody>
              </p:sp>
            </p:grpSp>
          </p:grpSp>
          <p:grpSp>
            <p:nvGrpSpPr>
              <p:cNvPr id="19482" name="Group 81"/>
              <p:cNvGrpSpPr>
                <a:grpSpLocks/>
              </p:cNvGrpSpPr>
              <p:nvPr/>
            </p:nvGrpSpPr>
            <p:grpSpPr bwMode="auto">
              <a:xfrm>
                <a:off x="2092" y="1133"/>
                <a:ext cx="340" cy="518"/>
                <a:chOff x="2092" y="1133"/>
                <a:chExt cx="340" cy="518"/>
              </a:xfrm>
            </p:grpSpPr>
            <p:sp>
              <p:nvSpPr>
                <p:cNvPr id="19723" name="Rectangle 82"/>
                <p:cNvSpPr>
                  <a:spLocks noChangeArrowheads="1"/>
                </p:cNvSpPr>
                <p:nvPr/>
              </p:nvSpPr>
              <p:spPr bwMode="auto">
                <a:xfrm>
                  <a:off x="2092" y="1133"/>
                  <a:ext cx="340" cy="518"/>
                </a:xfrm>
                <a:prstGeom prst="rect">
                  <a:avLst/>
                </a:prstGeom>
                <a:solidFill>
                  <a:srgbClr val="FFFFEF"/>
                </a:solidFill>
                <a:ln w="9525">
                  <a:noFill/>
                  <a:miter lim="800000"/>
                  <a:headEnd/>
                  <a:tailEnd/>
                </a:ln>
              </p:spPr>
              <p:txBody>
                <a:bodyPr/>
                <a:lstStyle/>
                <a:p>
                  <a:endParaRPr lang="en-US"/>
                </a:p>
              </p:txBody>
            </p:sp>
            <p:grpSp>
              <p:nvGrpSpPr>
                <p:cNvPr id="19724" name="Group 83"/>
                <p:cNvGrpSpPr>
                  <a:grpSpLocks/>
                </p:cNvGrpSpPr>
                <p:nvPr/>
              </p:nvGrpSpPr>
              <p:grpSpPr bwMode="auto">
                <a:xfrm>
                  <a:off x="2092" y="1133"/>
                  <a:ext cx="340" cy="518"/>
                  <a:chOff x="2092" y="1133"/>
                  <a:chExt cx="340" cy="518"/>
                </a:xfrm>
              </p:grpSpPr>
              <p:sp>
                <p:nvSpPr>
                  <p:cNvPr id="19725" name="Rectangle 84"/>
                  <p:cNvSpPr>
                    <a:spLocks noChangeArrowheads="1"/>
                  </p:cNvSpPr>
                  <p:nvPr/>
                </p:nvSpPr>
                <p:spPr bwMode="auto">
                  <a:xfrm>
                    <a:off x="2135"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726" name="Rectangle 85"/>
                  <p:cNvSpPr>
                    <a:spLocks noChangeArrowheads="1"/>
                  </p:cNvSpPr>
                  <p:nvPr/>
                </p:nvSpPr>
                <p:spPr bwMode="auto">
                  <a:xfrm>
                    <a:off x="2092" y="1133"/>
                    <a:ext cx="340" cy="518"/>
                  </a:xfrm>
                  <a:prstGeom prst="rect">
                    <a:avLst/>
                  </a:prstGeom>
                  <a:noFill/>
                  <a:ln w="7">
                    <a:solidFill>
                      <a:srgbClr val="A0A0A0"/>
                    </a:solidFill>
                    <a:miter lim="800000"/>
                    <a:headEnd/>
                    <a:tailEnd/>
                  </a:ln>
                </p:spPr>
                <p:txBody>
                  <a:bodyPr/>
                  <a:lstStyle/>
                  <a:p>
                    <a:endParaRPr lang="en-US"/>
                  </a:p>
                </p:txBody>
              </p:sp>
            </p:grpSp>
          </p:grpSp>
          <p:grpSp>
            <p:nvGrpSpPr>
              <p:cNvPr id="19483" name="Group 86"/>
              <p:cNvGrpSpPr>
                <a:grpSpLocks/>
              </p:cNvGrpSpPr>
              <p:nvPr/>
            </p:nvGrpSpPr>
            <p:grpSpPr bwMode="auto">
              <a:xfrm>
                <a:off x="2432" y="1133"/>
                <a:ext cx="402" cy="518"/>
                <a:chOff x="2432" y="1133"/>
                <a:chExt cx="402" cy="518"/>
              </a:xfrm>
            </p:grpSpPr>
            <p:sp>
              <p:nvSpPr>
                <p:cNvPr id="19719" name="Rectangle 87"/>
                <p:cNvSpPr>
                  <a:spLocks noChangeArrowheads="1"/>
                </p:cNvSpPr>
                <p:nvPr/>
              </p:nvSpPr>
              <p:spPr bwMode="auto">
                <a:xfrm>
                  <a:off x="2432" y="1133"/>
                  <a:ext cx="402" cy="518"/>
                </a:xfrm>
                <a:prstGeom prst="rect">
                  <a:avLst/>
                </a:prstGeom>
                <a:solidFill>
                  <a:srgbClr val="FFFFEF"/>
                </a:solidFill>
                <a:ln w="9525">
                  <a:noFill/>
                  <a:miter lim="800000"/>
                  <a:headEnd/>
                  <a:tailEnd/>
                </a:ln>
              </p:spPr>
              <p:txBody>
                <a:bodyPr/>
                <a:lstStyle/>
                <a:p>
                  <a:endParaRPr lang="en-US"/>
                </a:p>
              </p:txBody>
            </p:sp>
            <p:grpSp>
              <p:nvGrpSpPr>
                <p:cNvPr id="19720" name="Group 88"/>
                <p:cNvGrpSpPr>
                  <a:grpSpLocks/>
                </p:cNvGrpSpPr>
                <p:nvPr/>
              </p:nvGrpSpPr>
              <p:grpSpPr bwMode="auto">
                <a:xfrm>
                  <a:off x="2432" y="1133"/>
                  <a:ext cx="402" cy="518"/>
                  <a:chOff x="2432" y="1133"/>
                  <a:chExt cx="402" cy="518"/>
                </a:xfrm>
              </p:grpSpPr>
              <p:sp>
                <p:nvSpPr>
                  <p:cNvPr id="19721" name="Rectangle 89"/>
                  <p:cNvSpPr>
                    <a:spLocks noChangeArrowheads="1"/>
                  </p:cNvSpPr>
                  <p:nvPr/>
                </p:nvSpPr>
                <p:spPr bwMode="auto">
                  <a:xfrm>
                    <a:off x="2475" y="1133"/>
                    <a:ext cx="316" cy="518"/>
                  </a:xfrm>
                  <a:prstGeom prst="rect">
                    <a:avLst/>
                  </a:prstGeom>
                  <a:solidFill>
                    <a:srgbClr val="FFFFEF"/>
                  </a:solidFill>
                  <a:ln w="9525">
                    <a:noFill/>
                    <a:miter lim="800000"/>
                    <a:headEnd/>
                    <a:tailEnd/>
                  </a:ln>
                </p:spPr>
                <p:txBody>
                  <a:bodyPr/>
                  <a:lstStyle/>
                  <a:p>
                    <a:r>
                      <a:rPr lang="en-US" sz="1400">
                        <a:cs typeface="Times New Roman" pitchFamily="18" charset="0"/>
                      </a:rPr>
                      <a:t>1.07</a:t>
                    </a:r>
                  </a:p>
                  <a:p>
                    <a:endParaRPr lang="en-US" sz="1400"/>
                  </a:p>
                </p:txBody>
              </p:sp>
              <p:sp>
                <p:nvSpPr>
                  <p:cNvPr id="19722" name="Rectangle 90"/>
                  <p:cNvSpPr>
                    <a:spLocks noChangeArrowheads="1"/>
                  </p:cNvSpPr>
                  <p:nvPr/>
                </p:nvSpPr>
                <p:spPr bwMode="auto">
                  <a:xfrm>
                    <a:off x="2432" y="1133"/>
                    <a:ext cx="402" cy="518"/>
                  </a:xfrm>
                  <a:prstGeom prst="rect">
                    <a:avLst/>
                  </a:prstGeom>
                  <a:noFill/>
                  <a:ln w="7">
                    <a:solidFill>
                      <a:srgbClr val="A0A0A0"/>
                    </a:solidFill>
                    <a:miter lim="800000"/>
                    <a:headEnd/>
                    <a:tailEnd/>
                  </a:ln>
                </p:spPr>
                <p:txBody>
                  <a:bodyPr/>
                  <a:lstStyle/>
                  <a:p>
                    <a:endParaRPr lang="en-US"/>
                  </a:p>
                </p:txBody>
              </p:sp>
            </p:grpSp>
          </p:grpSp>
          <p:grpSp>
            <p:nvGrpSpPr>
              <p:cNvPr id="19484" name="Group 91"/>
              <p:cNvGrpSpPr>
                <a:grpSpLocks/>
              </p:cNvGrpSpPr>
              <p:nvPr/>
            </p:nvGrpSpPr>
            <p:grpSpPr bwMode="auto">
              <a:xfrm>
                <a:off x="2834" y="1133"/>
                <a:ext cx="340" cy="518"/>
                <a:chOff x="2834" y="1133"/>
                <a:chExt cx="340" cy="518"/>
              </a:xfrm>
            </p:grpSpPr>
            <p:sp>
              <p:nvSpPr>
                <p:cNvPr id="19715" name="Rectangle 92"/>
                <p:cNvSpPr>
                  <a:spLocks noChangeArrowheads="1"/>
                </p:cNvSpPr>
                <p:nvPr/>
              </p:nvSpPr>
              <p:spPr bwMode="auto">
                <a:xfrm>
                  <a:off x="2834" y="1133"/>
                  <a:ext cx="340" cy="518"/>
                </a:xfrm>
                <a:prstGeom prst="rect">
                  <a:avLst/>
                </a:prstGeom>
                <a:solidFill>
                  <a:srgbClr val="FFFFEF"/>
                </a:solidFill>
                <a:ln w="9525">
                  <a:noFill/>
                  <a:miter lim="800000"/>
                  <a:headEnd/>
                  <a:tailEnd/>
                </a:ln>
              </p:spPr>
              <p:txBody>
                <a:bodyPr/>
                <a:lstStyle/>
                <a:p>
                  <a:endParaRPr lang="en-US"/>
                </a:p>
              </p:txBody>
            </p:sp>
            <p:grpSp>
              <p:nvGrpSpPr>
                <p:cNvPr id="19716" name="Group 93"/>
                <p:cNvGrpSpPr>
                  <a:grpSpLocks/>
                </p:cNvGrpSpPr>
                <p:nvPr/>
              </p:nvGrpSpPr>
              <p:grpSpPr bwMode="auto">
                <a:xfrm>
                  <a:off x="2834" y="1133"/>
                  <a:ext cx="340" cy="518"/>
                  <a:chOff x="2834" y="1133"/>
                  <a:chExt cx="340" cy="518"/>
                </a:xfrm>
              </p:grpSpPr>
              <p:sp>
                <p:nvSpPr>
                  <p:cNvPr id="19717" name="Rectangle 94"/>
                  <p:cNvSpPr>
                    <a:spLocks noChangeArrowheads="1"/>
                  </p:cNvSpPr>
                  <p:nvPr/>
                </p:nvSpPr>
                <p:spPr bwMode="auto">
                  <a:xfrm>
                    <a:off x="2877"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5.55</a:t>
                    </a:r>
                  </a:p>
                  <a:p>
                    <a:endParaRPr lang="en-US" sz="1400"/>
                  </a:p>
                </p:txBody>
              </p:sp>
              <p:sp>
                <p:nvSpPr>
                  <p:cNvPr id="19718" name="Rectangle 95"/>
                  <p:cNvSpPr>
                    <a:spLocks noChangeArrowheads="1"/>
                  </p:cNvSpPr>
                  <p:nvPr/>
                </p:nvSpPr>
                <p:spPr bwMode="auto">
                  <a:xfrm>
                    <a:off x="2834" y="1133"/>
                    <a:ext cx="340" cy="518"/>
                  </a:xfrm>
                  <a:prstGeom prst="rect">
                    <a:avLst/>
                  </a:prstGeom>
                  <a:noFill/>
                  <a:ln w="7">
                    <a:solidFill>
                      <a:srgbClr val="A0A0A0"/>
                    </a:solidFill>
                    <a:miter lim="800000"/>
                    <a:headEnd/>
                    <a:tailEnd/>
                  </a:ln>
                </p:spPr>
                <p:txBody>
                  <a:bodyPr/>
                  <a:lstStyle/>
                  <a:p>
                    <a:endParaRPr lang="en-US"/>
                  </a:p>
                </p:txBody>
              </p:sp>
            </p:grpSp>
          </p:grpSp>
          <p:grpSp>
            <p:nvGrpSpPr>
              <p:cNvPr id="19485" name="Group 96"/>
              <p:cNvGrpSpPr>
                <a:grpSpLocks/>
              </p:cNvGrpSpPr>
              <p:nvPr/>
            </p:nvGrpSpPr>
            <p:grpSpPr bwMode="auto">
              <a:xfrm>
                <a:off x="3174" y="1133"/>
                <a:ext cx="521" cy="518"/>
                <a:chOff x="3174" y="1133"/>
                <a:chExt cx="521" cy="518"/>
              </a:xfrm>
            </p:grpSpPr>
            <p:sp>
              <p:nvSpPr>
                <p:cNvPr id="19711" name="Rectangle 97"/>
                <p:cNvSpPr>
                  <a:spLocks noChangeArrowheads="1"/>
                </p:cNvSpPr>
                <p:nvPr/>
              </p:nvSpPr>
              <p:spPr bwMode="auto">
                <a:xfrm>
                  <a:off x="3174" y="1133"/>
                  <a:ext cx="521" cy="518"/>
                </a:xfrm>
                <a:prstGeom prst="rect">
                  <a:avLst/>
                </a:prstGeom>
                <a:solidFill>
                  <a:srgbClr val="FFFFEF"/>
                </a:solidFill>
                <a:ln w="9525">
                  <a:noFill/>
                  <a:miter lim="800000"/>
                  <a:headEnd/>
                  <a:tailEnd/>
                </a:ln>
              </p:spPr>
              <p:txBody>
                <a:bodyPr/>
                <a:lstStyle/>
                <a:p>
                  <a:endParaRPr lang="en-US"/>
                </a:p>
              </p:txBody>
            </p:sp>
            <p:grpSp>
              <p:nvGrpSpPr>
                <p:cNvPr id="19712" name="Group 98"/>
                <p:cNvGrpSpPr>
                  <a:grpSpLocks/>
                </p:cNvGrpSpPr>
                <p:nvPr/>
              </p:nvGrpSpPr>
              <p:grpSpPr bwMode="auto">
                <a:xfrm>
                  <a:off x="3174" y="1133"/>
                  <a:ext cx="521" cy="518"/>
                  <a:chOff x="3174" y="1133"/>
                  <a:chExt cx="521" cy="518"/>
                </a:xfrm>
              </p:grpSpPr>
              <p:sp>
                <p:nvSpPr>
                  <p:cNvPr id="19713" name="Rectangle 99"/>
                  <p:cNvSpPr>
                    <a:spLocks noChangeArrowheads="1"/>
                  </p:cNvSpPr>
                  <p:nvPr/>
                </p:nvSpPr>
                <p:spPr bwMode="auto">
                  <a:xfrm>
                    <a:off x="3217" y="1133"/>
                    <a:ext cx="435" cy="518"/>
                  </a:xfrm>
                  <a:prstGeom prst="rect">
                    <a:avLst/>
                  </a:prstGeom>
                  <a:solidFill>
                    <a:srgbClr val="FFFFEF"/>
                  </a:solidFill>
                  <a:ln w="9525">
                    <a:noFill/>
                    <a:miter lim="800000"/>
                    <a:headEnd/>
                    <a:tailEnd/>
                  </a:ln>
                </p:spPr>
                <p:txBody>
                  <a:bodyPr/>
                  <a:lstStyle/>
                  <a:p>
                    <a:r>
                      <a:rPr lang="en-US" sz="1400">
                        <a:cs typeface="Times New Roman" pitchFamily="18" charset="0"/>
                      </a:rPr>
                      <a:t>1.00</a:t>
                    </a:r>
                  </a:p>
                  <a:p>
                    <a:endParaRPr lang="en-US" sz="1400"/>
                  </a:p>
                </p:txBody>
              </p:sp>
              <p:sp>
                <p:nvSpPr>
                  <p:cNvPr id="19714" name="Rectangle 100"/>
                  <p:cNvSpPr>
                    <a:spLocks noChangeArrowheads="1"/>
                  </p:cNvSpPr>
                  <p:nvPr/>
                </p:nvSpPr>
                <p:spPr bwMode="auto">
                  <a:xfrm>
                    <a:off x="3174" y="1133"/>
                    <a:ext cx="521" cy="518"/>
                  </a:xfrm>
                  <a:prstGeom prst="rect">
                    <a:avLst/>
                  </a:prstGeom>
                  <a:noFill/>
                  <a:ln w="7">
                    <a:solidFill>
                      <a:srgbClr val="A0A0A0"/>
                    </a:solidFill>
                    <a:miter lim="800000"/>
                    <a:headEnd/>
                    <a:tailEnd/>
                  </a:ln>
                </p:spPr>
                <p:txBody>
                  <a:bodyPr/>
                  <a:lstStyle/>
                  <a:p>
                    <a:endParaRPr lang="en-US"/>
                  </a:p>
                </p:txBody>
              </p:sp>
            </p:grpSp>
          </p:grpSp>
          <p:grpSp>
            <p:nvGrpSpPr>
              <p:cNvPr id="19486" name="Group 101"/>
              <p:cNvGrpSpPr>
                <a:grpSpLocks/>
              </p:cNvGrpSpPr>
              <p:nvPr/>
            </p:nvGrpSpPr>
            <p:grpSpPr bwMode="auto">
              <a:xfrm>
                <a:off x="0" y="1651"/>
                <a:ext cx="684" cy="518"/>
                <a:chOff x="0" y="1651"/>
                <a:chExt cx="684" cy="518"/>
              </a:xfrm>
            </p:grpSpPr>
            <p:sp>
              <p:nvSpPr>
                <p:cNvPr id="19707" name="Rectangle 102"/>
                <p:cNvSpPr>
                  <a:spLocks noChangeArrowheads="1"/>
                </p:cNvSpPr>
                <p:nvPr/>
              </p:nvSpPr>
              <p:spPr bwMode="auto">
                <a:xfrm>
                  <a:off x="0" y="1651"/>
                  <a:ext cx="684" cy="518"/>
                </a:xfrm>
                <a:prstGeom prst="rect">
                  <a:avLst/>
                </a:prstGeom>
                <a:solidFill>
                  <a:srgbClr val="FFFFEF"/>
                </a:solidFill>
                <a:ln w="9525">
                  <a:noFill/>
                  <a:miter lim="800000"/>
                  <a:headEnd/>
                  <a:tailEnd/>
                </a:ln>
              </p:spPr>
              <p:txBody>
                <a:bodyPr/>
                <a:lstStyle/>
                <a:p>
                  <a:endParaRPr lang="en-US"/>
                </a:p>
              </p:txBody>
            </p:sp>
            <p:grpSp>
              <p:nvGrpSpPr>
                <p:cNvPr id="19708" name="Group 103"/>
                <p:cNvGrpSpPr>
                  <a:grpSpLocks/>
                </p:cNvGrpSpPr>
                <p:nvPr/>
              </p:nvGrpSpPr>
              <p:grpSpPr bwMode="auto">
                <a:xfrm>
                  <a:off x="0" y="1651"/>
                  <a:ext cx="684" cy="518"/>
                  <a:chOff x="0" y="1651"/>
                  <a:chExt cx="684" cy="518"/>
                </a:xfrm>
              </p:grpSpPr>
              <p:sp>
                <p:nvSpPr>
                  <p:cNvPr id="19709" name="Rectangle 104"/>
                  <p:cNvSpPr>
                    <a:spLocks noChangeArrowheads="1"/>
                  </p:cNvSpPr>
                  <p:nvPr/>
                </p:nvSpPr>
                <p:spPr bwMode="auto">
                  <a:xfrm>
                    <a:off x="43" y="1651"/>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France (FR)</a:t>
                    </a:r>
                    <a:endParaRPr lang="en-US" sz="1400">
                      <a:cs typeface="Times New Roman" pitchFamily="18" charset="0"/>
                    </a:endParaRPr>
                  </a:p>
                  <a:p>
                    <a:endParaRPr lang="en-US" sz="1400"/>
                  </a:p>
                </p:txBody>
              </p:sp>
              <p:sp>
                <p:nvSpPr>
                  <p:cNvPr id="19710" name="Rectangle 105"/>
                  <p:cNvSpPr>
                    <a:spLocks noChangeArrowheads="1"/>
                  </p:cNvSpPr>
                  <p:nvPr/>
                </p:nvSpPr>
                <p:spPr bwMode="auto">
                  <a:xfrm>
                    <a:off x="0" y="1651"/>
                    <a:ext cx="684" cy="518"/>
                  </a:xfrm>
                  <a:prstGeom prst="rect">
                    <a:avLst/>
                  </a:prstGeom>
                  <a:noFill/>
                  <a:ln w="7">
                    <a:solidFill>
                      <a:srgbClr val="A0A0A0"/>
                    </a:solidFill>
                    <a:miter lim="800000"/>
                    <a:headEnd/>
                    <a:tailEnd/>
                  </a:ln>
                </p:spPr>
                <p:txBody>
                  <a:bodyPr/>
                  <a:lstStyle/>
                  <a:p>
                    <a:endParaRPr lang="en-US"/>
                  </a:p>
                </p:txBody>
              </p:sp>
            </p:grpSp>
          </p:grpSp>
          <p:grpSp>
            <p:nvGrpSpPr>
              <p:cNvPr id="19487" name="Group 106"/>
              <p:cNvGrpSpPr>
                <a:grpSpLocks/>
              </p:cNvGrpSpPr>
              <p:nvPr/>
            </p:nvGrpSpPr>
            <p:grpSpPr bwMode="auto">
              <a:xfrm>
                <a:off x="684" y="1651"/>
                <a:ext cx="340" cy="518"/>
                <a:chOff x="684" y="1651"/>
                <a:chExt cx="340" cy="518"/>
              </a:xfrm>
            </p:grpSpPr>
            <p:sp>
              <p:nvSpPr>
                <p:cNvPr id="19703" name="Rectangle 107"/>
                <p:cNvSpPr>
                  <a:spLocks noChangeArrowheads="1"/>
                </p:cNvSpPr>
                <p:nvPr/>
              </p:nvSpPr>
              <p:spPr bwMode="auto">
                <a:xfrm>
                  <a:off x="684" y="1651"/>
                  <a:ext cx="340" cy="518"/>
                </a:xfrm>
                <a:prstGeom prst="rect">
                  <a:avLst/>
                </a:prstGeom>
                <a:solidFill>
                  <a:srgbClr val="FFFFEF"/>
                </a:solidFill>
                <a:ln w="9525">
                  <a:noFill/>
                  <a:miter lim="800000"/>
                  <a:headEnd/>
                  <a:tailEnd/>
                </a:ln>
              </p:spPr>
              <p:txBody>
                <a:bodyPr/>
                <a:lstStyle/>
                <a:p>
                  <a:endParaRPr lang="en-US"/>
                </a:p>
              </p:txBody>
            </p:sp>
            <p:grpSp>
              <p:nvGrpSpPr>
                <p:cNvPr id="19704" name="Group 108"/>
                <p:cNvGrpSpPr>
                  <a:grpSpLocks/>
                </p:cNvGrpSpPr>
                <p:nvPr/>
              </p:nvGrpSpPr>
              <p:grpSpPr bwMode="auto">
                <a:xfrm>
                  <a:off x="684" y="1651"/>
                  <a:ext cx="340" cy="518"/>
                  <a:chOff x="684" y="1651"/>
                  <a:chExt cx="340" cy="518"/>
                </a:xfrm>
              </p:grpSpPr>
              <p:sp>
                <p:nvSpPr>
                  <p:cNvPr id="19705" name="Rectangle 109"/>
                  <p:cNvSpPr>
                    <a:spLocks noChangeArrowheads="1"/>
                  </p:cNvSpPr>
                  <p:nvPr/>
                </p:nvSpPr>
                <p:spPr bwMode="auto">
                  <a:xfrm>
                    <a:off x="727"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0.49</a:t>
                    </a:r>
                  </a:p>
                  <a:p>
                    <a:endParaRPr lang="en-US" sz="1400"/>
                  </a:p>
                </p:txBody>
              </p:sp>
              <p:sp>
                <p:nvSpPr>
                  <p:cNvPr id="19706" name="Rectangle 110"/>
                  <p:cNvSpPr>
                    <a:spLocks noChangeArrowheads="1"/>
                  </p:cNvSpPr>
                  <p:nvPr/>
                </p:nvSpPr>
                <p:spPr bwMode="auto">
                  <a:xfrm>
                    <a:off x="684" y="1651"/>
                    <a:ext cx="340" cy="518"/>
                  </a:xfrm>
                  <a:prstGeom prst="rect">
                    <a:avLst/>
                  </a:prstGeom>
                  <a:noFill/>
                  <a:ln w="7">
                    <a:solidFill>
                      <a:srgbClr val="A0A0A0"/>
                    </a:solidFill>
                    <a:miter lim="800000"/>
                    <a:headEnd/>
                    <a:tailEnd/>
                  </a:ln>
                </p:spPr>
                <p:txBody>
                  <a:bodyPr/>
                  <a:lstStyle/>
                  <a:p>
                    <a:endParaRPr lang="en-US"/>
                  </a:p>
                </p:txBody>
              </p:sp>
            </p:grpSp>
          </p:grpSp>
          <p:grpSp>
            <p:nvGrpSpPr>
              <p:cNvPr id="19488" name="Group 111"/>
              <p:cNvGrpSpPr>
                <a:grpSpLocks/>
              </p:cNvGrpSpPr>
              <p:nvPr/>
            </p:nvGrpSpPr>
            <p:grpSpPr bwMode="auto">
              <a:xfrm>
                <a:off x="1024" y="1651"/>
                <a:ext cx="340" cy="518"/>
                <a:chOff x="1024" y="1651"/>
                <a:chExt cx="340" cy="518"/>
              </a:xfrm>
            </p:grpSpPr>
            <p:sp>
              <p:nvSpPr>
                <p:cNvPr id="19699" name="Rectangle 112"/>
                <p:cNvSpPr>
                  <a:spLocks noChangeArrowheads="1"/>
                </p:cNvSpPr>
                <p:nvPr/>
              </p:nvSpPr>
              <p:spPr bwMode="auto">
                <a:xfrm>
                  <a:off x="1024" y="1651"/>
                  <a:ext cx="340" cy="518"/>
                </a:xfrm>
                <a:prstGeom prst="rect">
                  <a:avLst/>
                </a:prstGeom>
                <a:solidFill>
                  <a:srgbClr val="FFFFEF"/>
                </a:solidFill>
                <a:ln w="9525">
                  <a:noFill/>
                  <a:miter lim="800000"/>
                  <a:headEnd/>
                  <a:tailEnd/>
                </a:ln>
              </p:spPr>
              <p:txBody>
                <a:bodyPr/>
                <a:lstStyle/>
                <a:p>
                  <a:endParaRPr lang="en-US"/>
                </a:p>
              </p:txBody>
            </p:sp>
            <p:grpSp>
              <p:nvGrpSpPr>
                <p:cNvPr id="19700" name="Group 113"/>
                <p:cNvGrpSpPr>
                  <a:grpSpLocks/>
                </p:cNvGrpSpPr>
                <p:nvPr/>
              </p:nvGrpSpPr>
              <p:grpSpPr bwMode="auto">
                <a:xfrm>
                  <a:off x="1024" y="1651"/>
                  <a:ext cx="340" cy="518"/>
                  <a:chOff x="1024" y="1651"/>
                  <a:chExt cx="340" cy="518"/>
                </a:xfrm>
              </p:grpSpPr>
              <p:sp>
                <p:nvSpPr>
                  <p:cNvPr id="19701" name="Rectangle 114"/>
                  <p:cNvSpPr>
                    <a:spLocks noChangeArrowheads="1"/>
                  </p:cNvSpPr>
                  <p:nvPr/>
                </p:nvSpPr>
                <p:spPr bwMode="auto">
                  <a:xfrm>
                    <a:off x="1067"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702" name="Rectangle 115"/>
                  <p:cNvSpPr>
                    <a:spLocks noChangeArrowheads="1"/>
                  </p:cNvSpPr>
                  <p:nvPr/>
                </p:nvSpPr>
                <p:spPr bwMode="auto">
                  <a:xfrm>
                    <a:off x="1024" y="1651"/>
                    <a:ext cx="340" cy="518"/>
                  </a:xfrm>
                  <a:prstGeom prst="rect">
                    <a:avLst/>
                  </a:prstGeom>
                  <a:noFill/>
                  <a:ln w="7">
                    <a:solidFill>
                      <a:srgbClr val="A0A0A0"/>
                    </a:solidFill>
                    <a:miter lim="800000"/>
                    <a:headEnd/>
                    <a:tailEnd/>
                  </a:ln>
                </p:spPr>
                <p:txBody>
                  <a:bodyPr/>
                  <a:lstStyle/>
                  <a:p>
                    <a:endParaRPr lang="en-US"/>
                  </a:p>
                </p:txBody>
              </p:sp>
            </p:grpSp>
          </p:grpSp>
          <p:grpSp>
            <p:nvGrpSpPr>
              <p:cNvPr id="19489" name="Group 116"/>
              <p:cNvGrpSpPr>
                <a:grpSpLocks/>
              </p:cNvGrpSpPr>
              <p:nvPr/>
            </p:nvGrpSpPr>
            <p:grpSpPr bwMode="auto">
              <a:xfrm>
                <a:off x="1364" y="1651"/>
                <a:ext cx="388" cy="518"/>
                <a:chOff x="1364" y="1651"/>
                <a:chExt cx="388" cy="518"/>
              </a:xfrm>
            </p:grpSpPr>
            <p:sp>
              <p:nvSpPr>
                <p:cNvPr id="19695" name="Rectangle 117"/>
                <p:cNvSpPr>
                  <a:spLocks noChangeArrowheads="1"/>
                </p:cNvSpPr>
                <p:nvPr/>
              </p:nvSpPr>
              <p:spPr bwMode="auto">
                <a:xfrm>
                  <a:off x="1364" y="1651"/>
                  <a:ext cx="388" cy="518"/>
                </a:xfrm>
                <a:prstGeom prst="rect">
                  <a:avLst/>
                </a:prstGeom>
                <a:solidFill>
                  <a:srgbClr val="FFFFEF"/>
                </a:solidFill>
                <a:ln w="9525">
                  <a:noFill/>
                  <a:miter lim="800000"/>
                  <a:headEnd/>
                  <a:tailEnd/>
                </a:ln>
              </p:spPr>
              <p:txBody>
                <a:bodyPr/>
                <a:lstStyle/>
                <a:p>
                  <a:endParaRPr lang="en-US"/>
                </a:p>
              </p:txBody>
            </p:sp>
            <p:grpSp>
              <p:nvGrpSpPr>
                <p:cNvPr id="19696" name="Group 118"/>
                <p:cNvGrpSpPr>
                  <a:grpSpLocks/>
                </p:cNvGrpSpPr>
                <p:nvPr/>
              </p:nvGrpSpPr>
              <p:grpSpPr bwMode="auto">
                <a:xfrm>
                  <a:off x="1364" y="1651"/>
                  <a:ext cx="388" cy="518"/>
                  <a:chOff x="1364" y="1651"/>
                  <a:chExt cx="388" cy="518"/>
                </a:xfrm>
              </p:grpSpPr>
              <p:sp>
                <p:nvSpPr>
                  <p:cNvPr id="19697" name="Rectangle 119"/>
                  <p:cNvSpPr>
                    <a:spLocks noChangeArrowheads="1"/>
                  </p:cNvSpPr>
                  <p:nvPr/>
                </p:nvSpPr>
                <p:spPr bwMode="auto">
                  <a:xfrm>
                    <a:off x="1407" y="1651"/>
                    <a:ext cx="302"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698" name="Rectangle 120"/>
                  <p:cNvSpPr>
                    <a:spLocks noChangeArrowheads="1"/>
                  </p:cNvSpPr>
                  <p:nvPr/>
                </p:nvSpPr>
                <p:spPr bwMode="auto">
                  <a:xfrm>
                    <a:off x="1364" y="1651"/>
                    <a:ext cx="388" cy="518"/>
                  </a:xfrm>
                  <a:prstGeom prst="rect">
                    <a:avLst/>
                  </a:prstGeom>
                  <a:noFill/>
                  <a:ln w="7">
                    <a:solidFill>
                      <a:srgbClr val="A0A0A0"/>
                    </a:solidFill>
                    <a:miter lim="800000"/>
                    <a:headEnd/>
                    <a:tailEnd/>
                  </a:ln>
                </p:spPr>
                <p:txBody>
                  <a:bodyPr/>
                  <a:lstStyle/>
                  <a:p>
                    <a:endParaRPr lang="en-US"/>
                  </a:p>
                </p:txBody>
              </p:sp>
            </p:grpSp>
          </p:grpSp>
          <p:grpSp>
            <p:nvGrpSpPr>
              <p:cNvPr id="19490" name="Group 121"/>
              <p:cNvGrpSpPr>
                <a:grpSpLocks/>
              </p:cNvGrpSpPr>
              <p:nvPr/>
            </p:nvGrpSpPr>
            <p:grpSpPr bwMode="auto">
              <a:xfrm>
                <a:off x="1752" y="1651"/>
                <a:ext cx="340" cy="518"/>
                <a:chOff x="1752" y="1651"/>
                <a:chExt cx="340" cy="518"/>
              </a:xfrm>
            </p:grpSpPr>
            <p:sp>
              <p:nvSpPr>
                <p:cNvPr id="19691" name="Rectangle 122"/>
                <p:cNvSpPr>
                  <a:spLocks noChangeArrowheads="1"/>
                </p:cNvSpPr>
                <p:nvPr/>
              </p:nvSpPr>
              <p:spPr bwMode="auto">
                <a:xfrm>
                  <a:off x="1752" y="1651"/>
                  <a:ext cx="340" cy="518"/>
                </a:xfrm>
                <a:prstGeom prst="rect">
                  <a:avLst/>
                </a:prstGeom>
                <a:solidFill>
                  <a:srgbClr val="FFFFEF"/>
                </a:solidFill>
                <a:ln w="9525">
                  <a:noFill/>
                  <a:miter lim="800000"/>
                  <a:headEnd/>
                  <a:tailEnd/>
                </a:ln>
              </p:spPr>
              <p:txBody>
                <a:bodyPr/>
                <a:lstStyle/>
                <a:p>
                  <a:endParaRPr lang="en-US"/>
                </a:p>
              </p:txBody>
            </p:sp>
            <p:grpSp>
              <p:nvGrpSpPr>
                <p:cNvPr id="19692" name="Group 123"/>
                <p:cNvGrpSpPr>
                  <a:grpSpLocks/>
                </p:cNvGrpSpPr>
                <p:nvPr/>
              </p:nvGrpSpPr>
              <p:grpSpPr bwMode="auto">
                <a:xfrm>
                  <a:off x="1752" y="1651"/>
                  <a:ext cx="340" cy="518"/>
                  <a:chOff x="1752" y="1651"/>
                  <a:chExt cx="340" cy="518"/>
                </a:xfrm>
              </p:grpSpPr>
              <p:sp>
                <p:nvSpPr>
                  <p:cNvPr id="19693" name="Rectangle 124"/>
                  <p:cNvSpPr>
                    <a:spLocks noChangeArrowheads="1"/>
                  </p:cNvSpPr>
                  <p:nvPr/>
                </p:nvSpPr>
                <p:spPr bwMode="auto">
                  <a:xfrm>
                    <a:off x="1795"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694" name="Rectangle 125"/>
                  <p:cNvSpPr>
                    <a:spLocks noChangeArrowheads="1"/>
                  </p:cNvSpPr>
                  <p:nvPr/>
                </p:nvSpPr>
                <p:spPr bwMode="auto">
                  <a:xfrm>
                    <a:off x="1752" y="1651"/>
                    <a:ext cx="340" cy="518"/>
                  </a:xfrm>
                  <a:prstGeom prst="rect">
                    <a:avLst/>
                  </a:prstGeom>
                  <a:noFill/>
                  <a:ln w="7">
                    <a:solidFill>
                      <a:srgbClr val="A0A0A0"/>
                    </a:solidFill>
                    <a:miter lim="800000"/>
                    <a:headEnd/>
                    <a:tailEnd/>
                  </a:ln>
                </p:spPr>
                <p:txBody>
                  <a:bodyPr/>
                  <a:lstStyle/>
                  <a:p>
                    <a:endParaRPr lang="en-US"/>
                  </a:p>
                </p:txBody>
              </p:sp>
            </p:grpSp>
          </p:grpSp>
          <p:grpSp>
            <p:nvGrpSpPr>
              <p:cNvPr id="19491" name="Group 126"/>
              <p:cNvGrpSpPr>
                <a:grpSpLocks/>
              </p:cNvGrpSpPr>
              <p:nvPr/>
            </p:nvGrpSpPr>
            <p:grpSpPr bwMode="auto">
              <a:xfrm>
                <a:off x="2092" y="1651"/>
                <a:ext cx="340" cy="518"/>
                <a:chOff x="2092" y="1651"/>
                <a:chExt cx="340" cy="518"/>
              </a:xfrm>
            </p:grpSpPr>
            <p:sp>
              <p:nvSpPr>
                <p:cNvPr id="19687" name="Rectangle 127"/>
                <p:cNvSpPr>
                  <a:spLocks noChangeArrowheads="1"/>
                </p:cNvSpPr>
                <p:nvPr/>
              </p:nvSpPr>
              <p:spPr bwMode="auto">
                <a:xfrm>
                  <a:off x="2092" y="1651"/>
                  <a:ext cx="340" cy="518"/>
                </a:xfrm>
                <a:prstGeom prst="rect">
                  <a:avLst/>
                </a:prstGeom>
                <a:solidFill>
                  <a:srgbClr val="FFFFEF"/>
                </a:solidFill>
                <a:ln w="9525">
                  <a:noFill/>
                  <a:miter lim="800000"/>
                  <a:headEnd/>
                  <a:tailEnd/>
                </a:ln>
              </p:spPr>
              <p:txBody>
                <a:bodyPr/>
                <a:lstStyle/>
                <a:p>
                  <a:endParaRPr lang="en-US"/>
                </a:p>
              </p:txBody>
            </p:sp>
            <p:grpSp>
              <p:nvGrpSpPr>
                <p:cNvPr id="19688" name="Group 128"/>
                <p:cNvGrpSpPr>
                  <a:grpSpLocks/>
                </p:cNvGrpSpPr>
                <p:nvPr/>
              </p:nvGrpSpPr>
              <p:grpSpPr bwMode="auto">
                <a:xfrm>
                  <a:off x="2092" y="1651"/>
                  <a:ext cx="340" cy="518"/>
                  <a:chOff x="2092" y="1651"/>
                  <a:chExt cx="340" cy="518"/>
                </a:xfrm>
              </p:grpSpPr>
              <p:sp>
                <p:nvSpPr>
                  <p:cNvPr id="19689" name="Rectangle 129"/>
                  <p:cNvSpPr>
                    <a:spLocks noChangeArrowheads="1"/>
                  </p:cNvSpPr>
                  <p:nvPr/>
                </p:nvSpPr>
                <p:spPr bwMode="auto">
                  <a:xfrm>
                    <a:off x="2135"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690" name="Rectangle 130"/>
                  <p:cNvSpPr>
                    <a:spLocks noChangeArrowheads="1"/>
                  </p:cNvSpPr>
                  <p:nvPr/>
                </p:nvSpPr>
                <p:spPr bwMode="auto">
                  <a:xfrm>
                    <a:off x="2092" y="1651"/>
                    <a:ext cx="340" cy="518"/>
                  </a:xfrm>
                  <a:prstGeom prst="rect">
                    <a:avLst/>
                  </a:prstGeom>
                  <a:noFill/>
                  <a:ln w="7">
                    <a:solidFill>
                      <a:srgbClr val="A0A0A0"/>
                    </a:solidFill>
                    <a:miter lim="800000"/>
                    <a:headEnd/>
                    <a:tailEnd/>
                  </a:ln>
                </p:spPr>
                <p:txBody>
                  <a:bodyPr/>
                  <a:lstStyle/>
                  <a:p>
                    <a:endParaRPr lang="en-US"/>
                  </a:p>
                </p:txBody>
              </p:sp>
            </p:grpSp>
          </p:grpSp>
          <p:grpSp>
            <p:nvGrpSpPr>
              <p:cNvPr id="19492" name="Group 131"/>
              <p:cNvGrpSpPr>
                <a:grpSpLocks/>
              </p:cNvGrpSpPr>
              <p:nvPr/>
            </p:nvGrpSpPr>
            <p:grpSpPr bwMode="auto">
              <a:xfrm>
                <a:off x="2432" y="1651"/>
                <a:ext cx="402" cy="518"/>
                <a:chOff x="2432" y="1651"/>
                <a:chExt cx="402" cy="518"/>
              </a:xfrm>
            </p:grpSpPr>
            <p:sp>
              <p:nvSpPr>
                <p:cNvPr id="19683" name="Rectangle 132"/>
                <p:cNvSpPr>
                  <a:spLocks noChangeArrowheads="1"/>
                </p:cNvSpPr>
                <p:nvPr/>
              </p:nvSpPr>
              <p:spPr bwMode="auto">
                <a:xfrm>
                  <a:off x="2432" y="1651"/>
                  <a:ext cx="402" cy="518"/>
                </a:xfrm>
                <a:prstGeom prst="rect">
                  <a:avLst/>
                </a:prstGeom>
                <a:solidFill>
                  <a:srgbClr val="FFFFEF"/>
                </a:solidFill>
                <a:ln w="9525">
                  <a:noFill/>
                  <a:miter lim="800000"/>
                  <a:headEnd/>
                  <a:tailEnd/>
                </a:ln>
              </p:spPr>
              <p:txBody>
                <a:bodyPr/>
                <a:lstStyle/>
                <a:p>
                  <a:endParaRPr lang="en-US"/>
                </a:p>
              </p:txBody>
            </p:sp>
            <p:grpSp>
              <p:nvGrpSpPr>
                <p:cNvPr id="19684" name="Group 133"/>
                <p:cNvGrpSpPr>
                  <a:grpSpLocks/>
                </p:cNvGrpSpPr>
                <p:nvPr/>
              </p:nvGrpSpPr>
              <p:grpSpPr bwMode="auto">
                <a:xfrm>
                  <a:off x="2432" y="1651"/>
                  <a:ext cx="402" cy="518"/>
                  <a:chOff x="2432" y="1651"/>
                  <a:chExt cx="402" cy="518"/>
                </a:xfrm>
              </p:grpSpPr>
              <p:sp>
                <p:nvSpPr>
                  <p:cNvPr id="19685" name="Rectangle 134"/>
                  <p:cNvSpPr>
                    <a:spLocks noChangeArrowheads="1"/>
                  </p:cNvSpPr>
                  <p:nvPr/>
                </p:nvSpPr>
                <p:spPr bwMode="auto">
                  <a:xfrm>
                    <a:off x="2475" y="1651"/>
                    <a:ext cx="316" cy="518"/>
                  </a:xfrm>
                  <a:prstGeom prst="rect">
                    <a:avLst/>
                  </a:prstGeom>
                  <a:solidFill>
                    <a:srgbClr val="FFFFEF"/>
                  </a:solidFill>
                  <a:ln w="9525">
                    <a:noFill/>
                    <a:miter lim="800000"/>
                    <a:headEnd/>
                    <a:tailEnd/>
                  </a:ln>
                </p:spPr>
                <p:txBody>
                  <a:bodyPr/>
                  <a:lstStyle/>
                  <a:p>
                    <a:r>
                      <a:rPr lang="en-US" sz="1400">
                        <a:cs typeface="Times New Roman" pitchFamily="18" charset="0"/>
                      </a:rPr>
                      <a:t>1.20</a:t>
                    </a:r>
                  </a:p>
                  <a:p>
                    <a:endParaRPr lang="en-US" sz="1400"/>
                  </a:p>
                </p:txBody>
              </p:sp>
              <p:sp>
                <p:nvSpPr>
                  <p:cNvPr id="19686" name="Rectangle 135"/>
                  <p:cNvSpPr>
                    <a:spLocks noChangeArrowheads="1"/>
                  </p:cNvSpPr>
                  <p:nvPr/>
                </p:nvSpPr>
                <p:spPr bwMode="auto">
                  <a:xfrm>
                    <a:off x="2432" y="1651"/>
                    <a:ext cx="402" cy="518"/>
                  </a:xfrm>
                  <a:prstGeom prst="rect">
                    <a:avLst/>
                  </a:prstGeom>
                  <a:noFill/>
                  <a:ln w="7">
                    <a:solidFill>
                      <a:srgbClr val="A0A0A0"/>
                    </a:solidFill>
                    <a:miter lim="800000"/>
                    <a:headEnd/>
                    <a:tailEnd/>
                  </a:ln>
                </p:spPr>
                <p:txBody>
                  <a:bodyPr/>
                  <a:lstStyle/>
                  <a:p>
                    <a:endParaRPr lang="en-US"/>
                  </a:p>
                </p:txBody>
              </p:sp>
            </p:grpSp>
          </p:grpSp>
          <p:grpSp>
            <p:nvGrpSpPr>
              <p:cNvPr id="19493" name="Group 136"/>
              <p:cNvGrpSpPr>
                <a:grpSpLocks/>
              </p:cNvGrpSpPr>
              <p:nvPr/>
            </p:nvGrpSpPr>
            <p:grpSpPr bwMode="auto">
              <a:xfrm>
                <a:off x="2834" y="1651"/>
                <a:ext cx="340" cy="518"/>
                <a:chOff x="2834" y="1651"/>
                <a:chExt cx="340" cy="518"/>
              </a:xfrm>
            </p:grpSpPr>
            <p:sp>
              <p:nvSpPr>
                <p:cNvPr id="19679" name="Rectangle 137"/>
                <p:cNvSpPr>
                  <a:spLocks noChangeArrowheads="1"/>
                </p:cNvSpPr>
                <p:nvPr/>
              </p:nvSpPr>
              <p:spPr bwMode="auto">
                <a:xfrm>
                  <a:off x="2834" y="1651"/>
                  <a:ext cx="340" cy="518"/>
                </a:xfrm>
                <a:prstGeom prst="rect">
                  <a:avLst/>
                </a:prstGeom>
                <a:solidFill>
                  <a:srgbClr val="FFFFEF"/>
                </a:solidFill>
                <a:ln w="9525">
                  <a:noFill/>
                  <a:miter lim="800000"/>
                  <a:headEnd/>
                  <a:tailEnd/>
                </a:ln>
              </p:spPr>
              <p:txBody>
                <a:bodyPr/>
                <a:lstStyle/>
                <a:p>
                  <a:endParaRPr lang="en-US"/>
                </a:p>
              </p:txBody>
            </p:sp>
            <p:grpSp>
              <p:nvGrpSpPr>
                <p:cNvPr id="19680" name="Group 138"/>
                <p:cNvGrpSpPr>
                  <a:grpSpLocks/>
                </p:cNvGrpSpPr>
                <p:nvPr/>
              </p:nvGrpSpPr>
              <p:grpSpPr bwMode="auto">
                <a:xfrm>
                  <a:off x="2834" y="1651"/>
                  <a:ext cx="340" cy="518"/>
                  <a:chOff x="2834" y="1651"/>
                  <a:chExt cx="340" cy="518"/>
                </a:xfrm>
              </p:grpSpPr>
              <p:sp>
                <p:nvSpPr>
                  <p:cNvPr id="19681" name="Rectangle 139"/>
                  <p:cNvSpPr>
                    <a:spLocks noChangeArrowheads="1"/>
                  </p:cNvSpPr>
                  <p:nvPr/>
                </p:nvSpPr>
                <p:spPr bwMode="auto">
                  <a:xfrm>
                    <a:off x="2877"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6.00</a:t>
                    </a:r>
                  </a:p>
                  <a:p>
                    <a:endParaRPr lang="en-US" sz="1400"/>
                  </a:p>
                </p:txBody>
              </p:sp>
              <p:sp>
                <p:nvSpPr>
                  <p:cNvPr id="19682" name="Rectangle 140"/>
                  <p:cNvSpPr>
                    <a:spLocks noChangeArrowheads="1"/>
                  </p:cNvSpPr>
                  <p:nvPr/>
                </p:nvSpPr>
                <p:spPr bwMode="auto">
                  <a:xfrm>
                    <a:off x="2834" y="1651"/>
                    <a:ext cx="340" cy="518"/>
                  </a:xfrm>
                  <a:prstGeom prst="rect">
                    <a:avLst/>
                  </a:prstGeom>
                  <a:noFill/>
                  <a:ln w="7">
                    <a:solidFill>
                      <a:srgbClr val="A0A0A0"/>
                    </a:solidFill>
                    <a:miter lim="800000"/>
                    <a:headEnd/>
                    <a:tailEnd/>
                  </a:ln>
                </p:spPr>
                <p:txBody>
                  <a:bodyPr/>
                  <a:lstStyle/>
                  <a:p>
                    <a:endParaRPr lang="en-US"/>
                  </a:p>
                </p:txBody>
              </p:sp>
            </p:grpSp>
          </p:grpSp>
          <p:grpSp>
            <p:nvGrpSpPr>
              <p:cNvPr id="19494" name="Group 141"/>
              <p:cNvGrpSpPr>
                <a:grpSpLocks/>
              </p:cNvGrpSpPr>
              <p:nvPr/>
            </p:nvGrpSpPr>
            <p:grpSpPr bwMode="auto">
              <a:xfrm>
                <a:off x="3174" y="1651"/>
                <a:ext cx="521" cy="518"/>
                <a:chOff x="3174" y="1651"/>
                <a:chExt cx="521" cy="518"/>
              </a:xfrm>
            </p:grpSpPr>
            <p:sp>
              <p:nvSpPr>
                <p:cNvPr id="19675" name="Rectangle 142"/>
                <p:cNvSpPr>
                  <a:spLocks noChangeArrowheads="1"/>
                </p:cNvSpPr>
                <p:nvPr/>
              </p:nvSpPr>
              <p:spPr bwMode="auto">
                <a:xfrm>
                  <a:off x="3174" y="1651"/>
                  <a:ext cx="521" cy="518"/>
                </a:xfrm>
                <a:prstGeom prst="rect">
                  <a:avLst/>
                </a:prstGeom>
                <a:solidFill>
                  <a:srgbClr val="FFFFEF"/>
                </a:solidFill>
                <a:ln w="9525">
                  <a:noFill/>
                  <a:miter lim="800000"/>
                  <a:headEnd/>
                  <a:tailEnd/>
                </a:ln>
              </p:spPr>
              <p:txBody>
                <a:bodyPr/>
                <a:lstStyle/>
                <a:p>
                  <a:endParaRPr lang="en-US"/>
                </a:p>
              </p:txBody>
            </p:sp>
            <p:grpSp>
              <p:nvGrpSpPr>
                <p:cNvPr id="19676" name="Group 143"/>
                <p:cNvGrpSpPr>
                  <a:grpSpLocks/>
                </p:cNvGrpSpPr>
                <p:nvPr/>
              </p:nvGrpSpPr>
              <p:grpSpPr bwMode="auto">
                <a:xfrm>
                  <a:off x="3174" y="1651"/>
                  <a:ext cx="521" cy="518"/>
                  <a:chOff x="3174" y="1651"/>
                  <a:chExt cx="521" cy="518"/>
                </a:xfrm>
              </p:grpSpPr>
              <p:sp>
                <p:nvSpPr>
                  <p:cNvPr id="19677" name="Rectangle 144"/>
                  <p:cNvSpPr>
                    <a:spLocks noChangeArrowheads="1"/>
                  </p:cNvSpPr>
                  <p:nvPr/>
                </p:nvSpPr>
                <p:spPr bwMode="auto">
                  <a:xfrm>
                    <a:off x="3217" y="1651"/>
                    <a:ext cx="435" cy="518"/>
                  </a:xfrm>
                  <a:prstGeom prst="rect">
                    <a:avLst/>
                  </a:prstGeom>
                  <a:solidFill>
                    <a:srgbClr val="FFFFEF"/>
                  </a:solidFill>
                  <a:ln w="9525">
                    <a:noFill/>
                    <a:miter lim="800000"/>
                    <a:headEnd/>
                    <a:tailEnd/>
                  </a:ln>
                </p:spPr>
                <p:txBody>
                  <a:bodyPr/>
                  <a:lstStyle/>
                  <a:p>
                    <a:r>
                      <a:rPr lang="en-US" sz="1400">
                        <a:cs typeface="Times New Roman" pitchFamily="18" charset="0"/>
                      </a:rPr>
                      <a:t>1.04</a:t>
                    </a:r>
                  </a:p>
                  <a:p>
                    <a:endParaRPr lang="en-US" sz="1400"/>
                  </a:p>
                </p:txBody>
              </p:sp>
              <p:sp>
                <p:nvSpPr>
                  <p:cNvPr id="19678" name="Rectangle 145"/>
                  <p:cNvSpPr>
                    <a:spLocks noChangeArrowheads="1"/>
                  </p:cNvSpPr>
                  <p:nvPr/>
                </p:nvSpPr>
                <p:spPr bwMode="auto">
                  <a:xfrm>
                    <a:off x="3174" y="1651"/>
                    <a:ext cx="521" cy="518"/>
                  </a:xfrm>
                  <a:prstGeom prst="rect">
                    <a:avLst/>
                  </a:prstGeom>
                  <a:noFill/>
                  <a:ln w="7">
                    <a:solidFill>
                      <a:srgbClr val="A0A0A0"/>
                    </a:solidFill>
                    <a:miter lim="800000"/>
                    <a:headEnd/>
                    <a:tailEnd/>
                  </a:ln>
                </p:spPr>
                <p:txBody>
                  <a:bodyPr/>
                  <a:lstStyle/>
                  <a:p>
                    <a:endParaRPr lang="en-US"/>
                  </a:p>
                </p:txBody>
              </p:sp>
            </p:grpSp>
          </p:grpSp>
          <p:grpSp>
            <p:nvGrpSpPr>
              <p:cNvPr id="19495" name="Group 146"/>
              <p:cNvGrpSpPr>
                <a:grpSpLocks/>
              </p:cNvGrpSpPr>
              <p:nvPr/>
            </p:nvGrpSpPr>
            <p:grpSpPr bwMode="auto">
              <a:xfrm>
                <a:off x="0" y="2169"/>
                <a:ext cx="684" cy="518"/>
                <a:chOff x="0" y="2169"/>
                <a:chExt cx="684" cy="518"/>
              </a:xfrm>
            </p:grpSpPr>
            <p:sp>
              <p:nvSpPr>
                <p:cNvPr id="19671" name="Rectangle 147"/>
                <p:cNvSpPr>
                  <a:spLocks noChangeArrowheads="1"/>
                </p:cNvSpPr>
                <p:nvPr/>
              </p:nvSpPr>
              <p:spPr bwMode="auto">
                <a:xfrm>
                  <a:off x="0" y="2169"/>
                  <a:ext cx="684" cy="518"/>
                </a:xfrm>
                <a:prstGeom prst="rect">
                  <a:avLst/>
                </a:prstGeom>
                <a:solidFill>
                  <a:srgbClr val="FFFFEF"/>
                </a:solidFill>
                <a:ln w="9525">
                  <a:noFill/>
                  <a:miter lim="800000"/>
                  <a:headEnd/>
                  <a:tailEnd/>
                </a:ln>
              </p:spPr>
              <p:txBody>
                <a:bodyPr/>
                <a:lstStyle/>
                <a:p>
                  <a:endParaRPr lang="en-US"/>
                </a:p>
              </p:txBody>
            </p:sp>
            <p:grpSp>
              <p:nvGrpSpPr>
                <p:cNvPr id="19672" name="Group 148"/>
                <p:cNvGrpSpPr>
                  <a:grpSpLocks/>
                </p:cNvGrpSpPr>
                <p:nvPr/>
              </p:nvGrpSpPr>
              <p:grpSpPr bwMode="auto">
                <a:xfrm>
                  <a:off x="0" y="2169"/>
                  <a:ext cx="684" cy="518"/>
                  <a:chOff x="0" y="2169"/>
                  <a:chExt cx="684" cy="518"/>
                </a:xfrm>
              </p:grpSpPr>
              <p:sp>
                <p:nvSpPr>
                  <p:cNvPr id="19673" name="Rectangle 149"/>
                  <p:cNvSpPr>
                    <a:spLocks noChangeArrowheads="1"/>
                  </p:cNvSpPr>
                  <p:nvPr/>
                </p:nvSpPr>
                <p:spPr bwMode="auto">
                  <a:xfrm>
                    <a:off x="43" y="2169"/>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Germany (GM)</a:t>
                    </a:r>
                    <a:endParaRPr lang="en-US" sz="1400">
                      <a:cs typeface="Times New Roman" pitchFamily="18" charset="0"/>
                    </a:endParaRPr>
                  </a:p>
                  <a:p>
                    <a:endParaRPr lang="en-US" sz="1400"/>
                  </a:p>
                </p:txBody>
              </p:sp>
              <p:sp>
                <p:nvSpPr>
                  <p:cNvPr id="19674" name="Rectangle 150"/>
                  <p:cNvSpPr>
                    <a:spLocks noChangeArrowheads="1"/>
                  </p:cNvSpPr>
                  <p:nvPr/>
                </p:nvSpPr>
                <p:spPr bwMode="auto">
                  <a:xfrm>
                    <a:off x="0" y="2169"/>
                    <a:ext cx="684" cy="518"/>
                  </a:xfrm>
                  <a:prstGeom prst="rect">
                    <a:avLst/>
                  </a:prstGeom>
                  <a:noFill/>
                  <a:ln w="7">
                    <a:solidFill>
                      <a:srgbClr val="A0A0A0"/>
                    </a:solidFill>
                    <a:miter lim="800000"/>
                    <a:headEnd/>
                    <a:tailEnd/>
                  </a:ln>
                </p:spPr>
                <p:txBody>
                  <a:bodyPr/>
                  <a:lstStyle/>
                  <a:p>
                    <a:endParaRPr lang="en-US"/>
                  </a:p>
                </p:txBody>
              </p:sp>
            </p:grpSp>
          </p:grpSp>
          <p:grpSp>
            <p:nvGrpSpPr>
              <p:cNvPr id="19496" name="Group 151"/>
              <p:cNvGrpSpPr>
                <a:grpSpLocks/>
              </p:cNvGrpSpPr>
              <p:nvPr/>
            </p:nvGrpSpPr>
            <p:grpSpPr bwMode="auto">
              <a:xfrm>
                <a:off x="684" y="2169"/>
                <a:ext cx="340" cy="518"/>
                <a:chOff x="684" y="2169"/>
                <a:chExt cx="340" cy="518"/>
              </a:xfrm>
            </p:grpSpPr>
            <p:sp>
              <p:nvSpPr>
                <p:cNvPr id="19667" name="Rectangle 152"/>
                <p:cNvSpPr>
                  <a:spLocks noChangeArrowheads="1"/>
                </p:cNvSpPr>
                <p:nvPr/>
              </p:nvSpPr>
              <p:spPr bwMode="auto">
                <a:xfrm>
                  <a:off x="684" y="2169"/>
                  <a:ext cx="340" cy="518"/>
                </a:xfrm>
                <a:prstGeom prst="rect">
                  <a:avLst/>
                </a:prstGeom>
                <a:solidFill>
                  <a:srgbClr val="FFFFEF"/>
                </a:solidFill>
                <a:ln w="9525">
                  <a:noFill/>
                  <a:miter lim="800000"/>
                  <a:headEnd/>
                  <a:tailEnd/>
                </a:ln>
              </p:spPr>
              <p:txBody>
                <a:bodyPr/>
                <a:lstStyle/>
                <a:p>
                  <a:endParaRPr lang="en-US"/>
                </a:p>
              </p:txBody>
            </p:sp>
            <p:grpSp>
              <p:nvGrpSpPr>
                <p:cNvPr id="19668" name="Group 153"/>
                <p:cNvGrpSpPr>
                  <a:grpSpLocks/>
                </p:cNvGrpSpPr>
                <p:nvPr/>
              </p:nvGrpSpPr>
              <p:grpSpPr bwMode="auto">
                <a:xfrm>
                  <a:off x="684" y="2169"/>
                  <a:ext cx="340" cy="518"/>
                  <a:chOff x="684" y="2169"/>
                  <a:chExt cx="340" cy="518"/>
                </a:xfrm>
              </p:grpSpPr>
              <p:sp>
                <p:nvSpPr>
                  <p:cNvPr id="19669" name="Rectangle 154"/>
                  <p:cNvSpPr>
                    <a:spLocks noChangeArrowheads="1"/>
                  </p:cNvSpPr>
                  <p:nvPr/>
                </p:nvSpPr>
                <p:spPr bwMode="auto">
                  <a:xfrm>
                    <a:off x="727"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0.46</a:t>
                    </a:r>
                  </a:p>
                  <a:p>
                    <a:endParaRPr lang="en-US" sz="1400"/>
                  </a:p>
                </p:txBody>
              </p:sp>
              <p:sp>
                <p:nvSpPr>
                  <p:cNvPr id="19670" name="Rectangle 155"/>
                  <p:cNvSpPr>
                    <a:spLocks noChangeArrowheads="1"/>
                  </p:cNvSpPr>
                  <p:nvPr/>
                </p:nvSpPr>
                <p:spPr bwMode="auto">
                  <a:xfrm>
                    <a:off x="684" y="2169"/>
                    <a:ext cx="340" cy="518"/>
                  </a:xfrm>
                  <a:prstGeom prst="rect">
                    <a:avLst/>
                  </a:prstGeom>
                  <a:noFill/>
                  <a:ln w="7">
                    <a:solidFill>
                      <a:srgbClr val="A0A0A0"/>
                    </a:solidFill>
                    <a:miter lim="800000"/>
                    <a:headEnd/>
                    <a:tailEnd/>
                  </a:ln>
                </p:spPr>
                <p:txBody>
                  <a:bodyPr/>
                  <a:lstStyle/>
                  <a:p>
                    <a:endParaRPr lang="en-US"/>
                  </a:p>
                </p:txBody>
              </p:sp>
            </p:grpSp>
          </p:grpSp>
          <p:grpSp>
            <p:nvGrpSpPr>
              <p:cNvPr id="19497" name="Group 156"/>
              <p:cNvGrpSpPr>
                <a:grpSpLocks/>
              </p:cNvGrpSpPr>
              <p:nvPr/>
            </p:nvGrpSpPr>
            <p:grpSpPr bwMode="auto">
              <a:xfrm>
                <a:off x="1024" y="2169"/>
                <a:ext cx="340" cy="518"/>
                <a:chOff x="1024" y="2169"/>
                <a:chExt cx="340" cy="518"/>
              </a:xfrm>
            </p:grpSpPr>
            <p:sp>
              <p:nvSpPr>
                <p:cNvPr id="19663" name="Rectangle 157"/>
                <p:cNvSpPr>
                  <a:spLocks noChangeArrowheads="1"/>
                </p:cNvSpPr>
                <p:nvPr/>
              </p:nvSpPr>
              <p:spPr bwMode="auto">
                <a:xfrm>
                  <a:off x="1024" y="2169"/>
                  <a:ext cx="340" cy="518"/>
                </a:xfrm>
                <a:prstGeom prst="rect">
                  <a:avLst/>
                </a:prstGeom>
                <a:solidFill>
                  <a:srgbClr val="FFFFEF"/>
                </a:solidFill>
                <a:ln w="9525">
                  <a:noFill/>
                  <a:miter lim="800000"/>
                  <a:headEnd/>
                  <a:tailEnd/>
                </a:ln>
              </p:spPr>
              <p:txBody>
                <a:bodyPr/>
                <a:lstStyle/>
                <a:p>
                  <a:endParaRPr lang="en-US"/>
                </a:p>
              </p:txBody>
            </p:sp>
            <p:grpSp>
              <p:nvGrpSpPr>
                <p:cNvPr id="19664" name="Group 158"/>
                <p:cNvGrpSpPr>
                  <a:grpSpLocks/>
                </p:cNvGrpSpPr>
                <p:nvPr/>
              </p:nvGrpSpPr>
              <p:grpSpPr bwMode="auto">
                <a:xfrm>
                  <a:off x="1024" y="2169"/>
                  <a:ext cx="340" cy="518"/>
                  <a:chOff x="1024" y="2169"/>
                  <a:chExt cx="340" cy="518"/>
                </a:xfrm>
              </p:grpSpPr>
              <p:sp>
                <p:nvSpPr>
                  <p:cNvPr id="19665" name="Rectangle 159"/>
                  <p:cNvSpPr>
                    <a:spLocks noChangeArrowheads="1"/>
                  </p:cNvSpPr>
                  <p:nvPr/>
                </p:nvSpPr>
                <p:spPr bwMode="auto">
                  <a:xfrm>
                    <a:off x="1067"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0.73</a:t>
                    </a:r>
                  </a:p>
                  <a:p>
                    <a:endParaRPr lang="en-US" sz="1400"/>
                  </a:p>
                </p:txBody>
              </p:sp>
              <p:sp>
                <p:nvSpPr>
                  <p:cNvPr id="19666" name="Rectangle 160"/>
                  <p:cNvSpPr>
                    <a:spLocks noChangeArrowheads="1"/>
                  </p:cNvSpPr>
                  <p:nvPr/>
                </p:nvSpPr>
                <p:spPr bwMode="auto">
                  <a:xfrm>
                    <a:off x="1024" y="2169"/>
                    <a:ext cx="340" cy="518"/>
                  </a:xfrm>
                  <a:prstGeom prst="rect">
                    <a:avLst/>
                  </a:prstGeom>
                  <a:noFill/>
                  <a:ln w="7">
                    <a:solidFill>
                      <a:srgbClr val="A0A0A0"/>
                    </a:solidFill>
                    <a:miter lim="800000"/>
                    <a:headEnd/>
                    <a:tailEnd/>
                  </a:ln>
                </p:spPr>
                <p:txBody>
                  <a:bodyPr/>
                  <a:lstStyle/>
                  <a:p>
                    <a:endParaRPr lang="en-US"/>
                  </a:p>
                </p:txBody>
              </p:sp>
            </p:grpSp>
          </p:grpSp>
          <p:grpSp>
            <p:nvGrpSpPr>
              <p:cNvPr id="19498" name="Group 161"/>
              <p:cNvGrpSpPr>
                <a:grpSpLocks/>
              </p:cNvGrpSpPr>
              <p:nvPr/>
            </p:nvGrpSpPr>
            <p:grpSpPr bwMode="auto">
              <a:xfrm>
                <a:off x="1364" y="2169"/>
                <a:ext cx="388" cy="518"/>
                <a:chOff x="1364" y="2169"/>
                <a:chExt cx="388" cy="518"/>
              </a:xfrm>
            </p:grpSpPr>
            <p:sp>
              <p:nvSpPr>
                <p:cNvPr id="19659" name="Rectangle 162"/>
                <p:cNvSpPr>
                  <a:spLocks noChangeArrowheads="1"/>
                </p:cNvSpPr>
                <p:nvPr/>
              </p:nvSpPr>
              <p:spPr bwMode="auto">
                <a:xfrm>
                  <a:off x="1364" y="2169"/>
                  <a:ext cx="388" cy="518"/>
                </a:xfrm>
                <a:prstGeom prst="rect">
                  <a:avLst/>
                </a:prstGeom>
                <a:solidFill>
                  <a:srgbClr val="FFFFEF"/>
                </a:solidFill>
                <a:ln w="9525">
                  <a:noFill/>
                  <a:miter lim="800000"/>
                  <a:headEnd/>
                  <a:tailEnd/>
                </a:ln>
              </p:spPr>
              <p:txBody>
                <a:bodyPr/>
                <a:lstStyle/>
                <a:p>
                  <a:endParaRPr lang="en-US"/>
                </a:p>
              </p:txBody>
            </p:sp>
            <p:grpSp>
              <p:nvGrpSpPr>
                <p:cNvPr id="19660" name="Group 163"/>
                <p:cNvGrpSpPr>
                  <a:grpSpLocks/>
                </p:cNvGrpSpPr>
                <p:nvPr/>
              </p:nvGrpSpPr>
              <p:grpSpPr bwMode="auto">
                <a:xfrm>
                  <a:off x="1364" y="2169"/>
                  <a:ext cx="388" cy="518"/>
                  <a:chOff x="1364" y="2169"/>
                  <a:chExt cx="388" cy="518"/>
                </a:xfrm>
              </p:grpSpPr>
              <p:sp>
                <p:nvSpPr>
                  <p:cNvPr id="19661" name="Rectangle 164"/>
                  <p:cNvSpPr>
                    <a:spLocks noChangeArrowheads="1"/>
                  </p:cNvSpPr>
                  <p:nvPr/>
                </p:nvSpPr>
                <p:spPr bwMode="auto">
                  <a:xfrm>
                    <a:off x="1407" y="2169"/>
                    <a:ext cx="302"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662" name="Rectangle 165"/>
                  <p:cNvSpPr>
                    <a:spLocks noChangeArrowheads="1"/>
                  </p:cNvSpPr>
                  <p:nvPr/>
                </p:nvSpPr>
                <p:spPr bwMode="auto">
                  <a:xfrm>
                    <a:off x="1364" y="2169"/>
                    <a:ext cx="388" cy="518"/>
                  </a:xfrm>
                  <a:prstGeom prst="rect">
                    <a:avLst/>
                  </a:prstGeom>
                  <a:noFill/>
                  <a:ln w="7">
                    <a:solidFill>
                      <a:srgbClr val="A0A0A0"/>
                    </a:solidFill>
                    <a:miter lim="800000"/>
                    <a:headEnd/>
                    <a:tailEnd/>
                  </a:ln>
                </p:spPr>
                <p:txBody>
                  <a:bodyPr/>
                  <a:lstStyle/>
                  <a:p>
                    <a:endParaRPr lang="en-US"/>
                  </a:p>
                </p:txBody>
              </p:sp>
            </p:grpSp>
          </p:grpSp>
          <p:grpSp>
            <p:nvGrpSpPr>
              <p:cNvPr id="19499" name="Group 166"/>
              <p:cNvGrpSpPr>
                <a:grpSpLocks/>
              </p:cNvGrpSpPr>
              <p:nvPr/>
            </p:nvGrpSpPr>
            <p:grpSpPr bwMode="auto">
              <a:xfrm>
                <a:off x="1752" y="2169"/>
                <a:ext cx="340" cy="518"/>
                <a:chOff x="1752" y="2169"/>
                <a:chExt cx="340" cy="518"/>
              </a:xfrm>
            </p:grpSpPr>
            <p:sp>
              <p:nvSpPr>
                <p:cNvPr id="19655" name="Rectangle 167"/>
                <p:cNvSpPr>
                  <a:spLocks noChangeArrowheads="1"/>
                </p:cNvSpPr>
                <p:nvPr/>
              </p:nvSpPr>
              <p:spPr bwMode="auto">
                <a:xfrm>
                  <a:off x="1752" y="2169"/>
                  <a:ext cx="340" cy="518"/>
                </a:xfrm>
                <a:prstGeom prst="rect">
                  <a:avLst/>
                </a:prstGeom>
                <a:solidFill>
                  <a:srgbClr val="FFFFEF"/>
                </a:solidFill>
                <a:ln w="9525">
                  <a:noFill/>
                  <a:miter lim="800000"/>
                  <a:headEnd/>
                  <a:tailEnd/>
                </a:ln>
              </p:spPr>
              <p:txBody>
                <a:bodyPr/>
                <a:lstStyle/>
                <a:p>
                  <a:endParaRPr lang="en-US"/>
                </a:p>
              </p:txBody>
            </p:sp>
            <p:grpSp>
              <p:nvGrpSpPr>
                <p:cNvPr id="19656" name="Group 168"/>
                <p:cNvGrpSpPr>
                  <a:grpSpLocks/>
                </p:cNvGrpSpPr>
                <p:nvPr/>
              </p:nvGrpSpPr>
              <p:grpSpPr bwMode="auto">
                <a:xfrm>
                  <a:off x="1752" y="2169"/>
                  <a:ext cx="340" cy="518"/>
                  <a:chOff x="1752" y="2169"/>
                  <a:chExt cx="340" cy="518"/>
                </a:xfrm>
              </p:grpSpPr>
              <p:sp>
                <p:nvSpPr>
                  <p:cNvPr id="19657" name="Rectangle 169"/>
                  <p:cNvSpPr>
                    <a:spLocks noChangeArrowheads="1"/>
                  </p:cNvSpPr>
                  <p:nvPr/>
                </p:nvSpPr>
                <p:spPr bwMode="auto">
                  <a:xfrm>
                    <a:off x="1795"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658" name="Rectangle 170"/>
                  <p:cNvSpPr>
                    <a:spLocks noChangeArrowheads="1"/>
                  </p:cNvSpPr>
                  <p:nvPr/>
                </p:nvSpPr>
                <p:spPr bwMode="auto">
                  <a:xfrm>
                    <a:off x="1752" y="2169"/>
                    <a:ext cx="340" cy="518"/>
                  </a:xfrm>
                  <a:prstGeom prst="rect">
                    <a:avLst/>
                  </a:prstGeom>
                  <a:noFill/>
                  <a:ln w="7">
                    <a:solidFill>
                      <a:srgbClr val="A0A0A0"/>
                    </a:solidFill>
                    <a:miter lim="800000"/>
                    <a:headEnd/>
                    <a:tailEnd/>
                  </a:ln>
                </p:spPr>
                <p:txBody>
                  <a:bodyPr/>
                  <a:lstStyle/>
                  <a:p>
                    <a:endParaRPr lang="en-US"/>
                  </a:p>
                </p:txBody>
              </p:sp>
            </p:grpSp>
          </p:grpSp>
          <p:grpSp>
            <p:nvGrpSpPr>
              <p:cNvPr id="19500" name="Group 171"/>
              <p:cNvGrpSpPr>
                <a:grpSpLocks/>
              </p:cNvGrpSpPr>
              <p:nvPr/>
            </p:nvGrpSpPr>
            <p:grpSpPr bwMode="auto">
              <a:xfrm>
                <a:off x="2092" y="2169"/>
                <a:ext cx="340" cy="518"/>
                <a:chOff x="2092" y="2169"/>
                <a:chExt cx="340" cy="518"/>
              </a:xfrm>
            </p:grpSpPr>
            <p:sp>
              <p:nvSpPr>
                <p:cNvPr id="19651" name="Rectangle 172"/>
                <p:cNvSpPr>
                  <a:spLocks noChangeArrowheads="1"/>
                </p:cNvSpPr>
                <p:nvPr/>
              </p:nvSpPr>
              <p:spPr bwMode="auto">
                <a:xfrm>
                  <a:off x="2092" y="2169"/>
                  <a:ext cx="340" cy="518"/>
                </a:xfrm>
                <a:prstGeom prst="rect">
                  <a:avLst/>
                </a:prstGeom>
                <a:solidFill>
                  <a:srgbClr val="FFFFEF"/>
                </a:solidFill>
                <a:ln w="9525">
                  <a:noFill/>
                  <a:miter lim="800000"/>
                  <a:headEnd/>
                  <a:tailEnd/>
                </a:ln>
              </p:spPr>
              <p:txBody>
                <a:bodyPr/>
                <a:lstStyle/>
                <a:p>
                  <a:endParaRPr lang="en-US"/>
                </a:p>
              </p:txBody>
            </p:sp>
            <p:grpSp>
              <p:nvGrpSpPr>
                <p:cNvPr id="19652" name="Group 173"/>
                <p:cNvGrpSpPr>
                  <a:grpSpLocks/>
                </p:cNvGrpSpPr>
                <p:nvPr/>
              </p:nvGrpSpPr>
              <p:grpSpPr bwMode="auto">
                <a:xfrm>
                  <a:off x="2092" y="2169"/>
                  <a:ext cx="340" cy="518"/>
                  <a:chOff x="2092" y="2169"/>
                  <a:chExt cx="340" cy="518"/>
                </a:xfrm>
              </p:grpSpPr>
              <p:sp>
                <p:nvSpPr>
                  <p:cNvPr id="19653" name="Rectangle 174"/>
                  <p:cNvSpPr>
                    <a:spLocks noChangeArrowheads="1"/>
                  </p:cNvSpPr>
                  <p:nvPr/>
                </p:nvSpPr>
                <p:spPr bwMode="auto">
                  <a:xfrm>
                    <a:off x="2135"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654" name="Rectangle 175"/>
                  <p:cNvSpPr>
                    <a:spLocks noChangeArrowheads="1"/>
                  </p:cNvSpPr>
                  <p:nvPr/>
                </p:nvSpPr>
                <p:spPr bwMode="auto">
                  <a:xfrm>
                    <a:off x="2092" y="2169"/>
                    <a:ext cx="340" cy="518"/>
                  </a:xfrm>
                  <a:prstGeom prst="rect">
                    <a:avLst/>
                  </a:prstGeom>
                  <a:noFill/>
                  <a:ln w="7">
                    <a:solidFill>
                      <a:srgbClr val="A0A0A0"/>
                    </a:solidFill>
                    <a:miter lim="800000"/>
                    <a:headEnd/>
                    <a:tailEnd/>
                  </a:ln>
                </p:spPr>
                <p:txBody>
                  <a:bodyPr/>
                  <a:lstStyle/>
                  <a:p>
                    <a:endParaRPr lang="en-US"/>
                  </a:p>
                </p:txBody>
              </p:sp>
            </p:grpSp>
          </p:grpSp>
          <p:grpSp>
            <p:nvGrpSpPr>
              <p:cNvPr id="19501" name="Group 176"/>
              <p:cNvGrpSpPr>
                <a:grpSpLocks/>
              </p:cNvGrpSpPr>
              <p:nvPr/>
            </p:nvGrpSpPr>
            <p:grpSpPr bwMode="auto">
              <a:xfrm>
                <a:off x="2432" y="2169"/>
                <a:ext cx="402" cy="518"/>
                <a:chOff x="2432" y="2169"/>
                <a:chExt cx="402" cy="518"/>
              </a:xfrm>
            </p:grpSpPr>
            <p:sp>
              <p:nvSpPr>
                <p:cNvPr id="19647" name="Rectangle 177"/>
                <p:cNvSpPr>
                  <a:spLocks noChangeArrowheads="1"/>
                </p:cNvSpPr>
                <p:nvPr/>
              </p:nvSpPr>
              <p:spPr bwMode="auto">
                <a:xfrm>
                  <a:off x="2432" y="2169"/>
                  <a:ext cx="402" cy="518"/>
                </a:xfrm>
                <a:prstGeom prst="rect">
                  <a:avLst/>
                </a:prstGeom>
                <a:solidFill>
                  <a:srgbClr val="FFFFEF"/>
                </a:solidFill>
                <a:ln w="9525">
                  <a:noFill/>
                  <a:miter lim="800000"/>
                  <a:headEnd/>
                  <a:tailEnd/>
                </a:ln>
              </p:spPr>
              <p:txBody>
                <a:bodyPr/>
                <a:lstStyle/>
                <a:p>
                  <a:endParaRPr lang="en-US"/>
                </a:p>
              </p:txBody>
            </p:sp>
            <p:grpSp>
              <p:nvGrpSpPr>
                <p:cNvPr id="19648" name="Group 178"/>
                <p:cNvGrpSpPr>
                  <a:grpSpLocks/>
                </p:cNvGrpSpPr>
                <p:nvPr/>
              </p:nvGrpSpPr>
              <p:grpSpPr bwMode="auto">
                <a:xfrm>
                  <a:off x="2432" y="2169"/>
                  <a:ext cx="402" cy="518"/>
                  <a:chOff x="2432" y="2169"/>
                  <a:chExt cx="402" cy="518"/>
                </a:xfrm>
              </p:grpSpPr>
              <p:sp>
                <p:nvSpPr>
                  <p:cNvPr id="19649" name="Rectangle 179"/>
                  <p:cNvSpPr>
                    <a:spLocks noChangeArrowheads="1"/>
                  </p:cNvSpPr>
                  <p:nvPr/>
                </p:nvSpPr>
                <p:spPr bwMode="auto">
                  <a:xfrm>
                    <a:off x="2475" y="2169"/>
                    <a:ext cx="316" cy="518"/>
                  </a:xfrm>
                  <a:prstGeom prst="rect">
                    <a:avLst/>
                  </a:prstGeom>
                  <a:solidFill>
                    <a:srgbClr val="FFFFEF"/>
                  </a:solidFill>
                  <a:ln w="9525">
                    <a:noFill/>
                    <a:miter lim="800000"/>
                    <a:headEnd/>
                    <a:tailEnd/>
                  </a:ln>
                </p:spPr>
                <p:txBody>
                  <a:bodyPr/>
                  <a:lstStyle/>
                  <a:p>
                    <a:r>
                      <a:rPr lang="en-US" sz="1400">
                        <a:cs typeface="Times New Roman" pitchFamily="18" charset="0"/>
                      </a:rPr>
                      <a:t>1.19</a:t>
                    </a:r>
                  </a:p>
                  <a:p>
                    <a:endParaRPr lang="en-US" sz="1400"/>
                  </a:p>
                </p:txBody>
              </p:sp>
              <p:sp>
                <p:nvSpPr>
                  <p:cNvPr id="19650" name="Rectangle 180"/>
                  <p:cNvSpPr>
                    <a:spLocks noChangeArrowheads="1"/>
                  </p:cNvSpPr>
                  <p:nvPr/>
                </p:nvSpPr>
                <p:spPr bwMode="auto">
                  <a:xfrm>
                    <a:off x="2432" y="2169"/>
                    <a:ext cx="402" cy="518"/>
                  </a:xfrm>
                  <a:prstGeom prst="rect">
                    <a:avLst/>
                  </a:prstGeom>
                  <a:noFill/>
                  <a:ln w="7">
                    <a:solidFill>
                      <a:srgbClr val="A0A0A0"/>
                    </a:solidFill>
                    <a:miter lim="800000"/>
                    <a:headEnd/>
                    <a:tailEnd/>
                  </a:ln>
                </p:spPr>
                <p:txBody>
                  <a:bodyPr/>
                  <a:lstStyle/>
                  <a:p>
                    <a:endParaRPr lang="en-US"/>
                  </a:p>
                </p:txBody>
              </p:sp>
            </p:grpSp>
          </p:grpSp>
          <p:grpSp>
            <p:nvGrpSpPr>
              <p:cNvPr id="19502" name="Group 181"/>
              <p:cNvGrpSpPr>
                <a:grpSpLocks/>
              </p:cNvGrpSpPr>
              <p:nvPr/>
            </p:nvGrpSpPr>
            <p:grpSpPr bwMode="auto">
              <a:xfrm>
                <a:off x="2834" y="2169"/>
                <a:ext cx="340" cy="518"/>
                <a:chOff x="2834" y="2169"/>
                <a:chExt cx="340" cy="518"/>
              </a:xfrm>
            </p:grpSpPr>
            <p:sp>
              <p:nvSpPr>
                <p:cNvPr id="19643" name="Rectangle 182"/>
                <p:cNvSpPr>
                  <a:spLocks noChangeArrowheads="1"/>
                </p:cNvSpPr>
                <p:nvPr/>
              </p:nvSpPr>
              <p:spPr bwMode="auto">
                <a:xfrm>
                  <a:off x="2834" y="2169"/>
                  <a:ext cx="340" cy="518"/>
                </a:xfrm>
                <a:prstGeom prst="rect">
                  <a:avLst/>
                </a:prstGeom>
                <a:solidFill>
                  <a:srgbClr val="FFFFEF"/>
                </a:solidFill>
                <a:ln w="9525">
                  <a:noFill/>
                  <a:miter lim="800000"/>
                  <a:headEnd/>
                  <a:tailEnd/>
                </a:ln>
              </p:spPr>
              <p:txBody>
                <a:bodyPr/>
                <a:lstStyle/>
                <a:p>
                  <a:endParaRPr lang="en-US"/>
                </a:p>
              </p:txBody>
            </p:sp>
            <p:grpSp>
              <p:nvGrpSpPr>
                <p:cNvPr id="19644" name="Group 183"/>
                <p:cNvGrpSpPr>
                  <a:grpSpLocks/>
                </p:cNvGrpSpPr>
                <p:nvPr/>
              </p:nvGrpSpPr>
              <p:grpSpPr bwMode="auto">
                <a:xfrm>
                  <a:off x="2834" y="2169"/>
                  <a:ext cx="340" cy="518"/>
                  <a:chOff x="2834" y="2169"/>
                  <a:chExt cx="340" cy="518"/>
                </a:xfrm>
              </p:grpSpPr>
              <p:sp>
                <p:nvSpPr>
                  <p:cNvPr id="19645" name="Rectangle 184"/>
                  <p:cNvSpPr>
                    <a:spLocks noChangeArrowheads="1"/>
                  </p:cNvSpPr>
                  <p:nvPr/>
                </p:nvSpPr>
                <p:spPr bwMode="auto">
                  <a:xfrm>
                    <a:off x="2877"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6.29</a:t>
                    </a:r>
                  </a:p>
                  <a:p>
                    <a:endParaRPr lang="en-US" sz="1400"/>
                  </a:p>
                </p:txBody>
              </p:sp>
              <p:sp>
                <p:nvSpPr>
                  <p:cNvPr id="19646" name="Rectangle 185"/>
                  <p:cNvSpPr>
                    <a:spLocks noChangeArrowheads="1"/>
                  </p:cNvSpPr>
                  <p:nvPr/>
                </p:nvSpPr>
                <p:spPr bwMode="auto">
                  <a:xfrm>
                    <a:off x="2834" y="2169"/>
                    <a:ext cx="340" cy="518"/>
                  </a:xfrm>
                  <a:prstGeom prst="rect">
                    <a:avLst/>
                  </a:prstGeom>
                  <a:noFill/>
                  <a:ln w="7">
                    <a:solidFill>
                      <a:srgbClr val="A0A0A0"/>
                    </a:solidFill>
                    <a:miter lim="800000"/>
                    <a:headEnd/>
                    <a:tailEnd/>
                  </a:ln>
                </p:spPr>
                <p:txBody>
                  <a:bodyPr/>
                  <a:lstStyle/>
                  <a:p>
                    <a:endParaRPr lang="en-US"/>
                  </a:p>
                </p:txBody>
              </p:sp>
            </p:grpSp>
          </p:grpSp>
          <p:grpSp>
            <p:nvGrpSpPr>
              <p:cNvPr id="19503" name="Group 186"/>
              <p:cNvGrpSpPr>
                <a:grpSpLocks/>
              </p:cNvGrpSpPr>
              <p:nvPr/>
            </p:nvGrpSpPr>
            <p:grpSpPr bwMode="auto">
              <a:xfrm>
                <a:off x="3174" y="2169"/>
                <a:ext cx="521" cy="518"/>
                <a:chOff x="3174" y="2169"/>
                <a:chExt cx="521" cy="518"/>
              </a:xfrm>
            </p:grpSpPr>
            <p:sp>
              <p:nvSpPr>
                <p:cNvPr id="19639" name="Rectangle 187"/>
                <p:cNvSpPr>
                  <a:spLocks noChangeArrowheads="1"/>
                </p:cNvSpPr>
                <p:nvPr/>
              </p:nvSpPr>
              <p:spPr bwMode="auto">
                <a:xfrm>
                  <a:off x="3174" y="2169"/>
                  <a:ext cx="521" cy="518"/>
                </a:xfrm>
                <a:prstGeom prst="rect">
                  <a:avLst/>
                </a:prstGeom>
                <a:solidFill>
                  <a:srgbClr val="FFFFEF"/>
                </a:solidFill>
                <a:ln w="9525">
                  <a:noFill/>
                  <a:miter lim="800000"/>
                  <a:headEnd/>
                  <a:tailEnd/>
                </a:ln>
              </p:spPr>
              <p:txBody>
                <a:bodyPr/>
                <a:lstStyle/>
                <a:p>
                  <a:endParaRPr lang="en-US"/>
                </a:p>
              </p:txBody>
            </p:sp>
            <p:grpSp>
              <p:nvGrpSpPr>
                <p:cNvPr id="19640" name="Group 188"/>
                <p:cNvGrpSpPr>
                  <a:grpSpLocks/>
                </p:cNvGrpSpPr>
                <p:nvPr/>
              </p:nvGrpSpPr>
              <p:grpSpPr bwMode="auto">
                <a:xfrm>
                  <a:off x="3174" y="2169"/>
                  <a:ext cx="521" cy="518"/>
                  <a:chOff x="3174" y="2169"/>
                  <a:chExt cx="521" cy="518"/>
                </a:xfrm>
              </p:grpSpPr>
              <p:sp>
                <p:nvSpPr>
                  <p:cNvPr id="19641" name="Rectangle 189"/>
                  <p:cNvSpPr>
                    <a:spLocks noChangeArrowheads="1"/>
                  </p:cNvSpPr>
                  <p:nvPr/>
                </p:nvSpPr>
                <p:spPr bwMode="auto">
                  <a:xfrm>
                    <a:off x="3217" y="2169"/>
                    <a:ext cx="435" cy="518"/>
                  </a:xfrm>
                  <a:prstGeom prst="rect">
                    <a:avLst/>
                  </a:prstGeom>
                  <a:solidFill>
                    <a:srgbClr val="FFFFEF"/>
                  </a:solidFill>
                  <a:ln w="9525">
                    <a:noFill/>
                    <a:miter lim="800000"/>
                    <a:headEnd/>
                    <a:tailEnd/>
                  </a:ln>
                </p:spPr>
                <p:txBody>
                  <a:bodyPr/>
                  <a:lstStyle/>
                  <a:p>
                    <a:r>
                      <a:rPr lang="en-US" sz="1400">
                        <a:cs typeface="Times New Roman" pitchFamily="18" charset="0"/>
                      </a:rPr>
                      <a:t>1.03</a:t>
                    </a:r>
                  </a:p>
                  <a:p>
                    <a:endParaRPr lang="en-US" sz="1400"/>
                  </a:p>
                </p:txBody>
              </p:sp>
              <p:sp>
                <p:nvSpPr>
                  <p:cNvPr id="19642" name="Rectangle 190"/>
                  <p:cNvSpPr>
                    <a:spLocks noChangeArrowheads="1"/>
                  </p:cNvSpPr>
                  <p:nvPr/>
                </p:nvSpPr>
                <p:spPr bwMode="auto">
                  <a:xfrm>
                    <a:off x="3174" y="2169"/>
                    <a:ext cx="521" cy="518"/>
                  </a:xfrm>
                  <a:prstGeom prst="rect">
                    <a:avLst/>
                  </a:prstGeom>
                  <a:noFill/>
                  <a:ln w="7">
                    <a:solidFill>
                      <a:srgbClr val="A0A0A0"/>
                    </a:solidFill>
                    <a:miter lim="800000"/>
                    <a:headEnd/>
                    <a:tailEnd/>
                  </a:ln>
                </p:spPr>
                <p:txBody>
                  <a:bodyPr/>
                  <a:lstStyle/>
                  <a:p>
                    <a:endParaRPr lang="en-US"/>
                  </a:p>
                </p:txBody>
              </p:sp>
            </p:grpSp>
          </p:grpSp>
          <p:grpSp>
            <p:nvGrpSpPr>
              <p:cNvPr id="19504" name="Group 191"/>
              <p:cNvGrpSpPr>
                <a:grpSpLocks/>
              </p:cNvGrpSpPr>
              <p:nvPr/>
            </p:nvGrpSpPr>
            <p:grpSpPr bwMode="auto">
              <a:xfrm>
                <a:off x="0" y="2687"/>
                <a:ext cx="684" cy="518"/>
                <a:chOff x="0" y="2687"/>
                <a:chExt cx="684" cy="518"/>
              </a:xfrm>
            </p:grpSpPr>
            <p:sp>
              <p:nvSpPr>
                <p:cNvPr id="19635" name="Rectangle 192"/>
                <p:cNvSpPr>
                  <a:spLocks noChangeArrowheads="1"/>
                </p:cNvSpPr>
                <p:nvPr/>
              </p:nvSpPr>
              <p:spPr bwMode="auto">
                <a:xfrm>
                  <a:off x="0" y="2687"/>
                  <a:ext cx="684" cy="518"/>
                </a:xfrm>
                <a:prstGeom prst="rect">
                  <a:avLst/>
                </a:prstGeom>
                <a:solidFill>
                  <a:srgbClr val="FFFFEF"/>
                </a:solidFill>
                <a:ln w="9525">
                  <a:noFill/>
                  <a:miter lim="800000"/>
                  <a:headEnd/>
                  <a:tailEnd/>
                </a:ln>
              </p:spPr>
              <p:txBody>
                <a:bodyPr/>
                <a:lstStyle/>
                <a:p>
                  <a:endParaRPr lang="en-US"/>
                </a:p>
              </p:txBody>
            </p:sp>
            <p:grpSp>
              <p:nvGrpSpPr>
                <p:cNvPr id="19636" name="Group 193"/>
                <p:cNvGrpSpPr>
                  <a:grpSpLocks/>
                </p:cNvGrpSpPr>
                <p:nvPr/>
              </p:nvGrpSpPr>
              <p:grpSpPr bwMode="auto">
                <a:xfrm>
                  <a:off x="0" y="2687"/>
                  <a:ext cx="684" cy="518"/>
                  <a:chOff x="0" y="2687"/>
                  <a:chExt cx="684" cy="518"/>
                </a:xfrm>
              </p:grpSpPr>
              <p:sp>
                <p:nvSpPr>
                  <p:cNvPr id="19637" name="Rectangle 194"/>
                  <p:cNvSpPr>
                    <a:spLocks noChangeArrowheads="1"/>
                  </p:cNvSpPr>
                  <p:nvPr/>
                </p:nvSpPr>
                <p:spPr bwMode="auto">
                  <a:xfrm>
                    <a:off x="43" y="2687"/>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Japan (JP)</a:t>
                    </a:r>
                    <a:endParaRPr lang="en-US" sz="1400">
                      <a:cs typeface="Times New Roman" pitchFamily="18" charset="0"/>
                    </a:endParaRPr>
                  </a:p>
                  <a:p>
                    <a:endParaRPr lang="en-US" sz="1400"/>
                  </a:p>
                </p:txBody>
              </p:sp>
              <p:sp>
                <p:nvSpPr>
                  <p:cNvPr id="19638" name="Rectangle 195"/>
                  <p:cNvSpPr>
                    <a:spLocks noChangeArrowheads="1"/>
                  </p:cNvSpPr>
                  <p:nvPr/>
                </p:nvSpPr>
                <p:spPr bwMode="auto">
                  <a:xfrm>
                    <a:off x="0" y="2687"/>
                    <a:ext cx="684" cy="518"/>
                  </a:xfrm>
                  <a:prstGeom prst="rect">
                    <a:avLst/>
                  </a:prstGeom>
                  <a:noFill/>
                  <a:ln w="7">
                    <a:solidFill>
                      <a:srgbClr val="A0A0A0"/>
                    </a:solidFill>
                    <a:miter lim="800000"/>
                    <a:headEnd/>
                    <a:tailEnd/>
                  </a:ln>
                </p:spPr>
                <p:txBody>
                  <a:bodyPr/>
                  <a:lstStyle/>
                  <a:p>
                    <a:endParaRPr lang="en-US"/>
                  </a:p>
                </p:txBody>
              </p:sp>
            </p:grpSp>
          </p:grpSp>
          <p:grpSp>
            <p:nvGrpSpPr>
              <p:cNvPr id="19505" name="Group 196"/>
              <p:cNvGrpSpPr>
                <a:grpSpLocks/>
              </p:cNvGrpSpPr>
              <p:nvPr/>
            </p:nvGrpSpPr>
            <p:grpSpPr bwMode="auto">
              <a:xfrm>
                <a:off x="684" y="2687"/>
                <a:ext cx="340" cy="518"/>
                <a:chOff x="684" y="2687"/>
                <a:chExt cx="340" cy="518"/>
              </a:xfrm>
            </p:grpSpPr>
            <p:sp>
              <p:nvSpPr>
                <p:cNvPr id="19631" name="Rectangle 197"/>
                <p:cNvSpPr>
                  <a:spLocks noChangeArrowheads="1"/>
                </p:cNvSpPr>
                <p:nvPr/>
              </p:nvSpPr>
              <p:spPr bwMode="auto">
                <a:xfrm>
                  <a:off x="684" y="2687"/>
                  <a:ext cx="340" cy="518"/>
                </a:xfrm>
                <a:prstGeom prst="rect">
                  <a:avLst/>
                </a:prstGeom>
                <a:solidFill>
                  <a:srgbClr val="FFFFEF"/>
                </a:solidFill>
                <a:ln w="9525">
                  <a:noFill/>
                  <a:miter lim="800000"/>
                  <a:headEnd/>
                  <a:tailEnd/>
                </a:ln>
              </p:spPr>
              <p:txBody>
                <a:bodyPr/>
                <a:lstStyle/>
                <a:p>
                  <a:endParaRPr lang="en-US"/>
                </a:p>
              </p:txBody>
            </p:sp>
            <p:grpSp>
              <p:nvGrpSpPr>
                <p:cNvPr id="19632" name="Group 198"/>
                <p:cNvGrpSpPr>
                  <a:grpSpLocks/>
                </p:cNvGrpSpPr>
                <p:nvPr/>
              </p:nvGrpSpPr>
              <p:grpSpPr bwMode="auto">
                <a:xfrm>
                  <a:off x="684" y="2687"/>
                  <a:ext cx="340" cy="518"/>
                  <a:chOff x="684" y="2687"/>
                  <a:chExt cx="340" cy="518"/>
                </a:xfrm>
              </p:grpSpPr>
              <p:sp>
                <p:nvSpPr>
                  <p:cNvPr id="19633" name="Rectangle 199"/>
                  <p:cNvSpPr>
                    <a:spLocks noChangeArrowheads="1"/>
                  </p:cNvSpPr>
                  <p:nvPr/>
                </p:nvSpPr>
                <p:spPr bwMode="auto">
                  <a:xfrm>
                    <a:off x="727"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0.34</a:t>
                    </a:r>
                  </a:p>
                  <a:p>
                    <a:endParaRPr lang="en-US" sz="1400"/>
                  </a:p>
                </p:txBody>
              </p:sp>
              <p:sp>
                <p:nvSpPr>
                  <p:cNvPr id="19634" name="Rectangle 200"/>
                  <p:cNvSpPr>
                    <a:spLocks noChangeArrowheads="1"/>
                  </p:cNvSpPr>
                  <p:nvPr/>
                </p:nvSpPr>
                <p:spPr bwMode="auto">
                  <a:xfrm>
                    <a:off x="684" y="2687"/>
                    <a:ext cx="340" cy="518"/>
                  </a:xfrm>
                  <a:prstGeom prst="rect">
                    <a:avLst/>
                  </a:prstGeom>
                  <a:noFill/>
                  <a:ln w="7">
                    <a:solidFill>
                      <a:srgbClr val="A0A0A0"/>
                    </a:solidFill>
                    <a:miter lim="800000"/>
                    <a:headEnd/>
                    <a:tailEnd/>
                  </a:ln>
                </p:spPr>
                <p:txBody>
                  <a:bodyPr/>
                  <a:lstStyle/>
                  <a:p>
                    <a:endParaRPr lang="en-US"/>
                  </a:p>
                </p:txBody>
              </p:sp>
            </p:grpSp>
          </p:grpSp>
          <p:grpSp>
            <p:nvGrpSpPr>
              <p:cNvPr id="19506" name="Group 201"/>
              <p:cNvGrpSpPr>
                <a:grpSpLocks/>
              </p:cNvGrpSpPr>
              <p:nvPr/>
            </p:nvGrpSpPr>
            <p:grpSpPr bwMode="auto">
              <a:xfrm>
                <a:off x="1024" y="2687"/>
                <a:ext cx="340" cy="518"/>
                <a:chOff x="1024" y="2687"/>
                <a:chExt cx="340" cy="518"/>
              </a:xfrm>
            </p:grpSpPr>
            <p:sp>
              <p:nvSpPr>
                <p:cNvPr id="19627" name="Rectangle 202"/>
                <p:cNvSpPr>
                  <a:spLocks noChangeArrowheads="1"/>
                </p:cNvSpPr>
                <p:nvPr/>
              </p:nvSpPr>
              <p:spPr bwMode="auto">
                <a:xfrm>
                  <a:off x="1024" y="2687"/>
                  <a:ext cx="340" cy="518"/>
                </a:xfrm>
                <a:prstGeom prst="rect">
                  <a:avLst/>
                </a:prstGeom>
                <a:solidFill>
                  <a:srgbClr val="FFFFEF"/>
                </a:solidFill>
                <a:ln w="9525">
                  <a:noFill/>
                  <a:miter lim="800000"/>
                  <a:headEnd/>
                  <a:tailEnd/>
                </a:ln>
              </p:spPr>
              <p:txBody>
                <a:bodyPr/>
                <a:lstStyle/>
                <a:p>
                  <a:endParaRPr lang="en-US"/>
                </a:p>
              </p:txBody>
            </p:sp>
            <p:grpSp>
              <p:nvGrpSpPr>
                <p:cNvPr id="19628" name="Group 203"/>
                <p:cNvGrpSpPr>
                  <a:grpSpLocks/>
                </p:cNvGrpSpPr>
                <p:nvPr/>
              </p:nvGrpSpPr>
              <p:grpSpPr bwMode="auto">
                <a:xfrm>
                  <a:off x="1024" y="2687"/>
                  <a:ext cx="340" cy="518"/>
                  <a:chOff x="1024" y="2687"/>
                  <a:chExt cx="340" cy="518"/>
                </a:xfrm>
              </p:grpSpPr>
              <p:sp>
                <p:nvSpPr>
                  <p:cNvPr id="19629" name="Rectangle 204"/>
                  <p:cNvSpPr>
                    <a:spLocks noChangeArrowheads="1"/>
                  </p:cNvSpPr>
                  <p:nvPr/>
                </p:nvSpPr>
                <p:spPr bwMode="auto">
                  <a:xfrm>
                    <a:off x="1067"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0.40</a:t>
                    </a:r>
                  </a:p>
                  <a:p>
                    <a:endParaRPr lang="en-US" sz="1400"/>
                  </a:p>
                </p:txBody>
              </p:sp>
              <p:sp>
                <p:nvSpPr>
                  <p:cNvPr id="19630" name="Rectangle 205"/>
                  <p:cNvSpPr>
                    <a:spLocks noChangeArrowheads="1"/>
                  </p:cNvSpPr>
                  <p:nvPr/>
                </p:nvSpPr>
                <p:spPr bwMode="auto">
                  <a:xfrm>
                    <a:off x="1024" y="2687"/>
                    <a:ext cx="340" cy="518"/>
                  </a:xfrm>
                  <a:prstGeom prst="rect">
                    <a:avLst/>
                  </a:prstGeom>
                  <a:noFill/>
                  <a:ln w="7">
                    <a:solidFill>
                      <a:srgbClr val="A0A0A0"/>
                    </a:solidFill>
                    <a:miter lim="800000"/>
                    <a:headEnd/>
                    <a:tailEnd/>
                  </a:ln>
                </p:spPr>
                <p:txBody>
                  <a:bodyPr/>
                  <a:lstStyle/>
                  <a:p>
                    <a:endParaRPr lang="en-US"/>
                  </a:p>
                </p:txBody>
              </p:sp>
            </p:grpSp>
          </p:grpSp>
          <p:grpSp>
            <p:nvGrpSpPr>
              <p:cNvPr id="19507" name="Group 206"/>
              <p:cNvGrpSpPr>
                <a:grpSpLocks/>
              </p:cNvGrpSpPr>
              <p:nvPr/>
            </p:nvGrpSpPr>
            <p:grpSpPr bwMode="auto">
              <a:xfrm>
                <a:off x="1364" y="2687"/>
                <a:ext cx="388" cy="518"/>
                <a:chOff x="1364" y="2687"/>
                <a:chExt cx="388" cy="518"/>
              </a:xfrm>
            </p:grpSpPr>
            <p:sp>
              <p:nvSpPr>
                <p:cNvPr id="19623" name="Rectangle 207"/>
                <p:cNvSpPr>
                  <a:spLocks noChangeArrowheads="1"/>
                </p:cNvSpPr>
                <p:nvPr/>
              </p:nvSpPr>
              <p:spPr bwMode="auto">
                <a:xfrm>
                  <a:off x="1364" y="2687"/>
                  <a:ext cx="388" cy="518"/>
                </a:xfrm>
                <a:prstGeom prst="rect">
                  <a:avLst/>
                </a:prstGeom>
                <a:solidFill>
                  <a:srgbClr val="FFFFEF"/>
                </a:solidFill>
                <a:ln w="9525">
                  <a:noFill/>
                  <a:miter lim="800000"/>
                  <a:headEnd/>
                  <a:tailEnd/>
                </a:ln>
              </p:spPr>
              <p:txBody>
                <a:bodyPr/>
                <a:lstStyle/>
                <a:p>
                  <a:endParaRPr lang="en-US"/>
                </a:p>
              </p:txBody>
            </p:sp>
            <p:grpSp>
              <p:nvGrpSpPr>
                <p:cNvPr id="19624" name="Group 208"/>
                <p:cNvGrpSpPr>
                  <a:grpSpLocks/>
                </p:cNvGrpSpPr>
                <p:nvPr/>
              </p:nvGrpSpPr>
              <p:grpSpPr bwMode="auto">
                <a:xfrm>
                  <a:off x="1364" y="2687"/>
                  <a:ext cx="388" cy="518"/>
                  <a:chOff x="1364" y="2687"/>
                  <a:chExt cx="388" cy="518"/>
                </a:xfrm>
              </p:grpSpPr>
              <p:sp>
                <p:nvSpPr>
                  <p:cNvPr id="19625" name="Rectangle 209"/>
                  <p:cNvSpPr>
                    <a:spLocks noChangeArrowheads="1"/>
                  </p:cNvSpPr>
                  <p:nvPr/>
                </p:nvSpPr>
                <p:spPr bwMode="auto">
                  <a:xfrm>
                    <a:off x="1407" y="2687"/>
                    <a:ext cx="302" cy="518"/>
                  </a:xfrm>
                  <a:prstGeom prst="rect">
                    <a:avLst/>
                  </a:prstGeom>
                  <a:solidFill>
                    <a:srgbClr val="FFFFEF"/>
                  </a:solidFill>
                  <a:ln w="9525">
                    <a:noFill/>
                    <a:miter lim="800000"/>
                    <a:headEnd/>
                    <a:tailEnd/>
                  </a:ln>
                </p:spPr>
                <p:txBody>
                  <a:bodyPr/>
                  <a:lstStyle/>
                  <a:p>
                    <a:r>
                      <a:rPr lang="en-US" sz="1400">
                        <a:cs typeface="Times New Roman" pitchFamily="18" charset="0"/>
                      </a:rPr>
                      <a:t>0.32</a:t>
                    </a:r>
                  </a:p>
                  <a:p>
                    <a:endParaRPr lang="en-US" sz="1400"/>
                  </a:p>
                </p:txBody>
              </p:sp>
              <p:sp>
                <p:nvSpPr>
                  <p:cNvPr id="19626" name="Rectangle 210"/>
                  <p:cNvSpPr>
                    <a:spLocks noChangeArrowheads="1"/>
                  </p:cNvSpPr>
                  <p:nvPr/>
                </p:nvSpPr>
                <p:spPr bwMode="auto">
                  <a:xfrm>
                    <a:off x="1364" y="2687"/>
                    <a:ext cx="388" cy="518"/>
                  </a:xfrm>
                  <a:prstGeom prst="rect">
                    <a:avLst/>
                  </a:prstGeom>
                  <a:noFill/>
                  <a:ln w="7">
                    <a:solidFill>
                      <a:srgbClr val="A0A0A0"/>
                    </a:solidFill>
                    <a:miter lim="800000"/>
                    <a:headEnd/>
                    <a:tailEnd/>
                  </a:ln>
                </p:spPr>
                <p:txBody>
                  <a:bodyPr/>
                  <a:lstStyle/>
                  <a:p>
                    <a:endParaRPr lang="en-US"/>
                  </a:p>
                </p:txBody>
              </p:sp>
            </p:grpSp>
          </p:grpSp>
          <p:grpSp>
            <p:nvGrpSpPr>
              <p:cNvPr id="19508" name="Group 211"/>
              <p:cNvGrpSpPr>
                <a:grpSpLocks/>
              </p:cNvGrpSpPr>
              <p:nvPr/>
            </p:nvGrpSpPr>
            <p:grpSpPr bwMode="auto">
              <a:xfrm>
                <a:off x="1752" y="2687"/>
                <a:ext cx="340" cy="518"/>
                <a:chOff x="1752" y="2687"/>
                <a:chExt cx="340" cy="518"/>
              </a:xfrm>
            </p:grpSpPr>
            <p:sp>
              <p:nvSpPr>
                <p:cNvPr id="19619" name="Rectangle 212"/>
                <p:cNvSpPr>
                  <a:spLocks noChangeArrowheads="1"/>
                </p:cNvSpPr>
                <p:nvPr/>
              </p:nvSpPr>
              <p:spPr bwMode="auto">
                <a:xfrm>
                  <a:off x="1752" y="2687"/>
                  <a:ext cx="340" cy="518"/>
                </a:xfrm>
                <a:prstGeom prst="rect">
                  <a:avLst/>
                </a:prstGeom>
                <a:solidFill>
                  <a:srgbClr val="FFFFEF"/>
                </a:solidFill>
                <a:ln w="9525">
                  <a:noFill/>
                  <a:miter lim="800000"/>
                  <a:headEnd/>
                  <a:tailEnd/>
                </a:ln>
              </p:spPr>
              <p:txBody>
                <a:bodyPr/>
                <a:lstStyle/>
                <a:p>
                  <a:endParaRPr lang="en-US"/>
                </a:p>
              </p:txBody>
            </p:sp>
            <p:grpSp>
              <p:nvGrpSpPr>
                <p:cNvPr id="19620" name="Group 213"/>
                <p:cNvGrpSpPr>
                  <a:grpSpLocks/>
                </p:cNvGrpSpPr>
                <p:nvPr/>
              </p:nvGrpSpPr>
              <p:grpSpPr bwMode="auto">
                <a:xfrm>
                  <a:off x="1752" y="2687"/>
                  <a:ext cx="340" cy="518"/>
                  <a:chOff x="1752" y="2687"/>
                  <a:chExt cx="340" cy="518"/>
                </a:xfrm>
              </p:grpSpPr>
              <p:sp>
                <p:nvSpPr>
                  <p:cNvPr id="19621" name="Rectangle 214"/>
                  <p:cNvSpPr>
                    <a:spLocks noChangeArrowheads="1"/>
                  </p:cNvSpPr>
                  <p:nvPr/>
                </p:nvSpPr>
                <p:spPr bwMode="auto">
                  <a:xfrm>
                    <a:off x="1795"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622" name="Rectangle 215"/>
                  <p:cNvSpPr>
                    <a:spLocks noChangeArrowheads="1"/>
                  </p:cNvSpPr>
                  <p:nvPr/>
                </p:nvSpPr>
                <p:spPr bwMode="auto">
                  <a:xfrm>
                    <a:off x="1752" y="2687"/>
                    <a:ext cx="340" cy="518"/>
                  </a:xfrm>
                  <a:prstGeom prst="rect">
                    <a:avLst/>
                  </a:prstGeom>
                  <a:noFill/>
                  <a:ln w="7">
                    <a:solidFill>
                      <a:srgbClr val="A0A0A0"/>
                    </a:solidFill>
                    <a:miter lim="800000"/>
                    <a:headEnd/>
                    <a:tailEnd/>
                  </a:ln>
                </p:spPr>
                <p:txBody>
                  <a:bodyPr/>
                  <a:lstStyle/>
                  <a:p>
                    <a:endParaRPr lang="en-US"/>
                  </a:p>
                </p:txBody>
              </p:sp>
            </p:grpSp>
          </p:grpSp>
          <p:grpSp>
            <p:nvGrpSpPr>
              <p:cNvPr id="19509" name="Group 216"/>
              <p:cNvGrpSpPr>
                <a:grpSpLocks/>
              </p:cNvGrpSpPr>
              <p:nvPr/>
            </p:nvGrpSpPr>
            <p:grpSpPr bwMode="auto">
              <a:xfrm>
                <a:off x="2092" y="2687"/>
                <a:ext cx="340" cy="518"/>
                <a:chOff x="2092" y="2687"/>
                <a:chExt cx="340" cy="518"/>
              </a:xfrm>
            </p:grpSpPr>
            <p:sp>
              <p:nvSpPr>
                <p:cNvPr id="19615" name="Rectangle 217"/>
                <p:cNvSpPr>
                  <a:spLocks noChangeArrowheads="1"/>
                </p:cNvSpPr>
                <p:nvPr/>
              </p:nvSpPr>
              <p:spPr bwMode="auto">
                <a:xfrm>
                  <a:off x="2092" y="2687"/>
                  <a:ext cx="340" cy="518"/>
                </a:xfrm>
                <a:prstGeom prst="rect">
                  <a:avLst/>
                </a:prstGeom>
                <a:solidFill>
                  <a:srgbClr val="FFFFEF"/>
                </a:solidFill>
                <a:ln w="9525">
                  <a:noFill/>
                  <a:miter lim="800000"/>
                  <a:headEnd/>
                  <a:tailEnd/>
                </a:ln>
              </p:spPr>
              <p:txBody>
                <a:bodyPr/>
                <a:lstStyle/>
                <a:p>
                  <a:endParaRPr lang="en-US"/>
                </a:p>
              </p:txBody>
            </p:sp>
            <p:grpSp>
              <p:nvGrpSpPr>
                <p:cNvPr id="19616" name="Group 218"/>
                <p:cNvGrpSpPr>
                  <a:grpSpLocks/>
                </p:cNvGrpSpPr>
                <p:nvPr/>
              </p:nvGrpSpPr>
              <p:grpSpPr bwMode="auto">
                <a:xfrm>
                  <a:off x="2092" y="2687"/>
                  <a:ext cx="340" cy="518"/>
                  <a:chOff x="2092" y="2687"/>
                  <a:chExt cx="340" cy="518"/>
                </a:xfrm>
              </p:grpSpPr>
              <p:sp>
                <p:nvSpPr>
                  <p:cNvPr id="19617" name="Rectangle 219"/>
                  <p:cNvSpPr>
                    <a:spLocks noChangeArrowheads="1"/>
                  </p:cNvSpPr>
                  <p:nvPr/>
                </p:nvSpPr>
                <p:spPr bwMode="auto">
                  <a:xfrm>
                    <a:off x="2135"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618" name="Rectangle 220"/>
                  <p:cNvSpPr>
                    <a:spLocks noChangeArrowheads="1"/>
                  </p:cNvSpPr>
                  <p:nvPr/>
                </p:nvSpPr>
                <p:spPr bwMode="auto">
                  <a:xfrm>
                    <a:off x="2092" y="2687"/>
                    <a:ext cx="340" cy="518"/>
                  </a:xfrm>
                  <a:prstGeom prst="rect">
                    <a:avLst/>
                  </a:prstGeom>
                  <a:noFill/>
                  <a:ln w="7">
                    <a:solidFill>
                      <a:srgbClr val="A0A0A0"/>
                    </a:solidFill>
                    <a:miter lim="800000"/>
                    <a:headEnd/>
                    <a:tailEnd/>
                  </a:ln>
                </p:spPr>
                <p:txBody>
                  <a:bodyPr/>
                  <a:lstStyle/>
                  <a:p>
                    <a:endParaRPr lang="en-US"/>
                  </a:p>
                </p:txBody>
              </p:sp>
            </p:grpSp>
          </p:grpSp>
          <p:grpSp>
            <p:nvGrpSpPr>
              <p:cNvPr id="19510" name="Group 221"/>
              <p:cNvGrpSpPr>
                <a:grpSpLocks/>
              </p:cNvGrpSpPr>
              <p:nvPr/>
            </p:nvGrpSpPr>
            <p:grpSpPr bwMode="auto">
              <a:xfrm>
                <a:off x="2432" y="2687"/>
                <a:ext cx="402" cy="518"/>
                <a:chOff x="2432" y="2687"/>
                <a:chExt cx="402" cy="518"/>
              </a:xfrm>
            </p:grpSpPr>
            <p:sp>
              <p:nvSpPr>
                <p:cNvPr id="19611" name="Rectangle 222"/>
                <p:cNvSpPr>
                  <a:spLocks noChangeArrowheads="1"/>
                </p:cNvSpPr>
                <p:nvPr/>
              </p:nvSpPr>
              <p:spPr bwMode="auto">
                <a:xfrm>
                  <a:off x="2432" y="2687"/>
                  <a:ext cx="402" cy="518"/>
                </a:xfrm>
                <a:prstGeom prst="rect">
                  <a:avLst/>
                </a:prstGeom>
                <a:solidFill>
                  <a:srgbClr val="FFFFEF"/>
                </a:solidFill>
                <a:ln w="9525">
                  <a:noFill/>
                  <a:miter lim="800000"/>
                  <a:headEnd/>
                  <a:tailEnd/>
                </a:ln>
              </p:spPr>
              <p:txBody>
                <a:bodyPr/>
                <a:lstStyle/>
                <a:p>
                  <a:endParaRPr lang="en-US"/>
                </a:p>
              </p:txBody>
            </p:sp>
            <p:grpSp>
              <p:nvGrpSpPr>
                <p:cNvPr id="19612" name="Group 223"/>
                <p:cNvGrpSpPr>
                  <a:grpSpLocks/>
                </p:cNvGrpSpPr>
                <p:nvPr/>
              </p:nvGrpSpPr>
              <p:grpSpPr bwMode="auto">
                <a:xfrm>
                  <a:off x="2432" y="2687"/>
                  <a:ext cx="402" cy="518"/>
                  <a:chOff x="2432" y="2687"/>
                  <a:chExt cx="402" cy="518"/>
                </a:xfrm>
              </p:grpSpPr>
              <p:sp>
                <p:nvSpPr>
                  <p:cNvPr id="19613" name="Rectangle 224"/>
                  <p:cNvSpPr>
                    <a:spLocks noChangeArrowheads="1"/>
                  </p:cNvSpPr>
                  <p:nvPr/>
                </p:nvSpPr>
                <p:spPr bwMode="auto">
                  <a:xfrm>
                    <a:off x="2475" y="2687"/>
                    <a:ext cx="316" cy="518"/>
                  </a:xfrm>
                  <a:prstGeom prst="rect">
                    <a:avLst/>
                  </a:prstGeom>
                  <a:solidFill>
                    <a:srgbClr val="FFFFEF"/>
                  </a:solidFill>
                  <a:ln w="9525">
                    <a:noFill/>
                    <a:miter lim="800000"/>
                    <a:headEnd/>
                    <a:tailEnd/>
                  </a:ln>
                </p:spPr>
                <p:txBody>
                  <a:bodyPr/>
                  <a:lstStyle/>
                  <a:p>
                    <a:r>
                      <a:rPr lang="en-US" sz="1400">
                        <a:cs typeface="Times New Roman" pitchFamily="18" charset="0"/>
                      </a:rPr>
                      <a:t>0.92</a:t>
                    </a:r>
                  </a:p>
                  <a:p>
                    <a:endParaRPr lang="en-US" sz="1400"/>
                  </a:p>
                </p:txBody>
              </p:sp>
              <p:sp>
                <p:nvSpPr>
                  <p:cNvPr id="19614" name="Rectangle 225"/>
                  <p:cNvSpPr>
                    <a:spLocks noChangeArrowheads="1"/>
                  </p:cNvSpPr>
                  <p:nvPr/>
                </p:nvSpPr>
                <p:spPr bwMode="auto">
                  <a:xfrm>
                    <a:off x="2432" y="2687"/>
                    <a:ext cx="402" cy="518"/>
                  </a:xfrm>
                  <a:prstGeom prst="rect">
                    <a:avLst/>
                  </a:prstGeom>
                  <a:noFill/>
                  <a:ln w="7">
                    <a:solidFill>
                      <a:srgbClr val="A0A0A0"/>
                    </a:solidFill>
                    <a:miter lim="800000"/>
                    <a:headEnd/>
                    <a:tailEnd/>
                  </a:ln>
                </p:spPr>
                <p:txBody>
                  <a:bodyPr/>
                  <a:lstStyle/>
                  <a:p>
                    <a:endParaRPr lang="en-US"/>
                  </a:p>
                </p:txBody>
              </p:sp>
            </p:grpSp>
          </p:grpSp>
          <p:grpSp>
            <p:nvGrpSpPr>
              <p:cNvPr id="19511" name="Group 226"/>
              <p:cNvGrpSpPr>
                <a:grpSpLocks/>
              </p:cNvGrpSpPr>
              <p:nvPr/>
            </p:nvGrpSpPr>
            <p:grpSpPr bwMode="auto">
              <a:xfrm>
                <a:off x="2834" y="2687"/>
                <a:ext cx="340" cy="518"/>
                <a:chOff x="2834" y="2687"/>
                <a:chExt cx="340" cy="518"/>
              </a:xfrm>
            </p:grpSpPr>
            <p:sp>
              <p:nvSpPr>
                <p:cNvPr id="19607" name="Rectangle 227"/>
                <p:cNvSpPr>
                  <a:spLocks noChangeArrowheads="1"/>
                </p:cNvSpPr>
                <p:nvPr/>
              </p:nvSpPr>
              <p:spPr bwMode="auto">
                <a:xfrm>
                  <a:off x="2834" y="2687"/>
                  <a:ext cx="340" cy="518"/>
                </a:xfrm>
                <a:prstGeom prst="rect">
                  <a:avLst/>
                </a:prstGeom>
                <a:solidFill>
                  <a:srgbClr val="FFFFEF"/>
                </a:solidFill>
                <a:ln w="9525">
                  <a:noFill/>
                  <a:miter lim="800000"/>
                  <a:headEnd/>
                  <a:tailEnd/>
                </a:ln>
              </p:spPr>
              <p:txBody>
                <a:bodyPr/>
                <a:lstStyle/>
                <a:p>
                  <a:endParaRPr lang="en-US"/>
                </a:p>
              </p:txBody>
            </p:sp>
            <p:grpSp>
              <p:nvGrpSpPr>
                <p:cNvPr id="19608" name="Group 228"/>
                <p:cNvGrpSpPr>
                  <a:grpSpLocks/>
                </p:cNvGrpSpPr>
                <p:nvPr/>
              </p:nvGrpSpPr>
              <p:grpSpPr bwMode="auto">
                <a:xfrm>
                  <a:off x="2834" y="2687"/>
                  <a:ext cx="340" cy="518"/>
                  <a:chOff x="2834" y="2687"/>
                  <a:chExt cx="340" cy="518"/>
                </a:xfrm>
              </p:grpSpPr>
              <p:sp>
                <p:nvSpPr>
                  <p:cNvPr id="19609" name="Rectangle 229"/>
                  <p:cNvSpPr>
                    <a:spLocks noChangeArrowheads="1"/>
                  </p:cNvSpPr>
                  <p:nvPr/>
                </p:nvSpPr>
                <p:spPr bwMode="auto">
                  <a:xfrm>
                    <a:off x="2877"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6.53</a:t>
                    </a:r>
                  </a:p>
                  <a:p>
                    <a:endParaRPr lang="en-US" sz="1400"/>
                  </a:p>
                </p:txBody>
              </p:sp>
              <p:sp>
                <p:nvSpPr>
                  <p:cNvPr id="19610" name="Rectangle 230"/>
                  <p:cNvSpPr>
                    <a:spLocks noChangeArrowheads="1"/>
                  </p:cNvSpPr>
                  <p:nvPr/>
                </p:nvSpPr>
                <p:spPr bwMode="auto">
                  <a:xfrm>
                    <a:off x="2834" y="2687"/>
                    <a:ext cx="340" cy="518"/>
                  </a:xfrm>
                  <a:prstGeom prst="rect">
                    <a:avLst/>
                  </a:prstGeom>
                  <a:noFill/>
                  <a:ln w="7">
                    <a:solidFill>
                      <a:srgbClr val="A0A0A0"/>
                    </a:solidFill>
                    <a:miter lim="800000"/>
                    <a:headEnd/>
                    <a:tailEnd/>
                  </a:ln>
                </p:spPr>
                <p:txBody>
                  <a:bodyPr/>
                  <a:lstStyle/>
                  <a:p>
                    <a:endParaRPr lang="en-US"/>
                  </a:p>
                </p:txBody>
              </p:sp>
            </p:grpSp>
          </p:grpSp>
          <p:grpSp>
            <p:nvGrpSpPr>
              <p:cNvPr id="19512" name="Group 231"/>
              <p:cNvGrpSpPr>
                <a:grpSpLocks/>
              </p:cNvGrpSpPr>
              <p:nvPr/>
            </p:nvGrpSpPr>
            <p:grpSpPr bwMode="auto">
              <a:xfrm>
                <a:off x="3174" y="2687"/>
                <a:ext cx="521" cy="518"/>
                <a:chOff x="3174" y="2687"/>
                <a:chExt cx="521" cy="518"/>
              </a:xfrm>
            </p:grpSpPr>
            <p:sp>
              <p:nvSpPr>
                <p:cNvPr id="19603" name="Rectangle 232"/>
                <p:cNvSpPr>
                  <a:spLocks noChangeArrowheads="1"/>
                </p:cNvSpPr>
                <p:nvPr/>
              </p:nvSpPr>
              <p:spPr bwMode="auto">
                <a:xfrm>
                  <a:off x="3174" y="2687"/>
                  <a:ext cx="521" cy="518"/>
                </a:xfrm>
                <a:prstGeom prst="rect">
                  <a:avLst/>
                </a:prstGeom>
                <a:solidFill>
                  <a:srgbClr val="FFFFEF"/>
                </a:solidFill>
                <a:ln w="9525">
                  <a:noFill/>
                  <a:miter lim="800000"/>
                  <a:headEnd/>
                  <a:tailEnd/>
                </a:ln>
              </p:spPr>
              <p:txBody>
                <a:bodyPr/>
                <a:lstStyle/>
                <a:p>
                  <a:endParaRPr lang="en-US"/>
                </a:p>
              </p:txBody>
            </p:sp>
            <p:grpSp>
              <p:nvGrpSpPr>
                <p:cNvPr id="19604" name="Group 233"/>
                <p:cNvGrpSpPr>
                  <a:grpSpLocks/>
                </p:cNvGrpSpPr>
                <p:nvPr/>
              </p:nvGrpSpPr>
              <p:grpSpPr bwMode="auto">
                <a:xfrm>
                  <a:off x="3174" y="2687"/>
                  <a:ext cx="521" cy="518"/>
                  <a:chOff x="3174" y="2687"/>
                  <a:chExt cx="521" cy="518"/>
                </a:xfrm>
              </p:grpSpPr>
              <p:sp>
                <p:nvSpPr>
                  <p:cNvPr id="19605" name="Rectangle 234"/>
                  <p:cNvSpPr>
                    <a:spLocks noChangeArrowheads="1"/>
                  </p:cNvSpPr>
                  <p:nvPr/>
                </p:nvSpPr>
                <p:spPr bwMode="auto">
                  <a:xfrm>
                    <a:off x="3217" y="2687"/>
                    <a:ext cx="435" cy="518"/>
                  </a:xfrm>
                  <a:prstGeom prst="rect">
                    <a:avLst/>
                  </a:prstGeom>
                  <a:solidFill>
                    <a:srgbClr val="FFFFEF"/>
                  </a:solidFill>
                  <a:ln w="9525">
                    <a:noFill/>
                    <a:miter lim="800000"/>
                    <a:headEnd/>
                    <a:tailEnd/>
                  </a:ln>
                </p:spPr>
                <p:txBody>
                  <a:bodyPr/>
                  <a:lstStyle/>
                  <a:p>
                    <a:r>
                      <a:rPr lang="en-US" sz="1400">
                        <a:cs typeface="Times New Roman" pitchFamily="18" charset="0"/>
                      </a:rPr>
                      <a:t>1.10</a:t>
                    </a:r>
                  </a:p>
                  <a:p>
                    <a:endParaRPr lang="en-US" sz="1400"/>
                  </a:p>
                </p:txBody>
              </p:sp>
              <p:sp>
                <p:nvSpPr>
                  <p:cNvPr id="19606" name="Rectangle 235"/>
                  <p:cNvSpPr>
                    <a:spLocks noChangeArrowheads="1"/>
                  </p:cNvSpPr>
                  <p:nvPr/>
                </p:nvSpPr>
                <p:spPr bwMode="auto">
                  <a:xfrm>
                    <a:off x="3174" y="2687"/>
                    <a:ext cx="521" cy="518"/>
                  </a:xfrm>
                  <a:prstGeom prst="rect">
                    <a:avLst/>
                  </a:prstGeom>
                  <a:noFill/>
                  <a:ln w="7">
                    <a:solidFill>
                      <a:srgbClr val="A0A0A0"/>
                    </a:solidFill>
                    <a:miter lim="800000"/>
                    <a:headEnd/>
                    <a:tailEnd/>
                  </a:ln>
                </p:spPr>
                <p:txBody>
                  <a:bodyPr/>
                  <a:lstStyle/>
                  <a:p>
                    <a:endParaRPr lang="en-US"/>
                  </a:p>
                </p:txBody>
              </p:sp>
            </p:grpSp>
          </p:grpSp>
          <p:grpSp>
            <p:nvGrpSpPr>
              <p:cNvPr id="19513" name="Group 236"/>
              <p:cNvGrpSpPr>
                <a:grpSpLocks/>
              </p:cNvGrpSpPr>
              <p:nvPr/>
            </p:nvGrpSpPr>
            <p:grpSpPr bwMode="auto">
              <a:xfrm>
                <a:off x="0" y="3205"/>
                <a:ext cx="684" cy="518"/>
                <a:chOff x="0" y="3205"/>
                <a:chExt cx="684" cy="518"/>
              </a:xfrm>
            </p:grpSpPr>
            <p:sp>
              <p:nvSpPr>
                <p:cNvPr id="19599" name="Rectangle 237"/>
                <p:cNvSpPr>
                  <a:spLocks noChangeArrowheads="1"/>
                </p:cNvSpPr>
                <p:nvPr/>
              </p:nvSpPr>
              <p:spPr bwMode="auto">
                <a:xfrm>
                  <a:off x="0" y="3205"/>
                  <a:ext cx="684" cy="518"/>
                </a:xfrm>
                <a:prstGeom prst="rect">
                  <a:avLst/>
                </a:prstGeom>
                <a:solidFill>
                  <a:srgbClr val="FFFFEF"/>
                </a:solidFill>
                <a:ln w="9525">
                  <a:noFill/>
                  <a:miter lim="800000"/>
                  <a:headEnd/>
                  <a:tailEnd/>
                </a:ln>
              </p:spPr>
              <p:txBody>
                <a:bodyPr/>
                <a:lstStyle/>
                <a:p>
                  <a:endParaRPr lang="en-US"/>
                </a:p>
              </p:txBody>
            </p:sp>
            <p:grpSp>
              <p:nvGrpSpPr>
                <p:cNvPr id="19600" name="Group 238"/>
                <p:cNvGrpSpPr>
                  <a:grpSpLocks/>
                </p:cNvGrpSpPr>
                <p:nvPr/>
              </p:nvGrpSpPr>
              <p:grpSpPr bwMode="auto">
                <a:xfrm>
                  <a:off x="0" y="3205"/>
                  <a:ext cx="684" cy="518"/>
                  <a:chOff x="0" y="3205"/>
                  <a:chExt cx="684" cy="518"/>
                </a:xfrm>
              </p:grpSpPr>
              <p:sp>
                <p:nvSpPr>
                  <p:cNvPr id="19601" name="Rectangle 239"/>
                  <p:cNvSpPr>
                    <a:spLocks noChangeArrowheads="1"/>
                  </p:cNvSpPr>
                  <p:nvPr/>
                </p:nvSpPr>
                <p:spPr bwMode="auto">
                  <a:xfrm>
                    <a:off x="43" y="3205"/>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United Kingdom</a:t>
                    </a:r>
                    <a:endParaRPr lang="en-US" sz="1400">
                      <a:cs typeface="Times New Roman" pitchFamily="18" charset="0"/>
                    </a:endParaRPr>
                  </a:p>
                  <a:p>
                    <a:endParaRPr lang="en-US" sz="1400"/>
                  </a:p>
                </p:txBody>
              </p:sp>
              <p:sp>
                <p:nvSpPr>
                  <p:cNvPr id="19602" name="Rectangle 240"/>
                  <p:cNvSpPr>
                    <a:spLocks noChangeArrowheads="1"/>
                  </p:cNvSpPr>
                  <p:nvPr/>
                </p:nvSpPr>
                <p:spPr bwMode="auto">
                  <a:xfrm>
                    <a:off x="0" y="3205"/>
                    <a:ext cx="684" cy="518"/>
                  </a:xfrm>
                  <a:prstGeom prst="rect">
                    <a:avLst/>
                  </a:prstGeom>
                  <a:noFill/>
                  <a:ln w="7">
                    <a:solidFill>
                      <a:srgbClr val="A0A0A0"/>
                    </a:solidFill>
                    <a:miter lim="800000"/>
                    <a:headEnd/>
                    <a:tailEnd/>
                  </a:ln>
                </p:spPr>
                <p:txBody>
                  <a:bodyPr/>
                  <a:lstStyle/>
                  <a:p>
                    <a:endParaRPr lang="en-US"/>
                  </a:p>
                </p:txBody>
              </p:sp>
            </p:grpSp>
          </p:grpSp>
          <p:grpSp>
            <p:nvGrpSpPr>
              <p:cNvPr id="19514" name="Group 241"/>
              <p:cNvGrpSpPr>
                <a:grpSpLocks/>
              </p:cNvGrpSpPr>
              <p:nvPr/>
            </p:nvGrpSpPr>
            <p:grpSpPr bwMode="auto">
              <a:xfrm>
                <a:off x="684" y="3205"/>
                <a:ext cx="340" cy="518"/>
                <a:chOff x="684" y="3205"/>
                <a:chExt cx="340" cy="518"/>
              </a:xfrm>
            </p:grpSpPr>
            <p:sp>
              <p:nvSpPr>
                <p:cNvPr id="19595" name="Rectangle 242"/>
                <p:cNvSpPr>
                  <a:spLocks noChangeArrowheads="1"/>
                </p:cNvSpPr>
                <p:nvPr/>
              </p:nvSpPr>
              <p:spPr bwMode="auto">
                <a:xfrm>
                  <a:off x="684" y="3205"/>
                  <a:ext cx="340" cy="518"/>
                </a:xfrm>
                <a:prstGeom prst="rect">
                  <a:avLst/>
                </a:prstGeom>
                <a:solidFill>
                  <a:srgbClr val="FFFFEF"/>
                </a:solidFill>
                <a:ln w="9525">
                  <a:noFill/>
                  <a:miter lim="800000"/>
                  <a:headEnd/>
                  <a:tailEnd/>
                </a:ln>
              </p:spPr>
              <p:txBody>
                <a:bodyPr/>
                <a:lstStyle/>
                <a:p>
                  <a:endParaRPr lang="en-US"/>
                </a:p>
              </p:txBody>
            </p:sp>
            <p:grpSp>
              <p:nvGrpSpPr>
                <p:cNvPr id="19596" name="Group 243"/>
                <p:cNvGrpSpPr>
                  <a:grpSpLocks/>
                </p:cNvGrpSpPr>
                <p:nvPr/>
              </p:nvGrpSpPr>
              <p:grpSpPr bwMode="auto">
                <a:xfrm>
                  <a:off x="684" y="3205"/>
                  <a:ext cx="340" cy="518"/>
                  <a:chOff x="684" y="3205"/>
                  <a:chExt cx="340" cy="518"/>
                </a:xfrm>
              </p:grpSpPr>
              <p:sp>
                <p:nvSpPr>
                  <p:cNvPr id="19597" name="Rectangle 244"/>
                  <p:cNvSpPr>
                    <a:spLocks noChangeArrowheads="1"/>
                  </p:cNvSpPr>
                  <p:nvPr/>
                </p:nvSpPr>
                <p:spPr bwMode="auto">
                  <a:xfrm>
                    <a:off x="727"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0.59</a:t>
                    </a:r>
                  </a:p>
                  <a:p>
                    <a:endParaRPr lang="en-US" sz="1400"/>
                  </a:p>
                </p:txBody>
              </p:sp>
              <p:sp>
                <p:nvSpPr>
                  <p:cNvPr id="19598" name="Rectangle 245"/>
                  <p:cNvSpPr>
                    <a:spLocks noChangeArrowheads="1"/>
                  </p:cNvSpPr>
                  <p:nvPr/>
                </p:nvSpPr>
                <p:spPr bwMode="auto">
                  <a:xfrm>
                    <a:off x="684" y="3205"/>
                    <a:ext cx="340" cy="518"/>
                  </a:xfrm>
                  <a:prstGeom prst="rect">
                    <a:avLst/>
                  </a:prstGeom>
                  <a:noFill/>
                  <a:ln w="7">
                    <a:solidFill>
                      <a:srgbClr val="A0A0A0"/>
                    </a:solidFill>
                    <a:miter lim="800000"/>
                    <a:headEnd/>
                    <a:tailEnd/>
                  </a:ln>
                </p:spPr>
                <p:txBody>
                  <a:bodyPr/>
                  <a:lstStyle/>
                  <a:p>
                    <a:endParaRPr lang="en-US"/>
                  </a:p>
                </p:txBody>
              </p:sp>
            </p:grpSp>
          </p:grpSp>
          <p:grpSp>
            <p:nvGrpSpPr>
              <p:cNvPr id="19515" name="Group 246"/>
              <p:cNvGrpSpPr>
                <a:grpSpLocks/>
              </p:cNvGrpSpPr>
              <p:nvPr/>
            </p:nvGrpSpPr>
            <p:grpSpPr bwMode="auto">
              <a:xfrm>
                <a:off x="1024" y="3205"/>
                <a:ext cx="340" cy="518"/>
                <a:chOff x="1024" y="3205"/>
                <a:chExt cx="340" cy="518"/>
              </a:xfrm>
            </p:grpSpPr>
            <p:sp>
              <p:nvSpPr>
                <p:cNvPr id="19591" name="Rectangle 247"/>
                <p:cNvSpPr>
                  <a:spLocks noChangeArrowheads="1"/>
                </p:cNvSpPr>
                <p:nvPr/>
              </p:nvSpPr>
              <p:spPr bwMode="auto">
                <a:xfrm>
                  <a:off x="1024" y="3205"/>
                  <a:ext cx="340" cy="518"/>
                </a:xfrm>
                <a:prstGeom prst="rect">
                  <a:avLst/>
                </a:prstGeom>
                <a:solidFill>
                  <a:srgbClr val="FFFFEF"/>
                </a:solidFill>
                <a:ln w="9525">
                  <a:noFill/>
                  <a:miter lim="800000"/>
                  <a:headEnd/>
                  <a:tailEnd/>
                </a:ln>
              </p:spPr>
              <p:txBody>
                <a:bodyPr/>
                <a:lstStyle/>
                <a:p>
                  <a:endParaRPr lang="en-US"/>
                </a:p>
              </p:txBody>
            </p:sp>
            <p:grpSp>
              <p:nvGrpSpPr>
                <p:cNvPr id="19592" name="Group 248"/>
                <p:cNvGrpSpPr>
                  <a:grpSpLocks/>
                </p:cNvGrpSpPr>
                <p:nvPr/>
              </p:nvGrpSpPr>
              <p:grpSpPr bwMode="auto">
                <a:xfrm>
                  <a:off x="1024" y="3205"/>
                  <a:ext cx="340" cy="518"/>
                  <a:chOff x="1024" y="3205"/>
                  <a:chExt cx="340" cy="518"/>
                </a:xfrm>
              </p:grpSpPr>
              <p:sp>
                <p:nvSpPr>
                  <p:cNvPr id="19593" name="Rectangle 249"/>
                  <p:cNvSpPr>
                    <a:spLocks noChangeArrowheads="1"/>
                  </p:cNvSpPr>
                  <p:nvPr/>
                </p:nvSpPr>
                <p:spPr bwMode="auto">
                  <a:xfrm>
                    <a:off x="1067"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0.61</a:t>
                    </a:r>
                  </a:p>
                  <a:p>
                    <a:endParaRPr lang="en-US" sz="1400"/>
                  </a:p>
                </p:txBody>
              </p:sp>
              <p:sp>
                <p:nvSpPr>
                  <p:cNvPr id="19594" name="Rectangle 250"/>
                  <p:cNvSpPr>
                    <a:spLocks noChangeArrowheads="1"/>
                  </p:cNvSpPr>
                  <p:nvPr/>
                </p:nvSpPr>
                <p:spPr bwMode="auto">
                  <a:xfrm>
                    <a:off x="1024" y="3205"/>
                    <a:ext cx="340" cy="518"/>
                  </a:xfrm>
                  <a:prstGeom prst="rect">
                    <a:avLst/>
                  </a:prstGeom>
                  <a:noFill/>
                  <a:ln w="7">
                    <a:solidFill>
                      <a:srgbClr val="A0A0A0"/>
                    </a:solidFill>
                    <a:miter lim="800000"/>
                    <a:headEnd/>
                    <a:tailEnd/>
                  </a:ln>
                </p:spPr>
                <p:txBody>
                  <a:bodyPr/>
                  <a:lstStyle/>
                  <a:p>
                    <a:endParaRPr lang="en-US"/>
                  </a:p>
                </p:txBody>
              </p:sp>
            </p:grpSp>
          </p:grpSp>
          <p:grpSp>
            <p:nvGrpSpPr>
              <p:cNvPr id="19516" name="Group 251"/>
              <p:cNvGrpSpPr>
                <a:grpSpLocks/>
              </p:cNvGrpSpPr>
              <p:nvPr/>
            </p:nvGrpSpPr>
            <p:grpSpPr bwMode="auto">
              <a:xfrm>
                <a:off x="1364" y="3205"/>
                <a:ext cx="388" cy="518"/>
                <a:chOff x="1364" y="3205"/>
                <a:chExt cx="388" cy="518"/>
              </a:xfrm>
            </p:grpSpPr>
            <p:sp>
              <p:nvSpPr>
                <p:cNvPr id="19587" name="Rectangle 252"/>
                <p:cNvSpPr>
                  <a:spLocks noChangeArrowheads="1"/>
                </p:cNvSpPr>
                <p:nvPr/>
              </p:nvSpPr>
              <p:spPr bwMode="auto">
                <a:xfrm>
                  <a:off x="1364" y="3205"/>
                  <a:ext cx="388" cy="518"/>
                </a:xfrm>
                <a:prstGeom prst="rect">
                  <a:avLst/>
                </a:prstGeom>
                <a:solidFill>
                  <a:srgbClr val="FFFFEF"/>
                </a:solidFill>
                <a:ln w="9525">
                  <a:noFill/>
                  <a:miter lim="800000"/>
                  <a:headEnd/>
                  <a:tailEnd/>
                </a:ln>
              </p:spPr>
              <p:txBody>
                <a:bodyPr/>
                <a:lstStyle/>
                <a:p>
                  <a:endParaRPr lang="en-US"/>
                </a:p>
              </p:txBody>
            </p:sp>
            <p:grpSp>
              <p:nvGrpSpPr>
                <p:cNvPr id="19588" name="Group 253"/>
                <p:cNvGrpSpPr>
                  <a:grpSpLocks/>
                </p:cNvGrpSpPr>
                <p:nvPr/>
              </p:nvGrpSpPr>
              <p:grpSpPr bwMode="auto">
                <a:xfrm>
                  <a:off x="1364" y="3205"/>
                  <a:ext cx="388" cy="518"/>
                  <a:chOff x="1364" y="3205"/>
                  <a:chExt cx="388" cy="518"/>
                </a:xfrm>
              </p:grpSpPr>
              <p:sp>
                <p:nvSpPr>
                  <p:cNvPr id="19589" name="Rectangle 254"/>
                  <p:cNvSpPr>
                    <a:spLocks noChangeArrowheads="1"/>
                  </p:cNvSpPr>
                  <p:nvPr/>
                </p:nvSpPr>
                <p:spPr bwMode="auto">
                  <a:xfrm>
                    <a:off x="1407" y="3205"/>
                    <a:ext cx="302" cy="518"/>
                  </a:xfrm>
                  <a:prstGeom prst="rect">
                    <a:avLst/>
                  </a:prstGeom>
                  <a:solidFill>
                    <a:srgbClr val="FFFFEF"/>
                  </a:solidFill>
                  <a:ln w="9525">
                    <a:noFill/>
                    <a:miter lim="800000"/>
                    <a:headEnd/>
                    <a:tailEnd/>
                  </a:ln>
                </p:spPr>
                <p:txBody>
                  <a:bodyPr/>
                  <a:lstStyle/>
                  <a:p>
                    <a:r>
                      <a:rPr lang="en-US" sz="1400">
                        <a:cs typeface="Times New Roman" pitchFamily="18" charset="0"/>
                      </a:rPr>
                      <a:t>0.56</a:t>
                    </a:r>
                  </a:p>
                  <a:p>
                    <a:endParaRPr lang="en-US" sz="1400"/>
                  </a:p>
                </p:txBody>
              </p:sp>
              <p:sp>
                <p:nvSpPr>
                  <p:cNvPr id="19590" name="Rectangle 255"/>
                  <p:cNvSpPr>
                    <a:spLocks noChangeArrowheads="1"/>
                  </p:cNvSpPr>
                  <p:nvPr/>
                </p:nvSpPr>
                <p:spPr bwMode="auto">
                  <a:xfrm>
                    <a:off x="1364" y="3205"/>
                    <a:ext cx="388" cy="518"/>
                  </a:xfrm>
                  <a:prstGeom prst="rect">
                    <a:avLst/>
                  </a:prstGeom>
                  <a:noFill/>
                  <a:ln w="7">
                    <a:solidFill>
                      <a:srgbClr val="A0A0A0"/>
                    </a:solidFill>
                    <a:miter lim="800000"/>
                    <a:headEnd/>
                    <a:tailEnd/>
                  </a:ln>
                </p:spPr>
                <p:txBody>
                  <a:bodyPr/>
                  <a:lstStyle/>
                  <a:p>
                    <a:endParaRPr lang="en-US"/>
                  </a:p>
                </p:txBody>
              </p:sp>
            </p:grpSp>
          </p:grpSp>
          <p:grpSp>
            <p:nvGrpSpPr>
              <p:cNvPr id="19517" name="Group 256"/>
              <p:cNvGrpSpPr>
                <a:grpSpLocks/>
              </p:cNvGrpSpPr>
              <p:nvPr/>
            </p:nvGrpSpPr>
            <p:grpSpPr bwMode="auto">
              <a:xfrm>
                <a:off x="1752" y="3205"/>
                <a:ext cx="340" cy="518"/>
                <a:chOff x="1752" y="3205"/>
                <a:chExt cx="340" cy="518"/>
              </a:xfrm>
            </p:grpSpPr>
            <p:sp>
              <p:nvSpPr>
                <p:cNvPr id="19583" name="Rectangle 257"/>
                <p:cNvSpPr>
                  <a:spLocks noChangeArrowheads="1"/>
                </p:cNvSpPr>
                <p:nvPr/>
              </p:nvSpPr>
              <p:spPr bwMode="auto">
                <a:xfrm>
                  <a:off x="1752" y="3205"/>
                  <a:ext cx="340" cy="518"/>
                </a:xfrm>
                <a:prstGeom prst="rect">
                  <a:avLst/>
                </a:prstGeom>
                <a:solidFill>
                  <a:srgbClr val="FFFFEF"/>
                </a:solidFill>
                <a:ln w="9525">
                  <a:noFill/>
                  <a:miter lim="800000"/>
                  <a:headEnd/>
                  <a:tailEnd/>
                </a:ln>
              </p:spPr>
              <p:txBody>
                <a:bodyPr/>
                <a:lstStyle/>
                <a:p>
                  <a:endParaRPr lang="en-US"/>
                </a:p>
              </p:txBody>
            </p:sp>
            <p:grpSp>
              <p:nvGrpSpPr>
                <p:cNvPr id="19584" name="Group 258"/>
                <p:cNvGrpSpPr>
                  <a:grpSpLocks/>
                </p:cNvGrpSpPr>
                <p:nvPr/>
              </p:nvGrpSpPr>
              <p:grpSpPr bwMode="auto">
                <a:xfrm>
                  <a:off x="1752" y="3205"/>
                  <a:ext cx="340" cy="518"/>
                  <a:chOff x="1752" y="3205"/>
                  <a:chExt cx="340" cy="518"/>
                </a:xfrm>
              </p:grpSpPr>
              <p:sp>
                <p:nvSpPr>
                  <p:cNvPr id="19585" name="Rectangle 259"/>
                  <p:cNvSpPr>
                    <a:spLocks noChangeArrowheads="1"/>
                  </p:cNvSpPr>
                  <p:nvPr/>
                </p:nvSpPr>
                <p:spPr bwMode="auto">
                  <a:xfrm>
                    <a:off x="1795"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0.42</a:t>
                    </a:r>
                  </a:p>
                  <a:p>
                    <a:endParaRPr lang="en-US" sz="1400"/>
                  </a:p>
                </p:txBody>
              </p:sp>
              <p:sp>
                <p:nvSpPr>
                  <p:cNvPr id="19586" name="Rectangle 260"/>
                  <p:cNvSpPr>
                    <a:spLocks noChangeArrowheads="1"/>
                  </p:cNvSpPr>
                  <p:nvPr/>
                </p:nvSpPr>
                <p:spPr bwMode="auto">
                  <a:xfrm>
                    <a:off x="1752" y="3205"/>
                    <a:ext cx="340" cy="518"/>
                  </a:xfrm>
                  <a:prstGeom prst="rect">
                    <a:avLst/>
                  </a:prstGeom>
                  <a:noFill/>
                  <a:ln w="7">
                    <a:solidFill>
                      <a:srgbClr val="A0A0A0"/>
                    </a:solidFill>
                    <a:miter lim="800000"/>
                    <a:headEnd/>
                    <a:tailEnd/>
                  </a:ln>
                </p:spPr>
                <p:txBody>
                  <a:bodyPr/>
                  <a:lstStyle/>
                  <a:p>
                    <a:endParaRPr lang="en-US"/>
                  </a:p>
                </p:txBody>
              </p:sp>
            </p:grpSp>
          </p:grpSp>
          <p:grpSp>
            <p:nvGrpSpPr>
              <p:cNvPr id="19518" name="Group 261"/>
              <p:cNvGrpSpPr>
                <a:grpSpLocks/>
              </p:cNvGrpSpPr>
              <p:nvPr/>
            </p:nvGrpSpPr>
            <p:grpSpPr bwMode="auto">
              <a:xfrm>
                <a:off x="2092" y="3205"/>
                <a:ext cx="340" cy="518"/>
                <a:chOff x="2092" y="3205"/>
                <a:chExt cx="340" cy="518"/>
              </a:xfrm>
            </p:grpSpPr>
            <p:sp>
              <p:nvSpPr>
                <p:cNvPr id="19579" name="Rectangle 262"/>
                <p:cNvSpPr>
                  <a:spLocks noChangeArrowheads="1"/>
                </p:cNvSpPr>
                <p:nvPr/>
              </p:nvSpPr>
              <p:spPr bwMode="auto">
                <a:xfrm>
                  <a:off x="2092" y="3205"/>
                  <a:ext cx="340" cy="518"/>
                </a:xfrm>
                <a:prstGeom prst="rect">
                  <a:avLst/>
                </a:prstGeom>
                <a:solidFill>
                  <a:srgbClr val="FFFFEF"/>
                </a:solidFill>
                <a:ln w="9525">
                  <a:noFill/>
                  <a:miter lim="800000"/>
                  <a:headEnd/>
                  <a:tailEnd/>
                </a:ln>
              </p:spPr>
              <p:txBody>
                <a:bodyPr/>
                <a:lstStyle/>
                <a:p>
                  <a:endParaRPr lang="en-US"/>
                </a:p>
              </p:txBody>
            </p:sp>
            <p:grpSp>
              <p:nvGrpSpPr>
                <p:cNvPr id="19580" name="Group 263"/>
                <p:cNvGrpSpPr>
                  <a:grpSpLocks/>
                </p:cNvGrpSpPr>
                <p:nvPr/>
              </p:nvGrpSpPr>
              <p:grpSpPr bwMode="auto">
                <a:xfrm>
                  <a:off x="2092" y="3205"/>
                  <a:ext cx="340" cy="518"/>
                  <a:chOff x="2092" y="3205"/>
                  <a:chExt cx="340" cy="518"/>
                </a:xfrm>
              </p:grpSpPr>
              <p:sp>
                <p:nvSpPr>
                  <p:cNvPr id="19581" name="Rectangle 264"/>
                  <p:cNvSpPr>
                    <a:spLocks noChangeArrowheads="1"/>
                  </p:cNvSpPr>
                  <p:nvPr/>
                </p:nvSpPr>
                <p:spPr bwMode="auto">
                  <a:xfrm>
                    <a:off x="2135"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19582" name="Rectangle 265"/>
                  <p:cNvSpPr>
                    <a:spLocks noChangeArrowheads="1"/>
                  </p:cNvSpPr>
                  <p:nvPr/>
                </p:nvSpPr>
                <p:spPr bwMode="auto">
                  <a:xfrm>
                    <a:off x="2092" y="3205"/>
                    <a:ext cx="340" cy="518"/>
                  </a:xfrm>
                  <a:prstGeom prst="rect">
                    <a:avLst/>
                  </a:prstGeom>
                  <a:noFill/>
                  <a:ln w="7">
                    <a:solidFill>
                      <a:srgbClr val="A0A0A0"/>
                    </a:solidFill>
                    <a:miter lim="800000"/>
                    <a:headEnd/>
                    <a:tailEnd/>
                  </a:ln>
                </p:spPr>
                <p:txBody>
                  <a:bodyPr/>
                  <a:lstStyle/>
                  <a:p>
                    <a:endParaRPr lang="en-US"/>
                  </a:p>
                </p:txBody>
              </p:sp>
            </p:grpSp>
          </p:grpSp>
          <p:grpSp>
            <p:nvGrpSpPr>
              <p:cNvPr id="19519" name="Group 266"/>
              <p:cNvGrpSpPr>
                <a:grpSpLocks/>
              </p:cNvGrpSpPr>
              <p:nvPr/>
            </p:nvGrpSpPr>
            <p:grpSpPr bwMode="auto">
              <a:xfrm>
                <a:off x="2432" y="3205"/>
                <a:ext cx="402" cy="518"/>
                <a:chOff x="2432" y="3205"/>
                <a:chExt cx="402" cy="518"/>
              </a:xfrm>
            </p:grpSpPr>
            <p:sp>
              <p:nvSpPr>
                <p:cNvPr id="19575" name="Rectangle 267"/>
                <p:cNvSpPr>
                  <a:spLocks noChangeArrowheads="1"/>
                </p:cNvSpPr>
                <p:nvPr/>
              </p:nvSpPr>
              <p:spPr bwMode="auto">
                <a:xfrm>
                  <a:off x="2432" y="3205"/>
                  <a:ext cx="402" cy="518"/>
                </a:xfrm>
                <a:prstGeom prst="rect">
                  <a:avLst/>
                </a:prstGeom>
                <a:solidFill>
                  <a:srgbClr val="FFFFEF"/>
                </a:solidFill>
                <a:ln w="9525">
                  <a:noFill/>
                  <a:miter lim="800000"/>
                  <a:headEnd/>
                  <a:tailEnd/>
                </a:ln>
              </p:spPr>
              <p:txBody>
                <a:bodyPr/>
                <a:lstStyle/>
                <a:p>
                  <a:endParaRPr lang="en-US"/>
                </a:p>
              </p:txBody>
            </p:sp>
            <p:grpSp>
              <p:nvGrpSpPr>
                <p:cNvPr id="19576" name="Group 268"/>
                <p:cNvGrpSpPr>
                  <a:grpSpLocks/>
                </p:cNvGrpSpPr>
                <p:nvPr/>
              </p:nvGrpSpPr>
              <p:grpSpPr bwMode="auto">
                <a:xfrm>
                  <a:off x="2432" y="3205"/>
                  <a:ext cx="402" cy="518"/>
                  <a:chOff x="2432" y="3205"/>
                  <a:chExt cx="402" cy="518"/>
                </a:xfrm>
              </p:grpSpPr>
              <p:sp>
                <p:nvSpPr>
                  <p:cNvPr id="19577" name="Rectangle 269"/>
                  <p:cNvSpPr>
                    <a:spLocks noChangeArrowheads="1"/>
                  </p:cNvSpPr>
                  <p:nvPr/>
                </p:nvSpPr>
                <p:spPr bwMode="auto">
                  <a:xfrm>
                    <a:off x="2475" y="3205"/>
                    <a:ext cx="316" cy="518"/>
                  </a:xfrm>
                  <a:prstGeom prst="rect">
                    <a:avLst/>
                  </a:prstGeom>
                  <a:solidFill>
                    <a:srgbClr val="FFFFEF"/>
                  </a:solidFill>
                  <a:ln w="9525">
                    <a:noFill/>
                    <a:miter lim="800000"/>
                    <a:headEnd/>
                    <a:tailEnd/>
                  </a:ln>
                </p:spPr>
                <p:txBody>
                  <a:bodyPr/>
                  <a:lstStyle/>
                  <a:p>
                    <a:r>
                      <a:rPr lang="en-US" sz="1400">
                        <a:cs typeface="Times New Roman" pitchFamily="18" charset="0"/>
                      </a:rPr>
                      <a:t>1.19</a:t>
                    </a:r>
                  </a:p>
                  <a:p>
                    <a:endParaRPr lang="en-US" sz="1400"/>
                  </a:p>
                </p:txBody>
              </p:sp>
              <p:sp>
                <p:nvSpPr>
                  <p:cNvPr id="19578" name="Rectangle 270"/>
                  <p:cNvSpPr>
                    <a:spLocks noChangeArrowheads="1"/>
                  </p:cNvSpPr>
                  <p:nvPr/>
                </p:nvSpPr>
                <p:spPr bwMode="auto">
                  <a:xfrm>
                    <a:off x="2432" y="3205"/>
                    <a:ext cx="402" cy="518"/>
                  </a:xfrm>
                  <a:prstGeom prst="rect">
                    <a:avLst/>
                  </a:prstGeom>
                  <a:noFill/>
                  <a:ln w="7">
                    <a:solidFill>
                      <a:srgbClr val="A0A0A0"/>
                    </a:solidFill>
                    <a:miter lim="800000"/>
                    <a:headEnd/>
                    <a:tailEnd/>
                  </a:ln>
                </p:spPr>
                <p:txBody>
                  <a:bodyPr/>
                  <a:lstStyle/>
                  <a:p>
                    <a:endParaRPr lang="en-US"/>
                  </a:p>
                </p:txBody>
              </p:sp>
            </p:grpSp>
          </p:grpSp>
          <p:grpSp>
            <p:nvGrpSpPr>
              <p:cNvPr id="19520" name="Group 271"/>
              <p:cNvGrpSpPr>
                <a:grpSpLocks/>
              </p:cNvGrpSpPr>
              <p:nvPr/>
            </p:nvGrpSpPr>
            <p:grpSpPr bwMode="auto">
              <a:xfrm>
                <a:off x="2834" y="3205"/>
                <a:ext cx="340" cy="518"/>
                <a:chOff x="2834" y="3205"/>
                <a:chExt cx="340" cy="518"/>
              </a:xfrm>
            </p:grpSpPr>
            <p:sp>
              <p:nvSpPr>
                <p:cNvPr id="19571" name="Rectangle 272"/>
                <p:cNvSpPr>
                  <a:spLocks noChangeArrowheads="1"/>
                </p:cNvSpPr>
                <p:nvPr/>
              </p:nvSpPr>
              <p:spPr bwMode="auto">
                <a:xfrm>
                  <a:off x="2834" y="3205"/>
                  <a:ext cx="340" cy="518"/>
                </a:xfrm>
                <a:prstGeom prst="rect">
                  <a:avLst/>
                </a:prstGeom>
                <a:solidFill>
                  <a:srgbClr val="FFFFEF"/>
                </a:solidFill>
                <a:ln w="9525">
                  <a:noFill/>
                  <a:miter lim="800000"/>
                  <a:headEnd/>
                  <a:tailEnd/>
                </a:ln>
              </p:spPr>
              <p:txBody>
                <a:bodyPr/>
                <a:lstStyle/>
                <a:p>
                  <a:endParaRPr lang="en-US"/>
                </a:p>
              </p:txBody>
            </p:sp>
            <p:grpSp>
              <p:nvGrpSpPr>
                <p:cNvPr id="19572" name="Group 273"/>
                <p:cNvGrpSpPr>
                  <a:grpSpLocks/>
                </p:cNvGrpSpPr>
                <p:nvPr/>
              </p:nvGrpSpPr>
              <p:grpSpPr bwMode="auto">
                <a:xfrm>
                  <a:off x="2834" y="3205"/>
                  <a:ext cx="340" cy="518"/>
                  <a:chOff x="2834" y="3205"/>
                  <a:chExt cx="340" cy="518"/>
                </a:xfrm>
              </p:grpSpPr>
              <p:sp>
                <p:nvSpPr>
                  <p:cNvPr id="19573" name="Rectangle 274"/>
                  <p:cNvSpPr>
                    <a:spLocks noChangeArrowheads="1"/>
                  </p:cNvSpPr>
                  <p:nvPr/>
                </p:nvSpPr>
                <p:spPr bwMode="auto">
                  <a:xfrm>
                    <a:off x="2877"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5.20</a:t>
                    </a:r>
                  </a:p>
                  <a:p>
                    <a:endParaRPr lang="en-US" sz="1400"/>
                  </a:p>
                </p:txBody>
              </p:sp>
              <p:sp>
                <p:nvSpPr>
                  <p:cNvPr id="19574" name="Rectangle 275"/>
                  <p:cNvSpPr>
                    <a:spLocks noChangeArrowheads="1"/>
                  </p:cNvSpPr>
                  <p:nvPr/>
                </p:nvSpPr>
                <p:spPr bwMode="auto">
                  <a:xfrm>
                    <a:off x="2834" y="3205"/>
                    <a:ext cx="340" cy="518"/>
                  </a:xfrm>
                  <a:prstGeom prst="rect">
                    <a:avLst/>
                  </a:prstGeom>
                  <a:noFill/>
                  <a:ln w="7">
                    <a:solidFill>
                      <a:srgbClr val="A0A0A0"/>
                    </a:solidFill>
                    <a:miter lim="800000"/>
                    <a:headEnd/>
                    <a:tailEnd/>
                  </a:ln>
                </p:spPr>
                <p:txBody>
                  <a:bodyPr/>
                  <a:lstStyle/>
                  <a:p>
                    <a:endParaRPr lang="en-US"/>
                  </a:p>
                </p:txBody>
              </p:sp>
            </p:grpSp>
          </p:grpSp>
          <p:grpSp>
            <p:nvGrpSpPr>
              <p:cNvPr id="19521" name="Group 276"/>
              <p:cNvGrpSpPr>
                <a:grpSpLocks/>
              </p:cNvGrpSpPr>
              <p:nvPr/>
            </p:nvGrpSpPr>
            <p:grpSpPr bwMode="auto">
              <a:xfrm>
                <a:off x="3174" y="3205"/>
                <a:ext cx="521" cy="518"/>
                <a:chOff x="3174" y="3205"/>
                <a:chExt cx="521" cy="518"/>
              </a:xfrm>
            </p:grpSpPr>
            <p:sp>
              <p:nvSpPr>
                <p:cNvPr id="19567" name="Rectangle 277"/>
                <p:cNvSpPr>
                  <a:spLocks noChangeArrowheads="1"/>
                </p:cNvSpPr>
                <p:nvPr/>
              </p:nvSpPr>
              <p:spPr bwMode="auto">
                <a:xfrm>
                  <a:off x="3174" y="3205"/>
                  <a:ext cx="521" cy="518"/>
                </a:xfrm>
                <a:prstGeom prst="rect">
                  <a:avLst/>
                </a:prstGeom>
                <a:solidFill>
                  <a:srgbClr val="FFFFEF"/>
                </a:solidFill>
                <a:ln w="9525">
                  <a:noFill/>
                  <a:miter lim="800000"/>
                  <a:headEnd/>
                  <a:tailEnd/>
                </a:ln>
              </p:spPr>
              <p:txBody>
                <a:bodyPr/>
                <a:lstStyle/>
                <a:p>
                  <a:endParaRPr lang="en-US"/>
                </a:p>
              </p:txBody>
            </p:sp>
            <p:grpSp>
              <p:nvGrpSpPr>
                <p:cNvPr id="19568" name="Group 278"/>
                <p:cNvGrpSpPr>
                  <a:grpSpLocks/>
                </p:cNvGrpSpPr>
                <p:nvPr/>
              </p:nvGrpSpPr>
              <p:grpSpPr bwMode="auto">
                <a:xfrm>
                  <a:off x="3174" y="3205"/>
                  <a:ext cx="521" cy="518"/>
                  <a:chOff x="3174" y="3205"/>
                  <a:chExt cx="521" cy="518"/>
                </a:xfrm>
              </p:grpSpPr>
              <p:sp>
                <p:nvSpPr>
                  <p:cNvPr id="19569" name="Rectangle 279"/>
                  <p:cNvSpPr>
                    <a:spLocks noChangeArrowheads="1"/>
                  </p:cNvSpPr>
                  <p:nvPr/>
                </p:nvSpPr>
                <p:spPr bwMode="auto">
                  <a:xfrm>
                    <a:off x="3217" y="3205"/>
                    <a:ext cx="435" cy="518"/>
                  </a:xfrm>
                  <a:prstGeom prst="rect">
                    <a:avLst/>
                  </a:prstGeom>
                  <a:solidFill>
                    <a:srgbClr val="FFFFEF"/>
                  </a:solidFill>
                  <a:ln w="9525">
                    <a:noFill/>
                    <a:miter lim="800000"/>
                    <a:headEnd/>
                    <a:tailEnd/>
                  </a:ln>
                </p:spPr>
                <p:txBody>
                  <a:bodyPr/>
                  <a:lstStyle/>
                  <a:p>
                    <a:r>
                      <a:rPr lang="en-US" sz="1400">
                        <a:cs typeface="Times New Roman" pitchFamily="18" charset="0"/>
                      </a:rPr>
                      <a:t>0.97</a:t>
                    </a:r>
                  </a:p>
                  <a:p>
                    <a:endParaRPr lang="en-US" sz="1400"/>
                  </a:p>
                </p:txBody>
              </p:sp>
              <p:sp>
                <p:nvSpPr>
                  <p:cNvPr id="19570" name="Rectangle 280"/>
                  <p:cNvSpPr>
                    <a:spLocks noChangeArrowheads="1"/>
                  </p:cNvSpPr>
                  <p:nvPr/>
                </p:nvSpPr>
                <p:spPr bwMode="auto">
                  <a:xfrm>
                    <a:off x="3174" y="3205"/>
                    <a:ext cx="521" cy="518"/>
                  </a:xfrm>
                  <a:prstGeom prst="rect">
                    <a:avLst/>
                  </a:prstGeom>
                  <a:noFill/>
                  <a:ln w="7">
                    <a:solidFill>
                      <a:srgbClr val="A0A0A0"/>
                    </a:solidFill>
                    <a:miter lim="800000"/>
                    <a:headEnd/>
                    <a:tailEnd/>
                  </a:ln>
                </p:spPr>
                <p:txBody>
                  <a:bodyPr/>
                  <a:lstStyle/>
                  <a:p>
                    <a:endParaRPr lang="en-US"/>
                  </a:p>
                </p:txBody>
              </p:sp>
            </p:grpSp>
          </p:grpSp>
          <p:grpSp>
            <p:nvGrpSpPr>
              <p:cNvPr id="19522" name="Group 281"/>
              <p:cNvGrpSpPr>
                <a:grpSpLocks/>
              </p:cNvGrpSpPr>
              <p:nvPr/>
            </p:nvGrpSpPr>
            <p:grpSpPr bwMode="auto">
              <a:xfrm>
                <a:off x="0" y="3723"/>
                <a:ext cx="684" cy="518"/>
                <a:chOff x="0" y="3723"/>
                <a:chExt cx="684" cy="518"/>
              </a:xfrm>
            </p:grpSpPr>
            <p:sp>
              <p:nvSpPr>
                <p:cNvPr id="19563" name="Rectangle 282"/>
                <p:cNvSpPr>
                  <a:spLocks noChangeArrowheads="1"/>
                </p:cNvSpPr>
                <p:nvPr/>
              </p:nvSpPr>
              <p:spPr bwMode="auto">
                <a:xfrm>
                  <a:off x="0" y="3723"/>
                  <a:ext cx="684" cy="518"/>
                </a:xfrm>
                <a:prstGeom prst="rect">
                  <a:avLst/>
                </a:prstGeom>
                <a:solidFill>
                  <a:srgbClr val="FFFFEF"/>
                </a:solidFill>
                <a:ln w="9525">
                  <a:noFill/>
                  <a:miter lim="800000"/>
                  <a:headEnd/>
                  <a:tailEnd/>
                </a:ln>
              </p:spPr>
              <p:txBody>
                <a:bodyPr/>
                <a:lstStyle/>
                <a:p>
                  <a:endParaRPr lang="en-US"/>
                </a:p>
              </p:txBody>
            </p:sp>
            <p:grpSp>
              <p:nvGrpSpPr>
                <p:cNvPr id="19564" name="Group 283"/>
                <p:cNvGrpSpPr>
                  <a:grpSpLocks/>
                </p:cNvGrpSpPr>
                <p:nvPr/>
              </p:nvGrpSpPr>
              <p:grpSpPr bwMode="auto">
                <a:xfrm>
                  <a:off x="0" y="3723"/>
                  <a:ext cx="684" cy="518"/>
                  <a:chOff x="0" y="3723"/>
                  <a:chExt cx="684" cy="518"/>
                </a:xfrm>
              </p:grpSpPr>
              <p:sp>
                <p:nvSpPr>
                  <p:cNvPr id="19565" name="Rectangle 284"/>
                  <p:cNvSpPr>
                    <a:spLocks noChangeArrowheads="1"/>
                  </p:cNvSpPr>
                  <p:nvPr/>
                </p:nvSpPr>
                <p:spPr bwMode="auto">
                  <a:xfrm>
                    <a:off x="43" y="3723"/>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United States</a:t>
                    </a:r>
                    <a:endParaRPr lang="en-US" sz="1400">
                      <a:cs typeface="Times New Roman" pitchFamily="18" charset="0"/>
                    </a:endParaRPr>
                  </a:p>
                  <a:p>
                    <a:endParaRPr lang="en-US" sz="1400"/>
                  </a:p>
                </p:txBody>
              </p:sp>
              <p:sp>
                <p:nvSpPr>
                  <p:cNvPr id="19566" name="Rectangle 285"/>
                  <p:cNvSpPr>
                    <a:spLocks noChangeArrowheads="1"/>
                  </p:cNvSpPr>
                  <p:nvPr/>
                </p:nvSpPr>
                <p:spPr bwMode="auto">
                  <a:xfrm>
                    <a:off x="0" y="3723"/>
                    <a:ext cx="684" cy="518"/>
                  </a:xfrm>
                  <a:prstGeom prst="rect">
                    <a:avLst/>
                  </a:prstGeom>
                  <a:noFill/>
                  <a:ln w="7">
                    <a:solidFill>
                      <a:srgbClr val="A0A0A0"/>
                    </a:solidFill>
                    <a:miter lim="800000"/>
                    <a:headEnd/>
                    <a:tailEnd/>
                  </a:ln>
                </p:spPr>
                <p:txBody>
                  <a:bodyPr/>
                  <a:lstStyle/>
                  <a:p>
                    <a:endParaRPr lang="en-US"/>
                  </a:p>
                </p:txBody>
              </p:sp>
            </p:grpSp>
          </p:grpSp>
          <p:grpSp>
            <p:nvGrpSpPr>
              <p:cNvPr id="19523" name="Group 286"/>
              <p:cNvGrpSpPr>
                <a:grpSpLocks/>
              </p:cNvGrpSpPr>
              <p:nvPr/>
            </p:nvGrpSpPr>
            <p:grpSpPr bwMode="auto">
              <a:xfrm>
                <a:off x="684" y="3723"/>
                <a:ext cx="340" cy="518"/>
                <a:chOff x="684" y="3723"/>
                <a:chExt cx="340" cy="518"/>
              </a:xfrm>
            </p:grpSpPr>
            <p:sp>
              <p:nvSpPr>
                <p:cNvPr id="19559" name="Rectangle 287"/>
                <p:cNvSpPr>
                  <a:spLocks noChangeArrowheads="1"/>
                </p:cNvSpPr>
                <p:nvPr/>
              </p:nvSpPr>
              <p:spPr bwMode="auto">
                <a:xfrm>
                  <a:off x="684" y="3723"/>
                  <a:ext cx="340" cy="518"/>
                </a:xfrm>
                <a:prstGeom prst="rect">
                  <a:avLst/>
                </a:prstGeom>
                <a:solidFill>
                  <a:srgbClr val="FFFFEF"/>
                </a:solidFill>
                <a:ln w="9525">
                  <a:noFill/>
                  <a:miter lim="800000"/>
                  <a:headEnd/>
                  <a:tailEnd/>
                </a:ln>
              </p:spPr>
              <p:txBody>
                <a:bodyPr/>
                <a:lstStyle/>
                <a:p>
                  <a:endParaRPr lang="en-US"/>
                </a:p>
              </p:txBody>
            </p:sp>
            <p:grpSp>
              <p:nvGrpSpPr>
                <p:cNvPr id="19560" name="Group 288"/>
                <p:cNvGrpSpPr>
                  <a:grpSpLocks/>
                </p:cNvGrpSpPr>
                <p:nvPr/>
              </p:nvGrpSpPr>
              <p:grpSpPr bwMode="auto">
                <a:xfrm>
                  <a:off x="684" y="3723"/>
                  <a:ext cx="340" cy="518"/>
                  <a:chOff x="684" y="3723"/>
                  <a:chExt cx="340" cy="518"/>
                </a:xfrm>
              </p:grpSpPr>
              <p:sp>
                <p:nvSpPr>
                  <p:cNvPr id="19561" name="Rectangle 289"/>
                  <p:cNvSpPr>
                    <a:spLocks noChangeArrowheads="1"/>
                  </p:cNvSpPr>
                  <p:nvPr/>
                </p:nvSpPr>
                <p:spPr bwMode="auto">
                  <a:xfrm>
                    <a:off x="727"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0.72</a:t>
                    </a:r>
                  </a:p>
                  <a:p>
                    <a:endParaRPr lang="en-US" sz="1400"/>
                  </a:p>
                </p:txBody>
              </p:sp>
              <p:sp>
                <p:nvSpPr>
                  <p:cNvPr id="19562" name="Rectangle 290"/>
                  <p:cNvSpPr>
                    <a:spLocks noChangeArrowheads="1"/>
                  </p:cNvSpPr>
                  <p:nvPr/>
                </p:nvSpPr>
                <p:spPr bwMode="auto">
                  <a:xfrm>
                    <a:off x="684" y="3723"/>
                    <a:ext cx="340" cy="518"/>
                  </a:xfrm>
                  <a:prstGeom prst="rect">
                    <a:avLst/>
                  </a:prstGeom>
                  <a:noFill/>
                  <a:ln w="7">
                    <a:solidFill>
                      <a:srgbClr val="A0A0A0"/>
                    </a:solidFill>
                    <a:miter lim="800000"/>
                    <a:headEnd/>
                    <a:tailEnd/>
                  </a:ln>
                </p:spPr>
                <p:txBody>
                  <a:bodyPr/>
                  <a:lstStyle/>
                  <a:p>
                    <a:endParaRPr lang="en-US"/>
                  </a:p>
                </p:txBody>
              </p:sp>
            </p:grpSp>
          </p:grpSp>
          <p:grpSp>
            <p:nvGrpSpPr>
              <p:cNvPr id="19524" name="Group 291"/>
              <p:cNvGrpSpPr>
                <a:grpSpLocks/>
              </p:cNvGrpSpPr>
              <p:nvPr/>
            </p:nvGrpSpPr>
            <p:grpSpPr bwMode="auto">
              <a:xfrm>
                <a:off x="1024" y="3723"/>
                <a:ext cx="340" cy="518"/>
                <a:chOff x="1024" y="3723"/>
                <a:chExt cx="340" cy="518"/>
              </a:xfrm>
            </p:grpSpPr>
            <p:sp>
              <p:nvSpPr>
                <p:cNvPr id="19555" name="Rectangle 292"/>
                <p:cNvSpPr>
                  <a:spLocks noChangeArrowheads="1"/>
                </p:cNvSpPr>
                <p:nvPr/>
              </p:nvSpPr>
              <p:spPr bwMode="auto">
                <a:xfrm>
                  <a:off x="1024" y="3723"/>
                  <a:ext cx="340" cy="518"/>
                </a:xfrm>
                <a:prstGeom prst="rect">
                  <a:avLst/>
                </a:prstGeom>
                <a:solidFill>
                  <a:srgbClr val="FFFFEF"/>
                </a:solidFill>
                <a:ln w="9525">
                  <a:noFill/>
                  <a:miter lim="800000"/>
                  <a:headEnd/>
                  <a:tailEnd/>
                </a:ln>
              </p:spPr>
              <p:txBody>
                <a:bodyPr/>
                <a:lstStyle/>
                <a:p>
                  <a:endParaRPr lang="en-US"/>
                </a:p>
              </p:txBody>
            </p:sp>
            <p:grpSp>
              <p:nvGrpSpPr>
                <p:cNvPr id="19556" name="Group 293"/>
                <p:cNvGrpSpPr>
                  <a:grpSpLocks/>
                </p:cNvGrpSpPr>
                <p:nvPr/>
              </p:nvGrpSpPr>
              <p:grpSpPr bwMode="auto">
                <a:xfrm>
                  <a:off x="1024" y="3723"/>
                  <a:ext cx="340" cy="518"/>
                  <a:chOff x="1024" y="3723"/>
                  <a:chExt cx="340" cy="518"/>
                </a:xfrm>
              </p:grpSpPr>
              <p:sp>
                <p:nvSpPr>
                  <p:cNvPr id="19557" name="Rectangle 294"/>
                  <p:cNvSpPr>
                    <a:spLocks noChangeArrowheads="1"/>
                  </p:cNvSpPr>
                  <p:nvPr/>
                </p:nvSpPr>
                <p:spPr bwMode="auto">
                  <a:xfrm>
                    <a:off x="1067"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0.55</a:t>
                    </a:r>
                  </a:p>
                  <a:p>
                    <a:endParaRPr lang="en-US" sz="1400"/>
                  </a:p>
                </p:txBody>
              </p:sp>
              <p:sp>
                <p:nvSpPr>
                  <p:cNvPr id="19558" name="Rectangle 295"/>
                  <p:cNvSpPr>
                    <a:spLocks noChangeArrowheads="1"/>
                  </p:cNvSpPr>
                  <p:nvPr/>
                </p:nvSpPr>
                <p:spPr bwMode="auto">
                  <a:xfrm>
                    <a:off x="1024" y="3723"/>
                    <a:ext cx="340" cy="518"/>
                  </a:xfrm>
                  <a:prstGeom prst="rect">
                    <a:avLst/>
                  </a:prstGeom>
                  <a:noFill/>
                  <a:ln w="7">
                    <a:solidFill>
                      <a:srgbClr val="A0A0A0"/>
                    </a:solidFill>
                    <a:miter lim="800000"/>
                    <a:headEnd/>
                    <a:tailEnd/>
                  </a:ln>
                </p:spPr>
                <p:txBody>
                  <a:bodyPr/>
                  <a:lstStyle/>
                  <a:p>
                    <a:endParaRPr lang="en-US"/>
                  </a:p>
                </p:txBody>
              </p:sp>
            </p:grpSp>
          </p:grpSp>
          <p:grpSp>
            <p:nvGrpSpPr>
              <p:cNvPr id="19525" name="Group 296"/>
              <p:cNvGrpSpPr>
                <a:grpSpLocks/>
              </p:cNvGrpSpPr>
              <p:nvPr/>
            </p:nvGrpSpPr>
            <p:grpSpPr bwMode="auto">
              <a:xfrm>
                <a:off x="1364" y="3723"/>
                <a:ext cx="388" cy="518"/>
                <a:chOff x="1364" y="3723"/>
                <a:chExt cx="388" cy="518"/>
              </a:xfrm>
            </p:grpSpPr>
            <p:sp>
              <p:nvSpPr>
                <p:cNvPr id="19551" name="Rectangle 297"/>
                <p:cNvSpPr>
                  <a:spLocks noChangeArrowheads="1"/>
                </p:cNvSpPr>
                <p:nvPr/>
              </p:nvSpPr>
              <p:spPr bwMode="auto">
                <a:xfrm>
                  <a:off x="1364" y="3723"/>
                  <a:ext cx="388" cy="518"/>
                </a:xfrm>
                <a:prstGeom prst="rect">
                  <a:avLst/>
                </a:prstGeom>
                <a:solidFill>
                  <a:srgbClr val="FFFFEF"/>
                </a:solidFill>
                <a:ln w="9525">
                  <a:noFill/>
                  <a:miter lim="800000"/>
                  <a:headEnd/>
                  <a:tailEnd/>
                </a:ln>
              </p:spPr>
              <p:txBody>
                <a:bodyPr/>
                <a:lstStyle/>
                <a:p>
                  <a:endParaRPr lang="en-US"/>
                </a:p>
              </p:txBody>
            </p:sp>
            <p:grpSp>
              <p:nvGrpSpPr>
                <p:cNvPr id="19552" name="Group 298"/>
                <p:cNvGrpSpPr>
                  <a:grpSpLocks/>
                </p:cNvGrpSpPr>
                <p:nvPr/>
              </p:nvGrpSpPr>
              <p:grpSpPr bwMode="auto">
                <a:xfrm>
                  <a:off x="1364" y="3723"/>
                  <a:ext cx="388" cy="518"/>
                  <a:chOff x="1364" y="3723"/>
                  <a:chExt cx="388" cy="518"/>
                </a:xfrm>
              </p:grpSpPr>
              <p:sp>
                <p:nvSpPr>
                  <p:cNvPr id="19553" name="Rectangle 299"/>
                  <p:cNvSpPr>
                    <a:spLocks noChangeArrowheads="1"/>
                  </p:cNvSpPr>
                  <p:nvPr/>
                </p:nvSpPr>
                <p:spPr bwMode="auto">
                  <a:xfrm>
                    <a:off x="1407" y="3723"/>
                    <a:ext cx="302" cy="518"/>
                  </a:xfrm>
                  <a:prstGeom prst="rect">
                    <a:avLst/>
                  </a:prstGeom>
                  <a:solidFill>
                    <a:srgbClr val="FFFFEF"/>
                  </a:solidFill>
                  <a:ln w="9525">
                    <a:noFill/>
                    <a:miter lim="800000"/>
                    <a:headEnd/>
                    <a:tailEnd/>
                  </a:ln>
                </p:spPr>
                <p:txBody>
                  <a:bodyPr/>
                  <a:lstStyle/>
                  <a:p>
                    <a:r>
                      <a:rPr lang="en-US" sz="1400">
                        <a:cs typeface="Times New Roman" pitchFamily="18" charset="0"/>
                      </a:rPr>
                      <a:t>0.52</a:t>
                    </a:r>
                  </a:p>
                  <a:p>
                    <a:endParaRPr lang="en-US" sz="1400"/>
                  </a:p>
                </p:txBody>
              </p:sp>
              <p:sp>
                <p:nvSpPr>
                  <p:cNvPr id="19554" name="Rectangle 300"/>
                  <p:cNvSpPr>
                    <a:spLocks noChangeArrowheads="1"/>
                  </p:cNvSpPr>
                  <p:nvPr/>
                </p:nvSpPr>
                <p:spPr bwMode="auto">
                  <a:xfrm>
                    <a:off x="1364" y="3723"/>
                    <a:ext cx="388" cy="518"/>
                  </a:xfrm>
                  <a:prstGeom prst="rect">
                    <a:avLst/>
                  </a:prstGeom>
                  <a:noFill/>
                  <a:ln w="7">
                    <a:solidFill>
                      <a:srgbClr val="A0A0A0"/>
                    </a:solidFill>
                    <a:miter lim="800000"/>
                    <a:headEnd/>
                    <a:tailEnd/>
                  </a:ln>
                </p:spPr>
                <p:txBody>
                  <a:bodyPr/>
                  <a:lstStyle/>
                  <a:p>
                    <a:endParaRPr lang="en-US"/>
                  </a:p>
                </p:txBody>
              </p:sp>
            </p:grpSp>
          </p:grpSp>
          <p:grpSp>
            <p:nvGrpSpPr>
              <p:cNvPr id="19526" name="Group 301"/>
              <p:cNvGrpSpPr>
                <a:grpSpLocks/>
              </p:cNvGrpSpPr>
              <p:nvPr/>
            </p:nvGrpSpPr>
            <p:grpSpPr bwMode="auto">
              <a:xfrm>
                <a:off x="1752" y="3723"/>
                <a:ext cx="340" cy="518"/>
                <a:chOff x="1752" y="3723"/>
                <a:chExt cx="340" cy="518"/>
              </a:xfrm>
            </p:grpSpPr>
            <p:sp>
              <p:nvSpPr>
                <p:cNvPr id="19547" name="Rectangle 302"/>
                <p:cNvSpPr>
                  <a:spLocks noChangeArrowheads="1"/>
                </p:cNvSpPr>
                <p:nvPr/>
              </p:nvSpPr>
              <p:spPr bwMode="auto">
                <a:xfrm>
                  <a:off x="1752" y="3723"/>
                  <a:ext cx="340" cy="518"/>
                </a:xfrm>
                <a:prstGeom prst="rect">
                  <a:avLst/>
                </a:prstGeom>
                <a:solidFill>
                  <a:srgbClr val="FFFFEF"/>
                </a:solidFill>
                <a:ln w="9525">
                  <a:noFill/>
                  <a:miter lim="800000"/>
                  <a:headEnd/>
                  <a:tailEnd/>
                </a:ln>
              </p:spPr>
              <p:txBody>
                <a:bodyPr/>
                <a:lstStyle/>
                <a:p>
                  <a:endParaRPr lang="en-US"/>
                </a:p>
              </p:txBody>
            </p:sp>
            <p:grpSp>
              <p:nvGrpSpPr>
                <p:cNvPr id="19548" name="Group 303"/>
                <p:cNvGrpSpPr>
                  <a:grpSpLocks/>
                </p:cNvGrpSpPr>
                <p:nvPr/>
              </p:nvGrpSpPr>
              <p:grpSpPr bwMode="auto">
                <a:xfrm>
                  <a:off x="1752" y="3723"/>
                  <a:ext cx="340" cy="518"/>
                  <a:chOff x="1752" y="3723"/>
                  <a:chExt cx="340" cy="518"/>
                </a:xfrm>
              </p:grpSpPr>
              <p:sp>
                <p:nvSpPr>
                  <p:cNvPr id="19549" name="Rectangle 304"/>
                  <p:cNvSpPr>
                    <a:spLocks noChangeArrowheads="1"/>
                  </p:cNvSpPr>
                  <p:nvPr/>
                </p:nvSpPr>
                <p:spPr bwMode="auto">
                  <a:xfrm>
                    <a:off x="1795"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0.31</a:t>
                    </a:r>
                  </a:p>
                  <a:p>
                    <a:endParaRPr lang="en-US" sz="1400"/>
                  </a:p>
                </p:txBody>
              </p:sp>
              <p:sp>
                <p:nvSpPr>
                  <p:cNvPr id="19550" name="Rectangle 305"/>
                  <p:cNvSpPr>
                    <a:spLocks noChangeArrowheads="1"/>
                  </p:cNvSpPr>
                  <p:nvPr/>
                </p:nvSpPr>
                <p:spPr bwMode="auto">
                  <a:xfrm>
                    <a:off x="1752" y="3723"/>
                    <a:ext cx="340" cy="518"/>
                  </a:xfrm>
                  <a:prstGeom prst="rect">
                    <a:avLst/>
                  </a:prstGeom>
                  <a:noFill/>
                  <a:ln w="7">
                    <a:solidFill>
                      <a:srgbClr val="A0A0A0"/>
                    </a:solidFill>
                    <a:miter lim="800000"/>
                    <a:headEnd/>
                    <a:tailEnd/>
                  </a:ln>
                </p:spPr>
                <p:txBody>
                  <a:bodyPr/>
                  <a:lstStyle/>
                  <a:p>
                    <a:endParaRPr lang="en-US"/>
                  </a:p>
                </p:txBody>
              </p:sp>
            </p:grpSp>
          </p:grpSp>
          <p:grpSp>
            <p:nvGrpSpPr>
              <p:cNvPr id="19527" name="Group 306"/>
              <p:cNvGrpSpPr>
                <a:grpSpLocks/>
              </p:cNvGrpSpPr>
              <p:nvPr/>
            </p:nvGrpSpPr>
            <p:grpSpPr bwMode="auto">
              <a:xfrm>
                <a:off x="2092" y="3723"/>
                <a:ext cx="340" cy="518"/>
                <a:chOff x="2092" y="3723"/>
                <a:chExt cx="340" cy="518"/>
              </a:xfrm>
            </p:grpSpPr>
            <p:sp>
              <p:nvSpPr>
                <p:cNvPr id="19543" name="Rectangle 307"/>
                <p:cNvSpPr>
                  <a:spLocks noChangeArrowheads="1"/>
                </p:cNvSpPr>
                <p:nvPr/>
              </p:nvSpPr>
              <p:spPr bwMode="auto">
                <a:xfrm>
                  <a:off x="2092" y="3723"/>
                  <a:ext cx="340" cy="518"/>
                </a:xfrm>
                <a:prstGeom prst="rect">
                  <a:avLst/>
                </a:prstGeom>
                <a:solidFill>
                  <a:srgbClr val="FFFFEF"/>
                </a:solidFill>
                <a:ln w="9525">
                  <a:noFill/>
                  <a:miter lim="800000"/>
                  <a:headEnd/>
                  <a:tailEnd/>
                </a:ln>
              </p:spPr>
              <p:txBody>
                <a:bodyPr/>
                <a:lstStyle/>
                <a:p>
                  <a:endParaRPr lang="en-US"/>
                </a:p>
              </p:txBody>
            </p:sp>
            <p:grpSp>
              <p:nvGrpSpPr>
                <p:cNvPr id="19544" name="Group 308"/>
                <p:cNvGrpSpPr>
                  <a:grpSpLocks/>
                </p:cNvGrpSpPr>
                <p:nvPr/>
              </p:nvGrpSpPr>
              <p:grpSpPr bwMode="auto">
                <a:xfrm>
                  <a:off x="2092" y="3723"/>
                  <a:ext cx="340" cy="518"/>
                  <a:chOff x="2092" y="3723"/>
                  <a:chExt cx="340" cy="518"/>
                </a:xfrm>
              </p:grpSpPr>
              <p:sp>
                <p:nvSpPr>
                  <p:cNvPr id="19545" name="Rectangle 309"/>
                  <p:cNvSpPr>
                    <a:spLocks noChangeArrowheads="1"/>
                  </p:cNvSpPr>
                  <p:nvPr/>
                </p:nvSpPr>
                <p:spPr bwMode="auto">
                  <a:xfrm>
                    <a:off x="2135"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0.61</a:t>
                    </a:r>
                  </a:p>
                  <a:p>
                    <a:endParaRPr lang="en-US" sz="1400"/>
                  </a:p>
                </p:txBody>
              </p:sp>
              <p:sp>
                <p:nvSpPr>
                  <p:cNvPr id="19546" name="Rectangle 310"/>
                  <p:cNvSpPr>
                    <a:spLocks noChangeArrowheads="1"/>
                  </p:cNvSpPr>
                  <p:nvPr/>
                </p:nvSpPr>
                <p:spPr bwMode="auto">
                  <a:xfrm>
                    <a:off x="2092" y="3723"/>
                    <a:ext cx="340" cy="518"/>
                  </a:xfrm>
                  <a:prstGeom prst="rect">
                    <a:avLst/>
                  </a:prstGeom>
                  <a:noFill/>
                  <a:ln w="7">
                    <a:solidFill>
                      <a:srgbClr val="A0A0A0"/>
                    </a:solidFill>
                    <a:miter lim="800000"/>
                    <a:headEnd/>
                    <a:tailEnd/>
                  </a:ln>
                </p:spPr>
                <p:txBody>
                  <a:bodyPr/>
                  <a:lstStyle/>
                  <a:p>
                    <a:endParaRPr lang="en-US"/>
                  </a:p>
                </p:txBody>
              </p:sp>
            </p:grpSp>
          </p:grpSp>
          <p:grpSp>
            <p:nvGrpSpPr>
              <p:cNvPr id="19528" name="Group 311"/>
              <p:cNvGrpSpPr>
                <a:grpSpLocks/>
              </p:cNvGrpSpPr>
              <p:nvPr/>
            </p:nvGrpSpPr>
            <p:grpSpPr bwMode="auto">
              <a:xfrm>
                <a:off x="2432" y="3723"/>
                <a:ext cx="402" cy="518"/>
                <a:chOff x="2432" y="3723"/>
                <a:chExt cx="402" cy="518"/>
              </a:xfrm>
            </p:grpSpPr>
            <p:sp>
              <p:nvSpPr>
                <p:cNvPr id="19539" name="Rectangle 312"/>
                <p:cNvSpPr>
                  <a:spLocks noChangeArrowheads="1"/>
                </p:cNvSpPr>
                <p:nvPr/>
              </p:nvSpPr>
              <p:spPr bwMode="auto">
                <a:xfrm>
                  <a:off x="2432" y="3723"/>
                  <a:ext cx="402" cy="518"/>
                </a:xfrm>
                <a:prstGeom prst="rect">
                  <a:avLst/>
                </a:prstGeom>
                <a:solidFill>
                  <a:srgbClr val="FFFFEF"/>
                </a:solidFill>
                <a:ln w="9525">
                  <a:noFill/>
                  <a:miter lim="800000"/>
                  <a:headEnd/>
                  <a:tailEnd/>
                </a:ln>
              </p:spPr>
              <p:txBody>
                <a:bodyPr/>
                <a:lstStyle/>
                <a:p>
                  <a:endParaRPr lang="en-US"/>
                </a:p>
              </p:txBody>
            </p:sp>
            <p:grpSp>
              <p:nvGrpSpPr>
                <p:cNvPr id="19540" name="Group 313"/>
                <p:cNvGrpSpPr>
                  <a:grpSpLocks/>
                </p:cNvGrpSpPr>
                <p:nvPr/>
              </p:nvGrpSpPr>
              <p:grpSpPr bwMode="auto">
                <a:xfrm>
                  <a:off x="2432" y="3723"/>
                  <a:ext cx="402" cy="518"/>
                  <a:chOff x="2432" y="3723"/>
                  <a:chExt cx="402" cy="518"/>
                </a:xfrm>
              </p:grpSpPr>
              <p:sp>
                <p:nvSpPr>
                  <p:cNvPr id="19541" name="Rectangle 314"/>
                  <p:cNvSpPr>
                    <a:spLocks noChangeArrowheads="1"/>
                  </p:cNvSpPr>
                  <p:nvPr/>
                </p:nvSpPr>
                <p:spPr bwMode="auto">
                  <a:xfrm>
                    <a:off x="2475" y="3723"/>
                    <a:ext cx="316" cy="518"/>
                  </a:xfrm>
                  <a:prstGeom prst="rect">
                    <a:avLst/>
                  </a:prstGeom>
                  <a:solidFill>
                    <a:srgbClr val="FFFFEF"/>
                  </a:solidFill>
                  <a:ln w="9525">
                    <a:noFill/>
                    <a:miter lim="800000"/>
                    <a:headEnd/>
                    <a:tailEnd/>
                  </a:ln>
                </p:spPr>
                <p:txBody>
                  <a:bodyPr/>
                  <a:lstStyle/>
                  <a:p>
                    <a:r>
                      <a:rPr lang="en-US" sz="1400">
                        <a:cs typeface="Times New Roman" pitchFamily="18" charset="0"/>
                      </a:rPr>
                      <a:t>1.11</a:t>
                    </a:r>
                  </a:p>
                  <a:p>
                    <a:endParaRPr lang="en-US" sz="1400"/>
                  </a:p>
                </p:txBody>
              </p:sp>
              <p:sp>
                <p:nvSpPr>
                  <p:cNvPr id="19542" name="Rectangle 315"/>
                  <p:cNvSpPr>
                    <a:spLocks noChangeArrowheads="1"/>
                  </p:cNvSpPr>
                  <p:nvPr/>
                </p:nvSpPr>
                <p:spPr bwMode="auto">
                  <a:xfrm>
                    <a:off x="2432" y="3723"/>
                    <a:ext cx="402" cy="518"/>
                  </a:xfrm>
                  <a:prstGeom prst="rect">
                    <a:avLst/>
                  </a:prstGeom>
                  <a:noFill/>
                  <a:ln w="7">
                    <a:solidFill>
                      <a:srgbClr val="A0A0A0"/>
                    </a:solidFill>
                    <a:miter lim="800000"/>
                    <a:headEnd/>
                    <a:tailEnd/>
                  </a:ln>
                </p:spPr>
                <p:txBody>
                  <a:bodyPr/>
                  <a:lstStyle/>
                  <a:p>
                    <a:endParaRPr lang="en-US"/>
                  </a:p>
                </p:txBody>
              </p:sp>
            </p:grpSp>
          </p:grpSp>
          <p:grpSp>
            <p:nvGrpSpPr>
              <p:cNvPr id="19529" name="Group 316"/>
              <p:cNvGrpSpPr>
                <a:grpSpLocks/>
              </p:cNvGrpSpPr>
              <p:nvPr/>
            </p:nvGrpSpPr>
            <p:grpSpPr bwMode="auto">
              <a:xfrm>
                <a:off x="2834" y="3723"/>
                <a:ext cx="340" cy="518"/>
                <a:chOff x="2834" y="3723"/>
                <a:chExt cx="340" cy="518"/>
              </a:xfrm>
            </p:grpSpPr>
            <p:sp>
              <p:nvSpPr>
                <p:cNvPr id="19535" name="Rectangle 317"/>
                <p:cNvSpPr>
                  <a:spLocks noChangeArrowheads="1"/>
                </p:cNvSpPr>
                <p:nvPr/>
              </p:nvSpPr>
              <p:spPr bwMode="auto">
                <a:xfrm>
                  <a:off x="2834" y="3723"/>
                  <a:ext cx="340" cy="518"/>
                </a:xfrm>
                <a:prstGeom prst="rect">
                  <a:avLst/>
                </a:prstGeom>
                <a:solidFill>
                  <a:srgbClr val="FFFFEF"/>
                </a:solidFill>
                <a:ln w="9525">
                  <a:noFill/>
                  <a:miter lim="800000"/>
                  <a:headEnd/>
                  <a:tailEnd/>
                </a:ln>
              </p:spPr>
              <p:txBody>
                <a:bodyPr/>
                <a:lstStyle/>
                <a:p>
                  <a:endParaRPr lang="en-US"/>
                </a:p>
              </p:txBody>
            </p:sp>
            <p:grpSp>
              <p:nvGrpSpPr>
                <p:cNvPr id="19536" name="Group 318"/>
                <p:cNvGrpSpPr>
                  <a:grpSpLocks/>
                </p:cNvGrpSpPr>
                <p:nvPr/>
              </p:nvGrpSpPr>
              <p:grpSpPr bwMode="auto">
                <a:xfrm>
                  <a:off x="2834" y="3723"/>
                  <a:ext cx="340" cy="518"/>
                  <a:chOff x="2834" y="3723"/>
                  <a:chExt cx="340" cy="518"/>
                </a:xfrm>
              </p:grpSpPr>
              <p:sp>
                <p:nvSpPr>
                  <p:cNvPr id="19537" name="Rectangle 319"/>
                  <p:cNvSpPr>
                    <a:spLocks noChangeArrowheads="1"/>
                  </p:cNvSpPr>
                  <p:nvPr/>
                </p:nvSpPr>
                <p:spPr bwMode="auto">
                  <a:xfrm>
                    <a:off x="2877"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4.25</a:t>
                    </a:r>
                  </a:p>
                  <a:p>
                    <a:endParaRPr lang="en-US" sz="1400"/>
                  </a:p>
                </p:txBody>
              </p:sp>
              <p:sp>
                <p:nvSpPr>
                  <p:cNvPr id="19538" name="Rectangle 320"/>
                  <p:cNvSpPr>
                    <a:spLocks noChangeArrowheads="1"/>
                  </p:cNvSpPr>
                  <p:nvPr/>
                </p:nvSpPr>
                <p:spPr bwMode="auto">
                  <a:xfrm>
                    <a:off x="2834" y="3723"/>
                    <a:ext cx="340" cy="518"/>
                  </a:xfrm>
                  <a:prstGeom prst="rect">
                    <a:avLst/>
                  </a:prstGeom>
                  <a:noFill/>
                  <a:ln w="7">
                    <a:solidFill>
                      <a:srgbClr val="A0A0A0"/>
                    </a:solidFill>
                    <a:miter lim="800000"/>
                    <a:headEnd/>
                    <a:tailEnd/>
                  </a:ln>
                </p:spPr>
                <p:txBody>
                  <a:bodyPr/>
                  <a:lstStyle/>
                  <a:p>
                    <a:endParaRPr lang="en-US"/>
                  </a:p>
                </p:txBody>
              </p:sp>
            </p:grpSp>
          </p:grpSp>
          <p:grpSp>
            <p:nvGrpSpPr>
              <p:cNvPr id="19530" name="Group 321"/>
              <p:cNvGrpSpPr>
                <a:grpSpLocks/>
              </p:cNvGrpSpPr>
              <p:nvPr/>
            </p:nvGrpSpPr>
            <p:grpSpPr bwMode="auto">
              <a:xfrm>
                <a:off x="3174" y="3723"/>
                <a:ext cx="521" cy="518"/>
                <a:chOff x="3174" y="3723"/>
                <a:chExt cx="521" cy="518"/>
              </a:xfrm>
            </p:grpSpPr>
            <p:sp>
              <p:nvSpPr>
                <p:cNvPr id="19531" name="Rectangle 322"/>
                <p:cNvSpPr>
                  <a:spLocks noChangeArrowheads="1"/>
                </p:cNvSpPr>
                <p:nvPr/>
              </p:nvSpPr>
              <p:spPr bwMode="auto">
                <a:xfrm>
                  <a:off x="3174" y="3723"/>
                  <a:ext cx="521" cy="518"/>
                </a:xfrm>
                <a:prstGeom prst="rect">
                  <a:avLst/>
                </a:prstGeom>
                <a:solidFill>
                  <a:srgbClr val="FFFFEF"/>
                </a:solidFill>
                <a:ln w="9525">
                  <a:noFill/>
                  <a:miter lim="800000"/>
                  <a:headEnd/>
                  <a:tailEnd/>
                </a:ln>
              </p:spPr>
              <p:txBody>
                <a:bodyPr/>
                <a:lstStyle/>
                <a:p>
                  <a:endParaRPr lang="en-US"/>
                </a:p>
              </p:txBody>
            </p:sp>
            <p:grpSp>
              <p:nvGrpSpPr>
                <p:cNvPr id="19532" name="Group 323"/>
                <p:cNvGrpSpPr>
                  <a:grpSpLocks/>
                </p:cNvGrpSpPr>
                <p:nvPr/>
              </p:nvGrpSpPr>
              <p:grpSpPr bwMode="auto">
                <a:xfrm>
                  <a:off x="3174" y="3723"/>
                  <a:ext cx="521" cy="518"/>
                  <a:chOff x="3174" y="3723"/>
                  <a:chExt cx="521" cy="518"/>
                </a:xfrm>
              </p:grpSpPr>
              <p:sp>
                <p:nvSpPr>
                  <p:cNvPr id="19533" name="Rectangle 324"/>
                  <p:cNvSpPr>
                    <a:spLocks noChangeArrowheads="1"/>
                  </p:cNvSpPr>
                  <p:nvPr/>
                </p:nvSpPr>
                <p:spPr bwMode="auto">
                  <a:xfrm>
                    <a:off x="3217" y="3723"/>
                    <a:ext cx="435" cy="518"/>
                  </a:xfrm>
                  <a:prstGeom prst="rect">
                    <a:avLst/>
                  </a:prstGeom>
                  <a:solidFill>
                    <a:srgbClr val="FFFFEF"/>
                  </a:solidFill>
                  <a:ln w="9525">
                    <a:noFill/>
                    <a:miter lim="800000"/>
                    <a:headEnd/>
                    <a:tailEnd/>
                  </a:ln>
                </p:spPr>
                <p:txBody>
                  <a:bodyPr/>
                  <a:lstStyle/>
                  <a:p>
                    <a:r>
                      <a:rPr lang="en-US" sz="1400">
                        <a:cs typeface="Times New Roman" pitchFamily="18" charset="0"/>
                      </a:rPr>
                      <a:t>0.88</a:t>
                    </a:r>
                  </a:p>
                  <a:p>
                    <a:endParaRPr lang="en-US" sz="1400"/>
                  </a:p>
                </p:txBody>
              </p:sp>
              <p:sp>
                <p:nvSpPr>
                  <p:cNvPr id="19534" name="Rectangle 325"/>
                  <p:cNvSpPr>
                    <a:spLocks noChangeArrowheads="1"/>
                  </p:cNvSpPr>
                  <p:nvPr/>
                </p:nvSpPr>
                <p:spPr bwMode="auto">
                  <a:xfrm>
                    <a:off x="3174" y="3723"/>
                    <a:ext cx="521" cy="518"/>
                  </a:xfrm>
                  <a:prstGeom prst="rect">
                    <a:avLst/>
                  </a:prstGeom>
                  <a:noFill/>
                  <a:ln w="7">
                    <a:solidFill>
                      <a:srgbClr val="A0A0A0"/>
                    </a:solidFill>
                    <a:miter lim="800000"/>
                    <a:headEnd/>
                    <a:tailEnd/>
                  </a:ln>
                </p:spPr>
                <p:txBody>
                  <a:bodyPr/>
                  <a:lstStyle/>
                  <a:p>
                    <a:endParaRPr lang="en-US"/>
                  </a:p>
                </p:txBody>
              </p:sp>
            </p:grpSp>
          </p:grpSp>
        </p:grpSp>
        <p:sp>
          <p:nvSpPr>
            <p:cNvPr id="19466" name="Rectangle 326"/>
            <p:cNvSpPr>
              <a:spLocks noChangeArrowheads="1"/>
            </p:cNvSpPr>
            <p:nvPr/>
          </p:nvSpPr>
          <p:spPr bwMode="auto">
            <a:xfrm>
              <a:off x="-2" y="-2"/>
              <a:ext cx="3699" cy="4245"/>
            </a:xfrm>
            <a:prstGeom prst="rect">
              <a:avLst/>
            </a:prstGeom>
            <a:noFill/>
            <a:ln w="7937">
              <a:solidFill>
                <a:srgbClr val="A0A0A0"/>
              </a:solidFill>
              <a:miter lim="800000"/>
              <a:headEnd/>
              <a:tailEnd/>
            </a:ln>
          </p:spPr>
          <p:txBody>
            <a:bodyPr/>
            <a:lstStyle/>
            <a:p>
              <a:endParaRPr lang="en-US"/>
            </a:p>
          </p:txBody>
        </p:sp>
      </p:grpSp>
      <p:sp>
        <p:nvSpPr>
          <p:cNvPr id="322887" name="Oval 327"/>
          <p:cNvSpPr>
            <a:spLocks noChangeArrowheads="1"/>
          </p:cNvSpPr>
          <p:nvPr/>
        </p:nvSpPr>
        <p:spPr bwMode="auto">
          <a:xfrm>
            <a:off x="5397500" y="2590800"/>
            <a:ext cx="457200" cy="381000"/>
          </a:xfrm>
          <a:prstGeom prst="ellipse">
            <a:avLst/>
          </a:prstGeom>
          <a:noFill/>
          <a:ln w="28575">
            <a:solidFill>
              <a:srgbClr val="800000"/>
            </a:solidFill>
            <a:round/>
            <a:headEnd/>
            <a:tailEnd/>
          </a:ln>
        </p:spPr>
        <p:txBody>
          <a:bodyPr wrap="none" anchor="ctr"/>
          <a:lstStyle/>
          <a:p>
            <a:endParaRPr lang="en-US"/>
          </a:p>
        </p:txBody>
      </p:sp>
      <p:sp>
        <p:nvSpPr>
          <p:cNvPr id="322888" name="Line 328"/>
          <p:cNvSpPr>
            <a:spLocks noChangeShapeType="1"/>
          </p:cNvSpPr>
          <p:nvPr/>
        </p:nvSpPr>
        <p:spPr bwMode="auto">
          <a:xfrm flipV="1">
            <a:off x="4114800" y="2819400"/>
            <a:ext cx="1219200" cy="533400"/>
          </a:xfrm>
          <a:prstGeom prst="line">
            <a:avLst/>
          </a:prstGeom>
          <a:noFill/>
          <a:ln w="28575">
            <a:solidFill>
              <a:srgbClr val="800000"/>
            </a:solidFill>
            <a:round/>
            <a:headEnd/>
            <a:tailEnd type="triangle" w="med" len="med"/>
          </a:ln>
        </p:spPr>
        <p:txBody>
          <a:bodyPr/>
          <a:lstStyle/>
          <a:p>
            <a:endParaRPr lang="en-US"/>
          </a:p>
        </p:txBody>
      </p:sp>
      <p:sp>
        <p:nvSpPr>
          <p:cNvPr id="322889" name="Text Box 329"/>
          <p:cNvSpPr txBox="1">
            <a:spLocks noChangeArrowheads="1"/>
          </p:cNvSpPr>
          <p:nvPr/>
        </p:nvSpPr>
        <p:spPr bwMode="auto">
          <a:xfrm>
            <a:off x="2286000" y="3305175"/>
            <a:ext cx="2895600" cy="581025"/>
          </a:xfrm>
          <a:prstGeom prst="rect">
            <a:avLst/>
          </a:prstGeom>
          <a:noFill/>
          <a:ln w="9525">
            <a:noFill/>
            <a:miter lim="800000"/>
            <a:headEnd/>
            <a:tailEnd/>
          </a:ln>
        </p:spPr>
        <p:txBody>
          <a:bodyPr>
            <a:spAutoFit/>
          </a:bodyPr>
          <a:lstStyle/>
          <a:p>
            <a:pPr algn="r">
              <a:spcBef>
                <a:spcPct val="50000"/>
              </a:spcBef>
            </a:pPr>
            <a:r>
              <a:rPr lang="en-US" sz="1600" b="1">
                <a:solidFill>
                  <a:srgbClr val="800000"/>
                </a:solidFill>
              </a:rPr>
              <a:t>1.07% monthly return = 12.84% per year</a:t>
            </a:r>
          </a:p>
        </p:txBody>
      </p:sp>
      <p:sp>
        <p:nvSpPr>
          <p:cNvPr id="19464" name="Text Box 330"/>
          <p:cNvSpPr txBox="1">
            <a:spLocks noChangeArrowheads="1"/>
          </p:cNvSpPr>
          <p:nvPr/>
        </p:nvSpPr>
        <p:spPr bwMode="auto">
          <a:xfrm>
            <a:off x="6858000" y="1752600"/>
            <a:ext cx="914400" cy="942975"/>
          </a:xfrm>
          <a:prstGeom prst="rect">
            <a:avLst/>
          </a:prstGeom>
          <a:noFill/>
          <a:ln w="9525">
            <a:noFill/>
            <a:miter lim="800000"/>
            <a:headEnd/>
            <a:tailEnd/>
          </a:ln>
        </p:spPr>
        <p:txBody>
          <a:bodyPr>
            <a:spAutoFit/>
          </a:bodyPr>
          <a:lstStyle/>
          <a:p>
            <a:pPr algn="ctr">
              <a:spcBef>
                <a:spcPct val="50000"/>
              </a:spcBef>
            </a:pPr>
            <a:r>
              <a:rPr lang="en-US" sz="1400">
                <a:solidFill>
                  <a:schemeClr val="bg1"/>
                </a:solidFill>
              </a:rPr>
              <a:t>Country stock market vs. world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2887"/>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322888"/>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322889"/>
                                        </p:tgtEl>
                                        <p:attrNameLst>
                                          <p:attrName>style.visibility</p:attrName>
                                        </p:attrNameLst>
                                      </p:cBhvr>
                                      <p:to>
                                        <p:strVal val="visible"/>
                                      </p:to>
                                    </p:set>
                                  </p:childTnLst>
                                  <p:subTnLst>
                                    <p:set>
                                      <p:cBhvr override="childStyle">
                                        <p:cTn dur="1" fill="hold" display="0" masterRel="nextClick" afterEffect="1"/>
                                        <p:tgtEl>
                                          <p:spTgt spid="32288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2887" grpId="0" animBg="1"/>
      <p:bldP spid="322888" grpId="0" animBg="1"/>
      <p:bldP spid="322889"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381000" y="1524000"/>
            <a:ext cx="7467600" cy="1143000"/>
          </a:xfrm>
          <a:prstGeom prst="rect">
            <a:avLst/>
          </a:prstGeom>
          <a:solidFill>
            <a:srgbClr val="800000"/>
          </a:solidFill>
          <a:ln w="9525">
            <a:solidFill>
              <a:schemeClr val="tx1"/>
            </a:solidFill>
            <a:miter lim="800000"/>
            <a:headEnd/>
            <a:tailEnd/>
          </a:ln>
        </p:spPr>
        <p:txBody>
          <a:bodyPr wrap="none" anchor="ctr"/>
          <a:lstStyle/>
          <a:p>
            <a:endParaRPr lang="en-US"/>
          </a:p>
        </p:txBody>
      </p:sp>
      <p:grpSp>
        <p:nvGrpSpPr>
          <p:cNvPr id="20483" name="Group 3"/>
          <p:cNvGrpSpPr>
            <a:grpSpLocks/>
          </p:cNvGrpSpPr>
          <p:nvPr/>
        </p:nvGrpSpPr>
        <p:grpSpPr bwMode="auto">
          <a:xfrm>
            <a:off x="381000" y="1524000"/>
            <a:ext cx="7467600" cy="4114800"/>
            <a:chOff x="-2" y="-2"/>
            <a:chExt cx="3699" cy="4245"/>
          </a:xfrm>
        </p:grpSpPr>
        <p:grpSp>
          <p:nvGrpSpPr>
            <p:cNvPr id="20489" name="Group 4"/>
            <p:cNvGrpSpPr>
              <a:grpSpLocks/>
            </p:cNvGrpSpPr>
            <p:nvPr/>
          </p:nvGrpSpPr>
          <p:grpSpPr bwMode="auto">
            <a:xfrm>
              <a:off x="0" y="0"/>
              <a:ext cx="3695" cy="4241"/>
              <a:chOff x="0" y="0"/>
              <a:chExt cx="3695" cy="4241"/>
            </a:xfrm>
          </p:grpSpPr>
          <p:grpSp>
            <p:nvGrpSpPr>
              <p:cNvPr id="20491" name="Group 5"/>
              <p:cNvGrpSpPr>
                <a:grpSpLocks/>
              </p:cNvGrpSpPr>
              <p:nvPr/>
            </p:nvGrpSpPr>
            <p:grpSpPr bwMode="auto">
              <a:xfrm>
                <a:off x="0" y="0"/>
                <a:ext cx="684" cy="1133"/>
                <a:chOff x="0" y="0"/>
                <a:chExt cx="684" cy="1133"/>
              </a:xfrm>
            </p:grpSpPr>
            <p:sp>
              <p:nvSpPr>
                <p:cNvPr id="20807" name="Rectangle 6"/>
                <p:cNvSpPr>
                  <a:spLocks noChangeArrowheads="1"/>
                </p:cNvSpPr>
                <p:nvPr/>
              </p:nvSpPr>
              <p:spPr bwMode="auto">
                <a:xfrm>
                  <a:off x="0" y="0"/>
                  <a:ext cx="684" cy="730"/>
                </a:xfrm>
                <a:prstGeom prst="rect">
                  <a:avLst/>
                </a:prstGeom>
                <a:solidFill>
                  <a:srgbClr val="800000"/>
                </a:solidFill>
                <a:ln w="9525">
                  <a:noFill/>
                  <a:miter lim="800000"/>
                  <a:headEnd/>
                  <a:tailEnd/>
                </a:ln>
              </p:spPr>
              <p:txBody>
                <a:bodyPr/>
                <a:lstStyle/>
                <a:p>
                  <a:endParaRPr lang="en-US"/>
                </a:p>
              </p:txBody>
            </p:sp>
            <p:grpSp>
              <p:nvGrpSpPr>
                <p:cNvPr id="20808" name="Group 7"/>
                <p:cNvGrpSpPr>
                  <a:grpSpLocks/>
                </p:cNvGrpSpPr>
                <p:nvPr/>
              </p:nvGrpSpPr>
              <p:grpSpPr bwMode="auto">
                <a:xfrm>
                  <a:off x="0" y="0"/>
                  <a:ext cx="684" cy="1133"/>
                  <a:chOff x="0" y="0"/>
                  <a:chExt cx="684" cy="1133"/>
                </a:xfrm>
              </p:grpSpPr>
              <p:sp>
                <p:nvSpPr>
                  <p:cNvPr id="20809" name="Rectangle 8"/>
                  <p:cNvSpPr>
                    <a:spLocks noChangeArrowheads="1"/>
                  </p:cNvSpPr>
                  <p:nvPr/>
                </p:nvSpPr>
                <p:spPr bwMode="auto">
                  <a:xfrm>
                    <a:off x="43" y="0"/>
                    <a:ext cx="598" cy="113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Stock Market</a:t>
                    </a:r>
                    <a:endParaRPr lang="en-US" sz="1400">
                      <a:cs typeface="Times New Roman" pitchFamily="18" charset="0"/>
                    </a:endParaRPr>
                  </a:p>
                  <a:p>
                    <a:endParaRPr lang="en-US" sz="1400"/>
                  </a:p>
                </p:txBody>
              </p:sp>
              <p:sp>
                <p:nvSpPr>
                  <p:cNvPr id="20810" name="Rectangle 9"/>
                  <p:cNvSpPr>
                    <a:spLocks noChangeArrowheads="1"/>
                  </p:cNvSpPr>
                  <p:nvPr/>
                </p:nvSpPr>
                <p:spPr bwMode="auto">
                  <a:xfrm>
                    <a:off x="0" y="0"/>
                    <a:ext cx="684" cy="1133"/>
                  </a:xfrm>
                  <a:prstGeom prst="rect">
                    <a:avLst/>
                  </a:prstGeom>
                  <a:noFill/>
                  <a:ln w="7">
                    <a:solidFill>
                      <a:srgbClr val="A0A0A0"/>
                    </a:solidFill>
                    <a:miter lim="800000"/>
                    <a:headEnd/>
                    <a:tailEnd/>
                  </a:ln>
                </p:spPr>
                <p:txBody>
                  <a:bodyPr/>
                  <a:lstStyle/>
                  <a:p>
                    <a:endParaRPr lang="en-US"/>
                  </a:p>
                </p:txBody>
              </p:sp>
            </p:grpSp>
          </p:grpSp>
          <p:grpSp>
            <p:nvGrpSpPr>
              <p:cNvPr id="20492" name="Group 10"/>
              <p:cNvGrpSpPr>
                <a:grpSpLocks/>
              </p:cNvGrpSpPr>
              <p:nvPr/>
            </p:nvGrpSpPr>
            <p:grpSpPr bwMode="auto">
              <a:xfrm>
                <a:off x="684" y="0"/>
                <a:ext cx="1748" cy="730"/>
                <a:chOff x="684" y="0"/>
                <a:chExt cx="1748" cy="730"/>
              </a:xfrm>
            </p:grpSpPr>
            <p:sp>
              <p:nvSpPr>
                <p:cNvPr id="20803" name="Rectangle 11"/>
                <p:cNvSpPr>
                  <a:spLocks noChangeArrowheads="1"/>
                </p:cNvSpPr>
                <p:nvPr/>
              </p:nvSpPr>
              <p:spPr bwMode="auto">
                <a:xfrm>
                  <a:off x="684" y="0"/>
                  <a:ext cx="1748" cy="730"/>
                </a:xfrm>
                <a:prstGeom prst="rect">
                  <a:avLst/>
                </a:prstGeom>
                <a:solidFill>
                  <a:srgbClr val="800000"/>
                </a:solidFill>
                <a:ln w="9525">
                  <a:noFill/>
                  <a:miter lim="800000"/>
                  <a:headEnd/>
                  <a:tailEnd/>
                </a:ln>
              </p:spPr>
              <p:txBody>
                <a:bodyPr/>
                <a:lstStyle/>
                <a:p>
                  <a:endParaRPr lang="en-US"/>
                </a:p>
              </p:txBody>
            </p:sp>
            <p:grpSp>
              <p:nvGrpSpPr>
                <p:cNvPr id="20804" name="Group 12"/>
                <p:cNvGrpSpPr>
                  <a:grpSpLocks/>
                </p:cNvGrpSpPr>
                <p:nvPr/>
              </p:nvGrpSpPr>
              <p:grpSpPr bwMode="auto">
                <a:xfrm>
                  <a:off x="684" y="0"/>
                  <a:ext cx="1748" cy="730"/>
                  <a:chOff x="684" y="0"/>
                  <a:chExt cx="1748" cy="730"/>
                </a:xfrm>
              </p:grpSpPr>
              <p:sp>
                <p:nvSpPr>
                  <p:cNvPr id="20805" name="Rectangle 13"/>
                  <p:cNvSpPr>
                    <a:spLocks noChangeArrowheads="1"/>
                  </p:cNvSpPr>
                  <p:nvPr/>
                </p:nvSpPr>
                <p:spPr bwMode="auto">
                  <a:xfrm>
                    <a:off x="727" y="0"/>
                    <a:ext cx="1662" cy="730"/>
                  </a:xfrm>
                  <a:prstGeom prst="rect">
                    <a:avLst/>
                  </a:prstGeom>
                  <a:solidFill>
                    <a:srgbClr val="800000"/>
                  </a:solidFill>
                  <a:ln w="9525">
                    <a:noFill/>
                    <a:miter lim="800000"/>
                    <a:headEnd/>
                    <a:tailEnd/>
                  </a:ln>
                </p:spPr>
                <p:txBody>
                  <a:bodyPr lIns="0" tIns="0" rIns="0" bIns="0"/>
                  <a:lstStyle/>
                  <a:p>
                    <a:pPr algn="ctr"/>
                    <a:r>
                      <a:rPr lang="en-US" sz="1400" b="1" i="1">
                        <a:solidFill>
                          <a:srgbClr val="FFFFFF"/>
                        </a:solidFill>
                        <a:cs typeface="Times New Roman" pitchFamily="18" charset="0"/>
                      </a:rPr>
                      <a:t>Correlation Coefficient</a:t>
                    </a:r>
                  </a:p>
                  <a:p>
                    <a:pPr algn="ctr"/>
                    <a:endParaRPr lang="en-US" sz="1400"/>
                  </a:p>
                </p:txBody>
              </p:sp>
              <p:sp>
                <p:nvSpPr>
                  <p:cNvPr id="20806" name="Rectangle 14"/>
                  <p:cNvSpPr>
                    <a:spLocks noChangeArrowheads="1"/>
                  </p:cNvSpPr>
                  <p:nvPr/>
                </p:nvSpPr>
                <p:spPr bwMode="auto">
                  <a:xfrm>
                    <a:off x="684" y="0"/>
                    <a:ext cx="1748" cy="730"/>
                  </a:xfrm>
                  <a:prstGeom prst="rect">
                    <a:avLst/>
                  </a:prstGeom>
                  <a:noFill/>
                  <a:ln w="7">
                    <a:solidFill>
                      <a:srgbClr val="A0A0A0"/>
                    </a:solidFill>
                    <a:miter lim="800000"/>
                    <a:headEnd/>
                    <a:tailEnd/>
                  </a:ln>
                </p:spPr>
                <p:txBody>
                  <a:bodyPr/>
                  <a:lstStyle/>
                  <a:p>
                    <a:endParaRPr lang="en-US"/>
                  </a:p>
                </p:txBody>
              </p:sp>
            </p:grpSp>
          </p:grpSp>
          <p:grpSp>
            <p:nvGrpSpPr>
              <p:cNvPr id="20493" name="Group 15"/>
              <p:cNvGrpSpPr>
                <a:grpSpLocks/>
              </p:cNvGrpSpPr>
              <p:nvPr/>
            </p:nvGrpSpPr>
            <p:grpSpPr bwMode="auto">
              <a:xfrm>
                <a:off x="2432" y="0"/>
                <a:ext cx="402" cy="1133"/>
                <a:chOff x="2432" y="0"/>
                <a:chExt cx="402" cy="1133"/>
              </a:xfrm>
            </p:grpSpPr>
            <p:sp>
              <p:nvSpPr>
                <p:cNvPr id="20799" name="Rectangle 16"/>
                <p:cNvSpPr>
                  <a:spLocks noChangeArrowheads="1"/>
                </p:cNvSpPr>
                <p:nvPr/>
              </p:nvSpPr>
              <p:spPr bwMode="auto">
                <a:xfrm>
                  <a:off x="2432" y="0"/>
                  <a:ext cx="402" cy="730"/>
                </a:xfrm>
                <a:prstGeom prst="rect">
                  <a:avLst/>
                </a:prstGeom>
                <a:solidFill>
                  <a:srgbClr val="800000"/>
                </a:solidFill>
                <a:ln w="9525">
                  <a:noFill/>
                  <a:miter lim="800000"/>
                  <a:headEnd/>
                  <a:tailEnd/>
                </a:ln>
              </p:spPr>
              <p:txBody>
                <a:bodyPr/>
                <a:lstStyle/>
                <a:p>
                  <a:endParaRPr lang="en-US"/>
                </a:p>
              </p:txBody>
            </p:sp>
            <p:grpSp>
              <p:nvGrpSpPr>
                <p:cNvPr id="20800" name="Group 17"/>
                <p:cNvGrpSpPr>
                  <a:grpSpLocks/>
                </p:cNvGrpSpPr>
                <p:nvPr/>
              </p:nvGrpSpPr>
              <p:grpSpPr bwMode="auto">
                <a:xfrm>
                  <a:off x="2432" y="0"/>
                  <a:ext cx="402" cy="1133"/>
                  <a:chOff x="2432" y="0"/>
                  <a:chExt cx="402" cy="1133"/>
                </a:xfrm>
              </p:grpSpPr>
              <p:sp>
                <p:nvSpPr>
                  <p:cNvPr id="20801" name="Rectangle 18"/>
                  <p:cNvSpPr>
                    <a:spLocks noChangeArrowheads="1"/>
                  </p:cNvSpPr>
                  <p:nvPr/>
                </p:nvSpPr>
                <p:spPr bwMode="auto">
                  <a:xfrm>
                    <a:off x="2475" y="0"/>
                    <a:ext cx="316" cy="113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Mean</a:t>
                    </a:r>
                    <a:endParaRPr lang="en-US" sz="1400">
                      <a:cs typeface="Times New Roman" pitchFamily="18" charset="0"/>
                    </a:endParaRPr>
                  </a:p>
                  <a:p>
                    <a:r>
                      <a:rPr lang="en-US" sz="1400" b="1" i="1">
                        <a:solidFill>
                          <a:srgbClr val="FFFFFF"/>
                        </a:solidFill>
                        <a:cs typeface="Times New Roman" pitchFamily="18" charset="0"/>
                      </a:rPr>
                      <a:t> (%)</a:t>
                    </a:r>
                    <a:endParaRPr lang="en-US" sz="1400">
                      <a:cs typeface="Times New Roman" pitchFamily="18" charset="0"/>
                    </a:endParaRPr>
                  </a:p>
                  <a:p>
                    <a:endParaRPr lang="en-US" sz="1400"/>
                  </a:p>
                </p:txBody>
              </p:sp>
              <p:sp>
                <p:nvSpPr>
                  <p:cNvPr id="20802" name="Rectangle 19"/>
                  <p:cNvSpPr>
                    <a:spLocks noChangeArrowheads="1"/>
                  </p:cNvSpPr>
                  <p:nvPr/>
                </p:nvSpPr>
                <p:spPr bwMode="auto">
                  <a:xfrm>
                    <a:off x="2432" y="0"/>
                    <a:ext cx="402" cy="1133"/>
                  </a:xfrm>
                  <a:prstGeom prst="rect">
                    <a:avLst/>
                  </a:prstGeom>
                  <a:noFill/>
                  <a:ln w="7">
                    <a:solidFill>
                      <a:srgbClr val="A0A0A0"/>
                    </a:solidFill>
                    <a:miter lim="800000"/>
                    <a:headEnd/>
                    <a:tailEnd/>
                  </a:ln>
                </p:spPr>
                <p:txBody>
                  <a:bodyPr/>
                  <a:lstStyle/>
                  <a:p>
                    <a:endParaRPr lang="en-US"/>
                  </a:p>
                </p:txBody>
              </p:sp>
            </p:grpSp>
          </p:grpSp>
          <p:grpSp>
            <p:nvGrpSpPr>
              <p:cNvPr id="20494" name="Group 20"/>
              <p:cNvGrpSpPr>
                <a:grpSpLocks/>
              </p:cNvGrpSpPr>
              <p:nvPr/>
            </p:nvGrpSpPr>
            <p:grpSpPr bwMode="auto">
              <a:xfrm>
                <a:off x="2834" y="0"/>
                <a:ext cx="340" cy="1133"/>
                <a:chOff x="2834" y="0"/>
                <a:chExt cx="340" cy="1133"/>
              </a:xfrm>
            </p:grpSpPr>
            <p:sp>
              <p:nvSpPr>
                <p:cNvPr id="20795" name="Rectangle 21"/>
                <p:cNvSpPr>
                  <a:spLocks noChangeArrowheads="1"/>
                </p:cNvSpPr>
                <p:nvPr/>
              </p:nvSpPr>
              <p:spPr bwMode="auto">
                <a:xfrm>
                  <a:off x="2834" y="0"/>
                  <a:ext cx="340" cy="730"/>
                </a:xfrm>
                <a:prstGeom prst="rect">
                  <a:avLst/>
                </a:prstGeom>
                <a:solidFill>
                  <a:srgbClr val="800000"/>
                </a:solidFill>
                <a:ln w="9525">
                  <a:noFill/>
                  <a:miter lim="800000"/>
                  <a:headEnd/>
                  <a:tailEnd/>
                </a:ln>
              </p:spPr>
              <p:txBody>
                <a:bodyPr/>
                <a:lstStyle/>
                <a:p>
                  <a:endParaRPr lang="en-US"/>
                </a:p>
              </p:txBody>
            </p:sp>
            <p:grpSp>
              <p:nvGrpSpPr>
                <p:cNvPr id="20796" name="Group 22"/>
                <p:cNvGrpSpPr>
                  <a:grpSpLocks/>
                </p:cNvGrpSpPr>
                <p:nvPr/>
              </p:nvGrpSpPr>
              <p:grpSpPr bwMode="auto">
                <a:xfrm>
                  <a:off x="2834" y="0"/>
                  <a:ext cx="340" cy="1133"/>
                  <a:chOff x="2834" y="0"/>
                  <a:chExt cx="340" cy="1133"/>
                </a:xfrm>
              </p:grpSpPr>
              <p:sp>
                <p:nvSpPr>
                  <p:cNvPr id="20797" name="Rectangle 23"/>
                  <p:cNvSpPr>
                    <a:spLocks noChangeArrowheads="1"/>
                  </p:cNvSpPr>
                  <p:nvPr/>
                </p:nvSpPr>
                <p:spPr bwMode="auto">
                  <a:xfrm>
                    <a:off x="2877" y="0"/>
                    <a:ext cx="254" cy="113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SD</a:t>
                    </a:r>
                    <a:endParaRPr lang="en-US" sz="1400">
                      <a:cs typeface="Times New Roman" pitchFamily="18" charset="0"/>
                    </a:endParaRPr>
                  </a:p>
                  <a:p>
                    <a:r>
                      <a:rPr lang="en-US" sz="1400" b="1" i="1">
                        <a:solidFill>
                          <a:srgbClr val="FFFFFF"/>
                        </a:solidFill>
                        <a:cs typeface="Times New Roman" pitchFamily="18" charset="0"/>
                      </a:rPr>
                      <a:t> (%)</a:t>
                    </a:r>
                    <a:endParaRPr lang="en-US" sz="1400">
                      <a:cs typeface="Times New Roman" pitchFamily="18" charset="0"/>
                    </a:endParaRPr>
                  </a:p>
                  <a:p>
                    <a:endParaRPr lang="en-US" sz="1400"/>
                  </a:p>
                </p:txBody>
              </p:sp>
              <p:sp>
                <p:nvSpPr>
                  <p:cNvPr id="20798" name="Rectangle 24"/>
                  <p:cNvSpPr>
                    <a:spLocks noChangeArrowheads="1"/>
                  </p:cNvSpPr>
                  <p:nvPr/>
                </p:nvSpPr>
                <p:spPr bwMode="auto">
                  <a:xfrm>
                    <a:off x="2834" y="0"/>
                    <a:ext cx="340" cy="1133"/>
                  </a:xfrm>
                  <a:prstGeom prst="rect">
                    <a:avLst/>
                  </a:prstGeom>
                  <a:noFill/>
                  <a:ln w="7">
                    <a:solidFill>
                      <a:srgbClr val="A0A0A0"/>
                    </a:solidFill>
                    <a:miter lim="800000"/>
                    <a:headEnd/>
                    <a:tailEnd/>
                  </a:ln>
                </p:spPr>
                <p:txBody>
                  <a:bodyPr/>
                  <a:lstStyle/>
                  <a:p>
                    <a:endParaRPr lang="en-US"/>
                  </a:p>
                </p:txBody>
              </p:sp>
            </p:grpSp>
          </p:grpSp>
          <p:grpSp>
            <p:nvGrpSpPr>
              <p:cNvPr id="20495" name="Group 25"/>
              <p:cNvGrpSpPr>
                <a:grpSpLocks/>
              </p:cNvGrpSpPr>
              <p:nvPr/>
            </p:nvGrpSpPr>
            <p:grpSpPr bwMode="auto">
              <a:xfrm>
                <a:off x="3174" y="0"/>
                <a:ext cx="521" cy="1133"/>
                <a:chOff x="3174" y="0"/>
                <a:chExt cx="521" cy="1133"/>
              </a:xfrm>
            </p:grpSpPr>
            <p:sp>
              <p:nvSpPr>
                <p:cNvPr id="20791" name="Rectangle 26"/>
                <p:cNvSpPr>
                  <a:spLocks noChangeArrowheads="1"/>
                </p:cNvSpPr>
                <p:nvPr/>
              </p:nvSpPr>
              <p:spPr bwMode="auto">
                <a:xfrm>
                  <a:off x="3174" y="0"/>
                  <a:ext cx="521" cy="730"/>
                </a:xfrm>
                <a:prstGeom prst="rect">
                  <a:avLst/>
                </a:prstGeom>
                <a:solidFill>
                  <a:srgbClr val="800000"/>
                </a:solidFill>
                <a:ln w="9525">
                  <a:noFill/>
                  <a:miter lim="800000"/>
                  <a:headEnd/>
                  <a:tailEnd/>
                </a:ln>
              </p:spPr>
              <p:txBody>
                <a:bodyPr/>
                <a:lstStyle/>
                <a:p>
                  <a:endParaRPr lang="en-US"/>
                </a:p>
              </p:txBody>
            </p:sp>
            <p:grpSp>
              <p:nvGrpSpPr>
                <p:cNvPr id="20792" name="Group 27"/>
                <p:cNvGrpSpPr>
                  <a:grpSpLocks/>
                </p:cNvGrpSpPr>
                <p:nvPr/>
              </p:nvGrpSpPr>
              <p:grpSpPr bwMode="auto">
                <a:xfrm>
                  <a:off x="3174" y="0"/>
                  <a:ext cx="521" cy="1133"/>
                  <a:chOff x="3174" y="0"/>
                  <a:chExt cx="521" cy="1133"/>
                </a:xfrm>
              </p:grpSpPr>
              <p:sp>
                <p:nvSpPr>
                  <p:cNvPr id="20793" name="Rectangle 28"/>
                  <p:cNvSpPr>
                    <a:spLocks noChangeArrowheads="1"/>
                  </p:cNvSpPr>
                  <p:nvPr/>
                </p:nvSpPr>
                <p:spPr bwMode="auto">
                  <a:xfrm>
                    <a:off x="3217" y="0"/>
                    <a:ext cx="435" cy="1133"/>
                  </a:xfrm>
                  <a:prstGeom prst="rect">
                    <a:avLst/>
                  </a:prstGeom>
                  <a:solidFill>
                    <a:srgbClr val="800000"/>
                  </a:solidFill>
                  <a:ln w="9525">
                    <a:noFill/>
                    <a:miter lim="800000"/>
                    <a:headEnd/>
                    <a:tailEnd/>
                  </a:ln>
                </p:spPr>
                <p:txBody>
                  <a:bodyPr/>
                  <a:lstStyle/>
                  <a:p>
                    <a:pPr algn="ctr"/>
                    <a:r>
                      <a:rPr lang="en-US" sz="1400" b="1" i="1">
                        <a:solidFill>
                          <a:srgbClr val="FFFFFF"/>
                        </a:solidFill>
                        <a:cs typeface="Times New Roman" pitchFamily="18" charset="0"/>
                        <a:sym typeface="Symbol" pitchFamily="18" charset="2"/>
                      </a:rPr>
                      <a:t></a:t>
                    </a:r>
                    <a:endParaRPr lang="en-US" sz="1400">
                      <a:cs typeface="Times New Roman" pitchFamily="18" charset="0"/>
                    </a:endParaRPr>
                  </a:p>
                  <a:p>
                    <a:endParaRPr lang="en-US" sz="1400" b="1" i="1">
                      <a:solidFill>
                        <a:srgbClr val="FFFFFF"/>
                      </a:solidFill>
                      <a:cs typeface="Times New Roman" pitchFamily="18" charset="0"/>
                      <a:sym typeface="Symbol" pitchFamily="18" charset="2"/>
                    </a:endParaRPr>
                  </a:p>
                </p:txBody>
              </p:sp>
              <p:sp>
                <p:nvSpPr>
                  <p:cNvPr id="20794" name="Rectangle 29"/>
                  <p:cNvSpPr>
                    <a:spLocks noChangeArrowheads="1"/>
                  </p:cNvSpPr>
                  <p:nvPr/>
                </p:nvSpPr>
                <p:spPr bwMode="auto">
                  <a:xfrm>
                    <a:off x="3174" y="0"/>
                    <a:ext cx="521" cy="1133"/>
                  </a:xfrm>
                  <a:prstGeom prst="rect">
                    <a:avLst/>
                  </a:prstGeom>
                  <a:noFill/>
                  <a:ln w="7">
                    <a:solidFill>
                      <a:srgbClr val="A0A0A0"/>
                    </a:solidFill>
                    <a:miter lim="800000"/>
                    <a:headEnd/>
                    <a:tailEnd/>
                  </a:ln>
                </p:spPr>
                <p:txBody>
                  <a:bodyPr/>
                  <a:lstStyle/>
                  <a:p>
                    <a:endParaRPr lang="en-US"/>
                  </a:p>
                </p:txBody>
              </p:sp>
            </p:grpSp>
          </p:grpSp>
          <p:grpSp>
            <p:nvGrpSpPr>
              <p:cNvPr id="20496" name="Group 30"/>
              <p:cNvGrpSpPr>
                <a:grpSpLocks/>
              </p:cNvGrpSpPr>
              <p:nvPr/>
            </p:nvGrpSpPr>
            <p:grpSpPr bwMode="auto">
              <a:xfrm>
                <a:off x="684" y="730"/>
                <a:ext cx="340" cy="403"/>
                <a:chOff x="684" y="730"/>
                <a:chExt cx="340" cy="403"/>
              </a:xfrm>
            </p:grpSpPr>
            <p:sp>
              <p:nvSpPr>
                <p:cNvPr id="20787" name="Rectangle 31"/>
                <p:cNvSpPr>
                  <a:spLocks noChangeArrowheads="1"/>
                </p:cNvSpPr>
                <p:nvPr/>
              </p:nvSpPr>
              <p:spPr bwMode="auto">
                <a:xfrm>
                  <a:off x="684" y="730"/>
                  <a:ext cx="340" cy="403"/>
                </a:xfrm>
                <a:prstGeom prst="rect">
                  <a:avLst/>
                </a:prstGeom>
                <a:solidFill>
                  <a:srgbClr val="800000"/>
                </a:solidFill>
                <a:ln w="9525">
                  <a:noFill/>
                  <a:miter lim="800000"/>
                  <a:headEnd/>
                  <a:tailEnd/>
                </a:ln>
              </p:spPr>
              <p:txBody>
                <a:bodyPr/>
                <a:lstStyle/>
                <a:p>
                  <a:endParaRPr lang="en-US"/>
                </a:p>
              </p:txBody>
            </p:sp>
            <p:grpSp>
              <p:nvGrpSpPr>
                <p:cNvPr id="20788" name="Group 32"/>
                <p:cNvGrpSpPr>
                  <a:grpSpLocks/>
                </p:cNvGrpSpPr>
                <p:nvPr/>
              </p:nvGrpSpPr>
              <p:grpSpPr bwMode="auto">
                <a:xfrm>
                  <a:off x="684" y="730"/>
                  <a:ext cx="340" cy="403"/>
                  <a:chOff x="684" y="730"/>
                  <a:chExt cx="340" cy="403"/>
                </a:xfrm>
              </p:grpSpPr>
              <p:sp>
                <p:nvSpPr>
                  <p:cNvPr id="20789" name="Rectangle 33"/>
                  <p:cNvSpPr>
                    <a:spLocks noChangeArrowheads="1"/>
                  </p:cNvSpPr>
                  <p:nvPr/>
                </p:nvSpPr>
                <p:spPr bwMode="auto">
                  <a:xfrm>
                    <a:off x="727" y="730"/>
                    <a:ext cx="254"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CN</a:t>
                    </a:r>
                    <a:endParaRPr lang="en-US" sz="1400">
                      <a:cs typeface="Times New Roman" pitchFamily="18" charset="0"/>
                    </a:endParaRPr>
                  </a:p>
                  <a:p>
                    <a:endParaRPr lang="en-US" sz="1400"/>
                  </a:p>
                </p:txBody>
              </p:sp>
              <p:sp>
                <p:nvSpPr>
                  <p:cNvPr id="20790" name="Rectangle 34"/>
                  <p:cNvSpPr>
                    <a:spLocks noChangeArrowheads="1"/>
                  </p:cNvSpPr>
                  <p:nvPr/>
                </p:nvSpPr>
                <p:spPr bwMode="auto">
                  <a:xfrm>
                    <a:off x="684" y="730"/>
                    <a:ext cx="340" cy="403"/>
                  </a:xfrm>
                  <a:prstGeom prst="rect">
                    <a:avLst/>
                  </a:prstGeom>
                  <a:noFill/>
                  <a:ln w="7">
                    <a:solidFill>
                      <a:srgbClr val="A0A0A0"/>
                    </a:solidFill>
                    <a:miter lim="800000"/>
                    <a:headEnd/>
                    <a:tailEnd/>
                  </a:ln>
                </p:spPr>
                <p:txBody>
                  <a:bodyPr/>
                  <a:lstStyle/>
                  <a:p>
                    <a:endParaRPr lang="en-US"/>
                  </a:p>
                </p:txBody>
              </p:sp>
            </p:grpSp>
          </p:grpSp>
          <p:grpSp>
            <p:nvGrpSpPr>
              <p:cNvPr id="20497" name="Group 35"/>
              <p:cNvGrpSpPr>
                <a:grpSpLocks/>
              </p:cNvGrpSpPr>
              <p:nvPr/>
            </p:nvGrpSpPr>
            <p:grpSpPr bwMode="auto">
              <a:xfrm>
                <a:off x="1024" y="730"/>
                <a:ext cx="340" cy="403"/>
                <a:chOff x="1024" y="730"/>
                <a:chExt cx="340" cy="403"/>
              </a:xfrm>
            </p:grpSpPr>
            <p:sp>
              <p:nvSpPr>
                <p:cNvPr id="20783" name="Rectangle 36"/>
                <p:cNvSpPr>
                  <a:spLocks noChangeArrowheads="1"/>
                </p:cNvSpPr>
                <p:nvPr/>
              </p:nvSpPr>
              <p:spPr bwMode="auto">
                <a:xfrm>
                  <a:off x="1024" y="730"/>
                  <a:ext cx="340" cy="403"/>
                </a:xfrm>
                <a:prstGeom prst="rect">
                  <a:avLst/>
                </a:prstGeom>
                <a:solidFill>
                  <a:srgbClr val="800000"/>
                </a:solidFill>
                <a:ln w="9525">
                  <a:noFill/>
                  <a:miter lim="800000"/>
                  <a:headEnd/>
                  <a:tailEnd/>
                </a:ln>
              </p:spPr>
              <p:txBody>
                <a:bodyPr/>
                <a:lstStyle/>
                <a:p>
                  <a:endParaRPr lang="en-US"/>
                </a:p>
              </p:txBody>
            </p:sp>
            <p:grpSp>
              <p:nvGrpSpPr>
                <p:cNvPr id="20784" name="Group 37"/>
                <p:cNvGrpSpPr>
                  <a:grpSpLocks/>
                </p:cNvGrpSpPr>
                <p:nvPr/>
              </p:nvGrpSpPr>
              <p:grpSpPr bwMode="auto">
                <a:xfrm>
                  <a:off x="1024" y="730"/>
                  <a:ext cx="340" cy="403"/>
                  <a:chOff x="1024" y="730"/>
                  <a:chExt cx="340" cy="403"/>
                </a:xfrm>
              </p:grpSpPr>
              <p:sp>
                <p:nvSpPr>
                  <p:cNvPr id="20785" name="Rectangle 38"/>
                  <p:cNvSpPr>
                    <a:spLocks noChangeArrowheads="1"/>
                  </p:cNvSpPr>
                  <p:nvPr/>
                </p:nvSpPr>
                <p:spPr bwMode="auto">
                  <a:xfrm>
                    <a:off x="1067" y="730"/>
                    <a:ext cx="254"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FR</a:t>
                    </a:r>
                    <a:endParaRPr lang="en-US" sz="1400">
                      <a:cs typeface="Times New Roman" pitchFamily="18" charset="0"/>
                    </a:endParaRPr>
                  </a:p>
                  <a:p>
                    <a:endParaRPr lang="en-US" sz="1400"/>
                  </a:p>
                </p:txBody>
              </p:sp>
              <p:sp>
                <p:nvSpPr>
                  <p:cNvPr id="20786" name="Rectangle 39"/>
                  <p:cNvSpPr>
                    <a:spLocks noChangeArrowheads="1"/>
                  </p:cNvSpPr>
                  <p:nvPr/>
                </p:nvSpPr>
                <p:spPr bwMode="auto">
                  <a:xfrm>
                    <a:off x="1024" y="730"/>
                    <a:ext cx="340" cy="403"/>
                  </a:xfrm>
                  <a:prstGeom prst="rect">
                    <a:avLst/>
                  </a:prstGeom>
                  <a:noFill/>
                  <a:ln w="7">
                    <a:solidFill>
                      <a:srgbClr val="A0A0A0"/>
                    </a:solidFill>
                    <a:miter lim="800000"/>
                    <a:headEnd/>
                    <a:tailEnd/>
                  </a:ln>
                </p:spPr>
                <p:txBody>
                  <a:bodyPr/>
                  <a:lstStyle/>
                  <a:p>
                    <a:endParaRPr lang="en-US"/>
                  </a:p>
                </p:txBody>
              </p:sp>
            </p:grpSp>
          </p:grpSp>
          <p:grpSp>
            <p:nvGrpSpPr>
              <p:cNvPr id="20498" name="Group 40"/>
              <p:cNvGrpSpPr>
                <a:grpSpLocks/>
              </p:cNvGrpSpPr>
              <p:nvPr/>
            </p:nvGrpSpPr>
            <p:grpSpPr bwMode="auto">
              <a:xfrm>
                <a:off x="1364" y="730"/>
                <a:ext cx="388" cy="403"/>
                <a:chOff x="1364" y="730"/>
                <a:chExt cx="388" cy="403"/>
              </a:xfrm>
            </p:grpSpPr>
            <p:sp>
              <p:nvSpPr>
                <p:cNvPr id="20779" name="Rectangle 41"/>
                <p:cNvSpPr>
                  <a:spLocks noChangeArrowheads="1"/>
                </p:cNvSpPr>
                <p:nvPr/>
              </p:nvSpPr>
              <p:spPr bwMode="auto">
                <a:xfrm>
                  <a:off x="1364" y="730"/>
                  <a:ext cx="388" cy="403"/>
                </a:xfrm>
                <a:prstGeom prst="rect">
                  <a:avLst/>
                </a:prstGeom>
                <a:solidFill>
                  <a:srgbClr val="800000"/>
                </a:solidFill>
                <a:ln w="9525">
                  <a:noFill/>
                  <a:miter lim="800000"/>
                  <a:headEnd/>
                  <a:tailEnd/>
                </a:ln>
              </p:spPr>
              <p:txBody>
                <a:bodyPr/>
                <a:lstStyle/>
                <a:p>
                  <a:endParaRPr lang="en-US"/>
                </a:p>
              </p:txBody>
            </p:sp>
            <p:grpSp>
              <p:nvGrpSpPr>
                <p:cNvPr id="20780" name="Group 42"/>
                <p:cNvGrpSpPr>
                  <a:grpSpLocks/>
                </p:cNvGrpSpPr>
                <p:nvPr/>
              </p:nvGrpSpPr>
              <p:grpSpPr bwMode="auto">
                <a:xfrm>
                  <a:off x="1364" y="730"/>
                  <a:ext cx="388" cy="403"/>
                  <a:chOff x="1364" y="730"/>
                  <a:chExt cx="388" cy="403"/>
                </a:xfrm>
              </p:grpSpPr>
              <p:sp>
                <p:nvSpPr>
                  <p:cNvPr id="20781" name="Rectangle 43"/>
                  <p:cNvSpPr>
                    <a:spLocks noChangeArrowheads="1"/>
                  </p:cNvSpPr>
                  <p:nvPr/>
                </p:nvSpPr>
                <p:spPr bwMode="auto">
                  <a:xfrm>
                    <a:off x="1407" y="730"/>
                    <a:ext cx="302"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GM</a:t>
                    </a:r>
                    <a:endParaRPr lang="en-US" sz="1400">
                      <a:cs typeface="Times New Roman" pitchFamily="18" charset="0"/>
                    </a:endParaRPr>
                  </a:p>
                  <a:p>
                    <a:endParaRPr lang="en-US" sz="1400"/>
                  </a:p>
                </p:txBody>
              </p:sp>
              <p:sp>
                <p:nvSpPr>
                  <p:cNvPr id="20782" name="Rectangle 44"/>
                  <p:cNvSpPr>
                    <a:spLocks noChangeArrowheads="1"/>
                  </p:cNvSpPr>
                  <p:nvPr/>
                </p:nvSpPr>
                <p:spPr bwMode="auto">
                  <a:xfrm>
                    <a:off x="1364" y="730"/>
                    <a:ext cx="388" cy="403"/>
                  </a:xfrm>
                  <a:prstGeom prst="rect">
                    <a:avLst/>
                  </a:prstGeom>
                  <a:noFill/>
                  <a:ln w="7">
                    <a:solidFill>
                      <a:srgbClr val="A0A0A0"/>
                    </a:solidFill>
                    <a:miter lim="800000"/>
                    <a:headEnd/>
                    <a:tailEnd/>
                  </a:ln>
                </p:spPr>
                <p:txBody>
                  <a:bodyPr/>
                  <a:lstStyle/>
                  <a:p>
                    <a:endParaRPr lang="en-US"/>
                  </a:p>
                </p:txBody>
              </p:sp>
            </p:grpSp>
          </p:grpSp>
          <p:grpSp>
            <p:nvGrpSpPr>
              <p:cNvPr id="20499" name="Group 45"/>
              <p:cNvGrpSpPr>
                <a:grpSpLocks/>
              </p:cNvGrpSpPr>
              <p:nvPr/>
            </p:nvGrpSpPr>
            <p:grpSpPr bwMode="auto">
              <a:xfrm>
                <a:off x="1752" y="730"/>
                <a:ext cx="340" cy="403"/>
                <a:chOff x="1752" y="730"/>
                <a:chExt cx="340" cy="403"/>
              </a:xfrm>
            </p:grpSpPr>
            <p:sp>
              <p:nvSpPr>
                <p:cNvPr id="20775" name="Rectangle 46"/>
                <p:cNvSpPr>
                  <a:spLocks noChangeArrowheads="1"/>
                </p:cNvSpPr>
                <p:nvPr/>
              </p:nvSpPr>
              <p:spPr bwMode="auto">
                <a:xfrm>
                  <a:off x="1752" y="730"/>
                  <a:ext cx="340" cy="403"/>
                </a:xfrm>
                <a:prstGeom prst="rect">
                  <a:avLst/>
                </a:prstGeom>
                <a:solidFill>
                  <a:srgbClr val="800000"/>
                </a:solidFill>
                <a:ln w="9525">
                  <a:noFill/>
                  <a:miter lim="800000"/>
                  <a:headEnd/>
                  <a:tailEnd/>
                </a:ln>
              </p:spPr>
              <p:txBody>
                <a:bodyPr/>
                <a:lstStyle/>
                <a:p>
                  <a:endParaRPr lang="en-US"/>
                </a:p>
              </p:txBody>
            </p:sp>
            <p:grpSp>
              <p:nvGrpSpPr>
                <p:cNvPr id="20776" name="Group 47"/>
                <p:cNvGrpSpPr>
                  <a:grpSpLocks/>
                </p:cNvGrpSpPr>
                <p:nvPr/>
              </p:nvGrpSpPr>
              <p:grpSpPr bwMode="auto">
                <a:xfrm>
                  <a:off x="1752" y="730"/>
                  <a:ext cx="340" cy="403"/>
                  <a:chOff x="1752" y="730"/>
                  <a:chExt cx="340" cy="403"/>
                </a:xfrm>
              </p:grpSpPr>
              <p:sp>
                <p:nvSpPr>
                  <p:cNvPr id="20777" name="Rectangle 48"/>
                  <p:cNvSpPr>
                    <a:spLocks noChangeArrowheads="1"/>
                  </p:cNvSpPr>
                  <p:nvPr/>
                </p:nvSpPr>
                <p:spPr bwMode="auto">
                  <a:xfrm>
                    <a:off x="1795" y="730"/>
                    <a:ext cx="254"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JP</a:t>
                    </a:r>
                    <a:endParaRPr lang="en-US" sz="1400">
                      <a:cs typeface="Times New Roman" pitchFamily="18" charset="0"/>
                    </a:endParaRPr>
                  </a:p>
                  <a:p>
                    <a:endParaRPr lang="en-US" sz="1400"/>
                  </a:p>
                </p:txBody>
              </p:sp>
              <p:sp>
                <p:nvSpPr>
                  <p:cNvPr id="20778" name="Rectangle 49"/>
                  <p:cNvSpPr>
                    <a:spLocks noChangeArrowheads="1"/>
                  </p:cNvSpPr>
                  <p:nvPr/>
                </p:nvSpPr>
                <p:spPr bwMode="auto">
                  <a:xfrm>
                    <a:off x="1752" y="730"/>
                    <a:ext cx="340" cy="403"/>
                  </a:xfrm>
                  <a:prstGeom prst="rect">
                    <a:avLst/>
                  </a:prstGeom>
                  <a:noFill/>
                  <a:ln w="7">
                    <a:solidFill>
                      <a:srgbClr val="A0A0A0"/>
                    </a:solidFill>
                    <a:miter lim="800000"/>
                    <a:headEnd/>
                    <a:tailEnd/>
                  </a:ln>
                </p:spPr>
                <p:txBody>
                  <a:bodyPr/>
                  <a:lstStyle/>
                  <a:p>
                    <a:endParaRPr lang="en-US"/>
                  </a:p>
                </p:txBody>
              </p:sp>
            </p:grpSp>
          </p:grpSp>
          <p:grpSp>
            <p:nvGrpSpPr>
              <p:cNvPr id="20500" name="Group 50"/>
              <p:cNvGrpSpPr>
                <a:grpSpLocks/>
              </p:cNvGrpSpPr>
              <p:nvPr/>
            </p:nvGrpSpPr>
            <p:grpSpPr bwMode="auto">
              <a:xfrm>
                <a:off x="2092" y="730"/>
                <a:ext cx="340" cy="403"/>
                <a:chOff x="2092" y="730"/>
                <a:chExt cx="340" cy="403"/>
              </a:xfrm>
            </p:grpSpPr>
            <p:sp>
              <p:nvSpPr>
                <p:cNvPr id="20771" name="Rectangle 51"/>
                <p:cNvSpPr>
                  <a:spLocks noChangeArrowheads="1"/>
                </p:cNvSpPr>
                <p:nvPr/>
              </p:nvSpPr>
              <p:spPr bwMode="auto">
                <a:xfrm>
                  <a:off x="2092" y="730"/>
                  <a:ext cx="340" cy="403"/>
                </a:xfrm>
                <a:prstGeom prst="rect">
                  <a:avLst/>
                </a:prstGeom>
                <a:solidFill>
                  <a:srgbClr val="800000"/>
                </a:solidFill>
                <a:ln w="9525">
                  <a:noFill/>
                  <a:miter lim="800000"/>
                  <a:headEnd/>
                  <a:tailEnd/>
                </a:ln>
              </p:spPr>
              <p:txBody>
                <a:bodyPr/>
                <a:lstStyle/>
                <a:p>
                  <a:endParaRPr lang="en-US"/>
                </a:p>
              </p:txBody>
            </p:sp>
            <p:grpSp>
              <p:nvGrpSpPr>
                <p:cNvPr id="20772" name="Group 52"/>
                <p:cNvGrpSpPr>
                  <a:grpSpLocks/>
                </p:cNvGrpSpPr>
                <p:nvPr/>
              </p:nvGrpSpPr>
              <p:grpSpPr bwMode="auto">
                <a:xfrm>
                  <a:off x="2092" y="730"/>
                  <a:ext cx="340" cy="403"/>
                  <a:chOff x="2092" y="730"/>
                  <a:chExt cx="340" cy="403"/>
                </a:xfrm>
              </p:grpSpPr>
              <p:sp>
                <p:nvSpPr>
                  <p:cNvPr id="20773" name="Rectangle 53"/>
                  <p:cNvSpPr>
                    <a:spLocks noChangeArrowheads="1"/>
                  </p:cNvSpPr>
                  <p:nvPr/>
                </p:nvSpPr>
                <p:spPr bwMode="auto">
                  <a:xfrm>
                    <a:off x="2135" y="730"/>
                    <a:ext cx="254" cy="403"/>
                  </a:xfrm>
                  <a:prstGeom prst="rect">
                    <a:avLst/>
                  </a:prstGeom>
                  <a:solidFill>
                    <a:srgbClr val="800000"/>
                  </a:solidFill>
                  <a:ln w="9525">
                    <a:noFill/>
                    <a:miter lim="800000"/>
                    <a:headEnd/>
                    <a:tailEnd/>
                  </a:ln>
                </p:spPr>
                <p:txBody>
                  <a:bodyPr/>
                  <a:lstStyle/>
                  <a:p>
                    <a:r>
                      <a:rPr lang="en-US" sz="1400" b="1" i="1">
                        <a:solidFill>
                          <a:srgbClr val="FFFFFF"/>
                        </a:solidFill>
                        <a:cs typeface="Times New Roman" pitchFamily="18" charset="0"/>
                      </a:rPr>
                      <a:t>UK</a:t>
                    </a:r>
                    <a:endParaRPr lang="en-US" sz="1400">
                      <a:cs typeface="Times New Roman" pitchFamily="18" charset="0"/>
                    </a:endParaRPr>
                  </a:p>
                  <a:p>
                    <a:endParaRPr lang="en-US" sz="1400"/>
                  </a:p>
                </p:txBody>
              </p:sp>
              <p:sp>
                <p:nvSpPr>
                  <p:cNvPr id="20774" name="Rectangle 54"/>
                  <p:cNvSpPr>
                    <a:spLocks noChangeArrowheads="1"/>
                  </p:cNvSpPr>
                  <p:nvPr/>
                </p:nvSpPr>
                <p:spPr bwMode="auto">
                  <a:xfrm>
                    <a:off x="2092" y="730"/>
                    <a:ext cx="340" cy="403"/>
                  </a:xfrm>
                  <a:prstGeom prst="rect">
                    <a:avLst/>
                  </a:prstGeom>
                  <a:noFill/>
                  <a:ln w="7">
                    <a:solidFill>
                      <a:srgbClr val="A0A0A0"/>
                    </a:solidFill>
                    <a:miter lim="800000"/>
                    <a:headEnd/>
                    <a:tailEnd/>
                  </a:ln>
                </p:spPr>
                <p:txBody>
                  <a:bodyPr/>
                  <a:lstStyle/>
                  <a:p>
                    <a:endParaRPr lang="en-US"/>
                  </a:p>
                </p:txBody>
              </p:sp>
            </p:grpSp>
          </p:grpSp>
          <p:grpSp>
            <p:nvGrpSpPr>
              <p:cNvPr id="20501" name="Group 55"/>
              <p:cNvGrpSpPr>
                <a:grpSpLocks/>
              </p:cNvGrpSpPr>
              <p:nvPr/>
            </p:nvGrpSpPr>
            <p:grpSpPr bwMode="auto">
              <a:xfrm>
                <a:off x="0" y="1133"/>
                <a:ext cx="684" cy="518"/>
                <a:chOff x="0" y="1133"/>
                <a:chExt cx="684" cy="518"/>
              </a:xfrm>
            </p:grpSpPr>
            <p:sp>
              <p:nvSpPr>
                <p:cNvPr id="20767" name="Rectangle 56"/>
                <p:cNvSpPr>
                  <a:spLocks noChangeArrowheads="1"/>
                </p:cNvSpPr>
                <p:nvPr/>
              </p:nvSpPr>
              <p:spPr bwMode="auto">
                <a:xfrm>
                  <a:off x="0" y="1133"/>
                  <a:ext cx="684" cy="518"/>
                </a:xfrm>
                <a:prstGeom prst="rect">
                  <a:avLst/>
                </a:prstGeom>
                <a:solidFill>
                  <a:srgbClr val="FFFFEF"/>
                </a:solidFill>
                <a:ln w="9525">
                  <a:noFill/>
                  <a:miter lim="800000"/>
                  <a:headEnd/>
                  <a:tailEnd/>
                </a:ln>
              </p:spPr>
              <p:txBody>
                <a:bodyPr/>
                <a:lstStyle/>
                <a:p>
                  <a:endParaRPr lang="en-US"/>
                </a:p>
              </p:txBody>
            </p:sp>
            <p:grpSp>
              <p:nvGrpSpPr>
                <p:cNvPr id="20768" name="Group 57"/>
                <p:cNvGrpSpPr>
                  <a:grpSpLocks/>
                </p:cNvGrpSpPr>
                <p:nvPr/>
              </p:nvGrpSpPr>
              <p:grpSpPr bwMode="auto">
                <a:xfrm>
                  <a:off x="0" y="1133"/>
                  <a:ext cx="684" cy="518"/>
                  <a:chOff x="0" y="1133"/>
                  <a:chExt cx="684" cy="518"/>
                </a:xfrm>
              </p:grpSpPr>
              <p:sp>
                <p:nvSpPr>
                  <p:cNvPr id="20769" name="Rectangle 58"/>
                  <p:cNvSpPr>
                    <a:spLocks noChangeArrowheads="1"/>
                  </p:cNvSpPr>
                  <p:nvPr/>
                </p:nvSpPr>
                <p:spPr bwMode="auto">
                  <a:xfrm>
                    <a:off x="43" y="1133"/>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Canada (CN)</a:t>
                    </a:r>
                    <a:endParaRPr lang="en-US" sz="1400">
                      <a:cs typeface="Times New Roman" pitchFamily="18" charset="0"/>
                    </a:endParaRPr>
                  </a:p>
                  <a:p>
                    <a:endParaRPr lang="en-US" sz="1400"/>
                  </a:p>
                </p:txBody>
              </p:sp>
              <p:sp>
                <p:nvSpPr>
                  <p:cNvPr id="20770" name="Rectangle 59"/>
                  <p:cNvSpPr>
                    <a:spLocks noChangeArrowheads="1"/>
                  </p:cNvSpPr>
                  <p:nvPr/>
                </p:nvSpPr>
                <p:spPr bwMode="auto">
                  <a:xfrm>
                    <a:off x="0" y="1133"/>
                    <a:ext cx="684" cy="518"/>
                  </a:xfrm>
                  <a:prstGeom prst="rect">
                    <a:avLst/>
                  </a:prstGeom>
                  <a:noFill/>
                  <a:ln w="7">
                    <a:solidFill>
                      <a:srgbClr val="A0A0A0"/>
                    </a:solidFill>
                    <a:miter lim="800000"/>
                    <a:headEnd/>
                    <a:tailEnd/>
                  </a:ln>
                </p:spPr>
                <p:txBody>
                  <a:bodyPr/>
                  <a:lstStyle/>
                  <a:p>
                    <a:endParaRPr lang="en-US"/>
                  </a:p>
                </p:txBody>
              </p:sp>
            </p:grpSp>
          </p:grpSp>
          <p:grpSp>
            <p:nvGrpSpPr>
              <p:cNvPr id="20502" name="Group 60"/>
              <p:cNvGrpSpPr>
                <a:grpSpLocks/>
              </p:cNvGrpSpPr>
              <p:nvPr/>
            </p:nvGrpSpPr>
            <p:grpSpPr bwMode="auto">
              <a:xfrm>
                <a:off x="684" y="1133"/>
                <a:ext cx="340" cy="518"/>
                <a:chOff x="684" y="1133"/>
                <a:chExt cx="340" cy="518"/>
              </a:xfrm>
            </p:grpSpPr>
            <p:sp>
              <p:nvSpPr>
                <p:cNvPr id="20763" name="Rectangle 61"/>
                <p:cNvSpPr>
                  <a:spLocks noChangeArrowheads="1"/>
                </p:cNvSpPr>
                <p:nvPr/>
              </p:nvSpPr>
              <p:spPr bwMode="auto">
                <a:xfrm>
                  <a:off x="684" y="1133"/>
                  <a:ext cx="340" cy="518"/>
                </a:xfrm>
                <a:prstGeom prst="rect">
                  <a:avLst/>
                </a:prstGeom>
                <a:solidFill>
                  <a:srgbClr val="FFFFEF"/>
                </a:solidFill>
                <a:ln w="9525">
                  <a:noFill/>
                  <a:miter lim="800000"/>
                  <a:headEnd/>
                  <a:tailEnd/>
                </a:ln>
              </p:spPr>
              <p:txBody>
                <a:bodyPr/>
                <a:lstStyle/>
                <a:p>
                  <a:endParaRPr lang="en-US"/>
                </a:p>
              </p:txBody>
            </p:sp>
            <p:grpSp>
              <p:nvGrpSpPr>
                <p:cNvPr id="20764" name="Group 62"/>
                <p:cNvGrpSpPr>
                  <a:grpSpLocks/>
                </p:cNvGrpSpPr>
                <p:nvPr/>
              </p:nvGrpSpPr>
              <p:grpSpPr bwMode="auto">
                <a:xfrm>
                  <a:off x="684" y="1133"/>
                  <a:ext cx="340" cy="518"/>
                  <a:chOff x="684" y="1133"/>
                  <a:chExt cx="340" cy="518"/>
                </a:xfrm>
              </p:grpSpPr>
              <p:sp>
                <p:nvSpPr>
                  <p:cNvPr id="20765" name="Rectangle 63"/>
                  <p:cNvSpPr>
                    <a:spLocks noChangeArrowheads="1"/>
                  </p:cNvSpPr>
                  <p:nvPr/>
                </p:nvSpPr>
                <p:spPr bwMode="auto">
                  <a:xfrm>
                    <a:off x="727"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66" name="Rectangle 64"/>
                  <p:cNvSpPr>
                    <a:spLocks noChangeArrowheads="1"/>
                  </p:cNvSpPr>
                  <p:nvPr/>
                </p:nvSpPr>
                <p:spPr bwMode="auto">
                  <a:xfrm>
                    <a:off x="684" y="1133"/>
                    <a:ext cx="340" cy="518"/>
                  </a:xfrm>
                  <a:prstGeom prst="rect">
                    <a:avLst/>
                  </a:prstGeom>
                  <a:noFill/>
                  <a:ln w="7">
                    <a:solidFill>
                      <a:srgbClr val="A0A0A0"/>
                    </a:solidFill>
                    <a:miter lim="800000"/>
                    <a:headEnd/>
                    <a:tailEnd/>
                  </a:ln>
                </p:spPr>
                <p:txBody>
                  <a:bodyPr/>
                  <a:lstStyle/>
                  <a:p>
                    <a:endParaRPr lang="en-US"/>
                  </a:p>
                </p:txBody>
              </p:sp>
            </p:grpSp>
          </p:grpSp>
          <p:grpSp>
            <p:nvGrpSpPr>
              <p:cNvPr id="20503" name="Group 65"/>
              <p:cNvGrpSpPr>
                <a:grpSpLocks/>
              </p:cNvGrpSpPr>
              <p:nvPr/>
            </p:nvGrpSpPr>
            <p:grpSpPr bwMode="auto">
              <a:xfrm>
                <a:off x="1024" y="1133"/>
                <a:ext cx="340" cy="518"/>
                <a:chOff x="1024" y="1133"/>
                <a:chExt cx="340" cy="518"/>
              </a:xfrm>
            </p:grpSpPr>
            <p:sp>
              <p:nvSpPr>
                <p:cNvPr id="20759" name="Rectangle 66"/>
                <p:cNvSpPr>
                  <a:spLocks noChangeArrowheads="1"/>
                </p:cNvSpPr>
                <p:nvPr/>
              </p:nvSpPr>
              <p:spPr bwMode="auto">
                <a:xfrm>
                  <a:off x="1024" y="1133"/>
                  <a:ext cx="340" cy="518"/>
                </a:xfrm>
                <a:prstGeom prst="rect">
                  <a:avLst/>
                </a:prstGeom>
                <a:solidFill>
                  <a:srgbClr val="FFFFEF"/>
                </a:solidFill>
                <a:ln w="9525">
                  <a:noFill/>
                  <a:miter lim="800000"/>
                  <a:headEnd/>
                  <a:tailEnd/>
                </a:ln>
              </p:spPr>
              <p:txBody>
                <a:bodyPr/>
                <a:lstStyle/>
                <a:p>
                  <a:endParaRPr lang="en-US"/>
                </a:p>
              </p:txBody>
            </p:sp>
            <p:grpSp>
              <p:nvGrpSpPr>
                <p:cNvPr id="20760" name="Group 67"/>
                <p:cNvGrpSpPr>
                  <a:grpSpLocks/>
                </p:cNvGrpSpPr>
                <p:nvPr/>
              </p:nvGrpSpPr>
              <p:grpSpPr bwMode="auto">
                <a:xfrm>
                  <a:off x="1024" y="1133"/>
                  <a:ext cx="340" cy="518"/>
                  <a:chOff x="1024" y="1133"/>
                  <a:chExt cx="340" cy="518"/>
                </a:xfrm>
              </p:grpSpPr>
              <p:sp>
                <p:nvSpPr>
                  <p:cNvPr id="20761" name="Rectangle 68"/>
                  <p:cNvSpPr>
                    <a:spLocks noChangeArrowheads="1"/>
                  </p:cNvSpPr>
                  <p:nvPr/>
                </p:nvSpPr>
                <p:spPr bwMode="auto">
                  <a:xfrm>
                    <a:off x="1067"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62" name="Rectangle 69"/>
                  <p:cNvSpPr>
                    <a:spLocks noChangeArrowheads="1"/>
                  </p:cNvSpPr>
                  <p:nvPr/>
                </p:nvSpPr>
                <p:spPr bwMode="auto">
                  <a:xfrm>
                    <a:off x="1024" y="1133"/>
                    <a:ext cx="340" cy="518"/>
                  </a:xfrm>
                  <a:prstGeom prst="rect">
                    <a:avLst/>
                  </a:prstGeom>
                  <a:noFill/>
                  <a:ln w="7">
                    <a:solidFill>
                      <a:srgbClr val="A0A0A0"/>
                    </a:solidFill>
                    <a:miter lim="800000"/>
                    <a:headEnd/>
                    <a:tailEnd/>
                  </a:ln>
                </p:spPr>
                <p:txBody>
                  <a:bodyPr/>
                  <a:lstStyle/>
                  <a:p>
                    <a:endParaRPr lang="en-US"/>
                  </a:p>
                </p:txBody>
              </p:sp>
            </p:grpSp>
          </p:grpSp>
          <p:grpSp>
            <p:nvGrpSpPr>
              <p:cNvPr id="20504" name="Group 70"/>
              <p:cNvGrpSpPr>
                <a:grpSpLocks/>
              </p:cNvGrpSpPr>
              <p:nvPr/>
            </p:nvGrpSpPr>
            <p:grpSpPr bwMode="auto">
              <a:xfrm>
                <a:off x="1364" y="1133"/>
                <a:ext cx="388" cy="518"/>
                <a:chOff x="1364" y="1133"/>
                <a:chExt cx="388" cy="518"/>
              </a:xfrm>
            </p:grpSpPr>
            <p:sp>
              <p:nvSpPr>
                <p:cNvPr id="20755" name="Rectangle 71"/>
                <p:cNvSpPr>
                  <a:spLocks noChangeArrowheads="1"/>
                </p:cNvSpPr>
                <p:nvPr/>
              </p:nvSpPr>
              <p:spPr bwMode="auto">
                <a:xfrm>
                  <a:off x="1364" y="1133"/>
                  <a:ext cx="388" cy="518"/>
                </a:xfrm>
                <a:prstGeom prst="rect">
                  <a:avLst/>
                </a:prstGeom>
                <a:solidFill>
                  <a:srgbClr val="FFFFEF"/>
                </a:solidFill>
                <a:ln w="9525">
                  <a:noFill/>
                  <a:miter lim="800000"/>
                  <a:headEnd/>
                  <a:tailEnd/>
                </a:ln>
              </p:spPr>
              <p:txBody>
                <a:bodyPr/>
                <a:lstStyle/>
                <a:p>
                  <a:endParaRPr lang="en-US"/>
                </a:p>
              </p:txBody>
            </p:sp>
            <p:grpSp>
              <p:nvGrpSpPr>
                <p:cNvPr id="20756" name="Group 72"/>
                <p:cNvGrpSpPr>
                  <a:grpSpLocks/>
                </p:cNvGrpSpPr>
                <p:nvPr/>
              </p:nvGrpSpPr>
              <p:grpSpPr bwMode="auto">
                <a:xfrm>
                  <a:off x="1364" y="1133"/>
                  <a:ext cx="388" cy="518"/>
                  <a:chOff x="1364" y="1133"/>
                  <a:chExt cx="388" cy="518"/>
                </a:xfrm>
              </p:grpSpPr>
              <p:sp>
                <p:nvSpPr>
                  <p:cNvPr id="20757" name="Rectangle 73"/>
                  <p:cNvSpPr>
                    <a:spLocks noChangeArrowheads="1"/>
                  </p:cNvSpPr>
                  <p:nvPr/>
                </p:nvSpPr>
                <p:spPr bwMode="auto">
                  <a:xfrm>
                    <a:off x="1407" y="1133"/>
                    <a:ext cx="302"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58" name="Rectangle 74"/>
                  <p:cNvSpPr>
                    <a:spLocks noChangeArrowheads="1"/>
                  </p:cNvSpPr>
                  <p:nvPr/>
                </p:nvSpPr>
                <p:spPr bwMode="auto">
                  <a:xfrm>
                    <a:off x="1364" y="1133"/>
                    <a:ext cx="388" cy="518"/>
                  </a:xfrm>
                  <a:prstGeom prst="rect">
                    <a:avLst/>
                  </a:prstGeom>
                  <a:noFill/>
                  <a:ln w="7">
                    <a:solidFill>
                      <a:srgbClr val="A0A0A0"/>
                    </a:solidFill>
                    <a:miter lim="800000"/>
                    <a:headEnd/>
                    <a:tailEnd/>
                  </a:ln>
                </p:spPr>
                <p:txBody>
                  <a:bodyPr/>
                  <a:lstStyle/>
                  <a:p>
                    <a:endParaRPr lang="en-US"/>
                  </a:p>
                </p:txBody>
              </p:sp>
            </p:grpSp>
          </p:grpSp>
          <p:grpSp>
            <p:nvGrpSpPr>
              <p:cNvPr id="20505" name="Group 75"/>
              <p:cNvGrpSpPr>
                <a:grpSpLocks/>
              </p:cNvGrpSpPr>
              <p:nvPr/>
            </p:nvGrpSpPr>
            <p:grpSpPr bwMode="auto">
              <a:xfrm>
                <a:off x="1752" y="1133"/>
                <a:ext cx="340" cy="518"/>
                <a:chOff x="1752" y="1133"/>
                <a:chExt cx="340" cy="518"/>
              </a:xfrm>
            </p:grpSpPr>
            <p:sp>
              <p:nvSpPr>
                <p:cNvPr id="20751" name="Rectangle 76"/>
                <p:cNvSpPr>
                  <a:spLocks noChangeArrowheads="1"/>
                </p:cNvSpPr>
                <p:nvPr/>
              </p:nvSpPr>
              <p:spPr bwMode="auto">
                <a:xfrm>
                  <a:off x="1752" y="1133"/>
                  <a:ext cx="340" cy="518"/>
                </a:xfrm>
                <a:prstGeom prst="rect">
                  <a:avLst/>
                </a:prstGeom>
                <a:solidFill>
                  <a:srgbClr val="FFFFEF"/>
                </a:solidFill>
                <a:ln w="9525">
                  <a:noFill/>
                  <a:miter lim="800000"/>
                  <a:headEnd/>
                  <a:tailEnd/>
                </a:ln>
              </p:spPr>
              <p:txBody>
                <a:bodyPr/>
                <a:lstStyle/>
                <a:p>
                  <a:endParaRPr lang="en-US"/>
                </a:p>
              </p:txBody>
            </p:sp>
            <p:grpSp>
              <p:nvGrpSpPr>
                <p:cNvPr id="20752" name="Group 77"/>
                <p:cNvGrpSpPr>
                  <a:grpSpLocks/>
                </p:cNvGrpSpPr>
                <p:nvPr/>
              </p:nvGrpSpPr>
              <p:grpSpPr bwMode="auto">
                <a:xfrm>
                  <a:off x="1752" y="1133"/>
                  <a:ext cx="340" cy="518"/>
                  <a:chOff x="1752" y="1133"/>
                  <a:chExt cx="340" cy="518"/>
                </a:xfrm>
              </p:grpSpPr>
              <p:sp>
                <p:nvSpPr>
                  <p:cNvPr id="20753" name="Rectangle 78"/>
                  <p:cNvSpPr>
                    <a:spLocks noChangeArrowheads="1"/>
                  </p:cNvSpPr>
                  <p:nvPr/>
                </p:nvSpPr>
                <p:spPr bwMode="auto">
                  <a:xfrm>
                    <a:off x="1795"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54" name="Rectangle 79"/>
                  <p:cNvSpPr>
                    <a:spLocks noChangeArrowheads="1"/>
                  </p:cNvSpPr>
                  <p:nvPr/>
                </p:nvSpPr>
                <p:spPr bwMode="auto">
                  <a:xfrm>
                    <a:off x="1752" y="1133"/>
                    <a:ext cx="340" cy="518"/>
                  </a:xfrm>
                  <a:prstGeom prst="rect">
                    <a:avLst/>
                  </a:prstGeom>
                  <a:noFill/>
                  <a:ln w="7">
                    <a:solidFill>
                      <a:srgbClr val="A0A0A0"/>
                    </a:solidFill>
                    <a:miter lim="800000"/>
                    <a:headEnd/>
                    <a:tailEnd/>
                  </a:ln>
                </p:spPr>
                <p:txBody>
                  <a:bodyPr/>
                  <a:lstStyle/>
                  <a:p>
                    <a:endParaRPr lang="en-US"/>
                  </a:p>
                </p:txBody>
              </p:sp>
            </p:grpSp>
          </p:grpSp>
          <p:grpSp>
            <p:nvGrpSpPr>
              <p:cNvPr id="20506" name="Group 80"/>
              <p:cNvGrpSpPr>
                <a:grpSpLocks/>
              </p:cNvGrpSpPr>
              <p:nvPr/>
            </p:nvGrpSpPr>
            <p:grpSpPr bwMode="auto">
              <a:xfrm>
                <a:off x="2092" y="1133"/>
                <a:ext cx="340" cy="518"/>
                <a:chOff x="2092" y="1133"/>
                <a:chExt cx="340" cy="518"/>
              </a:xfrm>
            </p:grpSpPr>
            <p:sp>
              <p:nvSpPr>
                <p:cNvPr id="20747" name="Rectangle 81"/>
                <p:cNvSpPr>
                  <a:spLocks noChangeArrowheads="1"/>
                </p:cNvSpPr>
                <p:nvPr/>
              </p:nvSpPr>
              <p:spPr bwMode="auto">
                <a:xfrm>
                  <a:off x="2092" y="1133"/>
                  <a:ext cx="340" cy="518"/>
                </a:xfrm>
                <a:prstGeom prst="rect">
                  <a:avLst/>
                </a:prstGeom>
                <a:solidFill>
                  <a:srgbClr val="FFFFEF"/>
                </a:solidFill>
                <a:ln w="9525">
                  <a:noFill/>
                  <a:miter lim="800000"/>
                  <a:headEnd/>
                  <a:tailEnd/>
                </a:ln>
              </p:spPr>
              <p:txBody>
                <a:bodyPr/>
                <a:lstStyle/>
                <a:p>
                  <a:endParaRPr lang="en-US"/>
                </a:p>
              </p:txBody>
            </p:sp>
            <p:grpSp>
              <p:nvGrpSpPr>
                <p:cNvPr id="20748" name="Group 82"/>
                <p:cNvGrpSpPr>
                  <a:grpSpLocks/>
                </p:cNvGrpSpPr>
                <p:nvPr/>
              </p:nvGrpSpPr>
              <p:grpSpPr bwMode="auto">
                <a:xfrm>
                  <a:off x="2092" y="1133"/>
                  <a:ext cx="340" cy="518"/>
                  <a:chOff x="2092" y="1133"/>
                  <a:chExt cx="340" cy="518"/>
                </a:xfrm>
              </p:grpSpPr>
              <p:sp>
                <p:nvSpPr>
                  <p:cNvPr id="20749" name="Rectangle 83"/>
                  <p:cNvSpPr>
                    <a:spLocks noChangeArrowheads="1"/>
                  </p:cNvSpPr>
                  <p:nvPr/>
                </p:nvSpPr>
                <p:spPr bwMode="auto">
                  <a:xfrm>
                    <a:off x="2135"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50" name="Rectangle 84"/>
                  <p:cNvSpPr>
                    <a:spLocks noChangeArrowheads="1"/>
                  </p:cNvSpPr>
                  <p:nvPr/>
                </p:nvSpPr>
                <p:spPr bwMode="auto">
                  <a:xfrm>
                    <a:off x="2092" y="1133"/>
                    <a:ext cx="340" cy="518"/>
                  </a:xfrm>
                  <a:prstGeom prst="rect">
                    <a:avLst/>
                  </a:prstGeom>
                  <a:noFill/>
                  <a:ln w="7">
                    <a:solidFill>
                      <a:srgbClr val="A0A0A0"/>
                    </a:solidFill>
                    <a:miter lim="800000"/>
                    <a:headEnd/>
                    <a:tailEnd/>
                  </a:ln>
                </p:spPr>
                <p:txBody>
                  <a:bodyPr/>
                  <a:lstStyle/>
                  <a:p>
                    <a:endParaRPr lang="en-US"/>
                  </a:p>
                </p:txBody>
              </p:sp>
            </p:grpSp>
          </p:grpSp>
          <p:grpSp>
            <p:nvGrpSpPr>
              <p:cNvPr id="20507" name="Group 85"/>
              <p:cNvGrpSpPr>
                <a:grpSpLocks/>
              </p:cNvGrpSpPr>
              <p:nvPr/>
            </p:nvGrpSpPr>
            <p:grpSpPr bwMode="auto">
              <a:xfrm>
                <a:off x="2432" y="1133"/>
                <a:ext cx="402" cy="518"/>
                <a:chOff x="2432" y="1133"/>
                <a:chExt cx="402" cy="518"/>
              </a:xfrm>
            </p:grpSpPr>
            <p:sp>
              <p:nvSpPr>
                <p:cNvPr id="20743" name="Rectangle 86"/>
                <p:cNvSpPr>
                  <a:spLocks noChangeArrowheads="1"/>
                </p:cNvSpPr>
                <p:nvPr/>
              </p:nvSpPr>
              <p:spPr bwMode="auto">
                <a:xfrm>
                  <a:off x="2432" y="1133"/>
                  <a:ext cx="402" cy="518"/>
                </a:xfrm>
                <a:prstGeom prst="rect">
                  <a:avLst/>
                </a:prstGeom>
                <a:solidFill>
                  <a:srgbClr val="FFFFEF"/>
                </a:solidFill>
                <a:ln w="9525">
                  <a:noFill/>
                  <a:miter lim="800000"/>
                  <a:headEnd/>
                  <a:tailEnd/>
                </a:ln>
              </p:spPr>
              <p:txBody>
                <a:bodyPr/>
                <a:lstStyle/>
                <a:p>
                  <a:endParaRPr lang="en-US"/>
                </a:p>
              </p:txBody>
            </p:sp>
            <p:grpSp>
              <p:nvGrpSpPr>
                <p:cNvPr id="20744" name="Group 87"/>
                <p:cNvGrpSpPr>
                  <a:grpSpLocks/>
                </p:cNvGrpSpPr>
                <p:nvPr/>
              </p:nvGrpSpPr>
              <p:grpSpPr bwMode="auto">
                <a:xfrm>
                  <a:off x="2432" y="1133"/>
                  <a:ext cx="402" cy="518"/>
                  <a:chOff x="2432" y="1133"/>
                  <a:chExt cx="402" cy="518"/>
                </a:xfrm>
              </p:grpSpPr>
              <p:sp>
                <p:nvSpPr>
                  <p:cNvPr id="20745" name="Rectangle 88"/>
                  <p:cNvSpPr>
                    <a:spLocks noChangeArrowheads="1"/>
                  </p:cNvSpPr>
                  <p:nvPr/>
                </p:nvSpPr>
                <p:spPr bwMode="auto">
                  <a:xfrm>
                    <a:off x="2475" y="1133"/>
                    <a:ext cx="316" cy="518"/>
                  </a:xfrm>
                  <a:prstGeom prst="rect">
                    <a:avLst/>
                  </a:prstGeom>
                  <a:solidFill>
                    <a:srgbClr val="FFFFEF"/>
                  </a:solidFill>
                  <a:ln w="9525">
                    <a:noFill/>
                    <a:miter lim="800000"/>
                    <a:headEnd/>
                    <a:tailEnd/>
                  </a:ln>
                </p:spPr>
                <p:txBody>
                  <a:bodyPr/>
                  <a:lstStyle/>
                  <a:p>
                    <a:r>
                      <a:rPr lang="en-US" sz="1400">
                        <a:cs typeface="Times New Roman" pitchFamily="18" charset="0"/>
                      </a:rPr>
                      <a:t>1.07</a:t>
                    </a:r>
                  </a:p>
                  <a:p>
                    <a:endParaRPr lang="en-US" sz="1400"/>
                  </a:p>
                </p:txBody>
              </p:sp>
              <p:sp>
                <p:nvSpPr>
                  <p:cNvPr id="20746" name="Rectangle 89"/>
                  <p:cNvSpPr>
                    <a:spLocks noChangeArrowheads="1"/>
                  </p:cNvSpPr>
                  <p:nvPr/>
                </p:nvSpPr>
                <p:spPr bwMode="auto">
                  <a:xfrm>
                    <a:off x="2432" y="1133"/>
                    <a:ext cx="402" cy="518"/>
                  </a:xfrm>
                  <a:prstGeom prst="rect">
                    <a:avLst/>
                  </a:prstGeom>
                  <a:noFill/>
                  <a:ln w="7">
                    <a:solidFill>
                      <a:srgbClr val="A0A0A0"/>
                    </a:solidFill>
                    <a:miter lim="800000"/>
                    <a:headEnd/>
                    <a:tailEnd/>
                  </a:ln>
                </p:spPr>
                <p:txBody>
                  <a:bodyPr/>
                  <a:lstStyle/>
                  <a:p>
                    <a:endParaRPr lang="en-US"/>
                  </a:p>
                </p:txBody>
              </p:sp>
            </p:grpSp>
          </p:grpSp>
          <p:grpSp>
            <p:nvGrpSpPr>
              <p:cNvPr id="20508" name="Group 90"/>
              <p:cNvGrpSpPr>
                <a:grpSpLocks/>
              </p:cNvGrpSpPr>
              <p:nvPr/>
            </p:nvGrpSpPr>
            <p:grpSpPr bwMode="auto">
              <a:xfrm>
                <a:off x="2834" y="1133"/>
                <a:ext cx="340" cy="518"/>
                <a:chOff x="2834" y="1133"/>
                <a:chExt cx="340" cy="518"/>
              </a:xfrm>
            </p:grpSpPr>
            <p:sp>
              <p:nvSpPr>
                <p:cNvPr id="20739" name="Rectangle 91"/>
                <p:cNvSpPr>
                  <a:spLocks noChangeArrowheads="1"/>
                </p:cNvSpPr>
                <p:nvPr/>
              </p:nvSpPr>
              <p:spPr bwMode="auto">
                <a:xfrm>
                  <a:off x="2834" y="1133"/>
                  <a:ext cx="340" cy="518"/>
                </a:xfrm>
                <a:prstGeom prst="rect">
                  <a:avLst/>
                </a:prstGeom>
                <a:solidFill>
                  <a:srgbClr val="FFFFEF"/>
                </a:solidFill>
                <a:ln w="9525">
                  <a:noFill/>
                  <a:miter lim="800000"/>
                  <a:headEnd/>
                  <a:tailEnd/>
                </a:ln>
              </p:spPr>
              <p:txBody>
                <a:bodyPr/>
                <a:lstStyle/>
                <a:p>
                  <a:endParaRPr lang="en-US"/>
                </a:p>
              </p:txBody>
            </p:sp>
            <p:grpSp>
              <p:nvGrpSpPr>
                <p:cNvPr id="20740" name="Group 92"/>
                <p:cNvGrpSpPr>
                  <a:grpSpLocks/>
                </p:cNvGrpSpPr>
                <p:nvPr/>
              </p:nvGrpSpPr>
              <p:grpSpPr bwMode="auto">
                <a:xfrm>
                  <a:off x="2834" y="1133"/>
                  <a:ext cx="340" cy="518"/>
                  <a:chOff x="2834" y="1133"/>
                  <a:chExt cx="340" cy="518"/>
                </a:xfrm>
              </p:grpSpPr>
              <p:sp>
                <p:nvSpPr>
                  <p:cNvPr id="20741" name="Rectangle 93"/>
                  <p:cNvSpPr>
                    <a:spLocks noChangeArrowheads="1"/>
                  </p:cNvSpPr>
                  <p:nvPr/>
                </p:nvSpPr>
                <p:spPr bwMode="auto">
                  <a:xfrm>
                    <a:off x="2877" y="1133"/>
                    <a:ext cx="254" cy="518"/>
                  </a:xfrm>
                  <a:prstGeom prst="rect">
                    <a:avLst/>
                  </a:prstGeom>
                  <a:solidFill>
                    <a:srgbClr val="FFFFEF"/>
                  </a:solidFill>
                  <a:ln w="9525">
                    <a:noFill/>
                    <a:miter lim="800000"/>
                    <a:headEnd/>
                    <a:tailEnd/>
                  </a:ln>
                </p:spPr>
                <p:txBody>
                  <a:bodyPr/>
                  <a:lstStyle/>
                  <a:p>
                    <a:r>
                      <a:rPr lang="en-US" sz="1400">
                        <a:cs typeface="Times New Roman" pitchFamily="18" charset="0"/>
                      </a:rPr>
                      <a:t>5.55</a:t>
                    </a:r>
                  </a:p>
                  <a:p>
                    <a:endParaRPr lang="en-US" sz="1400"/>
                  </a:p>
                </p:txBody>
              </p:sp>
              <p:sp>
                <p:nvSpPr>
                  <p:cNvPr id="20742" name="Rectangle 94"/>
                  <p:cNvSpPr>
                    <a:spLocks noChangeArrowheads="1"/>
                  </p:cNvSpPr>
                  <p:nvPr/>
                </p:nvSpPr>
                <p:spPr bwMode="auto">
                  <a:xfrm>
                    <a:off x="2834" y="1133"/>
                    <a:ext cx="340" cy="518"/>
                  </a:xfrm>
                  <a:prstGeom prst="rect">
                    <a:avLst/>
                  </a:prstGeom>
                  <a:noFill/>
                  <a:ln w="7">
                    <a:solidFill>
                      <a:srgbClr val="A0A0A0"/>
                    </a:solidFill>
                    <a:miter lim="800000"/>
                    <a:headEnd/>
                    <a:tailEnd/>
                  </a:ln>
                </p:spPr>
                <p:txBody>
                  <a:bodyPr/>
                  <a:lstStyle/>
                  <a:p>
                    <a:endParaRPr lang="en-US"/>
                  </a:p>
                </p:txBody>
              </p:sp>
            </p:grpSp>
          </p:grpSp>
          <p:grpSp>
            <p:nvGrpSpPr>
              <p:cNvPr id="20509" name="Group 95"/>
              <p:cNvGrpSpPr>
                <a:grpSpLocks/>
              </p:cNvGrpSpPr>
              <p:nvPr/>
            </p:nvGrpSpPr>
            <p:grpSpPr bwMode="auto">
              <a:xfrm>
                <a:off x="3174" y="1133"/>
                <a:ext cx="521" cy="518"/>
                <a:chOff x="3174" y="1133"/>
                <a:chExt cx="521" cy="518"/>
              </a:xfrm>
            </p:grpSpPr>
            <p:sp>
              <p:nvSpPr>
                <p:cNvPr id="20735" name="Rectangle 96"/>
                <p:cNvSpPr>
                  <a:spLocks noChangeArrowheads="1"/>
                </p:cNvSpPr>
                <p:nvPr/>
              </p:nvSpPr>
              <p:spPr bwMode="auto">
                <a:xfrm>
                  <a:off x="3174" y="1133"/>
                  <a:ext cx="521" cy="518"/>
                </a:xfrm>
                <a:prstGeom prst="rect">
                  <a:avLst/>
                </a:prstGeom>
                <a:solidFill>
                  <a:srgbClr val="FFFFEF"/>
                </a:solidFill>
                <a:ln w="9525">
                  <a:noFill/>
                  <a:miter lim="800000"/>
                  <a:headEnd/>
                  <a:tailEnd/>
                </a:ln>
              </p:spPr>
              <p:txBody>
                <a:bodyPr/>
                <a:lstStyle/>
                <a:p>
                  <a:endParaRPr lang="en-US"/>
                </a:p>
              </p:txBody>
            </p:sp>
            <p:grpSp>
              <p:nvGrpSpPr>
                <p:cNvPr id="20736" name="Group 97"/>
                <p:cNvGrpSpPr>
                  <a:grpSpLocks/>
                </p:cNvGrpSpPr>
                <p:nvPr/>
              </p:nvGrpSpPr>
              <p:grpSpPr bwMode="auto">
                <a:xfrm>
                  <a:off x="3174" y="1133"/>
                  <a:ext cx="521" cy="518"/>
                  <a:chOff x="3174" y="1133"/>
                  <a:chExt cx="521" cy="518"/>
                </a:xfrm>
              </p:grpSpPr>
              <p:sp>
                <p:nvSpPr>
                  <p:cNvPr id="20737" name="Rectangle 98"/>
                  <p:cNvSpPr>
                    <a:spLocks noChangeArrowheads="1"/>
                  </p:cNvSpPr>
                  <p:nvPr/>
                </p:nvSpPr>
                <p:spPr bwMode="auto">
                  <a:xfrm>
                    <a:off x="3217" y="1133"/>
                    <a:ext cx="435" cy="518"/>
                  </a:xfrm>
                  <a:prstGeom prst="rect">
                    <a:avLst/>
                  </a:prstGeom>
                  <a:solidFill>
                    <a:srgbClr val="FFFFEF"/>
                  </a:solidFill>
                  <a:ln w="9525">
                    <a:noFill/>
                    <a:miter lim="800000"/>
                    <a:headEnd/>
                    <a:tailEnd/>
                  </a:ln>
                </p:spPr>
                <p:txBody>
                  <a:bodyPr/>
                  <a:lstStyle/>
                  <a:p>
                    <a:r>
                      <a:rPr lang="en-US" sz="1400">
                        <a:cs typeface="Times New Roman" pitchFamily="18" charset="0"/>
                      </a:rPr>
                      <a:t>1.00</a:t>
                    </a:r>
                  </a:p>
                  <a:p>
                    <a:endParaRPr lang="en-US" sz="1400"/>
                  </a:p>
                </p:txBody>
              </p:sp>
              <p:sp>
                <p:nvSpPr>
                  <p:cNvPr id="20738" name="Rectangle 99"/>
                  <p:cNvSpPr>
                    <a:spLocks noChangeArrowheads="1"/>
                  </p:cNvSpPr>
                  <p:nvPr/>
                </p:nvSpPr>
                <p:spPr bwMode="auto">
                  <a:xfrm>
                    <a:off x="3174" y="1133"/>
                    <a:ext cx="521" cy="518"/>
                  </a:xfrm>
                  <a:prstGeom prst="rect">
                    <a:avLst/>
                  </a:prstGeom>
                  <a:noFill/>
                  <a:ln w="7">
                    <a:solidFill>
                      <a:srgbClr val="A0A0A0"/>
                    </a:solidFill>
                    <a:miter lim="800000"/>
                    <a:headEnd/>
                    <a:tailEnd/>
                  </a:ln>
                </p:spPr>
                <p:txBody>
                  <a:bodyPr/>
                  <a:lstStyle/>
                  <a:p>
                    <a:endParaRPr lang="en-US"/>
                  </a:p>
                </p:txBody>
              </p:sp>
            </p:grpSp>
          </p:grpSp>
          <p:grpSp>
            <p:nvGrpSpPr>
              <p:cNvPr id="20510" name="Group 100"/>
              <p:cNvGrpSpPr>
                <a:grpSpLocks/>
              </p:cNvGrpSpPr>
              <p:nvPr/>
            </p:nvGrpSpPr>
            <p:grpSpPr bwMode="auto">
              <a:xfrm>
                <a:off x="0" y="1651"/>
                <a:ext cx="684" cy="518"/>
                <a:chOff x="0" y="1651"/>
                <a:chExt cx="684" cy="518"/>
              </a:xfrm>
            </p:grpSpPr>
            <p:sp>
              <p:nvSpPr>
                <p:cNvPr id="20731" name="Rectangle 101"/>
                <p:cNvSpPr>
                  <a:spLocks noChangeArrowheads="1"/>
                </p:cNvSpPr>
                <p:nvPr/>
              </p:nvSpPr>
              <p:spPr bwMode="auto">
                <a:xfrm>
                  <a:off x="0" y="1651"/>
                  <a:ext cx="684" cy="518"/>
                </a:xfrm>
                <a:prstGeom prst="rect">
                  <a:avLst/>
                </a:prstGeom>
                <a:solidFill>
                  <a:srgbClr val="FFFFEF"/>
                </a:solidFill>
                <a:ln w="9525">
                  <a:noFill/>
                  <a:miter lim="800000"/>
                  <a:headEnd/>
                  <a:tailEnd/>
                </a:ln>
              </p:spPr>
              <p:txBody>
                <a:bodyPr/>
                <a:lstStyle/>
                <a:p>
                  <a:endParaRPr lang="en-US"/>
                </a:p>
              </p:txBody>
            </p:sp>
            <p:grpSp>
              <p:nvGrpSpPr>
                <p:cNvPr id="20732" name="Group 102"/>
                <p:cNvGrpSpPr>
                  <a:grpSpLocks/>
                </p:cNvGrpSpPr>
                <p:nvPr/>
              </p:nvGrpSpPr>
              <p:grpSpPr bwMode="auto">
                <a:xfrm>
                  <a:off x="0" y="1651"/>
                  <a:ext cx="684" cy="518"/>
                  <a:chOff x="0" y="1651"/>
                  <a:chExt cx="684" cy="518"/>
                </a:xfrm>
              </p:grpSpPr>
              <p:sp>
                <p:nvSpPr>
                  <p:cNvPr id="20733" name="Rectangle 103"/>
                  <p:cNvSpPr>
                    <a:spLocks noChangeArrowheads="1"/>
                  </p:cNvSpPr>
                  <p:nvPr/>
                </p:nvSpPr>
                <p:spPr bwMode="auto">
                  <a:xfrm>
                    <a:off x="43" y="1651"/>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France (FR)</a:t>
                    </a:r>
                    <a:endParaRPr lang="en-US" sz="1400">
                      <a:cs typeface="Times New Roman" pitchFamily="18" charset="0"/>
                    </a:endParaRPr>
                  </a:p>
                  <a:p>
                    <a:endParaRPr lang="en-US" sz="1400"/>
                  </a:p>
                </p:txBody>
              </p:sp>
              <p:sp>
                <p:nvSpPr>
                  <p:cNvPr id="20734" name="Rectangle 104"/>
                  <p:cNvSpPr>
                    <a:spLocks noChangeArrowheads="1"/>
                  </p:cNvSpPr>
                  <p:nvPr/>
                </p:nvSpPr>
                <p:spPr bwMode="auto">
                  <a:xfrm>
                    <a:off x="0" y="1651"/>
                    <a:ext cx="684" cy="518"/>
                  </a:xfrm>
                  <a:prstGeom prst="rect">
                    <a:avLst/>
                  </a:prstGeom>
                  <a:noFill/>
                  <a:ln w="7">
                    <a:solidFill>
                      <a:srgbClr val="A0A0A0"/>
                    </a:solidFill>
                    <a:miter lim="800000"/>
                    <a:headEnd/>
                    <a:tailEnd/>
                  </a:ln>
                </p:spPr>
                <p:txBody>
                  <a:bodyPr/>
                  <a:lstStyle/>
                  <a:p>
                    <a:endParaRPr lang="en-US"/>
                  </a:p>
                </p:txBody>
              </p:sp>
            </p:grpSp>
          </p:grpSp>
          <p:grpSp>
            <p:nvGrpSpPr>
              <p:cNvPr id="20511" name="Group 105"/>
              <p:cNvGrpSpPr>
                <a:grpSpLocks/>
              </p:cNvGrpSpPr>
              <p:nvPr/>
            </p:nvGrpSpPr>
            <p:grpSpPr bwMode="auto">
              <a:xfrm>
                <a:off x="684" y="1651"/>
                <a:ext cx="340" cy="518"/>
                <a:chOff x="684" y="1651"/>
                <a:chExt cx="340" cy="518"/>
              </a:xfrm>
            </p:grpSpPr>
            <p:sp>
              <p:nvSpPr>
                <p:cNvPr id="20727" name="Rectangle 106"/>
                <p:cNvSpPr>
                  <a:spLocks noChangeArrowheads="1"/>
                </p:cNvSpPr>
                <p:nvPr/>
              </p:nvSpPr>
              <p:spPr bwMode="auto">
                <a:xfrm>
                  <a:off x="684" y="1651"/>
                  <a:ext cx="340" cy="518"/>
                </a:xfrm>
                <a:prstGeom prst="rect">
                  <a:avLst/>
                </a:prstGeom>
                <a:solidFill>
                  <a:srgbClr val="FFFFEF"/>
                </a:solidFill>
                <a:ln w="9525">
                  <a:noFill/>
                  <a:miter lim="800000"/>
                  <a:headEnd/>
                  <a:tailEnd/>
                </a:ln>
              </p:spPr>
              <p:txBody>
                <a:bodyPr/>
                <a:lstStyle/>
                <a:p>
                  <a:endParaRPr lang="en-US"/>
                </a:p>
              </p:txBody>
            </p:sp>
            <p:grpSp>
              <p:nvGrpSpPr>
                <p:cNvPr id="20728" name="Group 107"/>
                <p:cNvGrpSpPr>
                  <a:grpSpLocks/>
                </p:cNvGrpSpPr>
                <p:nvPr/>
              </p:nvGrpSpPr>
              <p:grpSpPr bwMode="auto">
                <a:xfrm>
                  <a:off x="684" y="1651"/>
                  <a:ext cx="340" cy="518"/>
                  <a:chOff x="684" y="1651"/>
                  <a:chExt cx="340" cy="518"/>
                </a:xfrm>
              </p:grpSpPr>
              <p:sp>
                <p:nvSpPr>
                  <p:cNvPr id="20729" name="Rectangle 108"/>
                  <p:cNvSpPr>
                    <a:spLocks noChangeArrowheads="1"/>
                  </p:cNvSpPr>
                  <p:nvPr/>
                </p:nvSpPr>
                <p:spPr bwMode="auto">
                  <a:xfrm>
                    <a:off x="727"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0.49</a:t>
                    </a:r>
                  </a:p>
                  <a:p>
                    <a:endParaRPr lang="en-US" sz="1400"/>
                  </a:p>
                </p:txBody>
              </p:sp>
              <p:sp>
                <p:nvSpPr>
                  <p:cNvPr id="20730" name="Rectangle 109"/>
                  <p:cNvSpPr>
                    <a:spLocks noChangeArrowheads="1"/>
                  </p:cNvSpPr>
                  <p:nvPr/>
                </p:nvSpPr>
                <p:spPr bwMode="auto">
                  <a:xfrm>
                    <a:off x="684" y="1651"/>
                    <a:ext cx="340" cy="518"/>
                  </a:xfrm>
                  <a:prstGeom prst="rect">
                    <a:avLst/>
                  </a:prstGeom>
                  <a:noFill/>
                  <a:ln w="7">
                    <a:solidFill>
                      <a:srgbClr val="A0A0A0"/>
                    </a:solidFill>
                    <a:miter lim="800000"/>
                    <a:headEnd/>
                    <a:tailEnd/>
                  </a:ln>
                </p:spPr>
                <p:txBody>
                  <a:bodyPr/>
                  <a:lstStyle/>
                  <a:p>
                    <a:endParaRPr lang="en-US"/>
                  </a:p>
                </p:txBody>
              </p:sp>
            </p:grpSp>
          </p:grpSp>
          <p:grpSp>
            <p:nvGrpSpPr>
              <p:cNvPr id="20512" name="Group 110"/>
              <p:cNvGrpSpPr>
                <a:grpSpLocks/>
              </p:cNvGrpSpPr>
              <p:nvPr/>
            </p:nvGrpSpPr>
            <p:grpSpPr bwMode="auto">
              <a:xfrm>
                <a:off x="1024" y="1651"/>
                <a:ext cx="340" cy="518"/>
                <a:chOff x="1024" y="1651"/>
                <a:chExt cx="340" cy="518"/>
              </a:xfrm>
            </p:grpSpPr>
            <p:sp>
              <p:nvSpPr>
                <p:cNvPr id="20723" name="Rectangle 111"/>
                <p:cNvSpPr>
                  <a:spLocks noChangeArrowheads="1"/>
                </p:cNvSpPr>
                <p:nvPr/>
              </p:nvSpPr>
              <p:spPr bwMode="auto">
                <a:xfrm>
                  <a:off x="1024" y="1651"/>
                  <a:ext cx="340" cy="518"/>
                </a:xfrm>
                <a:prstGeom prst="rect">
                  <a:avLst/>
                </a:prstGeom>
                <a:solidFill>
                  <a:srgbClr val="FFFFEF"/>
                </a:solidFill>
                <a:ln w="9525">
                  <a:noFill/>
                  <a:miter lim="800000"/>
                  <a:headEnd/>
                  <a:tailEnd/>
                </a:ln>
              </p:spPr>
              <p:txBody>
                <a:bodyPr/>
                <a:lstStyle/>
                <a:p>
                  <a:endParaRPr lang="en-US"/>
                </a:p>
              </p:txBody>
            </p:sp>
            <p:grpSp>
              <p:nvGrpSpPr>
                <p:cNvPr id="20724" name="Group 112"/>
                <p:cNvGrpSpPr>
                  <a:grpSpLocks/>
                </p:cNvGrpSpPr>
                <p:nvPr/>
              </p:nvGrpSpPr>
              <p:grpSpPr bwMode="auto">
                <a:xfrm>
                  <a:off x="1024" y="1651"/>
                  <a:ext cx="340" cy="518"/>
                  <a:chOff x="1024" y="1651"/>
                  <a:chExt cx="340" cy="518"/>
                </a:xfrm>
              </p:grpSpPr>
              <p:sp>
                <p:nvSpPr>
                  <p:cNvPr id="20725" name="Rectangle 113"/>
                  <p:cNvSpPr>
                    <a:spLocks noChangeArrowheads="1"/>
                  </p:cNvSpPr>
                  <p:nvPr/>
                </p:nvSpPr>
                <p:spPr bwMode="auto">
                  <a:xfrm>
                    <a:off x="1067"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26" name="Rectangle 114"/>
                  <p:cNvSpPr>
                    <a:spLocks noChangeArrowheads="1"/>
                  </p:cNvSpPr>
                  <p:nvPr/>
                </p:nvSpPr>
                <p:spPr bwMode="auto">
                  <a:xfrm>
                    <a:off x="1024" y="1651"/>
                    <a:ext cx="340" cy="518"/>
                  </a:xfrm>
                  <a:prstGeom prst="rect">
                    <a:avLst/>
                  </a:prstGeom>
                  <a:noFill/>
                  <a:ln w="7">
                    <a:solidFill>
                      <a:srgbClr val="A0A0A0"/>
                    </a:solidFill>
                    <a:miter lim="800000"/>
                    <a:headEnd/>
                    <a:tailEnd/>
                  </a:ln>
                </p:spPr>
                <p:txBody>
                  <a:bodyPr/>
                  <a:lstStyle/>
                  <a:p>
                    <a:endParaRPr lang="en-US"/>
                  </a:p>
                </p:txBody>
              </p:sp>
            </p:grpSp>
          </p:grpSp>
          <p:grpSp>
            <p:nvGrpSpPr>
              <p:cNvPr id="20513" name="Group 115"/>
              <p:cNvGrpSpPr>
                <a:grpSpLocks/>
              </p:cNvGrpSpPr>
              <p:nvPr/>
            </p:nvGrpSpPr>
            <p:grpSpPr bwMode="auto">
              <a:xfrm>
                <a:off x="1364" y="1651"/>
                <a:ext cx="388" cy="518"/>
                <a:chOff x="1364" y="1651"/>
                <a:chExt cx="388" cy="518"/>
              </a:xfrm>
            </p:grpSpPr>
            <p:sp>
              <p:nvSpPr>
                <p:cNvPr id="20719" name="Rectangle 116"/>
                <p:cNvSpPr>
                  <a:spLocks noChangeArrowheads="1"/>
                </p:cNvSpPr>
                <p:nvPr/>
              </p:nvSpPr>
              <p:spPr bwMode="auto">
                <a:xfrm>
                  <a:off x="1364" y="1651"/>
                  <a:ext cx="388" cy="518"/>
                </a:xfrm>
                <a:prstGeom prst="rect">
                  <a:avLst/>
                </a:prstGeom>
                <a:solidFill>
                  <a:srgbClr val="FFFFEF"/>
                </a:solidFill>
                <a:ln w="9525">
                  <a:noFill/>
                  <a:miter lim="800000"/>
                  <a:headEnd/>
                  <a:tailEnd/>
                </a:ln>
              </p:spPr>
              <p:txBody>
                <a:bodyPr/>
                <a:lstStyle/>
                <a:p>
                  <a:endParaRPr lang="en-US"/>
                </a:p>
              </p:txBody>
            </p:sp>
            <p:grpSp>
              <p:nvGrpSpPr>
                <p:cNvPr id="20720" name="Group 117"/>
                <p:cNvGrpSpPr>
                  <a:grpSpLocks/>
                </p:cNvGrpSpPr>
                <p:nvPr/>
              </p:nvGrpSpPr>
              <p:grpSpPr bwMode="auto">
                <a:xfrm>
                  <a:off x="1364" y="1651"/>
                  <a:ext cx="388" cy="518"/>
                  <a:chOff x="1364" y="1651"/>
                  <a:chExt cx="388" cy="518"/>
                </a:xfrm>
              </p:grpSpPr>
              <p:sp>
                <p:nvSpPr>
                  <p:cNvPr id="20721" name="Rectangle 118"/>
                  <p:cNvSpPr>
                    <a:spLocks noChangeArrowheads="1"/>
                  </p:cNvSpPr>
                  <p:nvPr/>
                </p:nvSpPr>
                <p:spPr bwMode="auto">
                  <a:xfrm>
                    <a:off x="1407" y="1651"/>
                    <a:ext cx="302"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22" name="Rectangle 119"/>
                  <p:cNvSpPr>
                    <a:spLocks noChangeArrowheads="1"/>
                  </p:cNvSpPr>
                  <p:nvPr/>
                </p:nvSpPr>
                <p:spPr bwMode="auto">
                  <a:xfrm>
                    <a:off x="1364" y="1651"/>
                    <a:ext cx="388" cy="518"/>
                  </a:xfrm>
                  <a:prstGeom prst="rect">
                    <a:avLst/>
                  </a:prstGeom>
                  <a:noFill/>
                  <a:ln w="7">
                    <a:solidFill>
                      <a:srgbClr val="A0A0A0"/>
                    </a:solidFill>
                    <a:miter lim="800000"/>
                    <a:headEnd/>
                    <a:tailEnd/>
                  </a:ln>
                </p:spPr>
                <p:txBody>
                  <a:bodyPr/>
                  <a:lstStyle/>
                  <a:p>
                    <a:endParaRPr lang="en-US"/>
                  </a:p>
                </p:txBody>
              </p:sp>
            </p:grpSp>
          </p:grpSp>
          <p:grpSp>
            <p:nvGrpSpPr>
              <p:cNvPr id="20514" name="Group 120"/>
              <p:cNvGrpSpPr>
                <a:grpSpLocks/>
              </p:cNvGrpSpPr>
              <p:nvPr/>
            </p:nvGrpSpPr>
            <p:grpSpPr bwMode="auto">
              <a:xfrm>
                <a:off x="1752" y="1651"/>
                <a:ext cx="340" cy="518"/>
                <a:chOff x="1752" y="1651"/>
                <a:chExt cx="340" cy="518"/>
              </a:xfrm>
            </p:grpSpPr>
            <p:sp>
              <p:nvSpPr>
                <p:cNvPr id="20715" name="Rectangle 121"/>
                <p:cNvSpPr>
                  <a:spLocks noChangeArrowheads="1"/>
                </p:cNvSpPr>
                <p:nvPr/>
              </p:nvSpPr>
              <p:spPr bwMode="auto">
                <a:xfrm>
                  <a:off x="1752" y="1651"/>
                  <a:ext cx="340" cy="518"/>
                </a:xfrm>
                <a:prstGeom prst="rect">
                  <a:avLst/>
                </a:prstGeom>
                <a:solidFill>
                  <a:srgbClr val="FFFFEF"/>
                </a:solidFill>
                <a:ln w="9525">
                  <a:noFill/>
                  <a:miter lim="800000"/>
                  <a:headEnd/>
                  <a:tailEnd/>
                </a:ln>
              </p:spPr>
              <p:txBody>
                <a:bodyPr/>
                <a:lstStyle/>
                <a:p>
                  <a:endParaRPr lang="en-US"/>
                </a:p>
              </p:txBody>
            </p:sp>
            <p:grpSp>
              <p:nvGrpSpPr>
                <p:cNvPr id="20716" name="Group 122"/>
                <p:cNvGrpSpPr>
                  <a:grpSpLocks/>
                </p:cNvGrpSpPr>
                <p:nvPr/>
              </p:nvGrpSpPr>
              <p:grpSpPr bwMode="auto">
                <a:xfrm>
                  <a:off x="1752" y="1651"/>
                  <a:ext cx="340" cy="518"/>
                  <a:chOff x="1752" y="1651"/>
                  <a:chExt cx="340" cy="518"/>
                </a:xfrm>
              </p:grpSpPr>
              <p:sp>
                <p:nvSpPr>
                  <p:cNvPr id="20717" name="Rectangle 123"/>
                  <p:cNvSpPr>
                    <a:spLocks noChangeArrowheads="1"/>
                  </p:cNvSpPr>
                  <p:nvPr/>
                </p:nvSpPr>
                <p:spPr bwMode="auto">
                  <a:xfrm>
                    <a:off x="1795"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18" name="Rectangle 124"/>
                  <p:cNvSpPr>
                    <a:spLocks noChangeArrowheads="1"/>
                  </p:cNvSpPr>
                  <p:nvPr/>
                </p:nvSpPr>
                <p:spPr bwMode="auto">
                  <a:xfrm>
                    <a:off x="1752" y="1651"/>
                    <a:ext cx="340" cy="518"/>
                  </a:xfrm>
                  <a:prstGeom prst="rect">
                    <a:avLst/>
                  </a:prstGeom>
                  <a:noFill/>
                  <a:ln w="7">
                    <a:solidFill>
                      <a:srgbClr val="A0A0A0"/>
                    </a:solidFill>
                    <a:miter lim="800000"/>
                    <a:headEnd/>
                    <a:tailEnd/>
                  </a:ln>
                </p:spPr>
                <p:txBody>
                  <a:bodyPr/>
                  <a:lstStyle/>
                  <a:p>
                    <a:endParaRPr lang="en-US"/>
                  </a:p>
                </p:txBody>
              </p:sp>
            </p:grpSp>
          </p:grpSp>
          <p:grpSp>
            <p:nvGrpSpPr>
              <p:cNvPr id="20515" name="Group 125"/>
              <p:cNvGrpSpPr>
                <a:grpSpLocks/>
              </p:cNvGrpSpPr>
              <p:nvPr/>
            </p:nvGrpSpPr>
            <p:grpSpPr bwMode="auto">
              <a:xfrm>
                <a:off x="2092" y="1651"/>
                <a:ext cx="340" cy="518"/>
                <a:chOff x="2092" y="1651"/>
                <a:chExt cx="340" cy="518"/>
              </a:xfrm>
            </p:grpSpPr>
            <p:sp>
              <p:nvSpPr>
                <p:cNvPr id="20711" name="Rectangle 126"/>
                <p:cNvSpPr>
                  <a:spLocks noChangeArrowheads="1"/>
                </p:cNvSpPr>
                <p:nvPr/>
              </p:nvSpPr>
              <p:spPr bwMode="auto">
                <a:xfrm>
                  <a:off x="2092" y="1651"/>
                  <a:ext cx="340" cy="518"/>
                </a:xfrm>
                <a:prstGeom prst="rect">
                  <a:avLst/>
                </a:prstGeom>
                <a:solidFill>
                  <a:srgbClr val="FFFFEF"/>
                </a:solidFill>
                <a:ln w="9525">
                  <a:noFill/>
                  <a:miter lim="800000"/>
                  <a:headEnd/>
                  <a:tailEnd/>
                </a:ln>
              </p:spPr>
              <p:txBody>
                <a:bodyPr/>
                <a:lstStyle/>
                <a:p>
                  <a:endParaRPr lang="en-US"/>
                </a:p>
              </p:txBody>
            </p:sp>
            <p:grpSp>
              <p:nvGrpSpPr>
                <p:cNvPr id="20712" name="Group 127"/>
                <p:cNvGrpSpPr>
                  <a:grpSpLocks/>
                </p:cNvGrpSpPr>
                <p:nvPr/>
              </p:nvGrpSpPr>
              <p:grpSpPr bwMode="auto">
                <a:xfrm>
                  <a:off x="2092" y="1651"/>
                  <a:ext cx="340" cy="518"/>
                  <a:chOff x="2092" y="1651"/>
                  <a:chExt cx="340" cy="518"/>
                </a:xfrm>
              </p:grpSpPr>
              <p:sp>
                <p:nvSpPr>
                  <p:cNvPr id="20713" name="Rectangle 128"/>
                  <p:cNvSpPr>
                    <a:spLocks noChangeArrowheads="1"/>
                  </p:cNvSpPr>
                  <p:nvPr/>
                </p:nvSpPr>
                <p:spPr bwMode="auto">
                  <a:xfrm>
                    <a:off x="2135"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714" name="Rectangle 129"/>
                  <p:cNvSpPr>
                    <a:spLocks noChangeArrowheads="1"/>
                  </p:cNvSpPr>
                  <p:nvPr/>
                </p:nvSpPr>
                <p:spPr bwMode="auto">
                  <a:xfrm>
                    <a:off x="2092" y="1651"/>
                    <a:ext cx="340" cy="518"/>
                  </a:xfrm>
                  <a:prstGeom prst="rect">
                    <a:avLst/>
                  </a:prstGeom>
                  <a:noFill/>
                  <a:ln w="7">
                    <a:solidFill>
                      <a:srgbClr val="A0A0A0"/>
                    </a:solidFill>
                    <a:miter lim="800000"/>
                    <a:headEnd/>
                    <a:tailEnd/>
                  </a:ln>
                </p:spPr>
                <p:txBody>
                  <a:bodyPr/>
                  <a:lstStyle/>
                  <a:p>
                    <a:endParaRPr lang="en-US"/>
                  </a:p>
                </p:txBody>
              </p:sp>
            </p:grpSp>
          </p:grpSp>
          <p:grpSp>
            <p:nvGrpSpPr>
              <p:cNvPr id="20516" name="Group 130"/>
              <p:cNvGrpSpPr>
                <a:grpSpLocks/>
              </p:cNvGrpSpPr>
              <p:nvPr/>
            </p:nvGrpSpPr>
            <p:grpSpPr bwMode="auto">
              <a:xfrm>
                <a:off x="2432" y="1651"/>
                <a:ext cx="402" cy="518"/>
                <a:chOff x="2432" y="1651"/>
                <a:chExt cx="402" cy="518"/>
              </a:xfrm>
            </p:grpSpPr>
            <p:sp>
              <p:nvSpPr>
                <p:cNvPr id="20707" name="Rectangle 131"/>
                <p:cNvSpPr>
                  <a:spLocks noChangeArrowheads="1"/>
                </p:cNvSpPr>
                <p:nvPr/>
              </p:nvSpPr>
              <p:spPr bwMode="auto">
                <a:xfrm>
                  <a:off x="2432" y="1651"/>
                  <a:ext cx="402" cy="518"/>
                </a:xfrm>
                <a:prstGeom prst="rect">
                  <a:avLst/>
                </a:prstGeom>
                <a:solidFill>
                  <a:srgbClr val="FFFFEF"/>
                </a:solidFill>
                <a:ln w="9525">
                  <a:noFill/>
                  <a:miter lim="800000"/>
                  <a:headEnd/>
                  <a:tailEnd/>
                </a:ln>
              </p:spPr>
              <p:txBody>
                <a:bodyPr/>
                <a:lstStyle/>
                <a:p>
                  <a:endParaRPr lang="en-US"/>
                </a:p>
              </p:txBody>
            </p:sp>
            <p:grpSp>
              <p:nvGrpSpPr>
                <p:cNvPr id="20708" name="Group 132"/>
                <p:cNvGrpSpPr>
                  <a:grpSpLocks/>
                </p:cNvGrpSpPr>
                <p:nvPr/>
              </p:nvGrpSpPr>
              <p:grpSpPr bwMode="auto">
                <a:xfrm>
                  <a:off x="2432" y="1651"/>
                  <a:ext cx="402" cy="518"/>
                  <a:chOff x="2432" y="1651"/>
                  <a:chExt cx="402" cy="518"/>
                </a:xfrm>
              </p:grpSpPr>
              <p:sp>
                <p:nvSpPr>
                  <p:cNvPr id="20709" name="Rectangle 133"/>
                  <p:cNvSpPr>
                    <a:spLocks noChangeArrowheads="1"/>
                  </p:cNvSpPr>
                  <p:nvPr/>
                </p:nvSpPr>
                <p:spPr bwMode="auto">
                  <a:xfrm>
                    <a:off x="2475" y="1651"/>
                    <a:ext cx="316" cy="518"/>
                  </a:xfrm>
                  <a:prstGeom prst="rect">
                    <a:avLst/>
                  </a:prstGeom>
                  <a:solidFill>
                    <a:srgbClr val="FFFFEF"/>
                  </a:solidFill>
                  <a:ln w="9525">
                    <a:noFill/>
                    <a:miter lim="800000"/>
                    <a:headEnd/>
                    <a:tailEnd/>
                  </a:ln>
                </p:spPr>
                <p:txBody>
                  <a:bodyPr/>
                  <a:lstStyle/>
                  <a:p>
                    <a:r>
                      <a:rPr lang="en-US" sz="1400">
                        <a:cs typeface="Times New Roman" pitchFamily="18" charset="0"/>
                      </a:rPr>
                      <a:t>1.20</a:t>
                    </a:r>
                  </a:p>
                  <a:p>
                    <a:endParaRPr lang="en-US" sz="1400"/>
                  </a:p>
                </p:txBody>
              </p:sp>
              <p:sp>
                <p:nvSpPr>
                  <p:cNvPr id="20710" name="Rectangle 134"/>
                  <p:cNvSpPr>
                    <a:spLocks noChangeArrowheads="1"/>
                  </p:cNvSpPr>
                  <p:nvPr/>
                </p:nvSpPr>
                <p:spPr bwMode="auto">
                  <a:xfrm>
                    <a:off x="2432" y="1651"/>
                    <a:ext cx="402" cy="518"/>
                  </a:xfrm>
                  <a:prstGeom prst="rect">
                    <a:avLst/>
                  </a:prstGeom>
                  <a:noFill/>
                  <a:ln w="7">
                    <a:solidFill>
                      <a:srgbClr val="A0A0A0"/>
                    </a:solidFill>
                    <a:miter lim="800000"/>
                    <a:headEnd/>
                    <a:tailEnd/>
                  </a:ln>
                </p:spPr>
                <p:txBody>
                  <a:bodyPr/>
                  <a:lstStyle/>
                  <a:p>
                    <a:endParaRPr lang="en-US"/>
                  </a:p>
                </p:txBody>
              </p:sp>
            </p:grpSp>
          </p:grpSp>
          <p:grpSp>
            <p:nvGrpSpPr>
              <p:cNvPr id="20517" name="Group 135"/>
              <p:cNvGrpSpPr>
                <a:grpSpLocks/>
              </p:cNvGrpSpPr>
              <p:nvPr/>
            </p:nvGrpSpPr>
            <p:grpSpPr bwMode="auto">
              <a:xfrm>
                <a:off x="2834" y="1651"/>
                <a:ext cx="340" cy="518"/>
                <a:chOff x="2834" y="1651"/>
                <a:chExt cx="340" cy="518"/>
              </a:xfrm>
            </p:grpSpPr>
            <p:sp>
              <p:nvSpPr>
                <p:cNvPr id="20703" name="Rectangle 136"/>
                <p:cNvSpPr>
                  <a:spLocks noChangeArrowheads="1"/>
                </p:cNvSpPr>
                <p:nvPr/>
              </p:nvSpPr>
              <p:spPr bwMode="auto">
                <a:xfrm>
                  <a:off x="2834" y="1651"/>
                  <a:ext cx="340" cy="518"/>
                </a:xfrm>
                <a:prstGeom prst="rect">
                  <a:avLst/>
                </a:prstGeom>
                <a:solidFill>
                  <a:srgbClr val="FFFFEF"/>
                </a:solidFill>
                <a:ln w="9525">
                  <a:noFill/>
                  <a:miter lim="800000"/>
                  <a:headEnd/>
                  <a:tailEnd/>
                </a:ln>
              </p:spPr>
              <p:txBody>
                <a:bodyPr/>
                <a:lstStyle/>
                <a:p>
                  <a:endParaRPr lang="en-US"/>
                </a:p>
              </p:txBody>
            </p:sp>
            <p:grpSp>
              <p:nvGrpSpPr>
                <p:cNvPr id="20704" name="Group 137"/>
                <p:cNvGrpSpPr>
                  <a:grpSpLocks/>
                </p:cNvGrpSpPr>
                <p:nvPr/>
              </p:nvGrpSpPr>
              <p:grpSpPr bwMode="auto">
                <a:xfrm>
                  <a:off x="2834" y="1651"/>
                  <a:ext cx="340" cy="518"/>
                  <a:chOff x="2834" y="1651"/>
                  <a:chExt cx="340" cy="518"/>
                </a:xfrm>
              </p:grpSpPr>
              <p:sp>
                <p:nvSpPr>
                  <p:cNvPr id="20705" name="Rectangle 138"/>
                  <p:cNvSpPr>
                    <a:spLocks noChangeArrowheads="1"/>
                  </p:cNvSpPr>
                  <p:nvPr/>
                </p:nvSpPr>
                <p:spPr bwMode="auto">
                  <a:xfrm>
                    <a:off x="2877" y="1651"/>
                    <a:ext cx="254" cy="518"/>
                  </a:xfrm>
                  <a:prstGeom prst="rect">
                    <a:avLst/>
                  </a:prstGeom>
                  <a:solidFill>
                    <a:srgbClr val="FFFFEF"/>
                  </a:solidFill>
                  <a:ln w="9525">
                    <a:noFill/>
                    <a:miter lim="800000"/>
                    <a:headEnd/>
                    <a:tailEnd/>
                  </a:ln>
                </p:spPr>
                <p:txBody>
                  <a:bodyPr/>
                  <a:lstStyle/>
                  <a:p>
                    <a:r>
                      <a:rPr lang="en-US" sz="1400">
                        <a:cs typeface="Times New Roman" pitchFamily="18" charset="0"/>
                      </a:rPr>
                      <a:t>6.00</a:t>
                    </a:r>
                  </a:p>
                  <a:p>
                    <a:endParaRPr lang="en-US" sz="1400"/>
                  </a:p>
                </p:txBody>
              </p:sp>
              <p:sp>
                <p:nvSpPr>
                  <p:cNvPr id="20706" name="Rectangle 139"/>
                  <p:cNvSpPr>
                    <a:spLocks noChangeArrowheads="1"/>
                  </p:cNvSpPr>
                  <p:nvPr/>
                </p:nvSpPr>
                <p:spPr bwMode="auto">
                  <a:xfrm>
                    <a:off x="2834" y="1651"/>
                    <a:ext cx="340" cy="518"/>
                  </a:xfrm>
                  <a:prstGeom prst="rect">
                    <a:avLst/>
                  </a:prstGeom>
                  <a:noFill/>
                  <a:ln w="7">
                    <a:solidFill>
                      <a:srgbClr val="A0A0A0"/>
                    </a:solidFill>
                    <a:miter lim="800000"/>
                    <a:headEnd/>
                    <a:tailEnd/>
                  </a:ln>
                </p:spPr>
                <p:txBody>
                  <a:bodyPr/>
                  <a:lstStyle/>
                  <a:p>
                    <a:endParaRPr lang="en-US"/>
                  </a:p>
                </p:txBody>
              </p:sp>
            </p:grpSp>
          </p:grpSp>
          <p:grpSp>
            <p:nvGrpSpPr>
              <p:cNvPr id="20518" name="Group 140"/>
              <p:cNvGrpSpPr>
                <a:grpSpLocks/>
              </p:cNvGrpSpPr>
              <p:nvPr/>
            </p:nvGrpSpPr>
            <p:grpSpPr bwMode="auto">
              <a:xfrm>
                <a:off x="3174" y="1651"/>
                <a:ext cx="521" cy="518"/>
                <a:chOff x="3174" y="1651"/>
                <a:chExt cx="521" cy="518"/>
              </a:xfrm>
            </p:grpSpPr>
            <p:sp>
              <p:nvSpPr>
                <p:cNvPr id="20699" name="Rectangle 141"/>
                <p:cNvSpPr>
                  <a:spLocks noChangeArrowheads="1"/>
                </p:cNvSpPr>
                <p:nvPr/>
              </p:nvSpPr>
              <p:spPr bwMode="auto">
                <a:xfrm>
                  <a:off x="3174" y="1651"/>
                  <a:ext cx="521" cy="518"/>
                </a:xfrm>
                <a:prstGeom prst="rect">
                  <a:avLst/>
                </a:prstGeom>
                <a:solidFill>
                  <a:srgbClr val="FFFFEF"/>
                </a:solidFill>
                <a:ln w="9525">
                  <a:noFill/>
                  <a:miter lim="800000"/>
                  <a:headEnd/>
                  <a:tailEnd/>
                </a:ln>
              </p:spPr>
              <p:txBody>
                <a:bodyPr/>
                <a:lstStyle/>
                <a:p>
                  <a:endParaRPr lang="en-US"/>
                </a:p>
              </p:txBody>
            </p:sp>
            <p:grpSp>
              <p:nvGrpSpPr>
                <p:cNvPr id="20700" name="Group 142"/>
                <p:cNvGrpSpPr>
                  <a:grpSpLocks/>
                </p:cNvGrpSpPr>
                <p:nvPr/>
              </p:nvGrpSpPr>
              <p:grpSpPr bwMode="auto">
                <a:xfrm>
                  <a:off x="3174" y="1651"/>
                  <a:ext cx="521" cy="518"/>
                  <a:chOff x="3174" y="1651"/>
                  <a:chExt cx="521" cy="518"/>
                </a:xfrm>
              </p:grpSpPr>
              <p:sp>
                <p:nvSpPr>
                  <p:cNvPr id="20701" name="Rectangle 143"/>
                  <p:cNvSpPr>
                    <a:spLocks noChangeArrowheads="1"/>
                  </p:cNvSpPr>
                  <p:nvPr/>
                </p:nvSpPr>
                <p:spPr bwMode="auto">
                  <a:xfrm>
                    <a:off x="3217" y="1651"/>
                    <a:ext cx="435" cy="518"/>
                  </a:xfrm>
                  <a:prstGeom prst="rect">
                    <a:avLst/>
                  </a:prstGeom>
                  <a:solidFill>
                    <a:srgbClr val="FFFFEF"/>
                  </a:solidFill>
                  <a:ln w="9525">
                    <a:noFill/>
                    <a:miter lim="800000"/>
                    <a:headEnd/>
                    <a:tailEnd/>
                  </a:ln>
                </p:spPr>
                <p:txBody>
                  <a:bodyPr/>
                  <a:lstStyle/>
                  <a:p>
                    <a:r>
                      <a:rPr lang="en-US" sz="1400">
                        <a:cs typeface="Times New Roman" pitchFamily="18" charset="0"/>
                      </a:rPr>
                      <a:t>1.04</a:t>
                    </a:r>
                  </a:p>
                  <a:p>
                    <a:endParaRPr lang="en-US" sz="1400"/>
                  </a:p>
                </p:txBody>
              </p:sp>
              <p:sp>
                <p:nvSpPr>
                  <p:cNvPr id="20702" name="Rectangle 144"/>
                  <p:cNvSpPr>
                    <a:spLocks noChangeArrowheads="1"/>
                  </p:cNvSpPr>
                  <p:nvPr/>
                </p:nvSpPr>
                <p:spPr bwMode="auto">
                  <a:xfrm>
                    <a:off x="3174" y="1651"/>
                    <a:ext cx="521" cy="518"/>
                  </a:xfrm>
                  <a:prstGeom prst="rect">
                    <a:avLst/>
                  </a:prstGeom>
                  <a:noFill/>
                  <a:ln w="7">
                    <a:solidFill>
                      <a:srgbClr val="A0A0A0"/>
                    </a:solidFill>
                    <a:miter lim="800000"/>
                    <a:headEnd/>
                    <a:tailEnd/>
                  </a:ln>
                </p:spPr>
                <p:txBody>
                  <a:bodyPr/>
                  <a:lstStyle/>
                  <a:p>
                    <a:endParaRPr lang="en-US"/>
                  </a:p>
                </p:txBody>
              </p:sp>
            </p:grpSp>
          </p:grpSp>
          <p:grpSp>
            <p:nvGrpSpPr>
              <p:cNvPr id="20519" name="Group 145"/>
              <p:cNvGrpSpPr>
                <a:grpSpLocks/>
              </p:cNvGrpSpPr>
              <p:nvPr/>
            </p:nvGrpSpPr>
            <p:grpSpPr bwMode="auto">
              <a:xfrm>
                <a:off x="0" y="2169"/>
                <a:ext cx="684" cy="518"/>
                <a:chOff x="0" y="2169"/>
                <a:chExt cx="684" cy="518"/>
              </a:xfrm>
            </p:grpSpPr>
            <p:sp>
              <p:nvSpPr>
                <p:cNvPr id="20695" name="Rectangle 146"/>
                <p:cNvSpPr>
                  <a:spLocks noChangeArrowheads="1"/>
                </p:cNvSpPr>
                <p:nvPr/>
              </p:nvSpPr>
              <p:spPr bwMode="auto">
                <a:xfrm>
                  <a:off x="0" y="2169"/>
                  <a:ext cx="684" cy="518"/>
                </a:xfrm>
                <a:prstGeom prst="rect">
                  <a:avLst/>
                </a:prstGeom>
                <a:solidFill>
                  <a:srgbClr val="FFFFEF"/>
                </a:solidFill>
                <a:ln w="9525">
                  <a:noFill/>
                  <a:miter lim="800000"/>
                  <a:headEnd/>
                  <a:tailEnd/>
                </a:ln>
              </p:spPr>
              <p:txBody>
                <a:bodyPr/>
                <a:lstStyle/>
                <a:p>
                  <a:endParaRPr lang="en-US"/>
                </a:p>
              </p:txBody>
            </p:sp>
            <p:grpSp>
              <p:nvGrpSpPr>
                <p:cNvPr id="20696" name="Group 147"/>
                <p:cNvGrpSpPr>
                  <a:grpSpLocks/>
                </p:cNvGrpSpPr>
                <p:nvPr/>
              </p:nvGrpSpPr>
              <p:grpSpPr bwMode="auto">
                <a:xfrm>
                  <a:off x="0" y="2169"/>
                  <a:ext cx="684" cy="518"/>
                  <a:chOff x="0" y="2169"/>
                  <a:chExt cx="684" cy="518"/>
                </a:xfrm>
              </p:grpSpPr>
              <p:sp>
                <p:nvSpPr>
                  <p:cNvPr id="20697" name="Rectangle 148"/>
                  <p:cNvSpPr>
                    <a:spLocks noChangeArrowheads="1"/>
                  </p:cNvSpPr>
                  <p:nvPr/>
                </p:nvSpPr>
                <p:spPr bwMode="auto">
                  <a:xfrm>
                    <a:off x="43" y="2169"/>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Germany (GM)</a:t>
                    </a:r>
                    <a:endParaRPr lang="en-US" sz="1400">
                      <a:cs typeface="Times New Roman" pitchFamily="18" charset="0"/>
                    </a:endParaRPr>
                  </a:p>
                  <a:p>
                    <a:endParaRPr lang="en-US" sz="1400"/>
                  </a:p>
                </p:txBody>
              </p:sp>
              <p:sp>
                <p:nvSpPr>
                  <p:cNvPr id="20698" name="Rectangle 149"/>
                  <p:cNvSpPr>
                    <a:spLocks noChangeArrowheads="1"/>
                  </p:cNvSpPr>
                  <p:nvPr/>
                </p:nvSpPr>
                <p:spPr bwMode="auto">
                  <a:xfrm>
                    <a:off x="0" y="2169"/>
                    <a:ext cx="684" cy="518"/>
                  </a:xfrm>
                  <a:prstGeom prst="rect">
                    <a:avLst/>
                  </a:prstGeom>
                  <a:noFill/>
                  <a:ln w="7">
                    <a:solidFill>
                      <a:srgbClr val="A0A0A0"/>
                    </a:solidFill>
                    <a:miter lim="800000"/>
                    <a:headEnd/>
                    <a:tailEnd/>
                  </a:ln>
                </p:spPr>
                <p:txBody>
                  <a:bodyPr/>
                  <a:lstStyle/>
                  <a:p>
                    <a:endParaRPr lang="en-US"/>
                  </a:p>
                </p:txBody>
              </p:sp>
            </p:grpSp>
          </p:grpSp>
          <p:grpSp>
            <p:nvGrpSpPr>
              <p:cNvPr id="20520" name="Group 150"/>
              <p:cNvGrpSpPr>
                <a:grpSpLocks/>
              </p:cNvGrpSpPr>
              <p:nvPr/>
            </p:nvGrpSpPr>
            <p:grpSpPr bwMode="auto">
              <a:xfrm>
                <a:off x="684" y="2169"/>
                <a:ext cx="340" cy="518"/>
                <a:chOff x="684" y="2169"/>
                <a:chExt cx="340" cy="518"/>
              </a:xfrm>
            </p:grpSpPr>
            <p:sp>
              <p:nvSpPr>
                <p:cNvPr id="20691" name="Rectangle 151"/>
                <p:cNvSpPr>
                  <a:spLocks noChangeArrowheads="1"/>
                </p:cNvSpPr>
                <p:nvPr/>
              </p:nvSpPr>
              <p:spPr bwMode="auto">
                <a:xfrm>
                  <a:off x="684" y="2169"/>
                  <a:ext cx="340" cy="518"/>
                </a:xfrm>
                <a:prstGeom prst="rect">
                  <a:avLst/>
                </a:prstGeom>
                <a:solidFill>
                  <a:srgbClr val="FFFFEF"/>
                </a:solidFill>
                <a:ln w="9525">
                  <a:noFill/>
                  <a:miter lim="800000"/>
                  <a:headEnd/>
                  <a:tailEnd/>
                </a:ln>
              </p:spPr>
              <p:txBody>
                <a:bodyPr/>
                <a:lstStyle/>
                <a:p>
                  <a:endParaRPr lang="en-US"/>
                </a:p>
              </p:txBody>
            </p:sp>
            <p:grpSp>
              <p:nvGrpSpPr>
                <p:cNvPr id="20692" name="Group 152"/>
                <p:cNvGrpSpPr>
                  <a:grpSpLocks/>
                </p:cNvGrpSpPr>
                <p:nvPr/>
              </p:nvGrpSpPr>
              <p:grpSpPr bwMode="auto">
                <a:xfrm>
                  <a:off x="684" y="2169"/>
                  <a:ext cx="340" cy="518"/>
                  <a:chOff x="684" y="2169"/>
                  <a:chExt cx="340" cy="518"/>
                </a:xfrm>
              </p:grpSpPr>
              <p:sp>
                <p:nvSpPr>
                  <p:cNvPr id="20693" name="Rectangle 153"/>
                  <p:cNvSpPr>
                    <a:spLocks noChangeArrowheads="1"/>
                  </p:cNvSpPr>
                  <p:nvPr/>
                </p:nvSpPr>
                <p:spPr bwMode="auto">
                  <a:xfrm>
                    <a:off x="727"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0.46</a:t>
                    </a:r>
                  </a:p>
                  <a:p>
                    <a:endParaRPr lang="en-US" sz="1400"/>
                  </a:p>
                </p:txBody>
              </p:sp>
              <p:sp>
                <p:nvSpPr>
                  <p:cNvPr id="20694" name="Rectangle 154"/>
                  <p:cNvSpPr>
                    <a:spLocks noChangeArrowheads="1"/>
                  </p:cNvSpPr>
                  <p:nvPr/>
                </p:nvSpPr>
                <p:spPr bwMode="auto">
                  <a:xfrm>
                    <a:off x="684" y="2169"/>
                    <a:ext cx="340" cy="518"/>
                  </a:xfrm>
                  <a:prstGeom prst="rect">
                    <a:avLst/>
                  </a:prstGeom>
                  <a:noFill/>
                  <a:ln w="7">
                    <a:solidFill>
                      <a:srgbClr val="A0A0A0"/>
                    </a:solidFill>
                    <a:miter lim="800000"/>
                    <a:headEnd/>
                    <a:tailEnd/>
                  </a:ln>
                </p:spPr>
                <p:txBody>
                  <a:bodyPr/>
                  <a:lstStyle/>
                  <a:p>
                    <a:endParaRPr lang="en-US"/>
                  </a:p>
                </p:txBody>
              </p:sp>
            </p:grpSp>
          </p:grpSp>
          <p:grpSp>
            <p:nvGrpSpPr>
              <p:cNvPr id="20521" name="Group 155"/>
              <p:cNvGrpSpPr>
                <a:grpSpLocks/>
              </p:cNvGrpSpPr>
              <p:nvPr/>
            </p:nvGrpSpPr>
            <p:grpSpPr bwMode="auto">
              <a:xfrm>
                <a:off x="1024" y="2169"/>
                <a:ext cx="340" cy="518"/>
                <a:chOff x="1024" y="2169"/>
                <a:chExt cx="340" cy="518"/>
              </a:xfrm>
            </p:grpSpPr>
            <p:sp>
              <p:nvSpPr>
                <p:cNvPr id="20687" name="Rectangle 156"/>
                <p:cNvSpPr>
                  <a:spLocks noChangeArrowheads="1"/>
                </p:cNvSpPr>
                <p:nvPr/>
              </p:nvSpPr>
              <p:spPr bwMode="auto">
                <a:xfrm>
                  <a:off x="1024" y="2169"/>
                  <a:ext cx="340" cy="518"/>
                </a:xfrm>
                <a:prstGeom prst="rect">
                  <a:avLst/>
                </a:prstGeom>
                <a:solidFill>
                  <a:srgbClr val="FFFFEF"/>
                </a:solidFill>
                <a:ln w="9525">
                  <a:noFill/>
                  <a:miter lim="800000"/>
                  <a:headEnd/>
                  <a:tailEnd/>
                </a:ln>
              </p:spPr>
              <p:txBody>
                <a:bodyPr/>
                <a:lstStyle/>
                <a:p>
                  <a:endParaRPr lang="en-US"/>
                </a:p>
              </p:txBody>
            </p:sp>
            <p:grpSp>
              <p:nvGrpSpPr>
                <p:cNvPr id="20688" name="Group 157"/>
                <p:cNvGrpSpPr>
                  <a:grpSpLocks/>
                </p:cNvGrpSpPr>
                <p:nvPr/>
              </p:nvGrpSpPr>
              <p:grpSpPr bwMode="auto">
                <a:xfrm>
                  <a:off x="1024" y="2169"/>
                  <a:ext cx="340" cy="518"/>
                  <a:chOff x="1024" y="2169"/>
                  <a:chExt cx="340" cy="518"/>
                </a:xfrm>
              </p:grpSpPr>
              <p:sp>
                <p:nvSpPr>
                  <p:cNvPr id="20689" name="Rectangle 158"/>
                  <p:cNvSpPr>
                    <a:spLocks noChangeArrowheads="1"/>
                  </p:cNvSpPr>
                  <p:nvPr/>
                </p:nvSpPr>
                <p:spPr bwMode="auto">
                  <a:xfrm>
                    <a:off x="1067"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0.73</a:t>
                    </a:r>
                  </a:p>
                  <a:p>
                    <a:endParaRPr lang="en-US" sz="1400"/>
                  </a:p>
                </p:txBody>
              </p:sp>
              <p:sp>
                <p:nvSpPr>
                  <p:cNvPr id="20690" name="Rectangle 159"/>
                  <p:cNvSpPr>
                    <a:spLocks noChangeArrowheads="1"/>
                  </p:cNvSpPr>
                  <p:nvPr/>
                </p:nvSpPr>
                <p:spPr bwMode="auto">
                  <a:xfrm>
                    <a:off x="1024" y="2169"/>
                    <a:ext cx="340" cy="518"/>
                  </a:xfrm>
                  <a:prstGeom prst="rect">
                    <a:avLst/>
                  </a:prstGeom>
                  <a:noFill/>
                  <a:ln w="7">
                    <a:solidFill>
                      <a:srgbClr val="A0A0A0"/>
                    </a:solidFill>
                    <a:miter lim="800000"/>
                    <a:headEnd/>
                    <a:tailEnd/>
                  </a:ln>
                </p:spPr>
                <p:txBody>
                  <a:bodyPr/>
                  <a:lstStyle/>
                  <a:p>
                    <a:endParaRPr lang="en-US"/>
                  </a:p>
                </p:txBody>
              </p:sp>
            </p:grpSp>
          </p:grpSp>
          <p:grpSp>
            <p:nvGrpSpPr>
              <p:cNvPr id="20522" name="Group 160"/>
              <p:cNvGrpSpPr>
                <a:grpSpLocks/>
              </p:cNvGrpSpPr>
              <p:nvPr/>
            </p:nvGrpSpPr>
            <p:grpSpPr bwMode="auto">
              <a:xfrm>
                <a:off x="1364" y="2169"/>
                <a:ext cx="388" cy="518"/>
                <a:chOff x="1364" y="2169"/>
                <a:chExt cx="388" cy="518"/>
              </a:xfrm>
            </p:grpSpPr>
            <p:sp>
              <p:nvSpPr>
                <p:cNvPr id="20683" name="Rectangle 161"/>
                <p:cNvSpPr>
                  <a:spLocks noChangeArrowheads="1"/>
                </p:cNvSpPr>
                <p:nvPr/>
              </p:nvSpPr>
              <p:spPr bwMode="auto">
                <a:xfrm>
                  <a:off x="1364" y="2169"/>
                  <a:ext cx="388" cy="518"/>
                </a:xfrm>
                <a:prstGeom prst="rect">
                  <a:avLst/>
                </a:prstGeom>
                <a:solidFill>
                  <a:srgbClr val="FFFFEF"/>
                </a:solidFill>
                <a:ln w="9525">
                  <a:noFill/>
                  <a:miter lim="800000"/>
                  <a:headEnd/>
                  <a:tailEnd/>
                </a:ln>
              </p:spPr>
              <p:txBody>
                <a:bodyPr/>
                <a:lstStyle/>
                <a:p>
                  <a:endParaRPr lang="en-US"/>
                </a:p>
              </p:txBody>
            </p:sp>
            <p:grpSp>
              <p:nvGrpSpPr>
                <p:cNvPr id="20684" name="Group 162"/>
                <p:cNvGrpSpPr>
                  <a:grpSpLocks/>
                </p:cNvGrpSpPr>
                <p:nvPr/>
              </p:nvGrpSpPr>
              <p:grpSpPr bwMode="auto">
                <a:xfrm>
                  <a:off x="1364" y="2169"/>
                  <a:ext cx="388" cy="518"/>
                  <a:chOff x="1364" y="2169"/>
                  <a:chExt cx="388" cy="518"/>
                </a:xfrm>
              </p:grpSpPr>
              <p:sp>
                <p:nvSpPr>
                  <p:cNvPr id="20685" name="Rectangle 163"/>
                  <p:cNvSpPr>
                    <a:spLocks noChangeArrowheads="1"/>
                  </p:cNvSpPr>
                  <p:nvPr/>
                </p:nvSpPr>
                <p:spPr bwMode="auto">
                  <a:xfrm>
                    <a:off x="1407" y="2169"/>
                    <a:ext cx="302"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686" name="Rectangle 164"/>
                  <p:cNvSpPr>
                    <a:spLocks noChangeArrowheads="1"/>
                  </p:cNvSpPr>
                  <p:nvPr/>
                </p:nvSpPr>
                <p:spPr bwMode="auto">
                  <a:xfrm>
                    <a:off x="1364" y="2169"/>
                    <a:ext cx="388" cy="518"/>
                  </a:xfrm>
                  <a:prstGeom prst="rect">
                    <a:avLst/>
                  </a:prstGeom>
                  <a:noFill/>
                  <a:ln w="7">
                    <a:solidFill>
                      <a:srgbClr val="A0A0A0"/>
                    </a:solidFill>
                    <a:miter lim="800000"/>
                    <a:headEnd/>
                    <a:tailEnd/>
                  </a:ln>
                </p:spPr>
                <p:txBody>
                  <a:bodyPr/>
                  <a:lstStyle/>
                  <a:p>
                    <a:endParaRPr lang="en-US"/>
                  </a:p>
                </p:txBody>
              </p:sp>
            </p:grpSp>
          </p:grpSp>
          <p:grpSp>
            <p:nvGrpSpPr>
              <p:cNvPr id="20523" name="Group 165"/>
              <p:cNvGrpSpPr>
                <a:grpSpLocks/>
              </p:cNvGrpSpPr>
              <p:nvPr/>
            </p:nvGrpSpPr>
            <p:grpSpPr bwMode="auto">
              <a:xfrm>
                <a:off x="1752" y="2169"/>
                <a:ext cx="340" cy="518"/>
                <a:chOff x="1752" y="2169"/>
                <a:chExt cx="340" cy="518"/>
              </a:xfrm>
            </p:grpSpPr>
            <p:sp>
              <p:nvSpPr>
                <p:cNvPr id="20679" name="Rectangle 166"/>
                <p:cNvSpPr>
                  <a:spLocks noChangeArrowheads="1"/>
                </p:cNvSpPr>
                <p:nvPr/>
              </p:nvSpPr>
              <p:spPr bwMode="auto">
                <a:xfrm>
                  <a:off x="1752" y="2169"/>
                  <a:ext cx="340" cy="518"/>
                </a:xfrm>
                <a:prstGeom prst="rect">
                  <a:avLst/>
                </a:prstGeom>
                <a:solidFill>
                  <a:srgbClr val="FFFFEF"/>
                </a:solidFill>
                <a:ln w="9525">
                  <a:noFill/>
                  <a:miter lim="800000"/>
                  <a:headEnd/>
                  <a:tailEnd/>
                </a:ln>
              </p:spPr>
              <p:txBody>
                <a:bodyPr/>
                <a:lstStyle/>
                <a:p>
                  <a:endParaRPr lang="en-US"/>
                </a:p>
              </p:txBody>
            </p:sp>
            <p:grpSp>
              <p:nvGrpSpPr>
                <p:cNvPr id="20680" name="Group 167"/>
                <p:cNvGrpSpPr>
                  <a:grpSpLocks/>
                </p:cNvGrpSpPr>
                <p:nvPr/>
              </p:nvGrpSpPr>
              <p:grpSpPr bwMode="auto">
                <a:xfrm>
                  <a:off x="1752" y="2169"/>
                  <a:ext cx="340" cy="518"/>
                  <a:chOff x="1752" y="2169"/>
                  <a:chExt cx="340" cy="518"/>
                </a:xfrm>
              </p:grpSpPr>
              <p:sp>
                <p:nvSpPr>
                  <p:cNvPr id="20681" name="Rectangle 168"/>
                  <p:cNvSpPr>
                    <a:spLocks noChangeArrowheads="1"/>
                  </p:cNvSpPr>
                  <p:nvPr/>
                </p:nvSpPr>
                <p:spPr bwMode="auto">
                  <a:xfrm>
                    <a:off x="1795"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682" name="Rectangle 169"/>
                  <p:cNvSpPr>
                    <a:spLocks noChangeArrowheads="1"/>
                  </p:cNvSpPr>
                  <p:nvPr/>
                </p:nvSpPr>
                <p:spPr bwMode="auto">
                  <a:xfrm>
                    <a:off x="1752" y="2169"/>
                    <a:ext cx="340" cy="518"/>
                  </a:xfrm>
                  <a:prstGeom prst="rect">
                    <a:avLst/>
                  </a:prstGeom>
                  <a:noFill/>
                  <a:ln w="7">
                    <a:solidFill>
                      <a:srgbClr val="A0A0A0"/>
                    </a:solidFill>
                    <a:miter lim="800000"/>
                    <a:headEnd/>
                    <a:tailEnd/>
                  </a:ln>
                </p:spPr>
                <p:txBody>
                  <a:bodyPr/>
                  <a:lstStyle/>
                  <a:p>
                    <a:endParaRPr lang="en-US"/>
                  </a:p>
                </p:txBody>
              </p:sp>
            </p:grpSp>
          </p:grpSp>
          <p:grpSp>
            <p:nvGrpSpPr>
              <p:cNvPr id="20524" name="Group 170"/>
              <p:cNvGrpSpPr>
                <a:grpSpLocks/>
              </p:cNvGrpSpPr>
              <p:nvPr/>
            </p:nvGrpSpPr>
            <p:grpSpPr bwMode="auto">
              <a:xfrm>
                <a:off x="2092" y="2169"/>
                <a:ext cx="340" cy="518"/>
                <a:chOff x="2092" y="2169"/>
                <a:chExt cx="340" cy="518"/>
              </a:xfrm>
            </p:grpSpPr>
            <p:sp>
              <p:nvSpPr>
                <p:cNvPr id="20675" name="Rectangle 171"/>
                <p:cNvSpPr>
                  <a:spLocks noChangeArrowheads="1"/>
                </p:cNvSpPr>
                <p:nvPr/>
              </p:nvSpPr>
              <p:spPr bwMode="auto">
                <a:xfrm>
                  <a:off x="2092" y="2169"/>
                  <a:ext cx="340" cy="518"/>
                </a:xfrm>
                <a:prstGeom prst="rect">
                  <a:avLst/>
                </a:prstGeom>
                <a:solidFill>
                  <a:srgbClr val="FFFFEF"/>
                </a:solidFill>
                <a:ln w="9525">
                  <a:noFill/>
                  <a:miter lim="800000"/>
                  <a:headEnd/>
                  <a:tailEnd/>
                </a:ln>
              </p:spPr>
              <p:txBody>
                <a:bodyPr/>
                <a:lstStyle/>
                <a:p>
                  <a:endParaRPr lang="en-US"/>
                </a:p>
              </p:txBody>
            </p:sp>
            <p:grpSp>
              <p:nvGrpSpPr>
                <p:cNvPr id="20676" name="Group 172"/>
                <p:cNvGrpSpPr>
                  <a:grpSpLocks/>
                </p:cNvGrpSpPr>
                <p:nvPr/>
              </p:nvGrpSpPr>
              <p:grpSpPr bwMode="auto">
                <a:xfrm>
                  <a:off x="2092" y="2169"/>
                  <a:ext cx="340" cy="518"/>
                  <a:chOff x="2092" y="2169"/>
                  <a:chExt cx="340" cy="518"/>
                </a:xfrm>
              </p:grpSpPr>
              <p:sp>
                <p:nvSpPr>
                  <p:cNvPr id="20677" name="Rectangle 173"/>
                  <p:cNvSpPr>
                    <a:spLocks noChangeArrowheads="1"/>
                  </p:cNvSpPr>
                  <p:nvPr/>
                </p:nvSpPr>
                <p:spPr bwMode="auto">
                  <a:xfrm>
                    <a:off x="2135"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678" name="Rectangle 174"/>
                  <p:cNvSpPr>
                    <a:spLocks noChangeArrowheads="1"/>
                  </p:cNvSpPr>
                  <p:nvPr/>
                </p:nvSpPr>
                <p:spPr bwMode="auto">
                  <a:xfrm>
                    <a:off x="2092" y="2169"/>
                    <a:ext cx="340" cy="518"/>
                  </a:xfrm>
                  <a:prstGeom prst="rect">
                    <a:avLst/>
                  </a:prstGeom>
                  <a:noFill/>
                  <a:ln w="7">
                    <a:solidFill>
                      <a:srgbClr val="A0A0A0"/>
                    </a:solidFill>
                    <a:miter lim="800000"/>
                    <a:headEnd/>
                    <a:tailEnd/>
                  </a:ln>
                </p:spPr>
                <p:txBody>
                  <a:bodyPr/>
                  <a:lstStyle/>
                  <a:p>
                    <a:endParaRPr lang="en-US"/>
                  </a:p>
                </p:txBody>
              </p:sp>
            </p:grpSp>
          </p:grpSp>
          <p:grpSp>
            <p:nvGrpSpPr>
              <p:cNvPr id="20525" name="Group 175"/>
              <p:cNvGrpSpPr>
                <a:grpSpLocks/>
              </p:cNvGrpSpPr>
              <p:nvPr/>
            </p:nvGrpSpPr>
            <p:grpSpPr bwMode="auto">
              <a:xfrm>
                <a:off x="2432" y="2169"/>
                <a:ext cx="402" cy="518"/>
                <a:chOff x="2432" y="2169"/>
                <a:chExt cx="402" cy="518"/>
              </a:xfrm>
            </p:grpSpPr>
            <p:sp>
              <p:nvSpPr>
                <p:cNvPr id="20671" name="Rectangle 176"/>
                <p:cNvSpPr>
                  <a:spLocks noChangeArrowheads="1"/>
                </p:cNvSpPr>
                <p:nvPr/>
              </p:nvSpPr>
              <p:spPr bwMode="auto">
                <a:xfrm>
                  <a:off x="2432" y="2169"/>
                  <a:ext cx="402" cy="518"/>
                </a:xfrm>
                <a:prstGeom prst="rect">
                  <a:avLst/>
                </a:prstGeom>
                <a:solidFill>
                  <a:srgbClr val="FFFFEF"/>
                </a:solidFill>
                <a:ln w="9525">
                  <a:noFill/>
                  <a:miter lim="800000"/>
                  <a:headEnd/>
                  <a:tailEnd/>
                </a:ln>
              </p:spPr>
              <p:txBody>
                <a:bodyPr/>
                <a:lstStyle/>
                <a:p>
                  <a:endParaRPr lang="en-US"/>
                </a:p>
              </p:txBody>
            </p:sp>
            <p:grpSp>
              <p:nvGrpSpPr>
                <p:cNvPr id="20672" name="Group 177"/>
                <p:cNvGrpSpPr>
                  <a:grpSpLocks/>
                </p:cNvGrpSpPr>
                <p:nvPr/>
              </p:nvGrpSpPr>
              <p:grpSpPr bwMode="auto">
                <a:xfrm>
                  <a:off x="2432" y="2169"/>
                  <a:ext cx="402" cy="518"/>
                  <a:chOff x="2432" y="2169"/>
                  <a:chExt cx="402" cy="518"/>
                </a:xfrm>
              </p:grpSpPr>
              <p:sp>
                <p:nvSpPr>
                  <p:cNvPr id="20673" name="Rectangle 178"/>
                  <p:cNvSpPr>
                    <a:spLocks noChangeArrowheads="1"/>
                  </p:cNvSpPr>
                  <p:nvPr/>
                </p:nvSpPr>
                <p:spPr bwMode="auto">
                  <a:xfrm>
                    <a:off x="2475" y="2169"/>
                    <a:ext cx="316" cy="518"/>
                  </a:xfrm>
                  <a:prstGeom prst="rect">
                    <a:avLst/>
                  </a:prstGeom>
                  <a:solidFill>
                    <a:srgbClr val="FFFFEF"/>
                  </a:solidFill>
                  <a:ln w="9525">
                    <a:noFill/>
                    <a:miter lim="800000"/>
                    <a:headEnd/>
                    <a:tailEnd/>
                  </a:ln>
                </p:spPr>
                <p:txBody>
                  <a:bodyPr/>
                  <a:lstStyle/>
                  <a:p>
                    <a:r>
                      <a:rPr lang="en-US" sz="1400">
                        <a:cs typeface="Times New Roman" pitchFamily="18" charset="0"/>
                      </a:rPr>
                      <a:t>1.19</a:t>
                    </a:r>
                  </a:p>
                  <a:p>
                    <a:endParaRPr lang="en-US" sz="1400"/>
                  </a:p>
                </p:txBody>
              </p:sp>
              <p:sp>
                <p:nvSpPr>
                  <p:cNvPr id="20674" name="Rectangle 179"/>
                  <p:cNvSpPr>
                    <a:spLocks noChangeArrowheads="1"/>
                  </p:cNvSpPr>
                  <p:nvPr/>
                </p:nvSpPr>
                <p:spPr bwMode="auto">
                  <a:xfrm>
                    <a:off x="2432" y="2169"/>
                    <a:ext cx="402" cy="518"/>
                  </a:xfrm>
                  <a:prstGeom prst="rect">
                    <a:avLst/>
                  </a:prstGeom>
                  <a:noFill/>
                  <a:ln w="7">
                    <a:solidFill>
                      <a:srgbClr val="A0A0A0"/>
                    </a:solidFill>
                    <a:miter lim="800000"/>
                    <a:headEnd/>
                    <a:tailEnd/>
                  </a:ln>
                </p:spPr>
                <p:txBody>
                  <a:bodyPr/>
                  <a:lstStyle/>
                  <a:p>
                    <a:endParaRPr lang="en-US"/>
                  </a:p>
                </p:txBody>
              </p:sp>
            </p:grpSp>
          </p:grpSp>
          <p:grpSp>
            <p:nvGrpSpPr>
              <p:cNvPr id="20526" name="Group 180"/>
              <p:cNvGrpSpPr>
                <a:grpSpLocks/>
              </p:cNvGrpSpPr>
              <p:nvPr/>
            </p:nvGrpSpPr>
            <p:grpSpPr bwMode="auto">
              <a:xfrm>
                <a:off x="2834" y="2169"/>
                <a:ext cx="340" cy="518"/>
                <a:chOff x="2834" y="2169"/>
                <a:chExt cx="340" cy="518"/>
              </a:xfrm>
            </p:grpSpPr>
            <p:sp>
              <p:nvSpPr>
                <p:cNvPr id="20667" name="Rectangle 181"/>
                <p:cNvSpPr>
                  <a:spLocks noChangeArrowheads="1"/>
                </p:cNvSpPr>
                <p:nvPr/>
              </p:nvSpPr>
              <p:spPr bwMode="auto">
                <a:xfrm>
                  <a:off x="2834" y="2169"/>
                  <a:ext cx="340" cy="518"/>
                </a:xfrm>
                <a:prstGeom prst="rect">
                  <a:avLst/>
                </a:prstGeom>
                <a:solidFill>
                  <a:srgbClr val="FFFFEF"/>
                </a:solidFill>
                <a:ln w="9525">
                  <a:noFill/>
                  <a:miter lim="800000"/>
                  <a:headEnd/>
                  <a:tailEnd/>
                </a:ln>
              </p:spPr>
              <p:txBody>
                <a:bodyPr/>
                <a:lstStyle/>
                <a:p>
                  <a:endParaRPr lang="en-US"/>
                </a:p>
              </p:txBody>
            </p:sp>
            <p:grpSp>
              <p:nvGrpSpPr>
                <p:cNvPr id="20668" name="Group 182"/>
                <p:cNvGrpSpPr>
                  <a:grpSpLocks/>
                </p:cNvGrpSpPr>
                <p:nvPr/>
              </p:nvGrpSpPr>
              <p:grpSpPr bwMode="auto">
                <a:xfrm>
                  <a:off x="2834" y="2169"/>
                  <a:ext cx="340" cy="518"/>
                  <a:chOff x="2834" y="2169"/>
                  <a:chExt cx="340" cy="518"/>
                </a:xfrm>
              </p:grpSpPr>
              <p:sp>
                <p:nvSpPr>
                  <p:cNvPr id="20669" name="Rectangle 183"/>
                  <p:cNvSpPr>
                    <a:spLocks noChangeArrowheads="1"/>
                  </p:cNvSpPr>
                  <p:nvPr/>
                </p:nvSpPr>
                <p:spPr bwMode="auto">
                  <a:xfrm>
                    <a:off x="2877" y="2169"/>
                    <a:ext cx="254" cy="518"/>
                  </a:xfrm>
                  <a:prstGeom prst="rect">
                    <a:avLst/>
                  </a:prstGeom>
                  <a:solidFill>
                    <a:srgbClr val="FFFFEF"/>
                  </a:solidFill>
                  <a:ln w="9525">
                    <a:noFill/>
                    <a:miter lim="800000"/>
                    <a:headEnd/>
                    <a:tailEnd/>
                  </a:ln>
                </p:spPr>
                <p:txBody>
                  <a:bodyPr/>
                  <a:lstStyle/>
                  <a:p>
                    <a:r>
                      <a:rPr lang="en-US" sz="1400">
                        <a:cs typeface="Times New Roman" pitchFamily="18" charset="0"/>
                      </a:rPr>
                      <a:t>6.29</a:t>
                    </a:r>
                  </a:p>
                  <a:p>
                    <a:endParaRPr lang="en-US" sz="1400"/>
                  </a:p>
                </p:txBody>
              </p:sp>
              <p:sp>
                <p:nvSpPr>
                  <p:cNvPr id="20670" name="Rectangle 184"/>
                  <p:cNvSpPr>
                    <a:spLocks noChangeArrowheads="1"/>
                  </p:cNvSpPr>
                  <p:nvPr/>
                </p:nvSpPr>
                <p:spPr bwMode="auto">
                  <a:xfrm>
                    <a:off x="2834" y="2169"/>
                    <a:ext cx="340" cy="518"/>
                  </a:xfrm>
                  <a:prstGeom prst="rect">
                    <a:avLst/>
                  </a:prstGeom>
                  <a:noFill/>
                  <a:ln w="7">
                    <a:solidFill>
                      <a:srgbClr val="A0A0A0"/>
                    </a:solidFill>
                    <a:miter lim="800000"/>
                    <a:headEnd/>
                    <a:tailEnd/>
                  </a:ln>
                </p:spPr>
                <p:txBody>
                  <a:bodyPr/>
                  <a:lstStyle/>
                  <a:p>
                    <a:endParaRPr lang="en-US"/>
                  </a:p>
                </p:txBody>
              </p:sp>
            </p:grpSp>
          </p:grpSp>
          <p:grpSp>
            <p:nvGrpSpPr>
              <p:cNvPr id="20527" name="Group 185"/>
              <p:cNvGrpSpPr>
                <a:grpSpLocks/>
              </p:cNvGrpSpPr>
              <p:nvPr/>
            </p:nvGrpSpPr>
            <p:grpSpPr bwMode="auto">
              <a:xfrm>
                <a:off x="3174" y="2169"/>
                <a:ext cx="521" cy="518"/>
                <a:chOff x="3174" y="2169"/>
                <a:chExt cx="521" cy="518"/>
              </a:xfrm>
            </p:grpSpPr>
            <p:sp>
              <p:nvSpPr>
                <p:cNvPr id="20663" name="Rectangle 186"/>
                <p:cNvSpPr>
                  <a:spLocks noChangeArrowheads="1"/>
                </p:cNvSpPr>
                <p:nvPr/>
              </p:nvSpPr>
              <p:spPr bwMode="auto">
                <a:xfrm>
                  <a:off x="3174" y="2169"/>
                  <a:ext cx="521" cy="518"/>
                </a:xfrm>
                <a:prstGeom prst="rect">
                  <a:avLst/>
                </a:prstGeom>
                <a:solidFill>
                  <a:srgbClr val="FFFFEF"/>
                </a:solidFill>
                <a:ln w="9525">
                  <a:noFill/>
                  <a:miter lim="800000"/>
                  <a:headEnd/>
                  <a:tailEnd/>
                </a:ln>
              </p:spPr>
              <p:txBody>
                <a:bodyPr/>
                <a:lstStyle/>
                <a:p>
                  <a:endParaRPr lang="en-US"/>
                </a:p>
              </p:txBody>
            </p:sp>
            <p:grpSp>
              <p:nvGrpSpPr>
                <p:cNvPr id="20664" name="Group 187"/>
                <p:cNvGrpSpPr>
                  <a:grpSpLocks/>
                </p:cNvGrpSpPr>
                <p:nvPr/>
              </p:nvGrpSpPr>
              <p:grpSpPr bwMode="auto">
                <a:xfrm>
                  <a:off x="3174" y="2169"/>
                  <a:ext cx="521" cy="518"/>
                  <a:chOff x="3174" y="2169"/>
                  <a:chExt cx="521" cy="518"/>
                </a:xfrm>
              </p:grpSpPr>
              <p:sp>
                <p:nvSpPr>
                  <p:cNvPr id="20665" name="Rectangle 188"/>
                  <p:cNvSpPr>
                    <a:spLocks noChangeArrowheads="1"/>
                  </p:cNvSpPr>
                  <p:nvPr/>
                </p:nvSpPr>
                <p:spPr bwMode="auto">
                  <a:xfrm>
                    <a:off x="3217" y="2169"/>
                    <a:ext cx="435" cy="518"/>
                  </a:xfrm>
                  <a:prstGeom prst="rect">
                    <a:avLst/>
                  </a:prstGeom>
                  <a:solidFill>
                    <a:srgbClr val="FFFFEF"/>
                  </a:solidFill>
                  <a:ln w="9525">
                    <a:noFill/>
                    <a:miter lim="800000"/>
                    <a:headEnd/>
                    <a:tailEnd/>
                  </a:ln>
                </p:spPr>
                <p:txBody>
                  <a:bodyPr/>
                  <a:lstStyle/>
                  <a:p>
                    <a:r>
                      <a:rPr lang="en-US" sz="1400">
                        <a:cs typeface="Times New Roman" pitchFamily="18" charset="0"/>
                      </a:rPr>
                      <a:t>1.03</a:t>
                    </a:r>
                  </a:p>
                  <a:p>
                    <a:endParaRPr lang="en-US" sz="1400"/>
                  </a:p>
                </p:txBody>
              </p:sp>
              <p:sp>
                <p:nvSpPr>
                  <p:cNvPr id="20666" name="Rectangle 189"/>
                  <p:cNvSpPr>
                    <a:spLocks noChangeArrowheads="1"/>
                  </p:cNvSpPr>
                  <p:nvPr/>
                </p:nvSpPr>
                <p:spPr bwMode="auto">
                  <a:xfrm>
                    <a:off x="3174" y="2169"/>
                    <a:ext cx="521" cy="518"/>
                  </a:xfrm>
                  <a:prstGeom prst="rect">
                    <a:avLst/>
                  </a:prstGeom>
                  <a:noFill/>
                  <a:ln w="7">
                    <a:solidFill>
                      <a:srgbClr val="A0A0A0"/>
                    </a:solidFill>
                    <a:miter lim="800000"/>
                    <a:headEnd/>
                    <a:tailEnd/>
                  </a:ln>
                </p:spPr>
                <p:txBody>
                  <a:bodyPr/>
                  <a:lstStyle/>
                  <a:p>
                    <a:endParaRPr lang="en-US"/>
                  </a:p>
                </p:txBody>
              </p:sp>
            </p:grpSp>
          </p:grpSp>
          <p:grpSp>
            <p:nvGrpSpPr>
              <p:cNvPr id="20528" name="Group 190"/>
              <p:cNvGrpSpPr>
                <a:grpSpLocks/>
              </p:cNvGrpSpPr>
              <p:nvPr/>
            </p:nvGrpSpPr>
            <p:grpSpPr bwMode="auto">
              <a:xfrm>
                <a:off x="0" y="2687"/>
                <a:ext cx="684" cy="518"/>
                <a:chOff x="0" y="2687"/>
                <a:chExt cx="684" cy="518"/>
              </a:xfrm>
            </p:grpSpPr>
            <p:sp>
              <p:nvSpPr>
                <p:cNvPr id="20659" name="Rectangle 191"/>
                <p:cNvSpPr>
                  <a:spLocks noChangeArrowheads="1"/>
                </p:cNvSpPr>
                <p:nvPr/>
              </p:nvSpPr>
              <p:spPr bwMode="auto">
                <a:xfrm>
                  <a:off x="0" y="2687"/>
                  <a:ext cx="684" cy="518"/>
                </a:xfrm>
                <a:prstGeom prst="rect">
                  <a:avLst/>
                </a:prstGeom>
                <a:solidFill>
                  <a:srgbClr val="FFFFEF"/>
                </a:solidFill>
                <a:ln w="9525">
                  <a:noFill/>
                  <a:miter lim="800000"/>
                  <a:headEnd/>
                  <a:tailEnd/>
                </a:ln>
              </p:spPr>
              <p:txBody>
                <a:bodyPr/>
                <a:lstStyle/>
                <a:p>
                  <a:endParaRPr lang="en-US"/>
                </a:p>
              </p:txBody>
            </p:sp>
            <p:grpSp>
              <p:nvGrpSpPr>
                <p:cNvPr id="20660" name="Group 192"/>
                <p:cNvGrpSpPr>
                  <a:grpSpLocks/>
                </p:cNvGrpSpPr>
                <p:nvPr/>
              </p:nvGrpSpPr>
              <p:grpSpPr bwMode="auto">
                <a:xfrm>
                  <a:off x="0" y="2687"/>
                  <a:ext cx="684" cy="518"/>
                  <a:chOff x="0" y="2687"/>
                  <a:chExt cx="684" cy="518"/>
                </a:xfrm>
              </p:grpSpPr>
              <p:sp>
                <p:nvSpPr>
                  <p:cNvPr id="20661" name="Rectangle 193"/>
                  <p:cNvSpPr>
                    <a:spLocks noChangeArrowheads="1"/>
                  </p:cNvSpPr>
                  <p:nvPr/>
                </p:nvSpPr>
                <p:spPr bwMode="auto">
                  <a:xfrm>
                    <a:off x="43" y="2687"/>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Japan (JP)</a:t>
                    </a:r>
                    <a:endParaRPr lang="en-US" sz="1400">
                      <a:cs typeface="Times New Roman" pitchFamily="18" charset="0"/>
                    </a:endParaRPr>
                  </a:p>
                  <a:p>
                    <a:endParaRPr lang="en-US" sz="1400"/>
                  </a:p>
                </p:txBody>
              </p:sp>
              <p:sp>
                <p:nvSpPr>
                  <p:cNvPr id="20662" name="Rectangle 194"/>
                  <p:cNvSpPr>
                    <a:spLocks noChangeArrowheads="1"/>
                  </p:cNvSpPr>
                  <p:nvPr/>
                </p:nvSpPr>
                <p:spPr bwMode="auto">
                  <a:xfrm>
                    <a:off x="0" y="2687"/>
                    <a:ext cx="684" cy="518"/>
                  </a:xfrm>
                  <a:prstGeom prst="rect">
                    <a:avLst/>
                  </a:prstGeom>
                  <a:noFill/>
                  <a:ln w="7">
                    <a:solidFill>
                      <a:srgbClr val="A0A0A0"/>
                    </a:solidFill>
                    <a:miter lim="800000"/>
                    <a:headEnd/>
                    <a:tailEnd/>
                  </a:ln>
                </p:spPr>
                <p:txBody>
                  <a:bodyPr/>
                  <a:lstStyle/>
                  <a:p>
                    <a:endParaRPr lang="en-US"/>
                  </a:p>
                </p:txBody>
              </p:sp>
            </p:grpSp>
          </p:grpSp>
          <p:grpSp>
            <p:nvGrpSpPr>
              <p:cNvPr id="20529" name="Group 195"/>
              <p:cNvGrpSpPr>
                <a:grpSpLocks/>
              </p:cNvGrpSpPr>
              <p:nvPr/>
            </p:nvGrpSpPr>
            <p:grpSpPr bwMode="auto">
              <a:xfrm>
                <a:off x="684" y="2687"/>
                <a:ext cx="340" cy="518"/>
                <a:chOff x="684" y="2687"/>
                <a:chExt cx="340" cy="518"/>
              </a:xfrm>
            </p:grpSpPr>
            <p:sp>
              <p:nvSpPr>
                <p:cNvPr id="20655" name="Rectangle 196"/>
                <p:cNvSpPr>
                  <a:spLocks noChangeArrowheads="1"/>
                </p:cNvSpPr>
                <p:nvPr/>
              </p:nvSpPr>
              <p:spPr bwMode="auto">
                <a:xfrm>
                  <a:off x="684" y="2687"/>
                  <a:ext cx="340" cy="518"/>
                </a:xfrm>
                <a:prstGeom prst="rect">
                  <a:avLst/>
                </a:prstGeom>
                <a:solidFill>
                  <a:srgbClr val="FFFFEF"/>
                </a:solidFill>
                <a:ln w="9525">
                  <a:noFill/>
                  <a:miter lim="800000"/>
                  <a:headEnd/>
                  <a:tailEnd/>
                </a:ln>
              </p:spPr>
              <p:txBody>
                <a:bodyPr/>
                <a:lstStyle/>
                <a:p>
                  <a:endParaRPr lang="en-US"/>
                </a:p>
              </p:txBody>
            </p:sp>
            <p:grpSp>
              <p:nvGrpSpPr>
                <p:cNvPr id="20656" name="Group 197"/>
                <p:cNvGrpSpPr>
                  <a:grpSpLocks/>
                </p:cNvGrpSpPr>
                <p:nvPr/>
              </p:nvGrpSpPr>
              <p:grpSpPr bwMode="auto">
                <a:xfrm>
                  <a:off x="684" y="2687"/>
                  <a:ext cx="340" cy="518"/>
                  <a:chOff x="684" y="2687"/>
                  <a:chExt cx="340" cy="518"/>
                </a:xfrm>
              </p:grpSpPr>
              <p:sp>
                <p:nvSpPr>
                  <p:cNvPr id="20657" name="Rectangle 198"/>
                  <p:cNvSpPr>
                    <a:spLocks noChangeArrowheads="1"/>
                  </p:cNvSpPr>
                  <p:nvPr/>
                </p:nvSpPr>
                <p:spPr bwMode="auto">
                  <a:xfrm>
                    <a:off x="727"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0.34</a:t>
                    </a:r>
                  </a:p>
                  <a:p>
                    <a:endParaRPr lang="en-US" sz="1400"/>
                  </a:p>
                </p:txBody>
              </p:sp>
              <p:sp>
                <p:nvSpPr>
                  <p:cNvPr id="20658" name="Rectangle 199"/>
                  <p:cNvSpPr>
                    <a:spLocks noChangeArrowheads="1"/>
                  </p:cNvSpPr>
                  <p:nvPr/>
                </p:nvSpPr>
                <p:spPr bwMode="auto">
                  <a:xfrm>
                    <a:off x="684" y="2687"/>
                    <a:ext cx="340" cy="518"/>
                  </a:xfrm>
                  <a:prstGeom prst="rect">
                    <a:avLst/>
                  </a:prstGeom>
                  <a:noFill/>
                  <a:ln w="7">
                    <a:solidFill>
                      <a:srgbClr val="A0A0A0"/>
                    </a:solidFill>
                    <a:miter lim="800000"/>
                    <a:headEnd/>
                    <a:tailEnd/>
                  </a:ln>
                </p:spPr>
                <p:txBody>
                  <a:bodyPr/>
                  <a:lstStyle/>
                  <a:p>
                    <a:endParaRPr lang="en-US"/>
                  </a:p>
                </p:txBody>
              </p:sp>
            </p:grpSp>
          </p:grpSp>
          <p:grpSp>
            <p:nvGrpSpPr>
              <p:cNvPr id="20530" name="Group 200"/>
              <p:cNvGrpSpPr>
                <a:grpSpLocks/>
              </p:cNvGrpSpPr>
              <p:nvPr/>
            </p:nvGrpSpPr>
            <p:grpSpPr bwMode="auto">
              <a:xfrm>
                <a:off x="1024" y="2687"/>
                <a:ext cx="340" cy="518"/>
                <a:chOff x="1024" y="2687"/>
                <a:chExt cx="340" cy="518"/>
              </a:xfrm>
            </p:grpSpPr>
            <p:sp>
              <p:nvSpPr>
                <p:cNvPr id="20651" name="Rectangle 201"/>
                <p:cNvSpPr>
                  <a:spLocks noChangeArrowheads="1"/>
                </p:cNvSpPr>
                <p:nvPr/>
              </p:nvSpPr>
              <p:spPr bwMode="auto">
                <a:xfrm>
                  <a:off x="1024" y="2687"/>
                  <a:ext cx="340" cy="518"/>
                </a:xfrm>
                <a:prstGeom prst="rect">
                  <a:avLst/>
                </a:prstGeom>
                <a:solidFill>
                  <a:srgbClr val="FFFFEF"/>
                </a:solidFill>
                <a:ln w="9525">
                  <a:noFill/>
                  <a:miter lim="800000"/>
                  <a:headEnd/>
                  <a:tailEnd/>
                </a:ln>
              </p:spPr>
              <p:txBody>
                <a:bodyPr/>
                <a:lstStyle/>
                <a:p>
                  <a:endParaRPr lang="en-US"/>
                </a:p>
              </p:txBody>
            </p:sp>
            <p:grpSp>
              <p:nvGrpSpPr>
                <p:cNvPr id="20652" name="Group 202"/>
                <p:cNvGrpSpPr>
                  <a:grpSpLocks/>
                </p:cNvGrpSpPr>
                <p:nvPr/>
              </p:nvGrpSpPr>
              <p:grpSpPr bwMode="auto">
                <a:xfrm>
                  <a:off x="1024" y="2687"/>
                  <a:ext cx="340" cy="518"/>
                  <a:chOff x="1024" y="2687"/>
                  <a:chExt cx="340" cy="518"/>
                </a:xfrm>
              </p:grpSpPr>
              <p:sp>
                <p:nvSpPr>
                  <p:cNvPr id="20653" name="Rectangle 203"/>
                  <p:cNvSpPr>
                    <a:spLocks noChangeArrowheads="1"/>
                  </p:cNvSpPr>
                  <p:nvPr/>
                </p:nvSpPr>
                <p:spPr bwMode="auto">
                  <a:xfrm>
                    <a:off x="1067"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0.40</a:t>
                    </a:r>
                  </a:p>
                  <a:p>
                    <a:endParaRPr lang="en-US" sz="1400"/>
                  </a:p>
                </p:txBody>
              </p:sp>
              <p:sp>
                <p:nvSpPr>
                  <p:cNvPr id="20654" name="Rectangle 204"/>
                  <p:cNvSpPr>
                    <a:spLocks noChangeArrowheads="1"/>
                  </p:cNvSpPr>
                  <p:nvPr/>
                </p:nvSpPr>
                <p:spPr bwMode="auto">
                  <a:xfrm>
                    <a:off x="1024" y="2687"/>
                    <a:ext cx="340" cy="518"/>
                  </a:xfrm>
                  <a:prstGeom prst="rect">
                    <a:avLst/>
                  </a:prstGeom>
                  <a:noFill/>
                  <a:ln w="7">
                    <a:solidFill>
                      <a:srgbClr val="A0A0A0"/>
                    </a:solidFill>
                    <a:miter lim="800000"/>
                    <a:headEnd/>
                    <a:tailEnd/>
                  </a:ln>
                </p:spPr>
                <p:txBody>
                  <a:bodyPr/>
                  <a:lstStyle/>
                  <a:p>
                    <a:endParaRPr lang="en-US"/>
                  </a:p>
                </p:txBody>
              </p:sp>
            </p:grpSp>
          </p:grpSp>
          <p:grpSp>
            <p:nvGrpSpPr>
              <p:cNvPr id="20531" name="Group 205"/>
              <p:cNvGrpSpPr>
                <a:grpSpLocks/>
              </p:cNvGrpSpPr>
              <p:nvPr/>
            </p:nvGrpSpPr>
            <p:grpSpPr bwMode="auto">
              <a:xfrm>
                <a:off x="1364" y="2687"/>
                <a:ext cx="388" cy="518"/>
                <a:chOff x="1364" y="2687"/>
                <a:chExt cx="388" cy="518"/>
              </a:xfrm>
            </p:grpSpPr>
            <p:sp>
              <p:nvSpPr>
                <p:cNvPr id="20647" name="Rectangle 206"/>
                <p:cNvSpPr>
                  <a:spLocks noChangeArrowheads="1"/>
                </p:cNvSpPr>
                <p:nvPr/>
              </p:nvSpPr>
              <p:spPr bwMode="auto">
                <a:xfrm>
                  <a:off x="1364" y="2687"/>
                  <a:ext cx="388" cy="518"/>
                </a:xfrm>
                <a:prstGeom prst="rect">
                  <a:avLst/>
                </a:prstGeom>
                <a:solidFill>
                  <a:srgbClr val="FFFFEF"/>
                </a:solidFill>
                <a:ln w="9525">
                  <a:noFill/>
                  <a:miter lim="800000"/>
                  <a:headEnd/>
                  <a:tailEnd/>
                </a:ln>
              </p:spPr>
              <p:txBody>
                <a:bodyPr/>
                <a:lstStyle/>
                <a:p>
                  <a:endParaRPr lang="en-US"/>
                </a:p>
              </p:txBody>
            </p:sp>
            <p:grpSp>
              <p:nvGrpSpPr>
                <p:cNvPr id="20648" name="Group 207"/>
                <p:cNvGrpSpPr>
                  <a:grpSpLocks/>
                </p:cNvGrpSpPr>
                <p:nvPr/>
              </p:nvGrpSpPr>
              <p:grpSpPr bwMode="auto">
                <a:xfrm>
                  <a:off x="1364" y="2687"/>
                  <a:ext cx="388" cy="518"/>
                  <a:chOff x="1364" y="2687"/>
                  <a:chExt cx="388" cy="518"/>
                </a:xfrm>
              </p:grpSpPr>
              <p:sp>
                <p:nvSpPr>
                  <p:cNvPr id="20649" name="Rectangle 208"/>
                  <p:cNvSpPr>
                    <a:spLocks noChangeArrowheads="1"/>
                  </p:cNvSpPr>
                  <p:nvPr/>
                </p:nvSpPr>
                <p:spPr bwMode="auto">
                  <a:xfrm>
                    <a:off x="1407" y="2687"/>
                    <a:ext cx="302" cy="518"/>
                  </a:xfrm>
                  <a:prstGeom prst="rect">
                    <a:avLst/>
                  </a:prstGeom>
                  <a:solidFill>
                    <a:srgbClr val="FFFFEF"/>
                  </a:solidFill>
                  <a:ln w="9525">
                    <a:noFill/>
                    <a:miter lim="800000"/>
                    <a:headEnd/>
                    <a:tailEnd/>
                  </a:ln>
                </p:spPr>
                <p:txBody>
                  <a:bodyPr/>
                  <a:lstStyle/>
                  <a:p>
                    <a:r>
                      <a:rPr lang="en-US" sz="1400">
                        <a:cs typeface="Times New Roman" pitchFamily="18" charset="0"/>
                      </a:rPr>
                      <a:t>0.32</a:t>
                    </a:r>
                  </a:p>
                  <a:p>
                    <a:endParaRPr lang="en-US" sz="1400"/>
                  </a:p>
                </p:txBody>
              </p:sp>
              <p:sp>
                <p:nvSpPr>
                  <p:cNvPr id="20650" name="Rectangle 209"/>
                  <p:cNvSpPr>
                    <a:spLocks noChangeArrowheads="1"/>
                  </p:cNvSpPr>
                  <p:nvPr/>
                </p:nvSpPr>
                <p:spPr bwMode="auto">
                  <a:xfrm>
                    <a:off x="1364" y="2687"/>
                    <a:ext cx="388" cy="518"/>
                  </a:xfrm>
                  <a:prstGeom prst="rect">
                    <a:avLst/>
                  </a:prstGeom>
                  <a:noFill/>
                  <a:ln w="7">
                    <a:solidFill>
                      <a:srgbClr val="A0A0A0"/>
                    </a:solidFill>
                    <a:miter lim="800000"/>
                    <a:headEnd/>
                    <a:tailEnd/>
                  </a:ln>
                </p:spPr>
                <p:txBody>
                  <a:bodyPr/>
                  <a:lstStyle/>
                  <a:p>
                    <a:endParaRPr lang="en-US"/>
                  </a:p>
                </p:txBody>
              </p:sp>
            </p:grpSp>
          </p:grpSp>
          <p:grpSp>
            <p:nvGrpSpPr>
              <p:cNvPr id="20532" name="Group 210"/>
              <p:cNvGrpSpPr>
                <a:grpSpLocks/>
              </p:cNvGrpSpPr>
              <p:nvPr/>
            </p:nvGrpSpPr>
            <p:grpSpPr bwMode="auto">
              <a:xfrm>
                <a:off x="1752" y="2687"/>
                <a:ext cx="340" cy="518"/>
                <a:chOff x="1752" y="2687"/>
                <a:chExt cx="340" cy="518"/>
              </a:xfrm>
            </p:grpSpPr>
            <p:sp>
              <p:nvSpPr>
                <p:cNvPr id="20643" name="Rectangle 211"/>
                <p:cNvSpPr>
                  <a:spLocks noChangeArrowheads="1"/>
                </p:cNvSpPr>
                <p:nvPr/>
              </p:nvSpPr>
              <p:spPr bwMode="auto">
                <a:xfrm>
                  <a:off x="1752" y="2687"/>
                  <a:ext cx="340" cy="518"/>
                </a:xfrm>
                <a:prstGeom prst="rect">
                  <a:avLst/>
                </a:prstGeom>
                <a:solidFill>
                  <a:srgbClr val="FFFFEF"/>
                </a:solidFill>
                <a:ln w="9525">
                  <a:noFill/>
                  <a:miter lim="800000"/>
                  <a:headEnd/>
                  <a:tailEnd/>
                </a:ln>
              </p:spPr>
              <p:txBody>
                <a:bodyPr/>
                <a:lstStyle/>
                <a:p>
                  <a:endParaRPr lang="en-US"/>
                </a:p>
              </p:txBody>
            </p:sp>
            <p:grpSp>
              <p:nvGrpSpPr>
                <p:cNvPr id="20644" name="Group 212"/>
                <p:cNvGrpSpPr>
                  <a:grpSpLocks/>
                </p:cNvGrpSpPr>
                <p:nvPr/>
              </p:nvGrpSpPr>
              <p:grpSpPr bwMode="auto">
                <a:xfrm>
                  <a:off x="1752" y="2687"/>
                  <a:ext cx="340" cy="518"/>
                  <a:chOff x="1752" y="2687"/>
                  <a:chExt cx="340" cy="518"/>
                </a:xfrm>
              </p:grpSpPr>
              <p:sp>
                <p:nvSpPr>
                  <p:cNvPr id="20645" name="Rectangle 213"/>
                  <p:cNvSpPr>
                    <a:spLocks noChangeArrowheads="1"/>
                  </p:cNvSpPr>
                  <p:nvPr/>
                </p:nvSpPr>
                <p:spPr bwMode="auto">
                  <a:xfrm>
                    <a:off x="1795"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646" name="Rectangle 214"/>
                  <p:cNvSpPr>
                    <a:spLocks noChangeArrowheads="1"/>
                  </p:cNvSpPr>
                  <p:nvPr/>
                </p:nvSpPr>
                <p:spPr bwMode="auto">
                  <a:xfrm>
                    <a:off x="1752" y="2687"/>
                    <a:ext cx="340" cy="518"/>
                  </a:xfrm>
                  <a:prstGeom prst="rect">
                    <a:avLst/>
                  </a:prstGeom>
                  <a:noFill/>
                  <a:ln w="7">
                    <a:solidFill>
                      <a:srgbClr val="A0A0A0"/>
                    </a:solidFill>
                    <a:miter lim="800000"/>
                    <a:headEnd/>
                    <a:tailEnd/>
                  </a:ln>
                </p:spPr>
                <p:txBody>
                  <a:bodyPr/>
                  <a:lstStyle/>
                  <a:p>
                    <a:endParaRPr lang="en-US"/>
                  </a:p>
                </p:txBody>
              </p:sp>
            </p:grpSp>
          </p:grpSp>
          <p:grpSp>
            <p:nvGrpSpPr>
              <p:cNvPr id="20533" name="Group 215"/>
              <p:cNvGrpSpPr>
                <a:grpSpLocks/>
              </p:cNvGrpSpPr>
              <p:nvPr/>
            </p:nvGrpSpPr>
            <p:grpSpPr bwMode="auto">
              <a:xfrm>
                <a:off x="2092" y="2687"/>
                <a:ext cx="340" cy="518"/>
                <a:chOff x="2092" y="2687"/>
                <a:chExt cx="340" cy="518"/>
              </a:xfrm>
            </p:grpSpPr>
            <p:sp>
              <p:nvSpPr>
                <p:cNvPr id="20639" name="Rectangle 216"/>
                <p:cNvSpPr>
                  <a:spLocks noChangeArrowheads="1"/>
                </p:cNvSpPr>
                <p:nvPr/>
              </p:nvSpPr>
              <p:spPr bwMode="auto">
                <a:xfrm>
                  <a:off x="2092" y="2687"/>
                  <a:ext cx="340" cy="518"/>
                </a:xfrm>
                <a:prstGeom prst="rect">
                  <a:avLst/>
                </a:prstGeom>
                <a:solidFill>
                  <a:srgbClr val="FFFFEF"/>
                </a:solidFill>
                <a:ln w="9525">
                  <a:noFill/>
                  <a:miter lim="800000"/>
                  <a:headEnd/>
                  <a:tailEnd/>
                </a:ln>
              </p:spPr>
              <p:txBody>
                <a:bodyPr/>
                <a:lstStyle/>
                <a:p>
                  <a:endParaRPr lang="en-US"/>
                </a:p>
              </p:txBody>
            </p:sp>
            <p:grpSp>
              <p:nvGrpSpPr>
                <p:cNvPr id="20640" name="Group 217"/>
                <p:cNvGrpSpPr>
                  <a:grpSpLocks/>
                </p:cNvGrpSpPr>
                <p:nvPr/>
              </p:nvGrpSpPr>
              <p:grpSpPr bwMode="auto">
                <a:xfrm>
                  <a:off x="2092" y="2687"/>
                  <a:ext cx="340" cy="518"/>
                  <a:chOff x="2092" y="2687"/>
                  <a:chExt cx="340" cy="518"/>
                </a:xfrm>
              </p:grpSpPr>
              <p:sp>
                <p:nvSpPr>
                  <p:cNvPr id="20641" name="Rectangle 218"/>
                  <p:cNvSpPr>
                    <a:spLocks noChangeArrowheads="1"/>
                  </p:cNvSpPr>
                  <p:nvPr/>
                </p:nvSpPr>
                <p:spPr bwMode="auto">
                  <a:xfrm>
                    <a:off x="2135"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642" name="Rectangle 219"/>
                  <p:cNvSpPr>
                    <a:spLocks noChangeArrowheads="1"/>
                  </p:cNvSpPr>
                  <p:nvPr/>
                </p:nvSpPr>
                <p:spPr bwMode="auto">
                  <a:xfrm>
                    <a:off x="2092" y="2687"/>
                    <a:ext cx="340" cy="518"/>
                  </a:xfrm>
                  <a:prstGeom prst="rect">
                    <a:avLst/>
                  </a:prstGeom>
                  <a:noFill/>
                  <a:ln w="7">
                    <a:solidFill>
                      <a:srgbClr val="A0A0A0"/>
                    </a:solidFill>
                    <a:miter lim="800000"/>
                    <a:headEnd/>
                    <a:tailEnd/>
                  </a:ln>
                </p:spPr>
                <p:txBody>
                  <a:bodyPr/>
                  <a:lstStyle/>
                  <a:p>
                    <a:endParaRPr lang="en-US"/>
                  </a:p>
                </p:txBody>
              </p:sp>
            </p:grpSp>
          </p:grpSp>
          <p:grpSp>
            <p:nvGrpSpPr>
              <p:cNvPr id="20534" name="Group 220"/>
              <p:cNvGrpSpPr>
                <a:grpSpLocks/>
              </p:cNvGrpSpPr>
              <p:nvPr/>
            </p:nvGrpSpPr>
            <p:grpSpPr bwMode="auto">
              <a:xfrm>
                <a:off x="2432" y="2687"/>
                <a:ext cx="402" cy="518"/>
                <a:chOff x="2432" y="2687"/>
                <a:chExt cx="402" cy="518"/>
              </a:xfrm>
            </p:grpSpPr>
            <p:sp>
              <p:nvSpPr>
                <p:cNvPr id="20635" name="Rectangle 221"/>
                <p:cNvSpPr>
                  <a:spLocks noChangeArrowheads="1"/>
                </p:cNvSpPr>
                <p:nvPr/>
              </p:nvSpPr>
              <p:spPr bwMode="auto">
                <a:xfrm>
                  <a:off x="2432" y="2687"/>
                  <a:ext cx="402" cy="518"/>
                </a:xfrm>
                <a:prstGeom prst="rect">
                  <a:avLst/>
                </a:prstGeom>
                <a:solidFill>
                  <a:srgbClr val="FFFFEF"/>
                </a:solidFill>
                <a:ln w="9525">
                  <a:noFill/>
                  <a:miter lim="800000"/>
                  <a:headEnd/>
                  <a:tailEnd/>
                </a:ln>
              </p:spPr>
              <p:txBody>
                <a:bodyPr/>
                <a:lstStyle/>
                <a:p>
                  <a:endParaRPr lang="en-US"/>
                </a:p>
              </p:txBody>
            </p:sp>
            <p:grpSp>
              <p:nvGrpSpPr>
                <p:cNvPr id="20636" name="Group 222"/>
                <p:cNvGrpSpPr>
                  <a:grpSpLocks/>
                </p:cNvGrpSpPr>
                <p:nvPr/>
              </p:nvGrpSpPr>
              <p:grpSpPr bwMode="auto">
                <a:xfrm>
                  <a:off x="2432" y="2687"/>
                  <a:ext cx="402" cy="518"/>
                  <a:chOff x="2432" y="2687"/>
                  <a:chExt cx="402" cy="518"/>
                </a:xfrm>
              </p:grpSpPr>
              <p:sp>
                <p:nvSpPr>
                  <p:cNvPr id="20637" name="Rectangle 223"/>
                  <p:cNvSpPr>
                    <a:spLocks noChangeArrowheads="1"/>
                  </p:cNvSpPr>
                  <p:nvPr/>
                </p:nvSpPr>
                <p:spPr bwMode="auto">
                  <a:xfrm>
                    <a:off x="2475" y="2687"/>
                    <a:ext cx="316" cy="518"/>
                  </a:xfrm>
                  <a:prstGeom prst="rect">
                    <a:avLst/>
                  </a:prstGeom>
                  <a:solidFill>
                    <a:srgbClr val="FFFFEF"/>
                  </a:solidFill>
                  <a:ln w="9525">
                    <a:noFill/>
                    <a:miter lim="800000"/>
                    <a:headEnd/>
                    <a:tailEnd/>
                  </a:ln>
                </p:spPr>
                <p:txBody>
                  <a:bodyPr/>
                  <a:lstStyle/>
                  <a:p>
                    <a:r>
                      <a:rPr lang="en-US" sz="1400">
                        <a:cs typeface="Times New Roman" pitchFamily="18" charset="0"/>
                      </a:rPr>
                      <a:t>0.92</a:t>
                    </a:r>
                  </a:p>
                  <a:p>
                    <a:endParaRPr lang="en-US" sz="1400"/>
                  </a:p>
                </p:txBody>
              </p:sp>
              <p:sp>
                <p:nvSpPr>
                  <p:cNvPr id="20638" name="Rectangle 224"/>
                  <p:cNvSpPr>
                    <a:spLocks noChangeArrowheads="1"/>
                  </p:cNvSpPr>
                  <p:nvPr/>
                </p:nvSpPr>
                <p:spPr bwMode="auto">
                  <a:xfrm>
                    <a:off x="2432" y="2687"/>
                    <a:ext cx="402" cy="518"/>
                  </a:xfrm>
                  <a:prstGeom prst="rect">
                    <a:avLst/>
                  </a:prstGeom>
                  <a:noFill/>
                  <a:ln w="7">
                    <a:solidFill>
                      <a:srgbClr val="A0A0A0"/>
                    </a:solidFill>
                    <a:miter lim="800000"/>
                    <a:headEnd/>
                    <a:tailEnd/>
                  </a:ln>
                </p:spPr>
                <p:txBody>
                  <a:bodyPr/>
                  <a:lstStyle/>
                  <a:p>
                    <a:endParaRPr lang="en-US"/>
                  </a:p>
                </p:txBody>
              </p:sp>
            </p:grpSp>
          </p:grpSp>
          <p:grpSp>
            <p:nvGrpSpPr>
              <p:cNvPr id="20535" name="Group 225"/>
              <p:cNvGrpSpPr>
                <a:grpSpLocks/>
              </p:cNvGrpSpPr>
              <p:nvPr/>
            </p:nvGrpSpPr>
            <p:grpSpPr bwMode="auto">
              <a:xfrm>
                <a:off x="2834" y="2687"/>
                <a:ext cx="340" cy="518"/>
                <a:chOff x="2834" y="2687"/>
                <a:chExt cx="340" cy="518"/>
              </a:xfrm>
            </p:grpSpPr>
            <p:sp>
              <p:nvSpPr>
                <p:cNvPr id="20631" name="Rectangle 226"/>
                <p:cNvSpPr>
                  <a:spLocks noChangeArrowheads="1"/>
                </p:cNvSpPr>
                <p:nvPr/>
              </p:nvSpPr>
              <p:spPr bwMode="auto">
                <a:xfrm>
                  <a:off x="2834" y="2687"/>
                  <a:ext cx="340" cy="518"/>
                </a:xfrm>
                <a:prstGeom prst="rect">
                  <a:avLst/>
                </a:prstGeom>
                <a:solidFill>
                  <a:srgbClr val="FFFFEF"/>
                </a:solidFill>
                <a:ln w="9525">
                  <a:noFill/>
                  <a:miter lim="800000"/>
                  <a:headEnd/>
                  <a:tailEnd/>
                </a:ln>
              </p:spPr>
              <p:txBody>
                <a:bodyPr/>
                <a:lstStyle/>
                <a:p>
                  <a:endParaRPr lang="en-US"/>
                </a:p>
              </p:txBody>
            </p:sp>
            <p:grpSp>
              <p:nvGrpSpPr>
                <p:cNvPr id="20632" name="Group 227"/>
                <p:cNvGrpSpPr>
                  <a:grpSpLocks/>
                </p:cNvGrpSpPr>
                <p:nvPr/>
              </p:nvGrpSpPr>
              <p:grpSpPr bwMode="auto">
                <a:xfrm>
                  <a:off x="2834" y="2687"/>
                  <a:ext cx="340" cy="518"/>
                  <a:chOff x="2834" y="2687"/>
                  <a:chExt cx="340" cy="518"/>
                </a:xfrm>
              </p:grpSpPr>
              <p:sp>
                <p:nvSpPr>
                  <p:cNvPr id="20633" name="Rectangle 228"/>
                  <p:cNvSpPr>
                    <a:spLocks noChangeArrowheads="1"/>
                  </p:cNvSpPr>
                  <p:nvPr/>
                </p:nvSpPr>
                <p:spPr bwMode="auto">
                  <a:xfrm>
                    <a:off x="2877" y="2687"/>
                    <a:ext cx="254" cy="518"/>
                  </a:xfrm>
                  <a:prstGeom prst="rect">
                    <a:avLst/>
                  </a:prstGeom>
                  <a:solidFill>
                    <a:srgbClr val="FFFFEF"/>
                  </a:solidFill>
                  <a:ln w="9525">
                    <a:noFill/>
                    <a:miter lim="800000"/>
                    <a:headEnd/>
                    <a:tailEnd/>
                  </a:ln>
                </p:spPr>
                <p:txBody>
                  <a:bodyPr/>
                  <a:lstStyle/>
                  <a:p>
                    <a:r>
                      <a:rPr lang="en-US" sz="1400">
                        <a:cs typeface="Times New Roman" pitchFamily="18" charset="0"/>
                      </a:rPr>
                      <a:t>6.53</a:t>
                    </a:r>
                  </a:p>
                  <a:p>
                    <a:endParaRPr lang="en-US" sz="1400"/>
                  </a:p>
                </p:txBody>
              </p:sp>
              <p:sp>
                <p:nvSpPr>
                  <p:cNvPr id="20634" name="Rectangle 229"/>
                  <p:cNvSpPr>
                    <a:spLocks noChangeArrowheads="1"/>
                  </p:cNvSpPr>
                  <p:nvPr/>
                </p:nvSpPr>
                <p:spPr bwMode="auto">
                  <a:xfrm>
                    <a:off x="2834" y="2687"/>
                    <a:ext cx="340" cy="518"/>
                  </a:xfrm>
                  <a:prstGeom prst="rect">
                    <a:avLst/>
                  </a:prstGeom>
                  <a:noFill/>
                  <a:ln w="7">
                    <a:solidFill>
                      <a:srgbClr val="A0A0A0"/>
                    </a:solidFill>
                    <a:miter lim="800000"/>
                    <a:headEnd/>
                    <a:tailEnd/>
                  </a:ln>
                </p:spPr>
                <p:txBody>
                  <a:bodyPr/>
                  <a:lstStyle/>
                  <a:p>
                    <a:endParaRPr lang="en-US"/>
                  </a:p>
                </p:txBody>
              </p:sp>
            </p:grpSp>
          </p:grpSp>
          <p:grpSp>
            <p:nvGrpSpPr>
              <p:cNvPr id="20536" name="Group 230"/>
              <p:cNvGrpSpPr>
                <a:grpSpLocks/>
              </p:cNvGrpSpPr>
              <p:nvPr/>
            </p:nvGrpSpPr>
            <p:grpSpPr bwMode="auto">
              <a:xfrm>
                <a:off x="3174" y="2687"/>
                <a:ext cx="521" cy="518"/>
                <a:chOff x="3174" y="2687"/>
                <a:chExt cx="521" cy="518"/>
              </a:xfrm>
            </p:grpSpPr>
            <p:sp>
              <p:nvSpPr>
                <p:cNvPr id="20627" name="Rectangle 231"/>
                <p:cNvSpPr>
                  <a:spLocks noChangeArrowheads="1"/>
                </p:cNvSpPr>
                <p:nvPr/>
              </p:nvSpPr>
              <p:spPr bwMode="auto">
                <a:xfrm>
                  <a:off x="3174" y="2687"/>
                  <a:ext cx="521" cy="518"/>
                </a:xfrm>
                <a:prstGeom prst="rect">
                  <a:avLst/>
                </a:prstGeom>
                <a:solidFill>
                  <a:srgbClr val="FFFFEF"/>
                </a:solidFill>
                <a:ln w="9525">
                  <a:noFill/>
                  <a:miter lim="800000"/>
                  <a:headEnd/>
                  <a:tailEnd/>
                </a:ln>
              </p:spPr>
              <p:txBody>
                <a:bodyPr/>
                <a:lstStyle/>
                <a:p>
                  <a:endParaRPr lang="en-US"/>
                </a:p>
              </p:txBody>
            </p:sp>
            <p:grpSp>
              <p:nvGrpSpPr>
                <p:cNvPr id="20628" name="Group 232"/>
                <p:cNvGrpSpPr>
                  <a:grpSpLocks/>
                </p:cNvGrpSpPr>
                <p:nvPr/>
              </p:nvGrpSpPr>
              <p:grpSpPr bwMode="auto">
                <a:xfrm>
                  <a:off x="3174" y="2687"/>
                  <a:ext cx="521" cy="518"/>
                  <a:chOff x="3174" y="2687"/>
                  <a:chExt cx="521" cy="518"/>
                </a:xfrm>
              </p:grpSpPr>
              <p:sp>
                <p:nvSpPr>
                  <p:cNvPr id="20629" name="Rectangle 233"/>
                  <p:cNvSpPr>
                    <a:spLocks noChangeArrowheads="1"/>
                  </p:cNvSpPr>
                  <p:nvPr/>
                </p:nvSpPr>
                <p:spPr bwMode="auto">
                  <a:xfrm>
                    <a:off x="3217" y="2687"/>
                    <a:ext cx="435" cy="518"/>
                  </a:xfrm>
                  <a:prstGeom prst="rect">
                    <a:avLst/>
                  </a:prstGeom>
                  <a:solidFill>
                    <a:srgbClr val="FFFFEF"/>
                  </a:solidFill>
                  <a:ln w="9525">
                    <a:noFill/>
                    <a:miter lim="800000"/>
                    <a:headEnd/>
                    <a:tailEnd/>
                  </a:ln>
                </p:spPr>
                <p:txBody>
                  <a:bodyPr/>
                  <a:lstStyle/>
                  <a:p>
                    <a:r>
                      <a:rPr lang="en-US" sz="1400">
                        <a:cs typeface="Times New Roman" pitchFamily="18" charset="0"/>
                      </a:rPr>
                      <a:t>1.10</a:t>
                    </a:r>
                  </a:p>
                  <a:p>
                    <a:endParaRPr lang="en-US" sz="1400"/>
                  </a:p>
                </p:txBody>
              </p:sp>
              <p:sp>
                <p:nvSpPr>
                  <p:cNvPr id="20630" name="Rectangle 234"/>
                  <p:cNvSpPr>
                    <a:spLocks noChangeArrowheads="1"/>
                  </p:cNvSpPr>
                  <p:nvPr/>
                </p:nvSpPr>
                <p:spPr bwMode="auto">
                  <a:xfrm>
                    <a:off x="3174" y="2687"/>
                    <a:ext cx="521" cy="518"/>
                  </a:xfrm>
                  <a:prstGeom prst="rect">
                    <a:avLst/>
                  </a:prstGeom>
                  <a:noFill/>
                  <a:ln w="7">
                    <a:solidFill>
                      <a:srgbClr val="A0A0A0"/>
                    </a:solidFill>
                    <a:miter lim="800000"/>
                    <a:headEnd/>
                    <a:tailEnd/>
                  </a:ln>
                </p:spPr>
                <p:txBody>
                  <a:bodyPr/>
                  <a:lstStyle/>
                  <a:p>
                    <a:endParaRPr lang="en-US"/>
                  </a:p>
                </p:txBody>
              </p:sp>
            </p:grpSp>
          </p:grpSp>
          <p:grpSp>
            <p:nvGrpSpPr>
              <p:cNvPr id="20537" name="Group 235"/>
              <p:cNvGrpSpPr>
                <a:grpSpLocks/>
              </p:cNvGrpSpPr>
              <p:nvPr/>
            </p:nvGrpSpPr>
            <p:grpSpPr bwMode="auto">
              <a:xfrm>
                <a:off x="0" y="3205"/>
                <a:ext cx="684" cy="518"/>
                <a:chOff x="0" y="3205"/>
                <a:chExt cx="684" cy="518"/>
              </a:xfrm>
            </p:grpSpPr>
            <p:sp>
              <p:nvSpPr>
                <p:cNvPr id="20623" name="Rectangle 236"/>
                <p:cNvSpPr>
                  <a:spLocks noChangeArrowheads="1"/>
                </p:cNvSpPr>
                <p:nvPr/>
              </p:nvSpPr>
              <p:spPr bwMode="auto">
                <a:xfrm>
                  <a:off x="0" y="3205"/>
                  <a:ext cx="684" cy="518"/>
                </a:xfrm>
                <a:prstGeom prst="rect">
                  <a:avLst/>
                </a:prstGeom>
                <a:solidFill>
                  <a:srgbClr val="FFFFEF"/>
                </a:solidFill>
                <a:ln w="9525">
                  <a:noFill/>
                  <a:miter lim="800000"/>
                  <a:headEnd/>
                  <a:tailEnd/>
                </a:ln>
              </p:spPr>
              <p:txBody>
                <a:bodyPr/>
                <a:lstStyle/>
                <a:p>
                  <a:endParaRPr lang="en-US"/>
                </a:p>
              </p:txBody>
            </p:sp>
            <p:grpSp>
              <p:nvGrpSpPr>
                <p:cNvPr id="20624" name="Group 237"/>
                <p:cNvGrpSpPr>
                  <a:grpSpLocks/>
                </p:cNvGrpSpPr>
                <p:nvPr/>
              </p:nvGrpSpPr>
              <p:grpSpPr bwMode="auto">
                <a:xfrm>
                  <a:off x="0" y="3205"/>
                  <a:ext cx="684" cy="518"/>
                  <a:chOff x="0" y="3205"/>
                  <a:chExt cx="684" cy="518"/>
                </a:xfrm>
              </p:grpSpPr>
              <p:sp>
                <p:nvSpPr>
                  <p:cNvPr id="20625" name="Rectangle 238"/>
                  <p:cNvSpPr>
                    <a:spLocks noChangeArrowheads="1"/>
                  </p:cNvSpPr>
                  <p:nvPr/>
                </p:nvSpPr>
                <p:spPr bwMode="auto">
                  <a:xfrm>
                    <a:off x="43" y="3205"/>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United Kingdom</a:t>
                    </a:r>
                    <a:endParaRPr lang="en-US" sz="1400">
                      <a:cs typeface="Times New Roman" pitchFamily="18" charset="0"/>
                    </a:endParaRPr>
                  </a:p>
                  <a:p>
                    <a:endParaRPr lang="en-US" sz="1400"/>
                  </a:p>
                </p:txBody>
              </p:sp>
              <p:sp>
                <p:nvSpPr>
                  <p:cNvPr id="20626" name="Rectangle 239"/>
                  <p:cNvSpPr>
                    <a:spLocks noChangeArrowheads="1"/>
                  </p:cNvSpPr>
                  <p:nvPr/>
                </p:nvSpPr>
                <p:spPr bwMode="auto">
                  <a:xfrm>
                    <a:off x="0" y="3205"/>
                    <a:ext cx="684" cy="518"/>
                  </a:xfrm>
                  <a:prstGeom prst="rect">
                    <a:avLst/>
                  </a:prstGeom>
                  <a:noFill/>
                  <a:ln w="7">
                    <a:solidFill>
                      <a:srgbClr val="A0A0A0"/>
                    </a:solidFill>
                    <a:miter lim="800000"/>
                    <a:headEnd/>
                    <a:tailEnd/>
                  </a:ln>
                </p:spPr>
                <p:txBody>
                  <a:bodyPr/>
                  <a:lstStyle/>
                  <a:p>
                    <a:endParaRPr lang="en-US"/>
                  </a:p>
                </p:txBody>
              </p:sp>
            </p:grpSp>
          </p:grpSp>
          <p:grpSp>
            <p:nvGrpSpPr>
              <p:cNvPr id="20538" name="Group 240"/>
              <p:cNvGrpSpPr>
                <a:grpSpLocks/>
              </p:cNvGrpSpPr>
              <p:nvPr/>
            </p:nvGrpSpPr>
            <p:grpSpPr bwMode="auto">
              <a:xfrm>
                <a:off x="684" y="3205"/>
                <a:ext cx="340" cy="518"/>
                <a:chOff x="684" y="3205"/>
                <a:chExt cx="340" cy="518"/>
              </a:xfrm>
            </p:grpSpPr>
            <p:sp>
              <p:nvSpPr>
                <p:cNvPr id="20619" name="Rectangle 241"/>
                <p:cNvSpPr>
                  <a:spLocks noChangeArrowheads="1"/>
                </p:cNvSpPr>
                <p:nvPr/>
              </p:nvSpPr>
              <p:spPr bwMode="auto">
                <a:xfrm>
                  <a:off x="684" y="3205"/>
                  <a:ext cx="340" cy="518"/>
                </a:xfrm>
                <a:prstGeom prst="rect">
                  <a:avLst/>
                </a:prstGeom>
                <a:solidFill>
                  <a:srgbClr val="FFFFEF"/>
                </a:solidFill>
                <a:ln w="9525">
                  <a:noFill/>
                  <a:miter lim="800000"/>
                  <a:headEnd/>
                  <a:tailEnd/>
                </a:ln>
              </p:spPr>
              <p:txBody>
                <a:bodyPr/>
                <a:lstStyle/>
                <a:p>
                  <a:endParaRPr lang="en-US"/>
                </a:p>
              </p:txBody>
            </p:sp>
            <p:grpSp>
              <p:nvGrpSpPr>
                <p:cNvPr id="20620" name="Group 242"/>
                <p:cNvGrpSpPr>
                  <a:grpSpLocks/>
                </p:cNvGrpSpPr>
                <p:nvPr/>
              </p:nvGrpSpPr>
              <p:grpSpPr bwMode="auto">
                <a:xfrm>
                  <a:off x="684" y="3205"/>
                  <a:ext cx="340" cy="518"/>
                  <a:chOff x="684" y="3205"/>
                  <a:chExt cx="340" cy="518"/>
                </a:xfrm>
              </p:grpSpPr>
              <p:sp>
                <p:nvSpPr>
                  <p:cNvPr id="20621" name="Rectangle 243"/>
                  <p:cNvSpPr>
                    <a:spLocks noChangeArrowheads="1"/>
                  </p:cNvSpPr>
                  <p:nvPr/>
                </p:nvSpPr>
                <p:spPr bwMode="auto">
                  <a:xfrm>
                    <a:off x="727"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0.59</a:t>
                    </a:r>
                  </a:p>
                  <a:p>
                    <a:endParaRPr lang="en-US" sz="1400"/>
                  </a:p>
                </p:txBody>
              </p:sp>
              <p:sp>
                <p:nvSpPr>
                  <p:cNvPr id="20622" name="Rectangle 244"/>
                  <p:cNvSpPr>
                    <a:spLocks noChangeArrowheads="1"/>
                  </p:cNvSpPr>
                  <p:nvPr/>
                </p:nvSpPr>
                <p:spPr bwMode="auto">
                  <a:xfrm>
                    <a:off x="684" y="3205"/>
                    <a:ext cx="340" cy="518"/>
                  </a:xfrm>
                  <a:prstGeom prst="rect">
                    <a:avLst/>
                  </a:prstGeom>
                  <a:noFill/>
                  <a:ln w="7">
                    <a:solidFill>
                      <a:srgbClr val="A0A0A0"/>
                    </a:solidFill>
                    <a:miter lim="800000"/>
                    <a:headEnd/>
                    <a:tailEnd/>
                  </a:ln>
                </p:spPr>
                <p:txBody>
                  <a:bodyPr/>
                  <a:lstStyle/>
                  <a:p>
                    <a:endParaRPr lang="en-US"/>
                  </a:p>
                </p:txBody>
              </p:sp>
            </p:grpSp>
          </p:grpSp>
          <p:grpSp>
            <p:nvGrpSpPr>
              <p:cNvPr id="20539" name="Group 245"/>
              <p:cNvGrpSpPr>
                <a:grpSpLocks/>
              </p:cNvGrpSpPr>
              <p:nvPr/>
            </p:nvGrpSpPr>
            <p:grpSpPr bwMode="auto">
              <a:xfrm>
                <a:off x="1024" y="3205"/>
                <a:ext cx="340" cy="518"/>
                <a:chOff x="1024" y="3205"/>
                <a:chExt cx="340" cy="518"/>
              </a:xfrm>
            </p:grpSpPr>
            <p:sp>
              <p:nvSpPr>
                <p:cNvPr id="20615" name="Rectangle 246"/>
                <p:cNvSpPr>
                  <a:spLocks noChangeArrowheads="1"/>
                </p:cNvSpPr>
                <p:nvPr/>
              </p:nvSpPr>
              <p:spPr bwMode="auto">
                <a:xfrm>
                  <a:off x="1024" y="3205"/>
                  <a:ext cx="340" cy="518"/>
                </a:xfrm>
                <a:prstGeom prst="rect">
                  <a:avLst/>
                </a:prstGeom>
                <a:solidFill>
                  <a:srgbClr val="FFFFEF"/>
                </a:solidFill>
                <a:ln w="9525">
                  <a:noFill/>
                  <a:miter lim="800000"/>
                  <a:headEnd/>
                  <a:tailEnd/>
                </a:ln>
              </p:spPr>
              <p:txBody>
                <a:bodyPr/>
                <a:lstStyle/>
                <a:p>
                  <a:endParaRPr lang="en-US"/>
                </a:p>
              </p:txBody>
            </p:sp>
            <p:grpSp>
              <p:nvGrpSpPr>
                <p:cNvPr id="20616" name="Group 247"/>
                <p:cNvGrpSpPr>
                  <a:grpSpLocks/>
                </p:cNvGrpSpPr>
                <p:nvPr/>
              </p:nvGrpSpPr>
              <p:grpSpPr bwMode="auto">
                <a:xfrm>
                  <a:off x="1024" y="3205"/>
                  <a:ext cx="340" cy="518"/>
                  <a:chOff x="1024" y="3205"/>
                  <a:chExt cx="340" cy="518"/>
                </a:xfrm>
              </p:grpSpPr>
              <p:sp>
                <p:nvSpPr>
                  <p:cNvPr id="20617" name="Rectangle 248"/>
                  <p:cNvSpPr>
                    <a:spLocks noChangeArrowheads="1"/>
                  </p:cNvSpPr>
                  <p:nvPr/>
                </p:nvSpPr>
                <p:spPr bwMode="auto">
                  <a:xfrm>
                    <a:off x="1067"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0.61</a:t>
                    </a:r>
                  </a:p>
                  <a:p>
                    <a:endParaRPr lang="en-US" sz="1400"/>
                  </a:p>
                </p:txBody>
              </p:sp>
              <p:sp>
                <p:nvSpPr>
                  <p:cNvPr id="20618" name="Rectangle 249"/>
                  <p:cNvSpPr>
                    <a:spLocks noChangeArrowheads="1"/>
                  </p:cNvSpPr>
                  <p:nvPr/>
                </p:nvSpPr>
                <p:spPr bwMode="auto">
                  <a:xfrm>
                    <a:off x="1024" y="3205"/>
                    <a:ext cx="340" cy="518"/>
                  </a:xfrm>
                  <a:prstGeom prst="rect">
                    <a:avLst/>
                  </a:prstGeom>
                  <a:noFill/>
                  <a:ln w="7">
                    <a:solidFill>
                      <a:srgbClr val="A0A0A0"/>
                    </a:solidFill>
                    <a:miter lim="800000"/>
                    <a:headEnd/>
                    <a:tailEnd/>
                  </a:ln>
                </p:spPr>
                <p:txBody>
                  <a:bodyPr/>
                  <a:lstStyle/>
                  <a:p>
                    <a:endParaRPr lang="en-US"/>
                  </a:p>
                </p:txBody>
              </p:sp>
            </p:grpSp>
          </p:grpSp>
          <p:grpSp>
            <p:nvGrpSpPr>
              <p:cNvPr id="20540" name="Group 250"/>
              <p:cNvGrpSpPr>
                <a:grpSpLocks/>
              </p:cNvGrpSpPr>
              <p:nvPr/>
            </p:nvGrpSpPr>
            <p:grpSpPr bwMode="auto">
              <a:xfrm>
                <a:off x="1364" y="3205"/>
                <a:ext cx="388" cy="518"/>
                <a:chOff x="1364" y="3205"/>
                <a:chExt cx="388" cy="518"/>
              </a:xfrm>
            </p:grpSpPr>
            <p:sp>
              <p:nvSpPr>
                <p:cNvPr id="20611" name="Rectangle 251"/>
                <p:cNvSpPr>
                  <a:spLocks noChangeArrowheads="1"/>
                </p:cNvSpPr>
                <p:nvPr/>
              </p:nvSpPr>
              <p:spPr bwMode="auto">
                <a:xfrm>
                  <a:off x="1364" y="3205"/>
                  <a:ext cx="388" cy="518"/>
                </a:xfrm>
                <a:prstGeom prst="rect">
                  <a:avLst/>
                </a:prstGeom>
                <a:solidFill>
                  <a:srgbClr val="FFFFEF"/>
                </a:solidFill>
                <a:ln w="9525">
                  <a:noFill/>
                  <a:miter lim="800000"/>
                  <a:headEnd/>
                  <a:tailEnd/>
                </a:ln>
              </p:spPr>
              <p:txBody>
                <a:bodyPr/>
                <a:lstStyle/>
                <a:p>
                  <a:endParaRPr lang="en-US"/>
                </a:p>
              </p:txBody>
            </p:sp>
            <p:grpSp>
              <p:nvGrpSpPr>
                <p:cNvPr id="20612" name="Group 252"/>
                <p:cNvGrpSpPr>
                  <a:grpSpLocks/>
                </p:cNvGrpSpPr>
                <p:nvPr/>
              </p:nvGrpSpPr>
              <p:grpSpPr bwMode="auto">
                <a:xfrm>
                  <a:off x="1364" y="3205"/>
                  <a:ext cx="388" cy="518"/>
                  <a:chOff x="1364" y="3205"/>
                  <a:chExt cx="388" cy="518"/>
                </a:xfrm>
              </p:grpSpPr>
              <p:sp>
                <p:nvSpPr>
                  <p:cNvPr id="20613" name="Rectangle 253"/>
                  <p:cNvSpPr>
                    <a:spLocks noChangeArrowheads="1"/>
                  </p:cNvSpPr>
                  <p:nvPr/>
                </p:nvSpPr>
                <p:spPr bwMode="auto">
                  <a:xfrm>
                    <a:off x="1407" y="3205"/>
                    <a:ext cx="302" cy="518"/>
                  </a:xfrm>
                  <a:prstGeom prst="rect">
                    <a:avLst/>
                  </a:prstGeom>
                  <a:solidFill>
                    <a:srgbClr val="FFFFEF"/>
                  </a:solidFill>
                  <a:ln w="9525">
                    <a:noFill/>
                    <a:miter lim="800000"/>
                    <a:headEnd/>
                    <a:tailEnd/>
                  </a:ln>
                </p:spPr>
                <p:txBody>
                  <a:bodyPr/>
                  <a:lstStyle/>
                  <a:p>
                    <a:r>
                      <a:rPr lang="en-US" sz="1400">
                        <a:cs typeface="Times New Roman" pitchFamily="18" charset="0"/>
                      </a:rPr>
                      <a:t>0.56</a:t>
                    </a:r>
                  </a:p>
                  <a:p>
                    <a:endParaRPr lang="en-US" sz="1400"/>
                  </a:p>
                </p:txBody>
              </p:sp>
              <p:sp>
                <p:nvSpPr>
                  <p:cNvPr id="20614" name="Rectangle 254"/>
                  <p:cNvSpPr>
                    <a:spLocks noChangeArrowheads="1"/>
                  </p:cNvSpPr>
                  <p:nvPr/>
                </p:nvSpPr>
                <p:spPr bwMode="auto">
                  <a:xfrm>
                    <a:off x="1364" y="3205"/>
                    <a:ext cx="388" cy="518"/>
                  </a:xfrm>
                  <a:prstGeom prst="rect">
                    <a:avLst/>
                  </a:prstGeom>
                  <a:noFill/>
                  <a:ln w="7">
                    <a:solidFill>
                      <a:srgbClr val="A0A0A0"/>
                    </a:solidFill>
                    <a:miter lim="800000"/>
                    <a:headEnd/>
                    <a:tailEnd/>
                  </a:ln>
                </p:spPr>
                <p:txBody>
                  <a:bodyPr/>
                  <a:lstStyle/>
                  <a:p>
                    <a:endParaRPr lang="en-US"/>
                  </a:p>
                </p:txBody>
              </p:sp>
            </p:grpSp>
          </p:grpSp>
          <p:grpSp>
            <p:nvGrpSpPr>
              <p:cNvPr id="20541" name="Group 255"/>
              <p:cNvGrpSpPr>
                <a:grpSpLocks/>
              </p:cNvGrpSpPr>
              <p:nvPr/>
            </p:nvGrpSpPr>
            <p:grpSpPr bwMode="auto">
              <a:xfrm>
                <a:off x="1752" y="3205"/>
                <a:ext cx="340" cy="518"/>
                <a:chOff x="1752" y="3205"/>
                <a:chExt cx="340" cy="518"/>
              </a:xfrm>
            </p:grpSpPr>
            <p:sp>
              <p:nvSpPr>
                <p:cNvPr id="20607" name="Rectangle 256"/>
                <p:cNvSpPr>
                  <a:spLocks noChangeArrowheads="1"/>
                </p:cNvSpPr>
                <p:nvPr/>
              </p:nvSpPr>
              <p:spPr bwMode="auto">
                <a:xfrm>
                  <a:off x="1752" y="3205"/>
                  <a:ext cx="340" cy="518"/>
                </a:xfrm>
                <a:prstGeom prst="rect">
                  <a:avLst/>
                </a:prstGeom>
                <a:solidFill>
                  <a:srgbClr val="FFFFEF"/>
                </a:solidFill>
                <a:ln w="9525">
                  <a:noFill/>
                  <a:miter lim="800000"/>
                  <a:headEnd/>
                  <a:tailEnd/>
                </a:ln>
              </p:spPr>
              <p:txBody>
                <a:bodyPr/>
                <a:lstStyle/>
                <a:p>
                  <a:endParaRPr lang="en-US"/>
                </a:p>
              </p:txBody>
            </p:sp>
            <p:grpSp>
              <p:nvGrpSpPr>
                <p:cNvPr id="20608" name="Group 257"/>
                <p:cNvGrpSpPr>
                  <a:grpSpLocks/>
                </p:cNvGrpSpPr>
                <p:nvPr/>
              </p:nvGrpSpPr>
              <p:grpSpPr bwMode="auto">
                <a:xfrm>
                  <a:off x="1752" y="3205"/>
                  <a:ext cx="340" cy="518"/>
                  <a:chOff x="1752" y="3205"/>
                  <a:chExt cx="340" cy="518"/>
                </a:xfrm>
              </p:grpSpPr>
              <p:sp>
                <p:nvSpPr>
                  <p:cNvPr id="20609" name="Rectangle 258"/>
                  <p:cNvSpPr>
                    <a:spLocks noChangeArrowheads="1"/>
                  </p:cNvSpPr>
                  <p:nvPr/>
                </p:nvSpPr>
                <p:spPr bwMode="auto">
                  <a:xfrm>
                    <a:off x="1795"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0.42</a:t>
                    </a:r>
                  </a:p>
                  <a:p>
                    <a:endParaRPr lang="en-US" sz="1400"/>
                  </a:p>
                </p:txBody>
              </p:sp>
              <p:sp>
                <p:nvSpPr>
                  <p:cNvPr id="20610" name="Rectangle 259"/>
                  <p:cNvSpPr>
                    <a:spLocks noChangeArrowheads="1"/>
                  </p:cNvSpPr>
                  <p:nvPr/>
                </p:nvSpPr>
                <p:spPr bwMode="auto">
                  <a:xfrm>
                    <a:off x="1752" y="3205"/>
                    <a:ext cx="340" cy="518"/>
                  </a:xfrm>
                  <a:prstGeom prst="rect">
                    <a:avLst/>
                  </a:prstGeom>
                  <a:noFill/>
                  <a:ln w="7">
                    <a:solidFill>
                      <a:srgbClr val="A0A0A0"/>
                    </a:solidFill>
                    <a:miter lim="800000"/>
                    <a:headEnd/>
                    <a:tailEnd/>
                  </a:ln>
                </p:spPr>
                <p:txBody>
                  <a:bodyPr/>
                  <a:lstStyle/>
                  <a:p>
                    <a:endParaRPr lang="en-US"/>
                  </a:p>
                </p:txBody>
              </p:sp>
            </p:grpSp>
          </p:grpSp>
          <p:grpSp>
            <p:nvGrpSpPr>
              <p:cNvPr id="20542" name="Group 260"/>
              <p:cNvGrpSpPr>
                <a:grpSpLocks/>
              </p:cNvGrpSpPr>
              <p:nvPr/>
            </p:nvGrpSpPr>
            <p:grpSpPr bwMode="auto">
              <a:xfrm>
                <a:off x="2092" y="3205"/>
                <a:ext cx="340" cy="518"/>
                <a:chOff x="2092" y="3205"/>
                <a:chExt cx="340" cy="518"/>
              </a:xfrm>
            </p:grpSpPr>
            <p:sp>
              <p:nvSpPr>
                <p:cNvPr id="20603" name="Rectangle 261"/>
                <p:cNvSpPr>
                  <a:spLocks noChangeArrowheads="1"/>
                </p:cNvSpPr>
                <p:nvPr/>
              </p:nvSpPr>
              <p:spPr bwMode="auto">
                <a:xfrm>
                  <a:off x="2092" y="3205"/>
                  <a:ext cx="340" cy="518"/>
                </a:xfrm>
                <a:prstGeom prst="rect">
                  <a:avLst/>
                </a:prstGeom>
                <a:solidFill>
                  <a:srgbClr val="FFFFEF"/>
                </a:solidFill>
                <a:ln w="9525">
                  <a:noFill/>
                  <a:miter lim="800000"/>
                  <a:headEnd/>
                  <a:tailEnd/>
                </a:ln>
              </p:spPr>
              <p:txBody>
                <a:bodyPr/>
                <a:lstStyle/>
                <a:p>
                  <a:endParaRPr lang="en-US"/>
                </a:p>
              </p:txBody>
            </p:sp>
            <p:grpSp>
              <p:nvGrpSpPr>
                <p:cNvPr id="20604" name="Group 262"/>
                <p:cNvGrpSpPr>
                  <a:grpSpLocks/>
                </p:cNvGrpSpPr>
                <p:nvPr/>
              </p:nvGrpSpPr>
              <p:grpSpPr bwMode="auto">
                <a:xfrm>
                  <a:off x="2092" y="3205"/>
                  <a:ext cx="340" cy="518"/>
                  <a:chOff x="2092" y="3205"/>
                  <a:chExt cx="340" cy="518"/>
                </a:xfrm>
              </p:grpSpPr>
              <p:sp>
                <p:nvSpPr>
                  <p:cNvPr id="20605" name="Rectangle 263"/>
                  <p:cNvSpPr>
                    <a:spLocks noChangeArrowheads="1"/>
                  </p:cNvSpPr>
                  <p:nvPr/>
                </p:nvSpPr>
                <p:spPr bwMode="auto">
                  <a:xfrm>
                    <a:off x="2135"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 </a:t>
                    </a:r>
                  </a:p>
                  <a:p>
                    <a:endParaRPr lang="en-US" sz="1400"/>
                  </a:p>
                </p:txBody>
              </p:sp>
              <p:sp>
                <p:nvSpPr>
                  <p:cNvPr id="20606" name="Rectangle 264"/>
                  <p:cNvSpPr>
                    <a:spLocks noChangeArrowheads="1"/>
                  </p:cNvSpPr>
                  <p:nvPr/>
                </p:nvSpPr>
                <p:spPr bwMode="auto">
                  <a:xfrm>
                    <a:off x="2092" y="3205"/>
                    <a:ext cx="340" cy="518"/>
                  </a:xfrm>
                  <a:prstGeom prst="rect">
                    <a:avLst/>
                  </a:prstGeom>
                  <a:noFill/>
                  <a:ln w="7">
                    <a:solidFill>
                      <a:srgbClr val="A0A0A0"/>
                    </a:solidFill>
                    <a:miter lim="800000"/>
                    <a:headEnd/>
                    <a:tailEnd/>
                  </a:ln>
                </p:spPr>
                <p:txBody>
                  <a:bodyPr/>
                  <a:lstStyle/>
                  <a:p>
                    <a:endParaRPr lang="en-US"/>
                  </a:p>
                </p:txBody>
              </p:sp>
            </p:grpSp>
          </p:grpSp>
          <p:grpSp>
            <p:nvGrpSpPr>
              <p:cNvPr id="20543" name="Group 265"/>
              <p:cNvGrpSpPr>
                <a:grpSpLocks/>
              </p:cNvGrpSpPr>
              <p:nvPr/>
            </p:nvGrpSpPr>
            <p:grpSpPr bwMode="auto">
              <a:xfrm>
                <a:off x="2432" y="3205"/>
                <a:ext cx="402" cy="518"/>
                <a:chOff x="2432" y="3205"/>
                <a:chExt cx="402" cy="518"/>
              </a:xfrm>
            </p:grpSpPr>
            <p:sp>
              <p:nvSpPr>
                <p:cNvPr id="20599" name="Rectangle 266"/>
                <p:cNvSpPr>
                  <a:spLocks noChangeArrowheads="1"/>
                </p:cNvSpPr>
                <p:nvPr/>
              </p:nvSpPr>
              <p:spPr bwMode="auto">
                <a:xfrm>
                  <a:off x="2432" y="3205"/>
                  <a:ext cx="402" cy="518"/>
                </a:xfrm>
                <a:prstGeom prst="rect">
                  <a:avLst/>
                </a:prstGeom>
                <a:solidFill>
                  <a:srgbClr val="FFFFEF"/>
                </a:solidFill>
                <a:ln w="9525">
                  <a:noFill/>
                  <a:miter lim="800000"/>
                  <a:headEnd/>
                  <a:tailEnd/>
                </a:ln>
              </p:spPr>
              <p:txBody>
                <a:bodyPr/>
                <a:lstStyle/>
                <a:p>
                  <a:endParaRPr lang="en-US"/>
                </a:p>
              </p:txBody>
            </p:sp>
            <p:grpSp>
              <p:nvGrpSpPr>
                <p:cNvPr id="20600" name="Group 267"/>
                <p:cNvGrpSpPr>
                  <a:grpSpLocks/>
                </p:cNvGrpSpPr>
                <p:nvPr/>
              </p:nvGrpSpPr>
              <p:grpSpPr bwMode="auto">
                <a:xfrm>
                  <a:off x="2432" y="3205"/>
                  <a:ext cx="402" cy="518"/>
                  <a:chOff x="2432" y="3205"/>
                  <a:chExt cx="402" cy="518"/>
                </a:xfrm>
              </p:grpSpPr>
              <p:sp>
                <p:nvSpPr>
                  <p:cNvPr id="20601" name="Rectangle 268"/>
                  <p:cNvSpPr>
                    <a:spLocks noChangeArrowheads="1"/>
                  </p:cNvSpPr>
                  <p:nvPr/>
                </p:nvSpPr>
                <p:spPr bwMode="auto">
                  <a:xfrm>
                    <a:off x="2475" y="3205"/>
                    <a:ext cx="316" cy="518"/>
                  </a:xfrm>
                  <a:prstGeom prst="rect">
                    <a:avLst/>
                  </a:prstGeom>
                  <a:solidFill>
                    <a:srgbClr val="FFFFEF"/>
                  </a:solidFill>
                  <a:ln w="9525">
                    <a:noFill/>
                    <a:miter lim="800000"/>
                    <a:headEnd/>
                    <a:tailEnd/>
                  </a:ln>
                </p:spPr>
                <p:txBody>
                  <a:bodyPr/>
                  <a:lstStyle/>
                  <a:p>
                    <a:r>
                      <a:rPr lang="en-US" sz="1400">
                        <a:cs typeface="Times New Roman" pitchFamily="18" charset="0"/>
                      </a:rPr>
                      <a:t>1.19</a:t>
                    </a:r>
                  </a:p>
                  <a:p>
                    <a:endParaRPr lang="en-US" sz="1400"/>
                  </a:p>
                </p:txBody>
              </p:sp>
              <p:sp>
                <p:nvSpPr>
                  <p:cNvPr id="20602" name="Rectangle 269"/>
                  <p:cNvSpPr>
                    <a:spLocks noChangeArrowheads="1"/>
                  </p:cNvSpPr>
                  <p:nvPr/>
                </p:nvSpPr>
                <p:spPr bwMode="auto">
                  <a:xfrm>
                    <a:off x="2432" y="3205"/>
                    <a:ext cx="402" cy="518"/>
                  </a:xfrm>
                  <a:prstGeom prst="rect">
                    <a:avLst/>
                  </a:prstGeom>
                  <a:noFill/>
                  <a:ln w="7">
                    <a:solidFill>
                      <a:srgbClr val="A0A0A0"/>
                    </a:solidFill>
                    <a:miter lim="800000"/>
                    <a:headEnd/>
                    <a:tailEnd/>
                  </a:ln>
                </p:spPr>
                <p:txBody>
                  <a:bodyPr/>
                  <a:lstStyle/>
                  <a:p>
                    <a:endParaRPr lang="en-US"/>
                  </a:p>
                </p:txBody>
              </p:sp>
            </p:grpSp>
          </p:grpSp>
          <p:grpSp>
            <p:nvGrpSpPr>
              <p:cNvPr id="20544" name="Group 270"/>
              <p:cNvGrpSpPr>
                <a:grpSpLocks/>
              </p:cNvGrpSpPr>
              <p:nvPr/>
            </p:nvGrpSpPr>
            <p:grpSpPr bwMode="auto">
              <a:xfrm>
                <a:off x="2834" y="3205"/>
                <a:ext cx="340" cy="518"/>
                <a:chOff x="2834" y="3205"/>
                <a:chExt cx="340" cy="518"/>
              </a:xfrm>
            </p:grpSpPr>
            <p:sp>
              <p:nvSpPr>
                <p:cNvPr id="20595" name="Rectangle 271"/>
                <p:cNvSpPr>
                  <a:spLocks noChangeArrowheads="1"/>
                </p:cNvSpPr>
                <p:nvPr/>
              </p:nvSpPr>
              <p:spPr bwMode="auto">
                <a:xfrm>
                  <a:off x="2834" y="3205"/>
                  <a:ext cx="340" cy="518"/>
                </a:xfrm>
                <a:prstGeom prst="rect">
                  <a:avLst/>
                </a:prstGeom>
                <a:solidFill>
                  <a:srgbClr val="FFFFEF"/>
                </a:solidFill>
                <a:ln w="9525">
                  <a:noFill/>
                  <a:miter lim="800000"/>
                  <a:headEnd/>
                  <a:tailEnd/>
                </a:ln>
              </p:spPr>
              <p:txBody>
                <a:bodyPr/>
                <a:lstStyle/>
                <a:p>
                  <a:endParaRPr lang="en-US"/>
                </a:p>
              </p:txBody>
            </p:sp>
            <p:grpSp>
              <p:nvGrpSpPr>
                <p:cNvPr id="20596" name="Group 272"/>
                <p:cNvGrpSpPr>
                  <a:grpSpLocks/>
                </p:cNvGrpSpPr>
                <p:nvPr/>
              </p:nvGrpSpPr>
              <p:grpSpPr bwMode="auto">
                <a:xfrm>
                  <a:off x="2834" y="3205"/>
                  <a:ext cx="340" cy="518"/>
                  <a:chOff x="2834" y="3205"/>
                  <a:chExt cx="340" cy="518"/>
                </a:xfrm>
              </p:grpSpPr>
              <p:sp>
                <p:nvSpPr>
                  <p:cNvPr id="20597" name="Rectangle 273"/>
                  <p:cNvSpPr>
                    <a:spLocks noChangeArrowheads="1"/>
                  </p:cNvSpPr>
                  <p:nvPr/>
                </p:nvSpPr>
                <p:spPr bwMode="auto">
                  <a:xfrm>
                    <a:off x="2877" y="3205"/>
                    <a:ext cx="254" cy="518"/>
                  </a:xfrm>
                  <a:prstGeom prst="rect">
                    <a:avLst/>
                  </a:prstGeom>
                  <a:solidFill>
                    <a:srgbClr val="FFFFEF"/>
                  </a:solidFill>
                  <a:ln w="9525">
                    <a:noFill/>
                    <a:miter lim="800000"/>
                    <a:headEnd/>
                    <a:tailEnd/>
                  </a:ln>
                </p:spPr>
                <p:txBody>
                  <a:bodyPr/>
                  <a:lstStyle/>
                  <a:p>
                    <a:r>
                      <a:rPr lang="en-US" sz="1400">
                        <a:cs typeface="Times New Roman" pitchFamily="18" charset="0"/>
                      </a:rPr>
                      <a:t>5.20</a:t>
                    </a:r>
                  </a:p>
                  <a:p>
                    <a:endParaRPr lang="en-US" sz="1400"/>
                  </a:p>
                </p:txBody>
              </p:sp>
              <p:sp>
                <p:nvSpPr>
                  <p:cNvPr id="20598" name="Rectangle 274"/>
                  <p:cNvSpPr>
                    <a:spLocks noChangeArrowheads="1"/>
                  </p:cNvSpPr>
                  <p:nvPr/>
                </p:nvSpPr>
                <p:spPr bwMode="auto">
                  <a:xfrm>
                    <a:off x="2834" y="3205"/>
                    <a:ext cx="340" cy="518"/>
                  </a:xfrm>
                  <a:prstGeom prst="rect">
                    <a:avLst/>
                  </a:prstGeom>
                  <a:noFill/>
                  <a:ln w="7">
                    <a:solidFill>
                      <a:srgbClr val="A0A0A0"/>
                    </a:solidFill>
                    <a:miter lim="800000"/>
                    <a:headEnd/>
                    <a:tailEnd/>
                  </a:ln>
                </p:spPr>
                <p:txBody>
                  <a:bodyPr/>
                  <a:lstStyle/>
                  <a:p>
                    <a:endParaRPr lang="en-US"/>
                  </a:p>
                </p:txBody>
              </p:sp>
            </p:grpSp>
          </p:grpSp>
          <p:grpSp>
            <p:nvGrpSpPr>
              <p:cNvPr id="20545" name="Group 275"/>
              <p:cNvGrpSpPr>
                <a:grpSpLocks/>
              </p:cNvGrpSpPr>
              <p:nvPr/>
            </p:nvGrpSpPr>
            <p:grpSpPr bwMode="auto">
              <a:xfrm>
                <a:off x="3174" y="3205"/>
                <a:ext cx="521" cy="518"/>
                <a:chOff x="3174" y="3205"/>
                <a:chExt cx="521" cy="518"/>
              </a:xfrm>
            </p:grpSpPr>
            <p:sp>
              <p:nvSpPr>
                <p:cNvPr id="20591" name="Rectangle 276"/>
                <p:cNvSpPr>
                  <a:spLocks noChangeArrowheads="1"/>
                </p:cNvSpPr>
                <p:nvPr/>
              </p:nvSpPr>
              <p:spPr bwMode="auto">
                <a:xfrm>
                  <a:off x="3174" y="3205"/>
                  <a:ext cx="521" cy="518"/>
                </a:xfrm>
                <a:prstGeom prst="rect">
                  <a:avLst/>
                </a:prstGeom>
                <a:solidFill>
                  <a:srgbClr val="FFFFEF"/>
                </a:solidFill>
                <a:ln w="9525">
                  <a:noFill/>
                  <a:miter lim="800000"/>
                  <a:headEnd/>
                  <a:tailEnd/>
                </a:ln>
              </p:spPr>
              <p:txBody>
                <a:bodyPr/>
                <a:lstStyle/>
                <a:p>
                  <a:endParaRPr lang="en-US"/>
                </a:p>
              </p:txBody>
            </p:sp>
            <p:grpSp>
              <p:nvGrpSpPr>
                <p:cNvPr id="20592" name="Group 277"/>
                <p:cNvGrpSpPr>
                  <a:grpSpLocks/>
                </p:cNvGrpSpPr>
                <p:nvPr/>
              </p:nvGrpSpPr>
              <p:grpSpPr bwMode="auto">
                <a:xfrm>
                  <a:off x="3174" y="3205"/>
                  <a:ext cx="521" cy="518"/>
                  <a:chOff x="3174" y="3205"/>
                  <a:chExt cx="521" cy="518"/>
                </a:xfrm>
              </p:grpSpPr>
              <p:sp>
                <p:nvSpPr>
                  <p:cNvPr id="20593" name="Rectangle 278"/>
                  <p:cNvSpPr>
                    <a:spLocks noChangeArrowheads="1"/>
                  </p:cNvSpPr>
                  <p:nvPr/>
                </p:nvSpPr>
                <p:spPr bwMode="auto">
                  <a:xfrm>
                    <a:off x="3217" y="3205"/>
                    <a:ext cx="435" cy="518"/>
                  </a:xfrm>
                  <a:prstGeom prst="rect">
                    <a:avLst/>
                  </a:prstGeom>
                  <a:solidFill>
                    <a:srgbClr val="FFFFEF"/>
                  </a:solidFill>
                  <a:ln w="9525">
                    <a:noFill/>
                    <a:miter lim="800000"/>
                    <a:headEnd/>
                    <a:tailEnd/>
                  </a:ln>
                </p:spPr>
                <p:txBody>
                  <a:bodyPr/>
                  <a:lstStyle/>
                  <a:p>
                    <a:r>
                      <a:rPr lang="en-US" sz="1400">
                        <a:cs typeface="Times New Roman" pitchFamily="18" charset="0"/>
                      </a:rPr>
                      <a:t>0.97</a:t>
                    </a:r>
                  </a:p>
                  <a:p>
                    <a:endParaRPr lang="en-US" sz="1400"/>
                  </a:p>
                </p:txBody>
              </p:sp>
              <p:sp>
                <p:nvSpPr>
                  <p:cNvPr id="20594" name="Rectangle 279"/>
                  <p:cNvSpPr>
                    <a:spLocks noChangeArrowheads="1"/>
                  </p:cNvSpPr>
                  <p:nvPr/>
                </p:nvSpPr>
                <p:spPr bwMode="auto">
                  <a:xfrm>
                    <a:off x="3174" y="3205"/>
                    <a:ext cx="521" cy="518"/>
                  </a:xfrm>
                  <a:prstGeom prst="rect">
                    <a:avLst/>
                  </a:prstGeom>
                  <a:noFill/>
                  <a:ln w="7">
                    <a:solidFill>
                      <a:srgbClr val="A0A0A0"/>
                    </a:solidFill>
                    <a:miter lim="800000"/>
                    <a:headEnd/>
                    <a:tailEnd/>
                  </a:ln>
                </p:spPr>
                <p:txBody>
                  <a:bodyPr/>
                  <a:lstStyle/>
                  <a:p>
                    <a:endParaRPr lang="en-US"/>
                  </a:p>
                </p:txBody>
              </p:sp>
            </p:grpSp>
          </p:grpSp>
          <p:grpSp>
            <p:nvGrpSpPr>
              <p:cNvPr id="20546" name="Group 280"/>
              <p:cNvGrpSpPr>
                <a:grpSpLocks/>
              </p:cNvGrpSpPr>
              <p:nvPr/>
            </p:nvGrpSpPr>
            <p:grpSpPr bwMode="auto">
              <a:xfrm>
                <a:off x="0" y="3723"/>
                <a:ext cx="684" cy="518"/>
                <a:chOff x="0" y="3723"/>
                <a:chExt cx="684" cy="518"/>
              </a:xfrm>
            </p:grpSpPr>
            <p:sp>
              <p:nvSpPr>
                <p:cNvPr id="20587" name="Rectangle 281"/>
                <p:cNvSpPr>
                  <a:spLocks noChangeArrowheads="1"/>
                </p:cNvSpPr>
                <p:nvPr/>
              </p:nvSpPr>
              <p:spPr bwMode="auto">
                <a:xfrm>
                  <a:off x="0" y="3723"/>
                  <a:ext cx="684" cy="518"/>
                </a:xfrm>
                <a:prstGeom prst="rect">
                  <a:avLst/>
                </a:prstGeom>
                <a:solidFill>
                  <a:srgbClr val="FFFFEF"/>
                </a:solidFill>
                <a:ln w="9525">
                  <a:noFill/>
                  <a:miter lim="800000"/>
                  <a:headEnd/>
                  <a:tailEnd/>
                </a:ln>
              </p:spPr>
              <p:txBody>
                <a:bodyPr/>
                <a:lstStyle/>
                <a:p>
                  <a:endParaRPr lang="en-US"/>
                </a:p>
              </p:txBody>
            </p:sp>
            <p:grpSp>
              <p:nvGrpSpPr>
                <p:cNvPr id="20588" name="Group 282"/>
                <p:cNvGrpSpPr>
                  <a:grpSpLocks/>
                </p:cNvGrpSpPr>
                <p:nvPr/>
              </p:nvGrpSpPr>
              <p:grpSpPr bwMode="auto">
                <a:xfrm>
                  <a:off x="0" y="3723"/>
                  <a:ext cx="684" cy="518"/>
                  <a:chOff x="0" y="3723"/>
                  <a:chExt cx="684" cy="518"/>
                </a:xfrm>
              </p:grpSpPr>
              <p:sp>
                <p:nvSpPr>
                  <p:cNvPr id="20589" name="Rectangle 283"/>
                  <p:cNvSpPr>
                    <a:spLocks noChangeArrowheads="1"/>
                  </p:cNvSpPr>
                  <p:nvPr/>
                </p:nvSpPr>
                <p:spPr bwMode="auto">
                  <a:xfrm>
                    <a:off x="43" y="3723"/>
                    <a:ext cx="598" cy="518"/>
                  </a:xfrm>
                  <a:prstGeom prst="rect">
                    <a:avLst/>
                  </a:prstGeom>
                  <a:solidFill>
                    <a:srgbClr val="FFFFEF"/>
                  </a:solidFill>
                  <a:ln w="9525">
                    <a:noFill/>
                    <a:miter lim="800000"/>
                    <a:headEnd/>
                    <a:tailEnd/>
                  </a:ln>
                </p:spPr>
                <p:txBody>
                  <a:bodyPr/>
                  <a:lstStyle/>
                  <a:p>
                    <a:r>
                      <a:rPr lang="en-US" sz="1400" b="1" i="1">
                        <a:cs typeface="Times New Roman" pitchFamily="18" charset="0"/>
                      </a:rPr>
                      <a:t>United States</a:t>
                    </a:r>
                    <a:endParaRPr lang="en-US" sz="1400">
                      <a:cs typeface="Times New Roman" pitchFamily="18" charset="0"/>
                    </a:endParaRPr>
                  </a:p>
                  <a:p>
                    <a:endParaRPr lang="en-US" sz="1400"/>
                  </a:p>
                </p:txBody>
              </p:sp>
              <p:sp>
                <p:nvSpPr>
                  <p:cNvPr id="20590" name="Rectangle 284"/>
                  <p:cNvSpPr>
                    <a:spLocks noChangeArrowheads="1"/>
                  </p:cNvSpPr>
                  <p:nvPr/>
                </p:nvSpPr>
                <p:spPr bwMode="auto">
                  <a:xfrm>
                    <a:off x="0" y="3723"/>
                    <a:ext cx="684" cy="518"/>
                  </a:xfrm>
                  <a:prstGeom prst="rect">
                    <a:avLst/>
                  </a:prstGeom>
                  <a:noFill/>
                  <a:ln w="7">
                    <a:solidFill>
                      <a:srgbClr val="A0A0A0"/>
                    </a:solidFill>
                    <a:miter lim="800000"/>
                    <a:headEnd/>
                    <a:tailEnd/>
                  </a:ln>
                </p:spPr>
                <p:txBody>
                  <a:bodyPr/>
                  <a:lstStyle/>
                  <a:p>
                    <a:endParaRPr lang="en-US"/>
                  </a:p>
                </p:txBody>
              </p:sp>
            </p:grpSp>
          </p:grpSp>
          <p:grpSp>
            <p:nvGrpSpPr>
              <p:cNvPr id="20547" name="Group 285"/>
              <p:cNvGrpSpPr>
                <a:grpSpLocks/>
              </p:cNvGrpSpPr>
              <p:nvPr/>
            </p:nvGrpSpPr>
            <p:grpSpPr bwMode="auto">
              <a:xfrm>
                <a:off x="684" y="3723"/>
                <a:ext cx="340" cy="518"/>
                <a:chOff x="684" y="3723"/>
                <a:chExt cx="340" cy="518"/>
              </a:xfrm>
            </p:grpSpPr>
            <p:sp>
              <p:nvSpPr>
                <p:cNvPr id="20583" name="Rectangle 286"/>
                <p:cNvSpPr>
                  <a:spLocks noChangeArrowheads="1"/>
                </p:cNvSpPr>
                <p:nvPr/>
              </p:nvSpPr>
              <p:spPr bwMode="auto">
                <a:xfrm>
                  <a:off x="684" y="3723"/>
                  <a:ext cx="340" cy="518"/>
                </a:xfrm>
                <a:prstGeom prst="rect">
                  <a:avLst/>
                </a:prstGeom>
                <a:solidFill>
                  <a:srgbClr val="FFFFEF"/>
                </a:solidFill>
                <a:ln w="9525">
                  <a:noFill/>
                  <a:miter lim="800000"/>
                  <a:headEnd/>
                  <a:tailEnd/>
                </a:ln>
              </p:spPr>
              <p:txBody>
                <a:bodyPr/>
                <a:lstStyle/>
                <a:p>
                  <a:endParaRPr lang="en-US"/>
                </a:p>
              </p:txBody>
            </p:sp>
            <p:grpSp>
              <p:nvGrpSpPr>
                <p:cNvPr id="20584" name="Group 287"/>
                <p:cNvGrpSpPr>
                  <a:grpSpLocks/>
                </p:cNvGrpSpPr>
                <p:nvPr/>
              </p:nvGrpSpPr>
              <p:grpSpPr bwMode="auto">
                <a:xfrm>
                  <a:off x="684" y="3723"/>
                  <a:ext cx="340" cy="518"/>
                  <a:chOff x="684" y="3723"/>
                  <a:chExt cx="340" cy="518"/>
                </a:xfrm>
              </p:grpSpPr>
              <p:sp>
                <p:nvSpPr>
                  <p:cNvPr id="20585" name="Rectangle 288"/>
                  <p:cNvSpPr>
                    <a:spLocks noChangeArrowheads="1"/>
                  </p:cNvSpPr>
                  <p:nvPr/>
                </p:nvSpPr>
                <p:spPr bwMode="auto">
                  <a:xfrm>
                    <a:off x="727"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0.72</a:t>
                    </a:r>
                  </a:p>
                  <a:p>
                    <a:endParaRPr lang="en-US" sz="1400"/>
                  </a:p>
                </p:txBody>
              </p:sp>
              <p:sp>
                <p:nvSpPr>
                  <p:cNvPr id="20586" name="Rectangle 289"/>
                  <p:cNvSpPr>
                    <a:spLocks noChangeArrowheads="1"/>
                  </p:cNvSpPr>
                  <p:nvPr/>
                </p:nvSpPr>
                <p:spPr bwMode="auto">
                  <a:xfrm>
                    <a:off x="684" y="3723"/>
                    <a:ext cx="340" cy="518"/>
                  </a:xfrm>
                  <a:prstGeom prst="rect">
                    <a:avLst/>
                  </a:prstGeom>
                  <a:noFill/>
                  <a:ln w="7">
                    <a:solidFill>
                      <a:srgbClr val="A0A0A0"/>
                    </a:solidFill>
                    <a:miter lim="800000"/>
                    <a:headEnd/>
                    <a:tailEnd/>
                  </a:ln>
                </p:spPr>
                <p:txBody>
                  <a:bodyPr/>
                  <a:lstStyle/>
                  <a:p>
                    <a:endParaRPr lang="en-US"/>
                  </a:p>
                </p:txBody>
              </p:sp>
            </p:grpSp>
          </p:grpSp>
          <p:grpSp>
            <p:nvGrpSpPr>
              <p:cNvPr id="20548" name="Group 290"/>
              <p:cNvGrpSpPr>
                <a:grpSpLocks/>
              </p:cNvGrpSpPr>
              <p:nvPr/>
            </p:nvGrpSpPr>
            <p:grpSpPr bwMode="auto">
              <a:xfrm>
                <a:off x="1024" y="3723"/>
                <a:ext cx="340" cy="518"/>
                <a:chOff x="1024" y="3723"/>
                <a:chExt cx="340" cy="518"/>
              </a:xfrm>
            </p:grpSpPr>
            <p:sp>
              <p:nvSpPr>
                <p:cNvPr id="20579" name="Rectangle 291"/>
                <p:cNvSpPr>
                  <a:spLocks noChangeArrowheads="1"/>
                </p:cNvSpPr>
                <p:nvPr/>
              </p:nvSpPr>
              <p:spPr bwMode="auto">
                <a:xfrm>
                  <a:off x="1024" y="3723"/>
                  <a:ext cx="340" cy="518"/>
                </a:xfrm>
                <a:prstGeom prst="rect">
                  <a:avLst/>
                </a:prstGeom>
                <a:solidFill>
                  <a:srgbClr val="FFFFEF"/>
                </a:solidFill>
                <a:ln w="9525">
                  <a:noFill/>
                  <a:miter lim="800000"/>
                  <a:headEnd/>
                  <a:tailEnd/>
                </a:ln>
              </p:spPr>
              <p:txBody>
                <a:bodyPr/>
                <a:lstStyle/>
                <a:p>
                  <a:endParaRPr lang="en-US"/>
                </a:p>
              </p:txBody>
            </p:sp>
            <p:grpSp>
              <p:nvGrpSpPr>
                <p:cNvPr id="20580" name="Group 292"/>
                <p:cNvGrpSpPr>
                  <a:grpSpLocks/>
                </p:cNvGrpSpPr>
                <p:nvPr/>
              </p:nvGrpSpPr>
              <p:grpSpPr bwMode="auto">
                <a:xfrm>
                  <a:off x="1024" y="3723"/>
                  <a:ext cx="340" cy="518"/>
                  <a:chOff x="1024" y="3723"/>
                  <a:chExt cx="340" cy="518"/>
                </a:xfrm>
              </p:grpSpPr>
              <p:sp>
                <p:nvSpPr>
                  <p:cNvPr id="20581" name="Rectangle 293"/>
                  <p:cNvSpPr>
                    <a:spLocks noChangeArrowheads="1"/>
                  </p:cNvSpPr>
                  <p:nvPr/>
                </p:nvSpPr>
                <p:spPr bwMode="auto">
                  <a:xfrm>
                    <a:off x="1067"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0.55</a:t>
                    </a:r>
                  </a:p>
                  <a:p>
                    <a:endParaRPr lang="en-US" sz="1400"/>
                  </a:p>
                </p:txBody>
              </p:sp>
              <p:sp>
                <p:nvSpPr>
                  <p:cNvPr id="20582" name="Rectangle 294"/>
                  <p:cNvSpPr>
                    <a:spLocks noChangeArrowheads="1"/>
                  </p:cNvSpPr>
                  <p:nvPr/>
                </p:nvSpPr>
                <p:spPr bwMode="auto">
                  <a:xfrm>
                    <a:off x="1024" y="3723"/>
                    <a:ext cx="340" cy="518"/>
                  </a:xfrm>
                  <a:prstGeom prst="rect">
                    <a:avLst/>
                  </a:prstGeom>
                  <a:noFill/>
                  <a:ln w="7">
                    <a:solidFill>
                      <a:srgbClr val="A0A0A0"/>
                    </a:solidFill>
                    <a:miter lim="800000"/>
                    <a:headEnd/>
                    <a:tailEnd/>
                  </a:ln>
                </p:spPr>
                <p:txBody>
                  <a:bodyPr/>
                  <a:lstStyle/>
                  <a:p>
                    <a:endParaRPr lang="en-US"/>
                  </a:p>
                </p:txBody>
              </p:sp>
            </p:grpSp>
          </p:grpSp>
          <p:grpSp>
            <p:nvGrpSpPr>
              <p:cNvPr id="20549" name="Group 295"/>
              <p:cNvGrpSpPr>
                <a:grpSpLocks/>
              </p:cNvGrpSpPr>
              <p:nvPr/>
            </p:nvGrpSpPr>
            <p:grpSpPr bwMode="auto">
              <a:xfrm>
                <a:off x="1364" y="3723"/>
                <a:ext cx="388" cy="518"/>
                <a:chOff x="1364" y="3723"/>
                <a:chExt cx="388" cy="518"/>
              </a:xfrm>
            </p:grpSpPr>
            <p:sp>
              <p:nvSpPr>
                <p:cNvPr id="20575" name="Rectangle 296"/>
                <p:cNvSpPr>
                  <a:spLocks noChangeArrowheads="1"/>
                </p:cNvSpPr>
                <p:nvPr/>
              </p:nvSpPr>
              <p:spPr bwMode="auto">
                <a:xfrm>
                  <a:off x="1364" y="3723"/>
                  <a:ext cx="388" cy="518"/>
                </a:xfrm>
                <a:prstGeom prst="rect">
                  <a:avLst/>
                </a:prstGeom>
                <a:solidFill>
                  <a:srgbClr val="FFFFEF"/>
                </a:solidFill>
                <a:ln w="9525">
                  <a:noFill/>
                  <a:miter lim="800000"/>
                  <a:headEnd/>
                  <a:tailEnd/>
                </a:ln>
              </p:spPr>
              <p:txBody>
                <a:bodyPr/>
                <a:lstStyle/>
                <a:p>
                  <a:endParaRPr lang="en-US"/>
                </a:p>
              </p:txBody>
            </p:sp>
            <p:grpSp>
              <p:nvGrpSpPr>
                <p:cNvPr id="20576" name="Group 297"/>
                <p:cNvGrpSpPr>
                  <a:grpSpLocks/>
                </p:cNvGrpSpPr>
                <p:nvPr/>
              </p:nvGrpSpPr>
              <p:grpSpPr bwMode="auto">
                <a:xfrm>
                  <a:off x="1364" y="3723"/>
                  <a:ext cx="388" cy="518"/>
                  <a:chOff x="1364" y="3723"/>
                  <a:chExt cx="388" cy="518"/>
                </a:xfrm>
              </p:grpSpPr>
              <p:sp>
                <p:nvSpPr>
                  <p:cNvPr id="20577" name="Rectangle 298"/>
                  <p:cNvSpPr>
                    <a:spLocks noChangeArrowheads="1"/>
                  </p:cNvSpPr>
                  <p:nvPr/>
                </p:nvSpPr>
                <p:spPr bwMode="auto">
                  <a:xfrm>
                    <a:off x="1407" y="3723"/>
                    <a:ext cx="302" cy="518"/>
                  </a:xfrm>
                  <a:prstGeom prst="rect">
                    <a:avLst/>
                  </a:prstGeom>
                  <a:solidFill>
                    <a:srgbClr val="FFFFEF"/>
                  </a:solidFill>
                  <a:ln w="9525">
                    <a:noFill/>
                    <a:miter lim="800000"/>
                    <a:headEnd/>
                    <a:tailEnd/>
                  </a:ln>
                </p:spPr>
                <p:txBody>
                  <a:bodyPr/>
                  <a:lstStyle/>
                  <a:p>
                    <a:r>
                      <a:rPr lang="en-US" sz="1400">
                        <a:cs typeface="Times New Roman" pitchFamily="18" charset="0"/>
                      </a:rPr>
                      <a:t>0.52</a:t>
                    </a:r>
                  </a:p>
                  <a:p>
                    <a:endParaRPr lang="en-US" sz="1400"/>
                  </a:p>
                </p:txBody>
              </p:sp>
              <p:sp>
                <p:nvSpPr>
                  <p:cNvPr id="20578" name="Rectangle 299"/>
                  <p:cNvSpPr>
                    <a:spLocks noChangeArrowheads="1"/>
                  </p:cNvSpPr>
                  <p:nvPr/>
                </p:nvSpPr>
                <p:spPr bwMode="auto">
                  <a:xfrm>
                    <a:off x="1364" y="3723"/>
                    <a:ext cx="388" cy="518"/>
                  </a:xfrm>
                  <a:prstGeom prst="rect">
                    <a:avLst/>
                  </a:prstGeom>
                  <a:noFill/>
                  <a:ln w="7">
                    <a:solidFill>
                      <a:srgbClr val="A0A0A0"/>
                    </a:solidFill>
                    <a:miter lim="800000"/>
                    <a:headEnd/>
                    <a:tailEnd/>
                  </a:ln>
                </p:spPr>
                <p:txBody>
                  <a:bodyPr/>
                  <a:lstStyle/>
                  <a:p>
                    <a:endParaRPr lang="en-US"/>
                  </a:p>
                </p:txBody>
              </p:sp>
            </p:grpSp>
          </p:grpSp>
          <p:grpSp>
            <p:nvGrpSpPr>
              <p:cNvPr id="20550" name="Group 300"/>
              <p:cNvGrpSpPr>
                <a:grpSpLocks/>
              </p:cNvGrpSpPr>
              <p:nvPr/>
            </p:nvGrpSpPr>
            <p:grpSpPr bwMode="auto">
              <a:xfrm>
                <a:off x="1752" y="3723"/>
                <a:ext cx="340" cy="518"/>
                <a:chOff x="1752" y="3723"/>
                <a:chExt cx="340" cy="518"/>
              </a:xfrm>
            </p:grpSpPr>
            <p:sp>
              <p:nvSpPr>
                <p:cNvPr id="20571" name="Rectangle 301"/>
                <p:cNvSpPr>
                  <a:spLocks noChangeArrowheads="1"/>
                </p:cNvSpPr>
                <p:nvPr/>
              </p:nvSpPr>
              <p:spPr bwMode="auto">
                <a:xfrm>
                  <a:off x="1752" y="3723"/>
                  <a:ext cx="340" cy="518"/>
                </a:xfrm>
                <a:prstGeom prst="rect">
                  <a:avLst/>
                </a:prstGeom>
                <a:solidFill>
                  <a:srgbClr val="FFFFEF"/>
                </a:solidFill>
                <a:ln w="9525">
                  <a:noFill/>
                  <a:miter lim="800000"/>
                  <a:headEnd/>
                  <a:tailEnd/>
                </a:ln>
              </p:spPr>
              <p:txBody>
                <a:bodyPr/>
                <a:lstStyle/>
                <a:p>
                  <a:endParaRPr lang="en-US"/>
                </a:p>
              </p:txBody>
            </p:sp>
            <p:grpSp>
              <p:nvGrpSpPr>
                <p:cNvPr id="20572" name="Group 302"/>
                <p:cNvGrpSpPr>
                  <a:grpSpLocks/>
                </p:cNvGrpSpPr>
                <p:nvPr/>
              </p:nvGrpSpPr>
              <p:grpSpPr bwMode="auto">
                <a:xfrm>
                  <a:off x="1752" y="3723"/>
                  <a:ext cx="340" cy="518"/>
                  <a:chOff x="1752" y="3723"/>
                  <a:chExt cx="340" cy="518"/>
                </a:xfrm>
              </p:grpSpPr>
              <p:sp>
                <p:nvSpPr>
                  <p:cNvPr id="20573" name="Rectangle 303"/>
                  <p:cNvSpPr>
                    <a:spLocks noChangeArrowheads="1"/>
                  </p:cNvSpPr>
                  <p:nvPr/>
                </p:nvSpPr>
                <p:spPr bwMode="auto">
                  <a:xfrm>
                    <a:off x="1795"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0.31</a:t>
                    </a:r>
                  </a:p>
                  <a:p>
                    <a:endParaRPr lang="en-US" sz="1400"/>
                  </a:p>
                </p:txBody>
              </p:sp>
              <p:sp>
                <p:nvSpPr>
                  <p:cNvPr id="20574" name="Rectangle 304"/>
                  <p:cNvSpPr>
                    <a:spLocks noChangeArrowheads="1"/>
                  </p:cNvSpPr>
                  <p:nvPr/>
                </p:nvSpPr>
                <p:spPr bwMode="auto">
                  <a:xfrm>
                    <a:off x="1752" y="3723"/>
                    <a:ext cx="340" cy="518"/>
                  </a:xfrm>
                  <a:prstGeom prst="rect">
                    <a:avLst/>
                  </a:prstGeom>
                  <a:noFill/>
                  <a:ln w="7">
                    <a:solidFill>
                      <a:srgbClr val="A0A0A0"/>
                    </a:solidFill>
                    <a:miter lim="800000"/>
                    <a:headEnd/>
                    <a:tailEnd/>
                  </a:ln>
                </p:spPr>
                <p:txBody>
                  <a:bodyPr/>
                  <a:lstStyle/>
                  <a:p>
                    <a:endParaRPr lang="en-US"/>
                  </a:p>
                </p:txBody>
              </p:sp>
            </p:grpSp>
          </p:grpSp>
          <p:grpSp>
            <p:nvGrpSpPr>
              <p:cNvPr id="20551" name="Group 305"/>
              <p:cNvGrpSpPr>
                <a:grpSpLocks/>
              </p:cNvGrpSpPr>
              <p:nvPr/>
            </p:nvGrpSpPr>
            <p:grpSpPr bwMode="auto">
              <a:xfrm>
                <a:off x="2092" y="3723"/>
                <a:ext cx="340" cy="518"/>
                <a:chOff x="2092" y="3723"/>
                <a:chExt cx="340" cy="518"/>
              </a:xfrm>
            </p:grpSpPr>
            <p:sp>
              <p:nvSpPr>
                <p:cNvPr id="20567" name="Rectangle 306"/>
                <p:cNvSpPr>
                  <a:spLocks noChangeArrowheads="1"/>
                </p:cNvSpPr>
                <p:nvPr/>
              </p:nvSpPr>
              <p:spPr bwMode="auto">
                <a:xfrm>
                  <a:off x="2092" y="3723"/>
                  <a:ext cx="340" cy="518"/>
                </a:xfrm>
                <a:prstGeom prst="rect">
                  <a:avLst/>
                </a:prstGeom>
                <a:solidFill>
                  <a:srgbClr val="FFFFEF"/>
                </a:solidFill>
                <a:ln w="9525">
                  <a:noFill/>
                  <a:miter lim="800000"/>
                  <a:headEnd/>
                  <a:tailEnd/>
                </a:ln>
              </p:spPr>
              <p:txBody>
                <a:bodyPr/>
                <a:lstStyle/>
                <a:p>
                  <a:endParaRPr lang="en-US"/>
                </a:p>
              </p:txBody>
            </p:sp>
            <p:grpSp>
              <p:nvGrpSpPr>
                <p:cNvPr id="20568" name="Group 307"/>
                <p:cNvGrpSpPr>
                  <a:grpSpLocks/>
                </p:cNvGrpSpPr>
                <p:nvPr/>
              </p:nvGrpSpPr>
              <p:grpSpPr bwMode="auto">
                <a:xfrm>
                  <a:off x="2092" y="3723"/>
                  <a:ext cx="340" cy="518"/>
                  <a:chOff x="2092" y="3723"/>
                  <a:chExt cx="340" cy="518"/>
                </a:xfrm>
              </p:grpSpPr>
              <p:sp>
                <p:nvSpPr>
                  <p:cNvPr id="20569" name="Rectangle 308"/>
                  <p:cNvSpPr>
                    <a:spLocks noChangeArrowheads="1"/>
                  </p:cNvSpPr>
                  <p:nvPr/>
                </p:nvSpPr>
                <p:spPr bwMode="auto">
                  <a:xfrm>
                    <a:off x="2135"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0.61</a:t>
                    </a:r>
                  </a:p>
                  <a:p>
                    <a:endParaRPr lang="en-US" sz="1400"/>
                  </a:p>
                </p:txBody>
              </p:sp>
              <p:sp>
                <p:nvSpPr>
                  <p:cNvPr id="20570" name="Rectangle 309"/>
                  <p:cNvSpPr>
                    <a:spLocks noChangeArrowheads="1"/>
                  </p:cNvSpPr>
                  <p:nvPr/>
                </p:nvSpPr>
                <p:spPr bwMode="auto">
                  <a:xfrm>
                    <a:off x="2092" y="3723"/>
                    <a:ext cx="340" cy="518"/>
                  </a:xfrm>
                  <a:prstGeom prst="rect">
                    <a:avLst/>
                  </a:prstGeom>
                  <a:noFill/>
                  <a:ln w="7">
                    <a:solidFill>
                      <a:srgbClr val="A0A0A0"/>
                    </a:solidFill>
                    <a:miter lim="800000"/>
                    <a:headEnd/>
                    <a:tailEnd/>
                  </a:ln>
                </p:spPr>
                <p:txBody>
                  <a:bodyPr/>
                  <a:lstStyle/>
                  <a:p>
                    <a:endParaRPr lang="en-US"/>
                  </a:p>
                </p:txBody>
              </p:sp>
            </p:grpSp>
          </p:grpSp>
          <p:grpSp>
            <p:nvGrpSpPr>
              <p:cNvPr id="20552" name="Group 310"/>
              <p:cNvGrpSpPr>
                <a:grpSpLocks/>
              </p:cNvGrpSpPr>
              <p:nvPr/>
            </p:nvGrpSpPr>
            <p:grpSpPr bwMode="auto">
              <a:xfrm>
                <a:off x="2432" y="3723"/>
                <a:ext cx="402" cy="518"/>
                <a:chOff x="2432" y="3723"/>
                <a:chExt cx="402" cy="518"/>
              </a:xfrm>
            </p:grpSpPr>
            <p:sp>
              <p:nvSpPr>
                <p:cNvPr id="20563" name="Rectangle 311"/>
                <p:cNvSpPr>
                  <a:spLocks noChangeArrowheads="1"/>
                </p:cNvSpPr>
                <p:nvPr/>
              </p:nvSpPr>
              <p:spPr bwMode="auto">
                <a:xfrm>
                  <a:off x="2432" y="3723"/>
                  <a:ext cx="402" cy="518"/>
                </a:xfrm>
                <a:prstGeom prst="rect">
                  <a:avLst/>
                </a:prstGeom>
                <a:solidFill>
                  <a:srgbClr val="FFFFEF"/>
                </a:solidFill>
                <a:ln w="9525">
                  <a:noFill/>
                  <a:miter lim="800000"/>
                  <a:headEnd/>
                  <a:tailEnd/>
                </a:ln>
              </p:spPr>
              <p:txBody>
                <a:bodyPr/>
                <a:lstStyle/>
                <a:p>
                  <a:endParaRPr lang="en-US"/>
                </a:p>
              </p:txBody>
            </p:sp>
            <p:grpSp>
              <p:nvGrpSpPr>
                <p:cNvPr id="20564" name="Group 312"/>
                <p:cNvGrpSpPr>
                  <a:grpSpLocks/>
                </p:cNvGrpSpPr>
                <p:nvPr/>
              </p:nvGrpSpPr>
              <p:grpSpPr bwMode="auto">
                <a:xfrm>
                  <a:off x="2432" y="3723"/>
                  <a:ext cx="402" cy="518"/>
                  <a:chOff x="2432" y="3723"/>
                  <a:chExt cx="402" cy="518"/>
                </a:xfrm>
              </p:grpSpPr>
              <p:sp>
                <p:nvSpPr>
                  <p:cNvPr id="20565" name="Rectangle 313"/>
                  <p:cNvSpPr>
                    <a:spLocks noChangeArrowheads="1"/>
                  </p:cNvSpPr>
                  <p:nvPr/>
                </p:nvSpPr>
                <p:spPr bwMode="auto">
                  <a:xfrm>
                    <a:off x="2475" y="3723"/>
                    <a:ext cx="316" cy="518"/>
                  </a:xfrm>
                  <a:prstGeom prst="rect">
                    <a:avLst/>
                  </a:prstGeom>
                  <a:solidFill>
                    <a:srgbClr val="FFFFEF"/>
                  </a:solidFill>
                  <a:ln w="9525">
                    <a:noFill/>
                    <a:miter lim="800000"/>
                    <a:headEnd/>
                    <a:tailEnd/>
                  </a:ln>
                </p:spPr>
                <p:txBody>
                  <a:bodyPr/>
                  <a:lstStyle/>
                  <a:p>
                    <a:r>
                      <a:rPr lang="en-US" sz="1400">
                        <a:cs typeface="Times New Roman" pitchFamily="18" charset="0"/>
                      </a:rPr>
                      <a:t>1.11</a:t>
                    </a:r>
                  </a:p>
                  <a:p>
                    <a:endParaRPr lang="en-US" sz="1400"/>
                  </a:p>
                </p:txBody>
              </p:sp>
              <p:sp>
                <p:nvSpPr>
                  <p:cNvPr id="20566" name="Rectangle 314"/>
                  <p:cNvSpPr>
                    <a:spLocks noChangeArrowheads="1"/>
                  </p:cNvSpPr>
                  <p:nvPr/>
                </p:nvSpPr>
                <p:spPr bwMode="auto">
                  <a:xfrm>
                    <a:off x="2432" y="3723"/>
                    <a:ext cx="402" cy="518"/>
                  </a:xfrm>
                  <a:prstGeom prst="rect">
                    <a:avLst/>
                  </a:prstGeom>
                  <a:noFill/>
                  <a:ln w="7">
                    <a:solidFill>
                      <a:srgbClr val="A0A0A0"/>
                    </a:solidFill>
                    <a:miter lim="800000"/>
                    <a:headEnd/>
                    <a:tailEnd/>
                  </a:ln>
                </p:spPr>
                <p:txBody>
                  <a:bodyPr/>
                  <a:lstStyle/>
                  <a:p>
                    <a:endParaRPr lang="en-US"/>
                  </a:p>
                </p:txBody>
              </p:sp>
            </p:grpSp>
          </p:grpSp>
          <p:grpSp>
            <p:nvGrpSpPr>
              <p:cNvPr id="20553" name="Group 315"/>
              <p:cNvGrpSpPr>
                <a:grpSpLocks/>
              </p:cNvGrpSpPr>
              <p:nvPr/>
            </p:nvGrpSpPr>
            <p:grpSpPr bwMode="auto">
              <a:xfrm>
                <a:off x="2834" y="3723"/>
                <a:ext cx="340" cy="518"/>
                <a:chOff x="2834" y="3723"/>
                <a:chExt cx="340" cy="518"/>
              </a:xfrm>
            </p:grpSpPr>
            <p:sp>
              <p:nvSpPr>
                <p:cNvPr id="20559" name="Rectangle 316"/>
                <p:cNvSpPr>
                  <a:spLocks noChangeArrowheads="1"/>
                </p:cNvSpPr>
                <p:nvPr/>
              </p:nvSpPr>
              <p:spPr bwMode="auto">
                <a:xfrm>
                  <a:off x="2834" y="3723"/>
                  <a:ext cx="340" cy="518"/>
                </a:xfrm>
                <a:prstGeom prst="rect">
                  <a:avLst/>
                </a:prstGeom>
                <a:solidFill>
                  <a:srgbClr val="FFFFEF"/>
                </a:solidFill>
                <a:ln w="9525">
                  <a:noFill/>
                  <a:miter lim="800000"/>
                  <a:headEnd/>
                  <a:tailEnd/>
                </a:ln>
              </p:spPr>
              <p:txBody>
                <a:bodyPr/>
                <a:lstStyle/>
                <a:p>
                  <a:endParaRPr lang="en-US"/>
                </a:p>
              </p:txBody>
            </p:sp>
            <p:grpSp>
              <p:nvGrpSpPr>
                <p:cNvPr id="20560" name="Group 317"/>
                <p:cNvGrpSpPr>
                  <a:grpSpLocks/>
                </p:cNvGrpSpPr>
                <p:nvPr/>
              </p:nvGrpSpPr>
              <p:grpSpPr bwMode="auto">
                <a:xfrm>
                  <a:off x="2834" y="3723"/>
                  <a:ext cx="340" cy="518"/>
                  <a:chOff x="2834" y="3723"/>
                  <a:chExt cx="340" cy="518"/>
                </a:xfrm>
              </p:grpSpPr>
              <p:sp>
                <p:nvSpPr>
                  <p:cNvPr id="20561" name="Rectangle 318"/>
                  <p:cNvSpPr>
                    <a:spLocks noChangeArrowheads="1"/>
                  </p:cNvSpPr>
                  <p:nvPr/>
                </p:nvSpPr>
                <p:spPr bwMode="auto">
                  <a:xfrm>
                    <a:off x="2877" y="3723"/>
                    <a:ext cx="254" cy="518"/>
                  </a:xfrm>
                  <a:prstGeom prst="rect">
                    <a:avLst/>
                  </a:prstGeom>
                  <a:solidFill>
                    <a:srgbClr val="FFFFEF"/>
                  </a:solidFill>
                  <a:ln w="9525">
                    <a:noFill/>
                    <a:miter lim="800000"/>
                    <a:headEnd/>
                    <a:tailEnd/>
                  </a:ln>
                </p:spPr>
                <p:txBody>
                  <a:bodyPr/>
                  <a:lstStyle/>
                  <a:p>
                    <a:r>
                      <a:rPr lang="en-US" sz="1400">
                        <a:cs typeface="Times New Roman" pitchFamily="18" charset="0"/>
                      </a:rPr>
                      <a:t>4.25</a:t>
                    </a:r>
                  </a:p>
                  <a:p>
                    <a:endParaRPr lang="en-US" sz="1400"/>
                  </a:p>
                </p:txBody>
              </p:sp>
              <p:sp>
                <p:nvSpPr>
                  <p:cNvPr id="20562" name="Rectangle 319"/>
                  <p:cNvSpPr>
                    <a:spLocks noChangeArrowheads="1"/>
                  </p:cNvSpPr>
                  <p:nvPr/>
                </p:nvSpPr>
                <p:spPr bwMode="auto">
                  <a:xfrm>
                    <a:off x="2834" y="3723"/>
                    <a:ext cx="340" cy="518"/>
                  </a:xfrm>
                  <a:prstGeom prst="rect">
                    <a:avLst/>
                  </a:prstGeom>
                  <a:noFill/>
                  <a:ln w="7">
                    <a:solidFill>
                      <a:srgbClr val="A0A0A0"/>
                    </a:solidFill>
                    <a:miter lim="800000"/>
                    <a:headEnd/>
                    <a:tailEnd/>
                  </a:ln>
                </p:spPr>
                <p:txBody>
                  <a:bodyPr/>
                  <a:lstStyle/>
                  <a:p>
                    <a:endParaRPr lang="en-US"/>
                  </a:p>
                </p:txBody>
              </p:sp>
            </p:grpSp>
          </p:grpSp>
          <p:grpSp>
            <p:nvGrpSpPr>
              <p:cNvPr id="20554" name="Group 320"/>
              <p:cNvGrpSpPr>
                <a:grpSpLocks/>
              </p:cNvGrpSpPr>
              <p:nvPr/>
            </p:nvGrpSpPr>
            <p:grpSpPr bwMode="auto">
              <a:xfrm>
                <a:off x="3174" y="3723"/>
                <a:ext cx="521" cy="518"/>
                <a:chOff x="3174" y="3723"/>
                <a:chExt cx="521" cy="518"/>
              </a:xfrm>
            </p:grpSpPr>
            <p:sp>
              <p:nvSpPr>
                <p:cNvPr id="20555" name="Rectangle 321"/>
                <p:cNvSpPr>
                  <a:spLocks noChangeArrowheads="1"/>
                </p:cNvSpPr>
                <p:nvPr/>
              </p:nvSpPr>
              <p:spPr bwMode="auto">
                <a:xfrm>
                  <a:off x="3174" y="3723"/>
                  <a:ext cx="521" cy="518"/>
                </a:xfrm>
                <a:prstGeom prst="rect">
                  <a:avLst/>
                </a:prstGeom>
                <a:solidFill>
                  <a:srgbClr val="FFFFEF"/>
                </a:solidFill>
                <a:ln w="9525">
                  <a:noFill/>
                  <a:miter lim="800000"/>
                  <a:headEnd/>
                  <a:tailEnd/>
                </a:ln>
              </p:spPr>
              <p:txBody>
                <a:bodyPr/>
                <a:lstStyle/>
                <a:p>
                  <a:endParaRPr lang="en-US"/>
                </a:p>
              </p:txBody>
            </p:sp>
            <p:grpSp>
              <p:nvGrpSpPr>
                <p:cNvPr id="20556" name="Group 322"/>
                <p:cNvGrpSpPr>
                  <a:grpSpLocks/>
                </p:cNvGrpSpPr>
                <p:nvPr/>
              </p:nvGrpSpPr>
              <p:grpSpPr bwMode="auto">
                <a:xfrm>
                  <a:off x="3174" y="3723"/>
                  <a:ext cx="521" cy="518"/>
                  <a:chOff x="3174" y="3723"/>
                  <a:chExt cx="521" cy="518"/>
                </a:xfrm>
              </p:grpSpPr>
              <p:sp>
                <p:nvSpPr>
                  <p:cNvPr id="20557" name="Rectangle 323"/>
                  <p:cNvSpPr>
                    <a:spLocks noChangeArrowheads="1"/>
                  </p:cNvSpPr>
                  <p:nvPr/>
                </p:nvSpPr>
                <p:spPr bwMode="auto">
                  <a:xfrm>
                    <a:off x="3217" y="3723"/>
                    <a:ext cx="435" cy="518"/>
                  </a:xfrm>
                  <a:prstGeom prst="rect">
                    <a:avLst/>
                  </a:prstGeom>
                  <a:solidFill>
                    <a:srgbClr val="FFFFEF"/>
                  </a:solidFill>
                  <a:ln w="9525">
                    <a:noFill/>
                    <a:miter lim="800000"/>
                    <a:headEnd/>
                    <a:tailEnd/>
                  </a:ln>
                </p:spPr>
                <p:txBody>
                  <a:bodyPr/>
                  <a:lstStyle/>
                  <a:p>
                    <a:r>
                      <a:rPr lang="en-US" sz="1400">
                        <a:cs typeface="Times New Roman" pitchFamily="18" charset="0"/>
                      </a:rPr>
                      <a:t>0.88</a:t>
                    </a:r>
                  </a:p>
                  <a:p>
                    <a:endParaRPr lang="en-US" sz="1400"/>
                  </a:p>
                </p:txBody>
              </p:sp>
              <p:sp>
                <p:nvSpPr>
                  <p:cNvPr id="20558" name="Rectangle 324"/>
                  <p:cNvSpPr>
                    <a:spLocks noChangeArrowheads="1"/>
                  </p:cNvSpPr>
                  <p:nvPr/>
                </p:nvSpPr>
                <p:spPr bwMode="auto">
                  <a:xfrm>
                    <a:off x="3174" y="3723"/>
                    <a:ext cx="521" cy="518"/>
                  </a:xfrm>
                  <a:prstGeom prst="rect">
                    <a:avLst/>
                  </a:prstGeom>
                  <a:noFill/>
                  <a:ln w="7">
                    <a:solidFill>
                      <a:srgbClr val="A0A0A0"/>
                    </a:solidFill>
                    <a:miter lim="800000"/>
                    <a:headEnd/>
                    <a:tailEnd/>
                  </a:ln>
                </p:spPr>
                <p:txBody>
                  <a:bodyPr/>
                  <a:lstStyle/>
                  <a:p>
                    <a:endParaRPr lang="en-US"/>
                  </a:p>
                </p:txBody>
              </p:sp>
            </p:grpSp>
          </p:grpSp>
        </p:grpSp>
        <p:sp>
          <p:nvSpPr>
            <p:cNvPr id="20490" name="Rectangle 325"/>
            <p:cNvSpPr>
              <a:spLocks noChangeArrowheads="1"/>
            </p:cNvSpPr>
            <p:nvPr/>
          </p:nvSpPr>
          <p:spPr bwMode="auto">
            <a:xfrm>
              <a:off x="-2" y="-2"/>
              <a:ext cx="3699" cy="4245"/>
            </a:xfrm>
            <a:prstGeom prst="rect">
              <a:avLst/>
            </a:prstGeom>
            <a:noFill/>
            <a:ln w="7937">
              <a:solidFill>
                <a:srgbClr val="A0A0A0"/>
              </a:solidFill>
              <a:miter lim="800000"/>
              <a:headEnd/>
              <a:tailEnd/>
            </a:ln>
          </p:spPr>
          <p:txBody>
            <a:bodyPr/>
            <a:lstStyle/>
            <a:p>
              <a:endParaRPr lang="en-US"/>
            </a:p>
          </p:txBody>
        </p:sp>
      </p:grpSp>
      <p:sp>
        <p:nvSpPr>
          <p:cNvPr id="323910" name="Text Box 326"/>
          <p:cNvSpPr txBox="1">
            <a:spLocks noChangeArrowheads="1"/>
          </p:cNvSpPr>
          <p:nvPr/>
        </p:nvSpPr>
        <p:spPr bwMode="auto">
          <a:xfrm>
            <a:off x="1752600" y="2667000"/>
            <a:ext cx="3581400" cy="1436688"/>
          </a:xfrm>
          <a:prstGeom prst="rect">
            <a:avLst/>
          </a:prstGeom>
          <a:solidFill>
            <a:srgbClr val="FFCCCC"/>
          </a:solidFill>
          <a:ln>
            <a:headEnd/>
            <a:tailEnd/>
          </a:ln>
        </p:spPr>
        <p:style>
          <a:lnRef idx="1">
            <a:schemeClr val="accent1"/>
          </a:lnRef>
          <a:fillRef idx="3">
            <a:schemeClr val="accent1"/>
          </a:fillRef>
          <a:effectRef idx="2">
            <a:schemeClr val="accent1"/>
          </a:effectRef>
          <a:fontRef idx="minor">
            <a:schemeClr val="lt1"/>
          </a:fontRef>
        </p:style>
        <p:txBody>
          <a:bodyPr>
            <a:spAutoFit/>
          </a:bodyPr>
          <a:lstStyle/>
          <a:p>
            <a:pPr algn="r">
              <a:spcBef>
                <a:spcPct val="50000"/>
              </a:spcBef>
              <a:buFont typeface="Symbol" pitchFamily="18" charset="2"/>
              <a:buChar char="b"/>
              <a:defRPr/>
            </a:pPr>
            <a:r>
              <a:rPr lang="en-US" sz="1600" b="1" dirty="0">
                <a:solidFill>
                  <a:srgbClr val="800000"/>
                </a:solidFill>
                <a:sym typeface="Symbol" pitchFamily="18" charset="2"/>
              </a:rPr>
              <a:t> measures the sensitivity of the market to the world market. </a:t>
            </a:r>
          </a:p>
          <a:p>
            <a:pPr algn="r">
              <a:spcBef>
                <a:spcPct val="50000"/>
              </a:spcBef>
              <a:buFont typeface="Symbol" pitchFamily="18" charset="2"/>
              <a:buNone/>
              <a:defRPr/>
            </a:pPr>
            <a:r>
              <a:rPr lang="en-US" sz="1600" b="1" dirty="0">
                <a:solidFill>
                  <a:srgbClr val="800000"/>
                </a:solidFill>
                <a:sym typeface="Symbol" pitchFamily="18" charset="2"/>
              </a:rPr>
              <a:t>Clearly the Japanese market is      more sensitive to the world         market than is the U.S. </a:t>
            </a:r>
            <a:endParaRPr lang="en-US" sz="1600" b="1" dirty="0">
              <a:solidFill>
                <a:srgbClr val="800000"/>
              </a:solidFill>
            </a:endParaRPr>
          </a:p>
        </p:txBody>
      </p:sp>
      <p:sp>
        <p:nvSpPr>
          <p:cNvPr id="323911" name="Rectangle 327"/>
          <p:cNvSpPr>
            <a:spLocks noGrp="1" noChangeArrowheads="1"/>
          </p:cNvSpPr>
          <p:nvPr>
            <p:ph type="title"/>
          </p:nvPr>
        </p:nvSpPr>
        <p:spPr/>
        <p:txBody>
          <a:bodyPr/>
          <a:lstStyle/>
          <a:p>
            <a:pPr eaLnBrk="1" fontAlgn="auto" hangingPunct="1">
              <a:spcAft>
                <a:spcPts val="0"/>
              </a:spcAft>
              <a:defRPr/>
            </a:pPr>
            <a:r>
              <a:rPr lang="en-US"/>
              <a:t>Summary Statistics for Monthly Returns 1980-2007 ($U.S.)</a:t>
            </a:r>
          </a:p>
        </p:txBody>
      </p:sp>
      <p:sp>
        <p:nvSpPr>
          <p:cNvPr id="323912" name="Oval 328"/>
          <p:cNvSpPr>
            <a:spLocks noChangeArrowheads="1"/>
          </p:cNvSpPr>
          <p:nvPr/>
        </p:nvSpPr>
        <p:spPr bwMode="auto">
          <a:xfrm>
            <a:off x="6858000" y="5105400"/>
            <a:ext cx="533400" cy="381000"/>
          </a:xfrm>
          <a:prstGeom prst="ellipse">
            <a:avLst/>
          </a:prstGeom>
          <a:noFill/>
          <a:ln w="28575">
            <a:solidFill>
              <a:srgbClr val="800000"/>
            </a:solidFill>
            <a:round/>
            <a:headEnd/>
            <a:tailEnd/>
          </a:ln>
        </p:spPr>
        <p:txBody>
          <a:bodyPr wrap="none" anchor="ctr"/>
          <a:lstStyle/>
          <a:p>
            <a:endParaRPr lang="en-US"/>
          </a:p>
        </p:txBody>
      </p:sp>
      <p:sp>
        <p:nvSpPr>
          <p:cNvPr id="323913" name="Oval 329"/>
          <p:cNvSpPr>
            <a:spLocks noChangeArrowheads="1"/>
          </p:cNvSpPr>
          <p:nvPr/>
        </p:nvSpPr>
        <p:spPr bwMode="auto">
          <a:xfrm>
            <a:off x="6858000" y="4038600"/>
            <a:ext cx="533400" cy="457200"/>
          </a:xfrm>
          <a:prstGeom prst="ellipse">
            <a:avLst/>
          </a:prstGeom>
          <a:noFill/>
          <a:ln w="28575">
            <a:solidFill>
              <a:srgbClr val="800000"/>
            </a:solidFill>
            <a:round/>
            <a:headEnd/>
            <a:tailEnd/>
          </a:ln>
        </p:spPr>
        <p:txBody>
          <a:bodyPr wrap="none" anchor="ctr"/>
          <a:lstStyle/>
          <a:p>
            <a:endParaRPr lang="en-US"/>
          </a:p>
        </p:txBody>
      </p:sp>
      <p:sp>
        <p:nvSpPr>
          <p:cNvPr id="20488" name="Text Box 330"/>
          <p:cNvSpPr txBox="1">
            <a:spLocks noChangeArrowheads="1"/>
          </p:cNvSpPr>
          <p:nvPr/>
        </p:nvSpPr>
        <p:spPr bwMode="auto">
          <a:xfrm>
            <a:off x="6858000" y="1752600"/>
            <a:ext cx="914400" cy="942975"/>
          </a:xfrm>
          <a:prstGeom prst="rect">
            <a:avLst/>
          </a:prstGeom>
          <a:noFill/>
          <a:ln w="9525">
            <a:noFill/>
            <a:miter lim="800000"/>
            <a:headEnd/>
            <a:tailEnd/>
          </a:ln>
        </p:spPr>
        <p:txBody>
          <a:bodyPr>
            <a:spAutoFit/>
          </a:bodyPr>
          <a:lstStyle/>
          <a:p>
            <a:pPr algn="ctr">
              <a:spcBef>
                <a:spcPct val="50000"/>
              </a:spcBef>
            </a:pPr>
            <a:r>
              <a:rPr lang="en-US" sz="1400">
                <a:solidFill>
                  <a:schemeClr val="bg1"/>
                </a:solidFill>
              </a:rPr>
              <a:t>Country stock market vs. world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2391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323912"/>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3239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910" grpId="0" animBg="1" autoUpdateAnimBg="0"/>
      <p:bldP spid="323912" grpId="0" animBg="1"/>
      <p:bldP spid="3239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11163" y="106363"/>
            <a:ext cx="7818437" cy="541337"/>
          </a:xfrm>
        </p:spPr>
        <p:txBody>
          <a:bodyPr/>
          <a:lstStyle/>
          <a:p>
            <a:pPr eaLnBrk="1" hangingPunct="1"/>
            <a:r>
              <a:rPr lang="en-US" sz="2800" smtClean="0"/>
              <a:t>Selection of the Optimal International Portfolio</a:t>
            </a:r>
            <a:endParaRPr lang="en-US" sz="2800" b="0" smtClean="0"/>
          </a:p>
        </p:txBody>
      </p:sp>
      <p:sp>
        <p:nvSpPr>
          <p:cNvPr id="21507" name="Line 3"/>
          <p:cNvSpPr>
            <a:spLocks noChangeShapeType="1"/>
          </p:cNvSpPr>
          <p:nvPr/>
        </p:nvSpPr>
        <p:spPr bwMode="auto">
          <a:xfrm flipV="1">
            <a:off x="1117600" y="774700"/>
            <a:ext cx="0" cy="4538663"/>
          </a:xfrm>
          <a:prstGeom prst="line">
            <a:avLst/>
          </a:prstGeom>
          <a:noFill/>
          <a:ln w="19050">
            <a:solidFill>
              <a:schemeClr val="tx1"/>
            </a:solidFill>
            <a:round/>
            <a:headEnd/>
            <a:tailEnd/>
          </a:ln>
        </p:spPr>
        <p:txBody>
          <a:bodyPr/>
          <a:lstStyle/>
          <a:p>
            <a:endParaRPr lang="en-US"/>
          </a:p>
        </p:txBody>
      </p:sp>
      <p:sp>
        <p:nvSpPr>
          <p:cNvPr id="21508" name="Line 4"/>
          <p:cNvSpPr>
            <a:spLocks noChangeShapeType="1"/>
          </p:cNvSpPr>
          <p:nvPr/>
        </p:nvSpPr>
        <p:spPr bwMode="auto">
          <a:xfrm rot="5400000" flipV="1">
            <a:off x="4578350" y="1852613"/>
            <a:ext cx="0" cy="6921500"/>
          </a:xfrm>
          <a:prstGeom prst="line">
            <a:avLst/>
          </a:prstGeom>
          <a:noFill/>
          <a:ln w="19050">
            <a:solidFill>
              <a:schemeClr val="tx1"/>
            </a:solidFill>
            <a:round/>
            <a:headEnd/>
            <a:tailEnd/>
          </a:ln>
        </p:spPr>
        <p:txBody>
          <a:bodyPr/>
          <a:lstStyle/>
          <a:p>
            <a:endParaRPr lang="en-US"/>
          </a:p>
        </p:txBody>
      </p:sp>
      <p:sp>
        <p:nvSpPr>
          <p:cNvPr id="327685" name="Arc 5"/>
          <p:cNvSpPr>
            <a:spLocks/>
          </p:cNvSpPr>
          <p:nvPr/>
        </p:nvSpPr>
        <p:spPr bwMode="auto">
          <a:xfrm>
            <a:off x="3824288" y="1454150"/>
            <a:ext cx="3289300" cy="2571750"/>
          </a:xfrm>
          <a:custGeom>
            <a:avLst/>
            <a:gdLst>
              <a:gd name="T0" fmla="*/ 161726523 w 21600"/>
              <a:gd name="T1" fmla="*/ 176497688 h 37473"/>
              <a:gd name="T2" fmla="*/ 478872110 w 21600"/>
              <a:gd name="T3" fmla="*/ 0 h 37473"/>
              <a:gd name="T4" fmla="*/ 500902494 w 21600"/>
              <a:gd name="T5" fmla="*/ 101636996 h 37473"/>
              <a:gd name="T6" fmla="*/ 0 60000 65536"/>
              <a:gd name="T7" fmla="*/ 0 60000 65536"/>
              <a:gd name="T8" fmla="*/ 0 60000 65536"/>
              <a:gd name="T9" fmla="*/ 0 w 21600"/>
              <a:gd name="T10" fmla="*/ 0 h 37473"/>
              <a:gd name="T11" fmla="*/ 21600 w 21600"/>
              <a:gd name="T12" fmla="*/ 37473 h 37473"/>
            </a:gdLst>
            <a:ahLst/>
            <a:cxnLst>
              <a:cxn ang="T6">
                <a:pos x="T0" y="T1"/>
              </a:cxn>
              <a:cxn ang="T7">
                <a:pos x="T2" y="T3"/>
              </a:cxn>
              <a:cxn ang="T8">
                <a:pos x="T4" y="T5"/>
              </a:cxn>
            </a:cxnLst>
            <a:rect l="T9" t="T10" r="T11" b="T12"/>
            <a:pathLst>
              <a:path w="21600" h="37473" fill="none" extrusionOk="0">
                <a:moveTo>
                  <a:pt x="6973" y="37473"/>
                </a:moveTo>
                <a:cubicBezTo>
                  <a:pt x="2529" y="33383"/>
                  <a:pt x="0" y="27619"/>
                  <a:pt x="0" y="21579"/>
                </a:cubicBezTo>
                <a:cubicBezTo>
                  <a:pt x="-1" y="10019"/>
                  <a:pt x="9101" y="508"/>
                  <a:pt x="20649" y="-1"/>
                </a:cubicBezTo>
              </a:path>
              <a:path w="21600" h="37473" stroke="0" extrusionOk="0">
                <a:moveTo>
                  <a:pt x="6973" y="37473"/>
                </a:moveTo>
                <a:cubicBezTo>
                  <a:pt x="2529" y="33383"/>
                  <a:pt x="0" y="27619"/>
                  <a:pt x="0" y="21579"/>
                </a:cubicBezTo>
                <a:cubicBezTo>
                  <a:pt x="-1" y="10019"/>
                  <a:pt x="9101" y="508"/>
                  <a:pt x="20649" y="-1"/>
                </a:cubicBezTo>
                <a:lnTo>
                  <a:pt x="21600" y="21579"/>
                </a:lnTo>
                <a:close/>
              </a:path>
            </a:pathLst>
          </a:custGeom>
          <a:noFill/>
          <a:ln w="28575">
            <a:solidFill>
              <a:srgbClr val="FF3300"/>
            </a:solidFill>
            <a:prstDash val="dash"/>
            <a:round/>
            <a:headEnd/>
            <a:tailEnd/>
          </a:ln>
        </p:spPr>
        <p:txBody>
          <a:bodyPr wrap="none" anchor="ctr"/>
          <a:lstStyle/>
          <a:p>
            <a:endParaRPr lang="en-US"/>
          </a:p>
        </p:txBody>
      </p:sp>
      <p:sp>
        <p:nvSpPr>
          <p:cNvPr id="327686" name="Text Box 6"/>
          <p:cNvSpPr txBox="1">
            <a:spLocks noChangeArrowheads="1"/>
          </p:cNvSpPr>
          <p:nvPr/>
        </p:nvSpPr>
        <p:spPr bwMode="auto">
          <a:xfrm>
            <a:off x="6083300" y="1133475"/>
            <a:ext cx="2146300" cy="396875"/>
          </a:xfrm>
          <a:prstGeom prst="rect">
            <a:avLst/>
          </a:prstGeom>
          <a:noFill/>
          <a:ln w="9525">
            <a:noFill/>
            <a:miter lim="800000"/>
            <a:headEnd/>
            <a:tailEnd/>
          </a:ln>
        </p:spPr>
        <p:txBody>
          <a:bodyPr>
            <a:spAutoFit/>
          </a:bodyPr>
          <a:lstStyle/>
          <a:p>
            <a:pPr algn="ctr" eaLnBrk="1" hangingPunct="1">
              <a:spcBef>
                <a:spcPct val="50000"/>
              </a:spcBef>
            </a:pPr>
            <a:r>
              <a:rPr lang="en-US" sz="2000">
                <a:solidFill>
                  <a:srgbClr val="FF3300"/>
                </a:solidFill>
              </a:rPr>
              <a:t>Efficient frontier</a:t>
            </a:r>
          </a:p>
        </p:txBody>
      </p:sp>
      <p:sp>
        <p:nvSpPr>
          <p:cNvPr id="327687" name="Line 7"/>
          <p:cNvSpPr>
            <a:spLocks noChangeShapeType="1"/>
          </p:cNvSpPr>
          <p:nvPr/>
        </p:nvSpPr>
        <p:spPr bwMode="auto">
          <a:xfrm flipV="1">
            <a:off x="1117600" y="746125"/>
            <a:ext cx="5327650" cy="3482975"/>
          </a:xfrm>
          <a:prstGeom prst="line">
            <a:avLst/>
          </a:prstGeom>
          <a:noFill/>
          <a:ln w="28575">
            <a:solidFill>
              <a:srgbClr val="3333CC"/>
            </a:solidFill>
            <a:round/>
            <a:headEnd/>
            <a:tailEnd/>
          </a:ln>
        </p:spPr>
        <p:txBody>
          <a:bodyPr/>
          <a:lstStyle/>
          <a:p>
            <a:endParaRPr lang="en-US"/>
          </a:p>
        </p:txBody>
      </p:sp>
      <p:sp>
        <p:nvSpPr>
          <p:cNvPr id="327688" name="Text Box 8"/>
          <p:cNvSpPr txBox="1">
            <a:spLocks noChangeArrowheads="1"/>
          </p:cNvSpPr>
          <p:nvPr/>
        </p:nvSpPr>
        <p:spPr bwMode="auto">
          <a:xfrm>
            <a:off x="3824288" y="1739900"/>
            <a:ext cx="661987" cy="396875"/>
          </a:xfrm>
          <a:prstGeom prst="rect">
            <a:avLst/>
          </a:prstGeom>
          <a:noFill/>
          <a:ln w="9525">
            <a:noFill/>
            <a:miter lim="800000"/>
            <a:headEnd/>
            <a:tailEnd/>
          </a:ln>
        </p:spPr>
        <p:txBody>
          <a:bodyPr>
            <a:spAutoFit/>
          </a:bodyPr>
          <a:lstStyle/>
          <a:p>
            <a:pPr algn="ctr" eaLnBrk="1" hangingPunct="1">
              <a:spcBef>
                <a:spcPct val="50000"/>
              </a:spcBef>
            </a:pPr>
            <a:r>
              <a:rPr lang="en-US" sz="2000">
                <a:solidFill>
                  <a:srgbClr val="336600"/>
                </a:solidFill>
              </a:rPr>
              <a:t>OIP</a:t>
            </a:r>
          </a:p>
        </p:txBody>
      </p:sp>
      <p:sp>
        <p:nvSpPr>
          <p:cNvPr id="21513" name="Text Box 9"/>
          <p:cNvSpPr txBox="1">
            <a:spLocks noChangeArrowheads="1"/>
          </p:cNvSpPr>
          <p:nvPr/>
        </p:nvSpPr>
        <p:spPr bwMode="auto">
          <a:xfrm>
            <a:off x="411163" y="588963"/>
            <a:ext cx="661987" cy="366712"/>
          </a:xfrm>
          <a:prstGeom prst="rect">
            <a:avLst/>
          </a:prstGeom>
          <a:noFill/>
          <a:ln w="9525">
            <a:noFill/>
            <a:miter lim="800000"/>
            <a:headEnd/>
            <a:tailEnd/>
          </a:ln>
        </p:spPr>
        <p:txBody>
          <a:bodyPr>
            <a:spAutoFit/>
          </a:bodyPr>
          <a:lstStyle/>
          <a:p>
            <a:pPr algn="ctr" eaLnBrk="1" hangingPunct="1">
              <a:spcBef>
                <a:spcPct val="50000"/>
              </a:spcBef>
            </a:pPr>
            <a:r>
              <a:rPr lang="en-US" sz="1800"/>
              <a:t>2.0%</a:t>
            </a:r>
          </a:p>
        </p:txBody>
      </p:sp>
      <p:sp>
        <p:nvSpPr>
          <p:cNvPr id="21514" name="Text Box 10"/>
          <p:cNvSpPr txBox="1">
            <a:spLocks noChangeArrowheads="1"/>
          </p:cNvSpPr>
          <p:nvPr/>
        </p:nvSpPr>
        <p:spPr bwMode="auto">
          <a:xfrm>
            <a:off x="455613" y="1693863"/>
            <a:ext cx="661987" cy="366712"/>
          </a:xfrm>
          <a:prstGeom prst="rect">
            <a:avLst/>
          </a:prstGeom>
          <a:noFill/>
          <a:ln w="9525">
            <a:noFill/>
            <a:miter lim="800000"/>
            <a:headEnd/>
            <a:tailEnd/>
          </a:ln>
        </p:spPr>
        <p:txBody>
          <a:bodyPr>
            <a:spAutoFit/>
          </a:bodyPr>
          <a:lstStyle/>
          <a:p>
            <a:pPr algn="ctr" eaLnBrk="1" hangingPunct="1">
              <a:spcBef>
                <a:spcPct val="50000"/>
              </a:spcBef>
            </a:pPr>
            <a:r>
              <a:rPr lang="en-US" sz="1800"/>
              <a:t>1.5%</a:t>
            </a:r>
          </a:p>
        </p:txBody>
      </p:sp>
      <p:sp>
        <p:nvSpPr>
          <p:cNvPr id="21515" name="Text Box 11"/>
          <p:cNvSpPr txBox="1">
            <a:spLocks noChangeArrowheads="1"/>
          </p:cNvSpPr>
          <p:nvPr/>
        </p:nvSpPr>
        <p:spPr bwMode="auto">
          <a:xfrm>
            <a:off x="411163" y="2846388"/>
            <a:ext cx="661987" cy="366712"/>
          </a:xfrm>
          <a:prstGeom prst="rect">
            <a:avLst/>
          </a:prstGeom>
          <a:noFill/>
          <a:ln w="9525">
            <a:noFill/>
            <a:miter lim="800000"/>
            <a:headEnd/>
            <a:tailEnd/>
          </a:ln>
        </p:spPr>
        <p:txBody>
          <a:bodyPr>
            <a:spAutoFit/>
          </a:bodyPr>
          <a:lstStyle/>
          <a:p>
            <a:pPr algn="ctr" eaLnBrk="1" hangingPunct="1">
              <a:spcBef>
                <a:spcPct val="50000"/>
              </a:spcBef>
            </a:pPr>
            <a:r>
              <a:rPr lang="en-US" sz="1800"/>
              <a:t>1.0%</a:t>
            </a:r>
          </a:p>
        </p:txBody>
      </p:sp>
      <p:sp>
        <p:nvSpPr>
          <p:cNvPr id="21516" name="Text Box 12"/>
          <p:cNvSpPr txBox="1">
            <a:spLocks noChangeArrowheads="1"/>
          </p:cNvSpPr>
          <p:nvPr/>
        </p:nvSpPr>
        <p:spPr bwMode="auto">
          <a:xfrm>
            <a:off x="411163" y="4025900"/>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0.5%</a:t>
            </a:r>
          </a:p>
        </p:txBody>
      </p:sp>
      <p:sp>
        <p:nvSpPr>
          <p:cNvPr id="21517" name="Text Box 13"/>
          <p:cNvSpPr txBox="1">
            <a:spLocks noChangeArrowheads="1"/>
          </p:cNvSpPr>
          <p:nvPr/>
        </p:nvSpPr>
        <p:spPr bwMode="auto">
          <a:xfrm>
            <a:off x="423863" y="5092700"/>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0.0%</a:t>
            </a:r>
          </a:p>
        </p:txBody>
      </p:sp>
      <p:sp>
        <p:nvSpPr>
          <p:cNvPr id="327694" name="Line 14"/>
          <p:cNvSpPr>
            <a:spLocks noChangeShapeType="1"/>
          </p:cNvSpPr>
          <p:nvPr/>
        </p:nvSpPr>
        <p:spPr bwMode="auto">
          <a:xfrm>
            <a:off x="1114425" y="2124075"/>
            <a:ext cx="3244850" cy="0"/>
          </a:xfrm>
          <a:prstGeom prst="line">
            <a:avLst/>
          </a:prstGeom>
          <a:noFill/>
          <a:ln w="9525">
            <a:solidFill>
              <a:schemeClr val="tx1"/>
            </a:solidFill>
            <a:prstDash val="dash"/>
            <a:round/>
            <a:headEnd/>
            <a:tailEnd/>
          </a:ln>
        </p:spPr>
        <p:txBody>
          <a:bodyPr/>
          <a:lstStyle/>
          <a:p>
            <a:endParaRPr lang="en-US"/>
          </a:p>
        </p:txBody>
      </p:sp>
      <p:sp>
        <p:nvSpPr>
          <p:cNvPr id="327695" name="Line 15"/>
          <p:cNvSpPr>
            <a:spLocks noChangeShapeType="1"/>
          </p:cNvSpPr>
          <p:nvPr/>
        </p:nvSpPr>
        <p:spPr bwMode="auto">
          <a:xfrm rot="-5400000">
            <a:off x="2757487" y="3729038"/>
            <a:ext cx="3203575" cy="0"/>
          </a:xfrm>
          <a:prstGeom prst="line">
            <a:avLst/>
          </a:prstGeom>
          <a:noFill/>
          <a:ln w="9525">
            <a:solidFill>
              <a:schemeClr val="tx1"/>
            </a:solidFill>
            <a:prstDash val="dash"/>
            <a:round/>
            <a:headEnd/>
            <a:tailEnd/>
          </a:ln>
        </p:spPr>
        <p:txBody>
          <a:bodyPr/>
          <a:lstStyle/>
          <a:p>
            <a:endParaRPr lang="en-US"/>
          </a:p>
        </p:txBody>
      </p:sp>
      <p:sp>
        <p:nvSpPr>
          <p:cNvPr id="327696" name="Oval 16"/>
          <p:cNvSpPr>
            <a:spLocks noChangeArrowheads="1"/>
          </p:cNvSpPr>
          <p:nvPr/>
        </p:nvSpPr>
        <p:spPr bwMode="auto">
          <a:xfrm>
            <a:off x="4321175" y="2085975"/>
            <a:ext cx="73025" cy="74613"/>
          </a:xfrm>
          <a:prstGeom prst="ellipse">
            <a:avLst/>
          </a:prstGeom>
          <a:solidFill>
            <a:srgbClr val="336600"/>
          </a:solidFill>
          <a:ln w="9525">
            <a:solidFill>
              <a:srgbClr val="FF3300"/>
            </a:solidFill>
            <a:round/>
            <a:headEnd/>
            <a:tailEnd/>
          </a:ln>
        </p:spPr>
        <p:txBody>
          <a:bodyPr wrap="none" anchor="ctr"/>
          <a:lstStyle/>
          <a:p>
            <a:endParaRPr lang="en-US"/>
          </a:p>
        </p:txBody>
      </p:sp>
      <p:grpSp>
        <p:nvGrpSpPr>
          <p:cNvPr id="21521" name="Group 17"/>
          <p:cNvGrpSpPr>
            <a:grpSpLocks/>
          </p:cNvGrpSpPr>
          <p:nvPr/>
        </p:nvGrpSpPr>
        <p:grpSpPr bwMode="auto">
          <a:xfrm>
            <a:off x="3971925" y="2632075"/>
            <a:ext cx="501650" cy="336550"/>
            <a:chOff x="2502" y="1658"/>
            <a:chExt cx="316" cy="212"/>
          </a:xfrm>
        </p:grpSpPr>
        <p:sp>
          <p:nvSpPr>
            <p:cNvPr id="21577" name="Text Box 18"/>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US</a:t>
              </a:r>
            </a:p>
          </p:txBody>
        </p:sp>
        <p:sp>
          <p:nvSpPr>
            <p:cNvPr id="21578" name="Oval 19"/>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grpSp>
        <p:nvGrpSpPr>
          <p:cNvPr id="21522" name="Group 20"/>
          <p:cNvGrpSpPr>
            <a:grpSpLocks/>
          </p:cNvGrpSpPr>
          <p:nvPr/>
        </p:nvGrpSpPr>
        <p:grpSpPr bwMode="auto">
          <a:xfrm>
            <a:off x="5495925" y="3051175"/>
            <a:ext cx="501650" cy="336550"/>
            <a:chOff x="2502" y="1658"/>
            <a:chExt cx="316" cy="212"/>
          </a:xfrm>
        </p:grpSpPr>
        <p:sp>
          <p:nvSpPr>
            <p:cNvPr id="21575" name="Text Box 21"/>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JP</a:t>
              </a:r>
            </a:p>
          </p:txBody>
        </p:sp>
        <p:sp>
          <p:nvSpPr>
            <p:cNvPr id="21576" name="Oval 22"/>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grpSp>
        <p:nvGrpSpPr>
          <p:cNvPr id="21523" name="Group 23"/>
          <p:cNvGrpSpPr>
            <a:grpSpLocks/>
          </p:cNvGrpSpPr>
          <p:nvPr/>
        </p:nvGrpSpPr>
        <p:grpSpPr bwMode="auto">
          <a:xfrm>
            <a:off x="7038975" y="1622425"/>
            <a:ext cx="501650" cy="336550"/>
            <a:chOff x="2502" y="1658"/>
            <a:chExt cx="316" cy="212"/>
          </a:xfrm>
        </p:grpSpPr>
        <p:sp>
          <p:nvSpPr>
            <p:cNvPr id="21573" name="Text Box 24"/>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HK</a:t>
              </a:r>
            </a:p>
          </p:txBody>
        </p:sp>
        <p:sp>
          <p:nvSpPr>
            <p:cNvPr id="21574" name="Oval 25"/>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grpSp>
        <p:nvGrpSpPr>
          <p:cNvPr id="21524" name="Group 26"/>
          <p:cNvGrpSpPr>
            <a:grpSpLocks/>
          </p:cNvGrpSpPr>
          <p:nvPr/>
        </p:nvGrpSpPr>
        <p:grpSpPr bwMode="auto">
          <a:xfrm>
            <a:off x="5924550" y="1422400"/>
            <a:ext cx="501650" cy="336550"/>
            <a:chOff x="2502" y="1658"/>
            <a:chExt cx="316" cy="212"/>
          </a:xfrm>
        </p:grpSpPr>
        <p:sp>
          <p:nvSpPr>
            <p:cNvPr id="21571" name="Text Box 27"/>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SD</a:t>
              </a:r>
            </a:p>
          </p:txBody>
        </p:sp>
        <p:sp>
          <p:nvSpPr>
            <p:cNvPr id="21572" name="Oval 28"/>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grpSp>
        <p:nvGrpSpPr>
          <p:cNvPr id="21525" name="Group 29"/>
          <p:cNvGrpSpPr>
            <a:grpSpLocks/>
          </p:cNvGrpSpPr>
          <p:nvPr/>
        </p:nvGrpSpPr>
        <p:grpSpPr bwMode="auto">
          <a:xfrm>
            <a:off x="5895975" y="2193925"/>
            <a:ext cx="501650" cy="336550"/>
            <a:chOff x="2502" y="1658"/>
            <a:chExt cx="316" cy="212"/>
          </a:xfrm>
        </p:grpSpPr>
        <p:sp>
          <p:nvSpPr>
            <p:cNvPr id="21569" name="Text Box 30"/>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IT</a:t>
              </a:r>
            </a:p>
          </p:txBody>
        </p:sp>
        <p:sp>
          <p:nvSpPr>
            <p:cNvPr id="21570" name="Oval 31"/>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sp>
        <p:nvSpPr>
          <p:cNvPr id="21526" name="Text Box 32"/>
          <p:cNvSpPr txBox="1">
            <a:spLocks noChangeArrowheads="1"/>
          </p:cNvSpPr>
          <p:nvPr/>
        </p:nvSpPr>
        <p:spPr bwMode="auto">
          <a:xfrm>
            <a:off x="5343525" y="2432050"/>
            <a:ext cx="568325" cy="336550"/>
          </a:xfrm>
          <a:prstGeom prst="rect">
            <a:avLst/>
          </a:prstGeom>
          <a:noFill/>
          <a:ln w="9525">
            <a:noFill/>
            <a:miter lim="800000"/>
            <a:headEnd/>
            <a:tailEnd/>
          </a:ln>
        </p:spPr>
        <p:txBody>
          <a:bodyPr>
            <a:spAutoFit/>
          </a:bodyPr>
          <a:lstStyle/>
          <a:p>
            <a:pPr algn="ctr" eaLnBrk="1" hangingPunct="1">
              <a:spcBef>
                <a:spcPct val="50000"/>
              </a:spcBef>
            </a:pPr>
            <a:r>
              <a:rPr lang="en-US" sz="1600"/>
              <a:t>GM</a:t>
            </a:r>
          </a:p>
        </p:txBody>
      </p:sp>
      <p:sp>
        <p:nvSpPr>
          <p:cNvPr id="21527" name="Oval 33"/>
          <p:cNvSpPr>
            <a:spLocks noChangeArrowheads="1"/>
          </p:cNvSpPr>
          <p:nvPr/>
        </p:nvSpPr>
        <p:spPr bwMode="auto">
          <a:xfrm>
            <a:off x="5380038" y="2557463"/>
            <a:ext cx="88900" cy="88900"/>
          </a:xfrm>
          <a:prstGeom prst="ellipse">
            <a:avLst/>
          </a:prstGeom>
          <a:solidFill>
            <a:schemeClr val="bg2"/>
          </a:solidFill>
          <a:ln w="9525">
            <a:solidFill>
              <a:schemeClr val="bg2"/>
            </a:solidFill>
            <a:round/>
            <a:headEnd/>
            <a:tailEnd/>
          </a:ln>
        </p:spPr>
        <p:txBody>
          <a:bodyPr wrap="none" anchor="ctr"/>
          <a:lstStyle/>
          <a:p>
            <a:endParaRPr lang="en-US"/>
          </a:p>
        </p:txBody>
      </p:sp>
      <p:grpSp>
        <p:nvGrpSpPr>
          <p:cNvPr id="21528" name="Group 34"/>
          <p:cNvGrpSpPr>
            <a:grpSpLocks/>
          </p:cNvGrpSpPr>
          <p:nvPr/>
        </p:nvGrpSpPr>
        <p:grpSpPr bwMode="auto">
          <a:xfrm>
            <a:off x="4857750" y="2708275"/>
            <a:ext cx="501650" cy="336550"/>
            <a:chOff x="2502" y="1658"/>
            <a:chExt cx="316" cy="212"/>
          </a:xfrm>
        </p:grpSpPr>
        <p:sp>
          <p:nvSpPr>
            <p:cNvPr id="21567" name="Text Box 35"/>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CN</a:t>
              </a:r>
            </a:p>
          </p:txBody>
        </p:sp>
        <p:sp>
          <p:nvSpPr>
            <p:cNvPr id="21568" name="Oval 36"/>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grpSp>
        <p:nvGrpSpPr>
          <p:cNvPr id="21529" name="Group 37"/>
          <p:cNvGrpSpPr>
            <a:grpSpLocks/>
          </p:cNvGrpSpPr>
          <p:nvPr/>
        </p:nvGrpSpPr>
        <p:grpSpPr bwMode="auto">
          <a:xfrm>
            <a:off x="4524375" y="2565400"/>
            <a:ext cx="501650" cy="336550"/>
            <a:chOff x="2502" y="1658"/>
            <a:chExt cx="316" cy="212"/>
          </a:xfrm>
        </p:grpSpPr>
        <p:sp>
          <p:nvSpPr>
            <p:cNvPr id="21565" name="Text Box 38"/>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SW</a:t>
              </a:r>
            </a:p>
          </p:txBody>
        </p:sp>
        <p:sp>
          <p:nvSpPr>
            <p:cNvPr id="21566" name="Oval 39"/>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grpSp>
        <p:nvGrpSpPr>
          <p:cNvPr id="21530" name="Group 40"/>
          <p:cNvGrpSpPr>
            <a:grpSpLocks/>
          </p:cNvGrpSpPr>
          <p:nvPr/>
        </p:nvGrpSpPr>
        <p:grpSpPr bwMode="auto">
          <a:xfrm>
            <a:off x="4591050" y="2422525"/>
            <a:ext cx="501650" cy="336550"/>
            <a:chOff x="2502" y="1658"/>
            <a:chExt cx="316" cy="212"/>
          </a:xfrm>
        </p:grpSpPr>
        <p:sp>
          <p:nvSpPr>
            <p:cNvPr id="21563" name="Text Box 41"/>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UK</a:t>
              </a:r>
            </a:p>
          </p:txBody>
        </p:sp>
        <p:sp>
          <p:nvSpPr>
            <p:cNvPr id="21564" name="Oval 42"/>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grpSp>
        <p:nvGrpSpPr>
          <p:cNvPr id="21531" name="Group 43"/>
          <p:cNvGrpSpPr>
            <a:grpSpLocks/>
          </p:cNvGrpSpPr>
          <p:nvPr/>
        </p:nvGrpSpPr>
        <p:grpSpPr bwMode="auto">
          <a:xfrm>
            <a:off x="4591050" y="2089150"/>
            <a:ext cx="501650" cy="336550"/>
            <a:chOff x="2502" y="1658"/>
            <a:chExt cx="316" cy="212"/>
          </a:xfrm>
        </p:grpSpPr>
        <p:sp>
          <p:nvSpPr>
            <p:cNvPr id="21561" name="Text Box 44"/>
            <p:cNvSpPr txBox="1">
              <a:spLocks noChangeArrowheads="1"/>
            </p:cNvSpPr>
            <p:nvPr/>
          </p:nvSpPr>
          <p:spPr bwMode="auto">
            <a:xfrm>
              <a:off x="2502" y="1658"/>
              <a:ext cx="316" cy="212"/>
            </a:xfrm>
            <a:prstGeom prst="rect">
              <a:avLst/>
            </a:prstGeom>
            <a:noFill/>
            <a:ln w="9525">
              <a:noFill/>
              <a:miter lim="800000"/>
              <a:headEnd/>
              <a:tailEnd/>
            </a:ln>
          </p:spPr>
          <p:txBody>
            <a:bodyPr>
              <a:spAutoFit/>
            </a:bodyPr>
            <a:lstStyle/>
            <a:p>
              <a:pPr algn="ctr" eaLnBrk="1" hangingPunct="1">
                <a:spcBef>
                  <a:spcPct val="50000"/>
                </a:spcBef>
              </a:pPr>
              <a:r>
                <a:rPr lang="en-US" sz="1600"/>
                <a:t>NL</a:t>
              </a:r>
            </a:p>
          </p:txBody>
        </p:sp>
        <p:sp>
          <p:nvSpPr>
            <p:cNvPr id="21562" name="Oval 45"/>
            <p:cNvSpPr>
              <a:spLocks noChangeArrowheads="1"/>
            </p:cNvSpPr>
            <p:nvPr/>
          </p:nvSpPr>
          <p:spPr bwMode="auto">
            <a:xfrm>
              <a:off x="2525" y="1737"/>
              <a:ext cx="56" cy="56"/>
            </a:xfrm>
            <a:prstGeom prst="ellipse">
              <a:avLst/>
            </a:prstGeom>
            <a:solidFill>
              <a:schemeClr val="bg2"/>
            </a:solidFill>
            <a:ln w="9525">
              <a:solidFill>
                <a:schemeClr val="bg2"/>
              </a:solidFill>
              <a:round/>
              <a:headEnd/>
              <a:tailEnd/>
            </a:ln>
          </p:spPr>
          <p:txBody>
            <a:bodyPr wrap="none" anchor="ctr"/>
            <a:lstStyle/>
            <a:p>
              <a:endParaRPr lang="en-US"/>
            </a:p>
          </p:txBody>
        </p:sp>
      </p:grpSp>
      <p:sp>
        <p:nvSpPr>
          <p:cNvPr id="21532" name="Text Box 46"/>
          <p:cNvSpPr txBox="1">
            <a:spLocks noChangeArrowheads="1"/>
          </p:cNvSpPr>
          <p:nvPr/>
        </p:nvSpPr>
        <p:spPr bwMode="auto">
          <a:xfrm>
            <a:off x="4838700" y="4914900"/>
            <a:ext cx="3552825" cy="366713"/>
          </a:xfrm>
          <a:prstGeom prst="rect">
            <a:avLst/>
          </a:prstGeom>
          <a:noFill/>
          <a:ln w="9525">
            <a:noFill/>
            <a:miter lim="800000"/>
            <a:headEnd/>
            <a:tailEnd/>
          </a:ln>
        </p:spPr>
        <p:txBody>
          <a:bodyPr>
            <a:spAutoFit/>
          </a:bodyPr>
          <a:lstStyle/>
          <a:p>
            <a:pPr algn="ctr" eaLnBrk="1" hangingPunct="1">
              <a:spcBef>
                <a:spcPct val="50000"/>
              </a:spcBef>
            </a:pPr>
            <a:r>
              <a:rPr lang="en-US" sz="1800"/>
              <a:t>Monthly Standard Deviation</a:t>
            </a:r>
          </a:p>
        </p:txBody>
      </p:sp>
      <p:sp>
        <p:nvSpPr>
          <p:cNvPr id="21533" name="Text Box 47"/>
          <p:cNvSpPr txBox="1">
            <a:spLocks noChangeArrowheads="1"/>
          </p:cNvSpPr>
          <p:nvPr/>
        </p:nvSpPr>
        <p:spPr bwMode="auto">
          <a:xfrm>
            <a:off x="766763"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0.0%</a:t>
            </a:r>
          </a:p>
        </p:txBody>
      </p:sp>
      <p:sp>
        <p:nvSpPr>
          <p:cNvPr id="21534" name="Text Box 48"/>
          <p:cNvSpPr txBox="1">
            <a:spLocks noChangeArrowheads="1"/>
          </p:cNvSpPr>
          <p:nvPr/>
        </p:nvSpPr>
        <p:spPr bwMode="auto">
          <a:xfrm>
            <a:off x="1481138"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1.0%</a:t>
            </a:r>
          </a:p>
        </p:txBody>
      </p:sp>
      <p:sp>
        <p:nvSpPr>
          <p:cNvPr id="21535" name="Text Box 49"/>
          <p:cNvSpPr txBox="1">
            <a:spLocks noChangeArrowheads="1"/>
          </p:cNvSpPr>
          <p:nvPr/>
        </p:nvSpPr>
        <p:spPr bwMode="auto">
          <a:xfrm>
            <a:off x="2157413"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2.0%</a:t>
            </a:r>
          </a:p>
        </p:txBody>
      </p:sp>
      <p:sp>
        <p:nvSpPr>
          <p:cNvPr id="21536" name="Text Box 50"/>
          <p:cNvSpPr txBox="1">
            <a:spLocks noChangeArrowheads="1"/>
          </p:cNvSpPr>
          <p:nvPr/>
        </p:nvSpPr>
        <p:spPr bwMode="auto">
          <a:xfrm>
            <a:off x="2843213"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3.0%</a:t>
            </a:r>
          </a:p>
        </p:txBody>
      </p:sp>
      <p:sp>
        <p:nvSpPr>
          <p:cNvPr id="21537" name="Text Box 51"/>
          <p:cNvSpPr txBox="1">
            <a:spLocks noChangeArrowheads="1"/>
          </p:cNvSpPr>
          <p:nvPr/>
        </p:nvSpPr>
        <p:spPr bwMode="auto">
          <a:xfrm>
            <a:off x="3509963"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4.0%</a:t>
            </a:r>
          </a:p>
        </p:txBody>
      </p:sp>
      <p:sp>
        <p:nvSpPr>
          <p:cNvPr id="21538" name="Text Box 52"/>
          <p:cNvSpPr txBox="1">
            <a:spLocks noChangeArrowheads="1"/>
          </p:cNvSpPr>
          <p:nvPr/>
        </p:nvSpPr>
        <p:spPr bwMode="auto">
          <a:xfrm>
            <a:off x="4224338"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5.0%</a:t>
            </a:r>
          </a:p>
        </p:txBody>
      </p:sp>
      <p:sp>
        <p:nvSpPr>
          <p:cNvPr id="21539" name="Text Box 53"/>
          <p:cNvSpPr txBox="1">
            <a:spLocks noChangeArrowheads="1"/>
          </p:cNvSpPr>
          <p:nvPr/>
        </p:nvSpPr>
        <p:spPr bwMode="auto">
          <a:xfrm>
            <a:off x="4900613"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6.0%</a:t>
            </a:r>
          </a:p>
        </p:txBody>
      </p:sp>
      <p:sp>
        <p:nvSpPr>
          <p:cNvPr id="21540" name="Text Box 54"/>
          <p:cNvSpPr txBox="1">
            <a:spLocks noChangeArrowheads="1"/>
          </p:cNvSpPr>
          <p:nvPr/>
        </p:nvSpPr>
        <p:spPr bwMode="auto">
          <a:xfrm>
            <a:off x="5586413"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7.0%</a:t>
            </a:r>
          </a:p>
        </p:txBody>
      </p:sp>
      <p:sp>
        <p:nvSpPr>
          <p:cNvPr id="21541" name="Text Box 55"/>
          <p:cNvSpPr txBox="1">
            <a:spLocks noChangeArrowheads="1"/>
          </p:cNvSpPr>
          <p:nvPr/>
        </p:nvSpPr>
        <p:spPr bwMode="auto">
          <a:xfrm>
            <a:off x="6253163"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8.0%</a:t>
            </a:r>
          </a:p>
        </p:txBody>
      </p:sp>
      <p:sp>
        <p:nvSpPr>
          <p:cNvPr id="21542" name="Text Box 56"/>
          <p:cNvSpPr txBox="1">
            <a:spLocks noChangeArrowheads="1"/>
          </p:cNvSpPr>
          <p:nvPr/>
        </p:nvSpPr>
        <p:spPr bwMode="auto">
          <a:xfrm>
            <a:off x="6929438"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9.0%</a:t>
            </a:r>
          </a:p>
        </p:txBody>
      </p:sp>
      <p:sp>
        <p:nvSpPr>
          <p:cNvPr id="21543" name="Text Box 57"/>
          <p:cNvSpPr txBox="1">
            <a:spLocks noChangeArrowheads="1"/>
          </p:cNvSpPr>
          <p:nvPr/>
        </p:nvSpPr>
        <p:spPr bwMode="auto">
          <a:xfrm>
            <a:off x="7615238" y="5311775"/>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10%</a:t>
            </a:r>
          </a:p>
        </p:txBody>
      </p:sp>
      <p:sp>
        <p:nvSpPr>
          <p:cNvPr id="21544" name="Text Box 58"/>
          <p:cNvSpPr txBox="1">
            <a:spLocks noChangeArrowheads="1"/>
          </p:cNvSpPr>
          <p:nvPr/>
        </p:nvSpPr>
        <p:spPr bwMode="auto">
          <a:xfrm>
            <a:off x="1166813" y="4159250"/>
            <a:ext cx="661987" cy="366713"/>
          </a:xfrm>
          <a:prstGeom prst="rect">
            <a:avLst/>
          </a:prstGeom>
          <a:noFill/>
          <a:ln w="9525">
            <a:noFill/>
            <a:miter lim="800000"/>
            <a:headEnd/>
            <a:tailEnd/>
          </a:ln>
        </p:spPr>
        <p:txBody>
          <a:bodyPr>
            <a:spAutoFit/>
          </a:bodyPr>
          <a:lstStyle/>
          <a:p>
            <a:pPr algn="ctr" eaLnBrk="1" hangingPunct="1">
              <a:spcBef>
                <a:spcPct val="50000"/>
              </a:spcBef>
            </a:pPr>
            <a:r>
              <a:rPr lang="en-US" sz="1800"/>
              <a:t>R</a:t>
            </a:r>
            <a:r>
              <a:rPr lang="en-US" sz="1800" baseline="-25000"/>
              <a:t>f</a:t>
            </a:r>
          </a:p>
        </p:txBody>
      </p:sp>
      <p:sp>
        <p:nvSpPr>
          <p:cNvPr id="21545" name="Text Box 59"/>
          <p:cNvSpPr txBox="1">
            <a:spLocks noChangeArrowheads="1"/>
          </p:cNvSpPr>
          <p:nvPr/>
        </p:nvSpPr>
        <p:spPr bwMode="auto">
          <a:xfrm rot="-5400000">
            <a:off x="-562769" y="3010695"/>
            <a:ext cx="1704975" cy="366712"/>
          </a:xfrm>
          <a:prstGeom prst="rect">
            <a:avLst/>
          </a:prstGeom>
          <a:noFill/>
          <a:ln w="9525">
            <a:noFill/>
            <a:miter lim="800000"/>
            <a:headEnd/>
            <a:tailEnd/>
          </a:ln>
        </p:spPr>
        <p:txBody>
          <a:bodyPr>
            <a:spAutoFit/>
          </a:bodyPr>
          <a:lstStyle/>
          <a:p>
            <a:pPr algn="ctr" eaLnBrk="1" hangingPunct="1">
              <a:spcBef>
                <a:spcPct val="50000"/>
              </a:spcBef>
            </a:pPr>
            <a:r>
              <a:rPr lang="en-US" sz="1800"/>
              <a:t>Monthly Return</a:t>
            </a:r>
          </a:p>
        </p:txBody>
      </p:sp>
      <p:sp>
        <p:nvSpPr>
          <p:cNvPr id="21546" name="Line 60"/>
          <p:cNvSpPr>
            <a:spLocks noChangeShapeType="1"/>
          </p:cNvSpPr>
          <p:nvPr/>
        </p:nvSpPr>
        <p:spPr bwMode="auto">
          <a:xfrm>
            <a:off x="1752600" y="5308600"/>
            <a:ext cx="0" cy="63500"/>
          </a:xfrm>
          <a:prstGeom prst="line">
            <a:avLst/>
          </a:prstGeom>
          <a:noFill/>
          <a:ln w="9525">
            <a:solidFill>
              <a:schemeClr val="tx1"/>
            </a:solidFill>
            <a:round/>
            <a:headEnd/>
            <a:tailEnd/>
          </a:ln>
        </p:spPr>
        <p:txBody>
          <a:bodyPr/>
          <a:lstStyle/>
          <a:p>
            <a:endParaRPr lang="en-US"/>
          </a:p>
        </p:txBody>
      </p:sp>
      <p:sp>
        <p:nvSpPr>
          <p:cNvPr id="21547" name="Line 61"/>
          <p:cNvSpPr>
            <a:spLocks noChangeShapeType="1"/>
          </p:cNvSpPr>
          <p:nvPr/>
        </p:nvSpPr>
        <p:spPr bwMode="auto">
          <a:xfrm>
            <a:off x="2428875" y="5308600"/>
            <a:ext cx="0" cy="63500"/>
          </a:xfrm>
          <a:prstGeom prst="line">
            <a:avLst/>
          </a:prstGeom>
          <a:noFill/>
          <a:ln w="9525">
            <a:solidFill>
              <a:schemeClr val="tx1"/>
            </a:solidFill>
            <a:round/>
            <a:headEnd/>
            <a:tailEnd/>
          </a:ln>
        </p:spPr>
        <p:txBody>
          <a:bodyPr/>
          <a:lstStyle/>
          <a:p>
            <a:endParaRPr lang="en-US"/>
          </a:p>
        </p:txBody>
      </p:sp>
      <p:sp>
        <p:nvSpPr>
          <p:cNvPr id="21548" name="Line 62"/>
          <p:cNvSpPr>
            <a:spLocks noChangeShapeType="1"/>
          </p:cNvSpPr>
          <p:nvPr/>
        </p:nvSpPr>
        <p:spPr bwMode="auto">
          <a:xfrm>
            <a:off x="3106738" y="5308600"/>
            <a:ext cx="0" cy="63500"/>
          </a:xfrm>
          <a:prstGeom prst="line">
            <a:avLst/>
          </a:prstGeom>
          <a:noFill/>
          <a:ln w="9525">
            <a:solidFill>
              <a:schemeClr val="tx1"/>
            </a:solidFill>
            <a:round/>
            <a:headEnd/>
            <a:tailEnd/>
          </a:ln>
        </p:spPr>
        <p:txBody>
          <a:bodyPr/>
          <a:lstStyle/>
          <a:p>
            <a:endParaRPr lang="en-US"/>
          </a:p>
        </p:txBody>
      </p:sp>
      <p:sp>
        <p:nvSpPr>
          <p:cNvPr id="21549" name="Line 63"/>
          <p:cNvSpPr>
            <a:spLocks noChangeShapeType="1"/>
          </p:cNvSpPr>
          <p:nvPr/>
        </p:nvSpPr>
        <p:spPr bwMode="auto">
          <a:xfrm>
            <a:off x="3784600" y="5308600"/>
            <a:ext cx="0" cy="63500"/>
          </a:xfrm>
          <a:prstGeom prst="line">
            <a:avLst/>
          </a:prstGeom>
          <a:noFill/>
          <a:ln w="9525">
            <a:solidFill>
              <a:schemeClr val="tx1"/>
            </a:solidFill>
            <a:round/>
            <a:headEnd/>
            <a:tailEnd/>
          </a:ln>
        </p:spPr>
        <p:txBody>
          <a:bodyPr/>
          <a:lstStyle/>
          <a:p>
            <a:endParaRPr lang="en-US"/>
          </a:p>
        </p:txBody>
      </p:sp>
      <p:sp>
        <p:nvSpPr>
          <p:cNvPr id="21550" name="Line 64"/>
          <p:cNvSpPr>
            <a:spLocks noChangeShapeType="1"/>
          </p:cNvSpPr>
          <p:nvPr/>
        </p:nvSpPr>
        <p:spPr bwMode="auto">
          <a:xfrm>
            <a:off x="4460875" y="5308600"/>
            <a:ext cx="0" cy="63500"/>
          </a:xfrm>
          <a:prstGeom prst="line">
            <a:avLst/>
          </a:prstGeom>
          <a:noFill/>
          <a:ln w="9525">
            <a:solidFill>
              <a:schemeClr val="tx1"/>
            </a:solidFill>
            <a:round/>
            <a:headEnd/>
            <a:tailEnd/>
          </a:ln>
        </p:spPr>
        <p:txBody>
          <a:bodyPr/>
          <a:lstStyle/>
          <a:p>
            <a:endParaRPr lang="en-US"/>
          </a:p>
        </p:txBody>
      </p:sp>
      <p:sp>
        <p:nvSpPr>
          <p:cNvPr id="21551" name="Line 65"/>
          <p:cNvSpPr>
            <a:spLocks noChangeShapeType="1"/>
          </p:cNvSpPr>
          <p:nvPr/>
        </p:nvSpPr>
        <p:spPr bwMode="auto">
          <a:xfrm>
            <a:off x="5138738" y="5308600"/>
            <a:ext cx="0" cy="63500"/>
          </a:xfrm>
          <a:prstGeom prst="line">
            <a:avLst/>
          </a:prstGeom>
          <a:noFill/>
          <a:ln w="9525">
            <a:solidFill>
              <a:schemeClr val="tx1"/>
            </a:solidFill>
            <a:round/>
            <a:headEnd/>
            <a:tailEnd/>
          </a:ln>
        </p:spPr>
        <p:txBody>
          <a:bodyPr/>
          <a:lstStyle/>
          <a:p>
            <a:endParaRPr lang="en-US"/>
          </a:p>
        </p:txBody>
      </p:sp>
      <p:sp>
        <p:nvSpPr>
          <p:cNvPr id="21552" name="Line 66"/>
          <p:cNvSpPr>
            <a:spLocks noChangeShapeType="1"/>
          </p:cNvSpPr>
          <p:nvPr/>
        </p:nvSpPr>
        <p:spPr bwMode="auto">
          <a:xfrm>
            <a:off x="5816600" y="5308600"/>
            <a:ext cx="0" cy="63500"/>
          </a:xfrm>
          <a:prstGeom prst="line">
            <a:avLst/>
          </a:prstGeom>
          <a:noFill/>
          <a:ln w="9525">
            <a:solidFill>
              <a:schemeClr val="tx1"/>
            </a:solidFill>
            <a:round/>
            <a:headEnd/>
            <a:tailEnd/>
          </a:ln>
        </p:spPr>
        <p:txBody>
          <a:bodyPr/>
          <a:lstStyle/>
          <a:p>
            <a:endParaRPr lang="en-US"/>
          </a:p>
        </p:txBody>
      </p:sp>
      <p:sp>
        <p:nvSpPr>
          <p:cNvPr id="21553" name="Line 67"/>
          <p:cNvSpPr>
            <a:spLocks noChangeShapeType="1"/>
          </p:cNvSpPr>
          <p:nvPr/>
        </p:nvSpPr>
        <p:spPr bwMode="auto">
          <a:xfrm>
            <a:off x="6492875" y="5308600"/>
            <a:ext cx="0" cy="63500"/>
          </a:xfrm>
          <a:prstGeom prst="line">
            <a:avLst/>
          </a:prstGeom>
          <a:noFill/>
          <a:ln w="9525">
            <a:solidFill>
              <a:schemeClr val="tx1"/>
            </a:solidFill>
            <a:round/>
            <a:headEnd/>
            <a:tailEnd/>
          </a:ln>
        </p:spPr>
        <p:txBody>
          <a:bodyPr/>
          <a:lstStyle/>
          <a:p>
            <a:endParaRPr lang="en-US"/>
          </a:p>
        </p:txBody>
      </p:sp>
      <p:sp>
        <p:nvSpPr>
          <p:cNvPr id="21554" name="Line 68"/>
          <p:cNvSpPr>
            <a:spLocks noChangeShapeType="1"/>
          </p:cNvSpPr>
          <p:nvPr/>
        </p:nvSpPr>
        <p:spPr bwMode="auto">
          <a:xfrm>
            <a:off x="7170738" y="5308600"/>
            <a:ext cx="0" cy="63500"/>
          </a:xfrm>
          <a:prstGeom prst="line">
            <a:avLst/>
          </a:prstGeom>
          <a:noFill/>
          <a:ln w="9525">
            <a:solidFill>
              <a:schemeClr val="tx1"/>
            </a:solidFill>
            <a:round/>
            <a:headEnd/>
            <a:tailEnd/>
          </a:ln>
        </p:spPr>
        <p:txBody>
          <a:bodyPr/>
          <a:lstStyle/>
          <a:p>
            <a:endParaRPr lang="en-US"/>
          </a:p>
        </p:txBody>
      </p:sp>
      <p:sp>
        <p:nvSpPr>
          <p:cNvPr id="21555" name="Line 69"/>
          <p:cNvSpPr>
            <a:spLocks noChangeShapeType="1"/>
          </p:cNvSpPr>
          <p:nvPr/>
        </p:nvSpPr>
        <p:spPr bwMode="auto">
          <a:xfrm>
            <a:off x="7848600" y="5308600"/>
            <a:ext cx="0" cy="63500"/>
          </a:xfrm>
          <a:prstGeom prst="line">
            <a:avLst/>
          </a:prstGeom>
          <a:noFill/>
          <a:ln w="9525">
            <a:solidFill>
              <a:schemeClr val="tx1"/>
            </a:solidFill>
            <a:round/>
            <a:headEnd/>
            <a:tailEnd/>
          </a:ln>
        </p:spPr>
        <p:txBody>
          <a:bodyPr/>
          <a:lstStyle/>
          <a:p>
            <a:endParaRPr lang="en-US"/>
          </a:p>
        </p:txBody>
      </p:sp>
      <p:sp>
        <p:nvSpPr>
          <p:cNvPr id="21556" name="Line 70"/>
          <p:cNvSpPr>
            <a:spLocks noChangeShapeType="1"/>
          </p:cNvSpPr>
          <p:nvPr/>
        </p:nvSpPr>
        <p:spPr bwMode="auto">
          <a:xfrm rot="-5400000">
            <a:off x="1076325" y="4203700"/>
            <a:ext cx="0" cy="63500"/>
          </a:xfrm>
          <a:prstGeom prst="line">
            <a:avLst/>
          </a:prstGeom>
          <a:noFill/>
          <a:ln w="9525">
            <a:solidFill>
              <a:schemeClr val="tx1"/>
            </a:solidFill>
            <a:round/>
            <a:headEnd/>
            <a:tailEnd/>
          </a:ln>
        </p:spPr>
        <p:txBody>
          <a:bodyPr/>
          <a:lstStyle/>
          <a:p>
            <a:endParaRPr lang="en-US"/>
          </a:p>
        </p:txBody>
      </p:sp>
      <p:sp>
        <p:nvSpPr>
          <p:cNvPr id="21557" name="Line 71"/>
          <p:cNvSpPr>
            <a:spLocks noChangeShapeType="1"/>
          </p:cNvSpPr>
          <p:nvPr/>
        </p:nvSpPr>
        <p:spPr bwMode="auto">
          <a:xfrm rot="-5400000">
            <a:off x="1066800" y="3022600"/>
            <a:ext cx="0" cy="63500"/>
          </a:xfrm>
          <a:prstGeom prst="line">
            <a:avLst/>
          </a:prstGeom>
          <a:noFill/>
          <a:ln w="9525">
            <a:solidFill>
              <a:schemeClr val="tx1"/>
            </a:solidFill>
            <a:round/>
            <a:headEnd/>
            <a:tailEnd/>
          </a:ln>
        </p:spPr>
        <p:txBody>
          <a:bodyPr/>
          <a:lstStyle/>
          <a:p>
            <a:endParaRPr lang="en-US"/>
          </a:p>
        </p:txBody>
      </p:sp>
      <p:sp>
        <p:nvSpPr>
          <p:cNvPr id="21558" name="Line 72"/>
          <p:cNvSpPr>
            <a:spLocks noChangeShapeType="1"/>
          </p:cNvSpPr>
          <p:nvPr/>
        </p:nvSpPr>
        <p:spPr bwMode="auto">
          <a:xfrm rot="-5400000">
            <a:off x="1066800" y="1870075"/>
            <a:ext cx="0" cy="63500"/>
          </a:xfrm>
          <a:prstGeom prst="line">
            <a:avLst/>
          </a:prstGeom>
          <a:noFill/>
          <a:ln w="9525">
            <a:solidFill>
              <a:schemeClr val="tx1"/>
            </a:solidFill>
            <a:round/>
            <a:headEnd/>
            <a:tailEnd/>
          </a:ln>
        </p:spPr>
        <p:txBody>
          <a:bodyPr/>
          <a:lstStyle/>
          <a:p>
            <a:endParaRPr lang="en-US"/>
          </a:p>
        </p:txBody>
      </p:sp>
      <p:sp>
        <p:nvSpPr>
          <p:cNvPr id="21559" name="Line 73"/>
          <p:cNvSpPr>
            <a:spLocks noChangeShapeType="1"/>
          </p:cNvSpPr>
          <p:nvPr/>
        </p:nvSpPr>
        <p:spPr bwMode="auto">
          <a:xfrm rot="-5400000">
            <a:off x="1066800" y="765175"/>
            <a:ext cx="0" cy="63500"/>
          </a:xfrm>
          <a:prstGeom prst="line">
            <a:avLst/>
          </a:prstGeom>
          <a:noFill/>
          <a:ln w="9525">
            <a:solidFill>
              <a:schemeClr val="tx1"/>
            </a:solidFill>
            <a:round/>
            <a:headEnd/>
            <a:tailEnd/>
          </a:ln>
        </p:spPr>
        <p:txBody>
          <a:bodyPr/>
          <a:lstStyle/>
          <a:p>
            <a:endParaRPr lang="en-US"/>
          </a:p>
        </p:txBody>
      </p:sp>
      <p:sp>
        <p:nvSpPr>
          <p:cNvPr id="21560" name="Text Box 74"/>
          <p:cNvSpPr txBox="1">
            <a:spLocks noChangeArrowheads="1"/>
          </p:cNvSpPr>
          <p:nvPr/>
        </p:nvSpPr>
        <p:spPr bwMode="auto">
          <a:xfrm>
            <a:off x="182563" y="5668963"/>
            <a:ext cx="731837" cy="274637"/>
          </a:xfrm>
          <a:prstGeom prst="rect">
            <a:avLst/>
          </a:prstGeom>
          <a:noFill/>
          <a:ln w="9525">
            <a:noFill/>
            <a:miter lim="800000"/>
            <a:headEnd/>
            <a:tailEnd/>
          </a:ln>
        </p:spPr>
        <p:txBody>
          <a:bodyPr lIns="91436" tIns="45718" rIns="91436" bIns="45718">
            <a:spAutoFit/>
          </a:bodyPr>
          <a:lstStyle/>
          <a:p>
            <a:pPr>
              <a:spcBef>
                <a:spcPct val="50000"/>
              </a:spcBef>
            </a:pPr>
            <a:r>
              <a:rPr lang="en-US" sz="1200" b="1" i="1"/>
              <a:t>15-</a:t>
            </a:r>
            <a:fld id="{329692A4-489B-45CB-BA68-C5256FCC4900}" type="slidenum">
              <a:rPr lang="en-US" sz="1200" b="1" i="1"/>
              <a:pPr>
                <a:spcBef>
                  <a:spcPct val="50000"/>
                </a:spcBef>
              </a:pPr>
              <a:t>7</a:t>
            </a:fld>
            <a:endParaRPr lang="en-US" sz="1200" b="1" i="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7685"/>
                                        </p:tgtEl>
                                        <p:attrNameLst>
                                          <p:attrName>style.visibility</p:attrName>
                                        </p:attrNameLst>
                                      </p:cBhvr>
                                      <p:to>
                                        <p:strVal val="visible"/>
                                      </p:to>
                                    </p:set>
                                    <p:animEffect transition="in" filter="wipe(down)">
                                      <p:cBhvr>
                                        <p:cTn id="7" dur="500"/>
                                        <p:tgtEl>
                                          <p:spTgt spid="327685"/>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32768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27687"/>
                                        </p:tgtEl>
                                        <p:attrNameLst>
                                          <p:attrName>style.visibility</p:attrName>
                                        </p:attrNameLst>
                                      </p:cBhvr>
                                      <p:to>
                                        <p:strVal val="visible"/>
                                      </p:to>
                                    </p:set>
                                    <p:animEffect transition="in" filter="wipe(down)">
                                      <p:cBhvr>
                                        <p:cTn id="15" dur="500"/>
                                        <p:tgtEl>
                                          <p:spTgt spid="327687"/>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27688"/>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32769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327695"/>
                                        </p:tgtEl>
                                        <p:attrNameLst>
                                          <p:attrName>style.visibility</p:attrName>
                                        </p:attrNameLst>
                                      </p:cBhvr>
                                      <p:to>
                                        <p:strVal val="visible"/>
                                      </p:to>
                                    </p:set>
                                    <p:animEffect transition="in" filter="wipe(up)">
                                      <p:cBhvr>
                                        <p:cTn id="26" dur="500"/>
                                        <p:tgtEl>
                                          <p:spTgt spid="32769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327694"/>
                                        </p:tgtEl>
                                        <p:attrNameLst>
                                          <p:attrName>style.visibility</p:attrName>
                                        </p:attrNameLst>
                                      </p:cBhvr>
                                      <p:to>
                                        <p:strVal val="visible"/>
                                      </p:to>
                                    </p:set>
                                    <p:animEffect transition="in" filter="wipe(right)">
                                      <p:cBhvr>
                                        <p:cTn id="29" dur="500"/>
                                        <p:tgtEl>
                                          <p:spTgt spid="3276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5" grpId="0" animBg="1"/>
      <p:bldP spid="327686" grpId="0"/>
      <p:bldP spid="327687" grpId="0" animBg="1"/>
      <p:bldP spid="327688" grpId="0"/>
      <p:bldP spid="327694" grpId="0" animBg="1"/>
      <p:bldP spid="327695" grpId="0" animBg="1"/>
      <p:bldP spid="32769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 name="Rectangle 16"/>
          <p:cNvSpPr>
            <a:spLocks noChangeArrowheads="1"/>
          </p:cNvSpPr>
          <p:nvPr/>
        </p:nvSpPr>
        <p:spPr bwMode="auto">
          <a:xfrm>
            <a:off x="254000" y="3429000"/>
            <a:ext cx="7747000" cy="2286000"/>
          </a:xfrm>
          <a:prstGeom prst="rect">
            <a:avLst/>
          </a:prstGeom>
          <a:solidFill>
            <a:srgbClr val="FFCCCC">
              <a:alpha val="34117"/>
            </a:srgbClr>
          </a:solidFill>
          <a:ln w="9525">
            <a:solidFill>
              <a:schemeClr val="tx1"/>
            </a:solidFill>
            <a:miter lim="800000"/>
            <a:headEnd/>
            <a:tailEnd/>
          </a:ln>
        </p:spPr>
        <p:txBody>
          <a:bodyPr wrap="none" anchor="ctr"/>
          <a:lstStyle/>
          <a:p>
            <a:endParaRPr lang="en-US"/>
          </a:p>
        </p:txBody>
      </p:sp>
      <p:sp>
        <p:nvSpPr>
          <p:cNvPr id="316418" name="Rectangle 2"/>
          <p:cNvSpPr>
            <a:spLocks noGrp="1" noChangeArrowheads="1"/>
          </p:cNvSpPr>
          <p:nvPr>
            <p:ph type="title" sz="quarter"/>
          </p:nvPr>
        </p:nvSpPr>
        <p:spPr/>
        <p:txBody>
          <a:bodyPr/>
          <a:lstStyle/>
          <a:p>
            <a:pPr eaLnBrk="1" fontAlgn="auto" hangingPunct="1">
              <a:spcAft>
                <a:spcPts val="0"/>
              </a:spcAft>
              <a:defRPr/>
            </a:pPr>
            <a:r>
              <a:rPr lang="en-US"/>
              <a:t>Market Beta and Sharpe Ratio</a:t>
            </a:r>
            <a:endParaRPr lang="th-TH"/>
          </a:p>
        </p:txBody>
      </p:sp>
      <p:graphicFrame>
        <p:nvGraphicFramePr>
          <p:cNvPr id="1026" name="Object 4"/>
          <p:cNvGraphicFramePr>
            <a:graphicFrameLocks noChangeAspect="1"/>
          </p:cNvGraphicFramePr>
          <p:nvPr>
            <p:ph sz="quarter" idx="1"/>
          </p:nvPr>
        </p:nvGraphicFramePr>
        <p:xfrm>
          <a:off x="1255713" y="1600200"/>
          <a:ext cx="1830387" cy="731838"/>
        </p:xfrm>
        <a:graphic>
          <a:graphicData uri="http://schemas.openxmlformats.org/presentationml/2006/ole">
            <p:oleObj spid="_x0000_s1026" name="Equation" r:id="rId3" imgW="1079280" imgH="431640" progId="Equation.3">
              <p:embed/>
            </p:oleObj>
          </a:graphicData>
        </a:graphic>
      </p:graphicFrame>
      <p:graphicFrame>
        <p:nvGraphicFramePr>
          <p:cNvPr id="1027" name="Object 6"/>
          <p:cNvGraphicFramePr>
            <a:graphicFrameLocks noChangeAspect="1"/>
          </p:cNvGraphicFramePr>
          <p:nvPr>
            <p:ph sz="quarter" idx="2"/>
          </p:nvPr>
        </p:nvGraphicFramePr>
        <p:xfrm>
          <a:off x="5029200" y="1524000"/>
          <a:ext cx="1676400" cy="838200"/>
        </p:xfrm>
        <a:graphic>
          <a:graphicData uri="http://schemas.openxmlformats.org/presentationml/2006/ole">
            <p:oleObj spid="_x0000_s1027" name="Equation" r:id="rId4" imgW="965160" imgH="482400" progId="Equation.3">
              <p:embed/>
            </p:oleObj>
          </a:graphicData>
        </a:graphic>
      </p:graphicFrame>
      <p:graphicFrame>
        <p:nvGraphicFramePr>
          <p:cNvPr id="1028" name="Object 12"/>
          <p:cNvGraphicFramePr>
            <a:graphicFrameLocks noChangeAspect="1"/>
          </p:cNvGraphicFramePr>
          <p:nvPr>
            <p:ph sz="quarter" idx="3"/>
          </p:nvPr>
        </p:nvGraphicFramePr>
        <p:xfrm>
          <a:off x="3124200" y="3962400"/>
          <a:ext cx="2895600" cy="515938"/>
        </p:xfrm>
        <a:graphic>
          <a:graphicData uri="http://schemas.openxmlformats.org/presentationml/2006/ole">
            <p:oleObj spid="_x0000_s1028" name="Equation" r:id="rId5" imgW="1282680" imgH="228600" progId="Equation.3">
              <p:embed/>
            </p:oleObj>
          </a:graphicData>
        </a:graphic>
      </p:graphicFrame>
      <p:graphicFrame>
        <p:nvGraphicFramePr>
          <p:cNvPr id="1029" name="Object 14"/>
          <p:cNvGraphicFramePr>
            <a:graphicFrameLocks noChangeAspect="1"/>
          </p:cNvGraphicFramePr>
          <p:nvPr>
            <p:ph sz="quarter" idx="4"/>
          </p:nvPr>
        </p:nvGraphicFramePr>
        <p:xfrm>
          <a:off x="3275013" y="4953000"/>
          <a:ext cx="2287587" cy="544513"/>
        </p:xfrm>
        <a:graphic>
          <a:graphicData uri="http://schemas.openxmlformats.org/presentationml/2006/ole">
            <p:oleObj spid="_x0000_s1029" name="Equation" r:id="rId6" imgW="1066680" imgH="253800" progId="Equation.3">
              <p:embed/>
            </p:oleObj>
          </a:graphicData>
        </a:graphic>
      </p:graphicFrame>
      <p:sp>
        <p:nvSpPr>
          <p:cNvPr id="1032" name="Text Box 8"/>
          <p:cNvSpPr txBox="1">
            <a:spLocks noChangeArrowheads="1"/>
          </p:cNvSpPr>
          <p:nvPr/>
        </p:nvSpPr>
        <p:spPr bwMode="auto">
          <a:xfrm>
            <a:off x="685800" y="2378075"/>
            <a:ext cx="3259138" cy="1006475"/>
          </a:xfrm>
          <a:prstGeom prst="rect">
            <a:avLst/>
          </a:prstGeom>
          <a:noFill/>
          <a:ln w="9525">
            <a:noFill/>
            <a:miter lim="800000"/>
            <a:headEnd/>
            <a:tailEnd/>
          </a:ln>
        </p:spPr>
        <p:txBody>
          <a:bodyPr wrap="none">
            <a:spAutoFit/>
          </a:bodyPr>
          <a:lstStyle/>
          <a:p>
            <a:r>
              <a:rPr lang="en-US" sz="2000" b="1">
                <a:solidFill>
                  <a:srgbClr val="990099"/>
                </a:solidFill>
                <a:cs typeface="Times New Roman" pitchFamily="18" charset="0"/>
              </a:rPr>
              <a:t>World </a:t>
            </a:r>
            <a:r>
              <a:rPr lang="el-GR" sz="2000" b="1">
                <a:solidFill>
                  <a:srgbClr val="990099"/>
                </a:solidFill>
                <a:cs typeface="Times New Roman" pitchFamily="18" charset="0"/>
              </a:rPr>
              <a:t>β</a:t>
            </a:r>
            <a:r>
              <a:rPr lang="en-US" sz="2000">
                <a:solidFill>
                  <a:srgbClr val="990099"/>
                </a:solidFill>
                <a:cs typeface="Times New Roman" pitchFamily="18" charset="0"/>
              </a:rPr>
              <a:t> measures sensitivity </a:t>
            </a:r>
          </a:p>
          <a:p>
            <a:r>
              <a:rPr lang="en-US" sz="2000">
                <a:solidFill>
                  <a:srgbClr val="990099"/>
                </a:solidFill>
                <a:cs typeface="Times New Roman" pitchFamily="18" charset="0"/>
              </a:rPr>
              <a:t>of a national market return to</a:t>
            </a:r>
          </a:p>
          <a:p>
            <a:r>
              <a:rPr lang="en-US" sz="2000">
                <a:solidFill>
                  <a:srgbClr val="990099"/>
                </a:solidFill>
                <a:cs typeface="Times New Roman" pitchFamily="18" charset="0"/>
              </a:rPr>
              <a:t>the world market movements</a:t>
            </a:r>
            <a:endParaRPr lang="el-GR" sz="2000">
              <a:solidFill>
                <a:srgbClr val="990099"/>
              </a:solidFill>
              <a:cs typeface="Times New Roman" pitchFamily="18" charset="0"/>
            </a:endParaRPr>
          </a:p>
        </p:txBody>
      </p:sp>
      <p:sp>
        <p:nvSpPr>
          <p:cNvPr id="1033" name="Text Box 9"/>
          <p:cNvSpPr txBox="1">
            <a:spLocks noChangeArrowheads="1"/>
          </p:cNvSpPr>
          <p:nvPr/>
        </p:nvSpPr>
        <p:spPr bwMode="auto">
          <a:xfrm>
            <a:off x="4267200" y="2362200"/>
            <a:ext cx="3627438" cy="1006475"/>
          </a:xfrm>
          <a:prstGeom prst="rect">
            <a:avLst/>
          </a:prstGeom>
          <a:noFill/>
          <a:ln w="9525">
            <a:noFill/>
            <a:miter lim="800000"/>
            <a:headEnd/>
            <a:tailEnd/>
          </a:ln>
        </p:spPr>
        <p:txBody>
          <a:bodyPr wrap="none">
            <a:spAutoFit/>
          </a:bodyPr>
          <a:lstStyle/>
          <a:p>
            <a:r>
              <a:rPr lang="en-US" sz="2000" b="1">
                <a:solidFill>
                  <a:srgbClr val="003399"/>
                </a:solidFill>
                <a:cs typeface="Times New Roman" pitchFamily="18" charset="0"/>
              </a:rPr>
              <a:t>Sharpe Ratio</a:t>
            </a:r>
            <a:r>
              <a:rPr lang="en-US" sz="2000">
                <a:solidFill>
                  <a:srgbClr val="003399"/>
                </a:solidFill>
                <a:cs typeface="Times New Roman" pitchFamily="18" charset="0"/>
              </a:rPr>
              <a:t> measures historical</a:t>
            </a:r>
          </a:p>
          <a:p>
            <a:r>
              <a:rPr lang="en-US" sz="2000">
                <a:solidFill>
                  <a:srgbClr val="003399"/>
                </a:solidFill>
                <a:cs typeface="Times New Roman" pitchFamily="18" charset="0"/>
              </a:rPr>
              <a:t>performance of stocks (i.e. excess</a:t>
            </a:r>
          </a:p>
          <a:p>
            <a:r>
              <a:rPr lang="en-US" sz="2000">
                <a:solidFill>
                  <a:srgbClr val="003399"/>
                </a:solidFill>
                <a:cs typeface="Times New Roman" pitchFamily="18" charset="0"/>
              </a:rPr>
              <a:t>return adjusted for risk)</a:t>
            </a:r>
            <a:endParaRPr lang="el-GR" sz="2000">
              <a:solidFill>
                <a:srgbClr val="003399"/>
              </a:solidFill>
              <a:cs typeface="Times New Roman" pitchFamily="18" charset="0"/>
            </a:endParaRPr>
          </a:p>
        </p:txBody>
      </p:sp>
      <p:sp>
        <p:nvSpPr>
          <p:cNvPr id="1034" name="Line 10"/>
          <p:cNvSpPr>
            <a:spLocks noChangeShapeType="1"/>
          </p:cNvSpPr>
          <p:nvPr/>
        </p:nvSpPr>
        <p:spPr bwMode="auto">
          <a:xfrm>
            <a:off x="304800" y="3429000"/>
            <a:ext cx="7696200" cy="0"/>
          </a:xfrm>
          <a:prstGeom prst="line">
            <a:avLst/>
          </a:prstGeom>
          <a:noFill/>
          <a:ln w="25400">
            <a:solidFill>
              <a:srgbClr val="808080"/>
            </a:solidFill>
            <a:round/>
            <a:headEnd/>
            <a:tailEnd/>
          </a:ln>
        </p:spPr>
        <p:txBody>
          <a:bodyPr/>
          <a:lstStyle/>
          <a:p>
            <a:endParaRPr lang="en-US"/>
          </a:p>
        </p:txBody>
      </p:sp>
      <p:sp>
        <p:nvSpPr>
          <p:cNvPr id="1035" name="Text Box 11"/>
          <p:cNvSpPr txBox="1">
            <a:spLocks noChangeArrowheads="1"/>
          </p:cNvSpPr>
          <p:nvPr/>
        </p:nvSpPr>
        <p:spPr bwMode="auto">
          <a:xfrm>
            <a:off x="228600" y="3489325"/>
            <a:ext cx="7119938" cy="1452563"/>
          </a:xfrm>
          <a:prstGeom prst="rect">
            <a:avLst/>
          </a:prstGeom>
          <a:noFill/>
          <a:ln w="9525">
            <a:noFill/>
            <a:miter lim="800000"/>
            <a:headEnd/>
            <a:tailEnd/>
          </a:ln>
        </p:spPr>
        <p:txBody>
          <a:bodyPr wrap="none">
            <a:spAutoFit/>
          </a:bodyPr>
          <a:lstStyle/>
          <a:p>
            <a:r>
              <a:rPr lang="en-US" sz="2000" b="1"/>
              <a:t>Calculate “Gain from OIP”</a:t>
            </a:r>
          </a:p>
          <a:p>
            <a:r>
              <a:rPr lang="en-US" sz="1800" u="sng"/>
              <a:t>Method 1</a:t>
            </a:r>
            <a:r>
              <a:rPr lang="en-US" sz="1800"/>
              <a:t>: </a:t>
            </a:r>
            <a:r>
              <a:rPr lang="en-US" sz="1800" b="1">
                <a:solidFill>
                  <a:srgbClr val="3333FF"/>
                </a:solidFill>
              </a:rPr>
              <a:t>Increase in SR</a:t>
            </a:r>
          </a:p>
          <a:p>
            <a:endParaRPr lang="en-US" sz="1800"/>
          </a:p>
          <a:p>
            <a:pPr>
              <a:lnSpc>
                <a:spcPct val="80000"/>
              </a:lnSpc>
            </a:pPr>
            <a:endParaRPr lang="en-US" sz="1800"/>
          </a:p>
          <a:p>
            <a:r>
              <a:rPr lang="en-US" sz="1800" u="sng"/>
              <a:t>Method 2</a:t>
            </a:r>
            <a:r>
              <a:rPr lang="en-US" sz="1800"/>
              <a:t>: </a:t>
            </a:r>
            <a:r>
              <a:rPr lang="en-US" sz="1800" b="1">
                <a:solidFill>
                  <a:srgbClr val="FF0066"/>
                </a:solidFill>
              </a:rPr>
              <a:t>Increase in portfolio return at domestic-equivalent risk level</a:t>
            </a:r>
            <a:endParaRPr lang="th-TH" sz="1800" b="1">
              <a:solidFill>
                <a:srgbClr val="FF0066"/>
              </a:solidFill>
              <a:cs typeface="KodchiangUPC" pitchFamily="18" charset="-34"/>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3657600" y="2971800"/>
            <a:ext cx="990600" cy="703263"/>
          </a:xfrm>
          <a:prstGeom prst="rect">
            <a:avLst/>
          </a:prstGeom>
          <a:noFill/>
          <a:ln w="9525">
            <a:noFill/>
            <a:miter lim="800000"/>
            <a:headEnd/>
            <a:tailEnd/>
          </a:ln>
        </p:spPr>
        <p:txBody>
          <a:bodyPr lIns="91432" tIns="45716" rIns="91432" bIns="45716">
            <a:spAutoFit/>
          </a:bodyPr>
          <a:lstStyle/>
          <a:p>
            <a:pPr algn="r">
              <a:spcBef>
                <a:spcPct val="50000"/>
              </a:spcBef>
            </a:pPr>
            <a:r>
              <a:rPr lang="en-US" sz="1600"/>
              <a:t>1.42%</a:t>
            </a:r>
          </a:p>
          <a:p>
            <a:pPr algn="r">
              <a:spcBef>
                <a:spcPct val="50000"/>
              </a:spcBef>
            </a:pPr>
            <a:r>
              <a:rPr lang="en-US" sz="1600"/>
              <a:t>1.26%</a:t>
            </a:r>
          </a:p>
        </p:txBody>
      </p:sp>
      <p:sp>
        <p:nvSpPr>
          <p:cNvPr id="293891" name="Rectangle 3"/>
          <p:cNvSpPr>
            <a:spLocks noGrp="1" noChangeArrowheads="1"/>
          </p:cNvSpPr>
          <p:nvPr>
            <p:ph type="title"/>
          </p:nvPr>
        </p:nvSpPr>
        <p:spPr/>
        <p:txBody>
          <a:bodyPr/>
          <a:lstStyle/>
          <a:p>
            <a:pPr eaLnBrk="1" fontAlgn="auto" hangingPunct="1">
              <a:spcAft>
                <a:spcPts val="0"/>
              </a:spcAft>
              <a:defRPr/>
            </a:pPr>
            <a:r>
              <a:rPr lang="en-US"/>
              <a:t>Gains from </a:t>
            </a:r>
            <a:br>
              <a:rPr lang="en-US"/>
            </a:br>
            <a:r>
              <a:rPr lang="en-US"/>
              <a:t>International Diversification</a:t>
            </a:r>
          </a:p>
        </p:txBody>
      </p:sp>
      <p:sp>
        <p:nvSpPr>
          <p:cNvPr id="22532" name="Rectangle 4"/>
          <p:cNvSpPr>
            <a:spLocks noGrp="1" noChangeArrowheads="1"/>
          </p:cNvSpPr>
          <p:nvPr>
            <p:ph type="body" sz="half" idx="1"/>
          </p:nvPr>
        </p:nvSpPr>
        <p:spPr>
          <a:xfrm>
            <a:off x="263525" y="1495425"/>
            <a:ext cx="3768725" cy="2466975"/>
          </a:xfrm>
        </p:spPr>
        <p:txBody>
          <a:bodyPr/>
          <a:lstStyle/>
          <a:p>
            <a:pPr eaLnBrk="1" hangingPunct="1"/>
            <a:r>
              <a:rPr lang="en-US" sz="2000" dirty="0" smtClean="0"/>
              <a:t>For a U.S. investor, OIP has more return and more risk. The Sharpe measure is 20% higher, suggesting that an equivalent-risk OIP would have </a:t>
            </a:r>
            <a:r>
              <a:rPr lang="en-US" sz="2000" dirty="0" smtClean="0">
                <a:solidFill>
                  <a:srgbClr val="FF0000"/>
                </a:solidFill>
              </a:rPr>
              <a:t>1.73</a:t>
            </a:r>
            <a:r>
              <a:rPr lang="en-US" sz="2000" dirty="0" smtClean="0"/>
              <a:t>% more return than a domestic portfolio. </a:t>
            </a:r>
            <a:r>
              <a:rPr lang="en-US" sz="2000" dirty="0" smtClean="0">
                <a:solidFill>
                  <a:srgbClr val="FF0066"/>
                </a:solidFill>
              </a:rPr>
              <a:t>(Risk-free = 0.55%)</a:t>
            </a:r>
          </a:p>
        </p:txBody>
      </p:sp>
      <p:grpSp>
        <p:nvGrpSpPr>
          <p:cNvPr id="22533" name="Group 5"/>
          <p:cNvGrpSpPr>
            <a:grpSpLocks/>
          </p:cNvGrpSpPr>
          <p:nvPr/>
        </p:nvGrpSpPr>
        <p:grpSpPr bwMode="auto">
          <a:xfrm>
            <a:off x="304800" y="3865563"/>
            <a:ext cx="3886200" cy="1773237"/>
            <a:chOff x="-2" y="-2"/>
            <a:chExt cx="3805" cy="1213"/>
          </a:xfrm>
        </p:grpSpPr>
        <p:grpSp>
          <p:nvGrpSpPr>
            <p:cNvPr id="22549" name="Group 6"/>
            <p:cNvGrpSpPr>
              <a:grpSpLocks/>
            </p:cNvGrpSpPr>
            <p:nvPr/>
          </p:nvGrpSpPr>
          <p:grpSpPr bwMode="auto">
            <a:xfrm>
              <a:off x="0" y="0"/>
              <a:ext cx="3801" cy="1209"/>
              <a:chOff x="0" y="0"/>
              <a:chExt cx="3801" cy="1209"/>
            </a:xfrm>
          </p:grpSpPr>
          <p:grpSp>
            <p:nvGrpSpPr>
              <p:cNvPr id="22551" name="Group 7"/>
              <p:cNvGrpSpPr>
                <a:grpSpLocks/>
              </p:cNvGrpSpPr>
              <p:nvPr/>
            </p:nvGrpSpPr>
            <p:grpSpPr bwMode="auto">
              <a:xfrm>
                <a:off x="0" y="0"/>
                <a:ext cx="1267" cy="403"/>
                <a:chOff x="0" y="0"/>
                <a:chExt cx="1267" cy="403"/>
              </a:xfrm>
            </p:grpSpPr>
            <p:sp>
              <p:nvSpPr>
                <p:cNvPr id="22592" name="Rectangle 8"/>
                <p:cNvSpPr>
                  <a:spLocks noChangeArrowheads="1"/>
                </p:cNvSpPr>
                <p:nvPr/>
              </p:nvSpPr>
              <p:spPr bwMode="auto">
                <a:xfrm>
                  <a:off x="0" y="0"/>
                  <a:ext cx="1267" cy="403"/>
                </a:xfrm>
                <a:prstGeom prst="rect">
                  <a:avLst/>
                </a:prstGeom>
                <a:solidFill>
                  <a:srgbClr val="800000"/>
                </a:solidFill>
                <a:ln w="9525">
                  <a:noFill/>
                  <a:miter lim="800000"/>
                  <a:headEnd/>
                  <a:tailEnd/>
                </a:ln>
              </p:spPr>
              <p:txBody>
                <a:bodyPr/>
                <a:lstStyle/>
                <a:p>
                  <a:endParaRPr lang="en-US"/>
                </a:p>
              </p:txBody>
            </p:sp>
            <p:grpSp>
              <p:nvGrpSpPr>
                <p:cNvPr id="22593" name="Group 9"/>
                <p:cNvGrpSpPr>
                  <a:grpSpLocks/>
                </p:cNvGrpSpPr>
                <p:nvPr/>
              </p:nvGrpSpPr>
              <p:grpSpPr bwMode="auto">
                <a:xfrm>
                  <a:off x="0" y="0"/>
                  <a:ext cx="1267" cy="403"/>
                  <a:chOff x="0" y="0"/>
                  <a:chExt cx="1267" cy="403"/>
                </a:xfrm>
              </p:grpSpPr>
              <p:sp>
                <p:nvSpPr>
                  <p:cNvPr id="22594" name="Rectangle 10"/>
                  <p:cNvSpPr>
                    <a:spLocks noChangeArrowheads="1"/>
                  </p:cNvSpPr>
                  <p:nvPr/>
                </p:nvSpPr>
                <p:spPr bwMode="auto">
                  <a:xfrm>
                    <a:off x="43" y="0"/>
                    <a:ext cx="1181" cy="403"/>
                  </a:xfrm>
                  <a:prstGeom prst="rect">
                    <a:avLst/>
                  </a:prstGeom>
                  <a:solidFill>
                    <a:srgbClr val="800000"/>
                  </a:solidFill>
                  <a:ln w="9525">
                    <a:noFill/>
                    <a:miter lim="800000"/>
                    <a:headEnd/>
                    <a:tailEnd/>
                  </a:ln>
                </p:spPr>
                <p:txBody>
                  <a:bodyPr lIns="91432" tIns="45716" rIns="91432" bIns="45716"/>
                  <a:lstStyle/>
                  <a:p>
                    <a:r>
                      <a:rPr lang="en-US" sz="1600" b="1">
                        <a:cs typeface="Times New Roman" pitchFamily="18" charset="0"/>
                      </a:rPr>
                      <a:t> </a:t>
                    </a:r>
                  </a:p>
                  <a:p>
                    <a:endParaRPr lang="en-US" sz="1600" b="1"/>
                  </a:p>
                </p:txBody>
              </p:sp>
              <p:sp>
                <p:nvSpPr>
                  <p:cNvPr id="22595" name="Rectangle 11"/>
                  <p:cNvSpPr>
                    <a:spLocks noChangeArrowheads="1"/>
                  </p:cNvSpPr>
                  <p:nvPr/>
                </p:nvSpPr>
                <p:spPr bwMode="auto">
                  <a:xfrm>
                    <a:off x="0" y="0"/>
                    <a:ext cx="1267" cy="403"/>
                  </a:xfrm>
                  <a:prstGeom prst="rect">
                    <a:avLst/>
                  </a:prstGeom>
                  <a:noFill/>
                  <a:ln w="7">
                    <a:solidFill>
                      <a:srgbClr val="A0A0A0"/>
                    </a:solidFill>
                    <a:miter lim="800000"/>
                    <a:headEnd/>
                    <a:tailEnd/>
                  </a:ln>
                </p:spPr>
                <p:txBody>
                  <a:bodyPr/>
                  <a:lstStyle/>
                  <a:p>
                    <a:endParaRPr lang="en-US"/>
                  </a:p>
                </p:txBody>
              </p:sp>
            </p:grpSp>
          </p:grpSp>
          <p:grpSp>
            <p:nvGrpSpPr>
              <p:cNvPr id="22552" name="Group 12"/>
              <p:cNvGrpSpPr>
                <a:grpSpLocks/>
              </p:cNvGrpSpPr>
              <p:nvPr/>
            </p:nvGrpSpPr>
            <p:grpSpPr bwMode="auto">
              <a:xfrm>
                <a:off x="1267" y="0"/>
                <a:ext cx="1267" cy="403"/>
                <a:chOff x="1267" y="0"/>
                <a:chExt cx="1267" cy="403"/>
              </a:xfrm>
            </p:grpSpPr>
            <p:sp>
              <p:nvSpPr>
                <p:cNvPr id="22588" name="Rectangle 13"/>
                <p:cNvSpPr>
                  <a:spLocks noChangeArrowheads="1"/>
                </p:cNvSpPr>
                <p:nvPr/>
              </p:nvSpPr>
              <p:spPr bwMode="auto">
                <a:xfrm>
                  <a:off x="1267" y="0"/>
                  <a:ext cx="1267" cy="403"/>
                </a:xfrm>
                <a:prstGeom prst="rect">
                  <a:avLst/>
                </a:prstGeom>
                <a:solidFill>
                  <a:srgbClr val="800000"/>
                </a:solidFill>
                <a:ln w="9525">
                  <a:noFill/>
                  <a:miter lim="800000"/>
                  <a:headEnd/>
                  <a:tailEnd/>
                </a:ln>
              </p:spPr>
              <p:txBody>
                <a:bodyPr/>
                <a:lstStyle/>
                <a:p>
                  <a:endParaRPr lang="en-US"/>
                </a:p>
              </p:txBody>
            </p:sp>
            <p:grpSp>
              <p:nvGrpSpPr>
                <p:cNvPr id="22589" name="Group 14"/>
                <p:cNvGrpSpPr>
                  <a:grpSpLocks/>
                </p:cNvGrpSpPr>
                <p:nvPr/>
              </p:nvGrpSpPr>
              <p:grpSpPr bwMode="auto">
                <a:xfrm>
                  <a:off x="1267" y="0"/>
                  <a:ext cx="1267" cy="403"/>
                  <a:chOff x="1267" y="0"/>
                  <a:chExt cx="1267" cy="403"/>
                </a:xfrm>
              </p:grpSpPr>
              <p:sp>
                <p:nvSpPr>
                  <p:cNvPr id="22590" name="Rectangle 15"/>
                  <p:cNvSpPr>
                    <a:spLocks noChangeArrowheads="1"/>
                  </p:cNvSpPr>
                  <p:nvPr/>
                </p:nvSpPr>
                <p:spPr bwMode="auto">
                  <a:xfrm>
                    <a:off x="1310" y="0"/>
                    <a:ext cx="1181" cy="403"/>
                  </a:xfrm>
                  <a:prstGeom prst="rect">
                    <a:avLst/>
                  </a:prstGeom>
                  <a:solidFill>
                    <a:srgbClr val="800000"/>
                  </a:solidFill>
                  <a:ln w="9525">
                    <a:noFill/>
                    <a:miter lim="800000"/>
                    <a:headEnd/>
                    <a:tailEnd/>
                  </a:ln>
                </p:spPr>
                <p:txBody>
                  <a:bodyPr lIns="91432" tIns="45716" rIns="91432" bIns="45716"/>
                  <a:lstStyle/>
                  <a:p>
                    <a:pPr algn="ctr"/>
                    <a:r>
                      <a:rPr lang="en-US" sz="1600" b="1" i="1">
                        <a:solidFill>
                          <a:srgbClr val="FFFFFF"/>
                        </a:solidFill>
                        <a:cs typeface="Times New Roman" pitchFamily="18" charset="0"/>
                      </a:rPr>
                      <a:t>OIP</a:t>
                    </a:r>
                    <a:endParaRPr lang="en-US" sz="1600" b="1">
                      <a:cs typeface="Times New Roman" pitchFamily="18" charset="0"/>
                    </a:endParaRPr>
                  </a:p>
                  <a:p>
                    <a:pPr algn="ctr"/>
                    <a:endParaRPr lang="en-US" sz="1600" b="1"/>
                  </a:p>
                </p:txBody>
              </p:sp>
              <p:sp>
                <p:nvSpPr>
                  <p:cNvPr id="22591" name="Rectangle 16"/>
                  <p:cNvSpPr>
                    <a:spLocks noChangeArrowheads="1"/>
                  </p:cNvSpPr>
                  <p:nvPr/>
                </p:nvSpPr>
                <p:spPr bwMode="auto">
                  <a:xfrm>
                    <a:off x="1267" y="0"/>
                    <a:ext cx="1267" cy="403"/>
                  </a:xfrm>
                  <a:prstGeom prst="rect">
                    <a:avLst/>
                  </a:prstGeom>
                  <a:noFill/>
                  <a:ln w="7">
                    <a:solidFill>
                      <a:srgbClr val="A0A0A0"/>
                    </a:solidFill>
                    <a:miter lim="800000"/>
                    <a:headEnd/>
                    <a:tailEnd/>
                  </a:ln>
                </p:spPr>
                <p:txBody>
                  <a:bodyPr/>
                  <a:lstStyle/>
                  <a:p>
                    <a:endParaRPr lang="en-US"/>
                  </a:p>
                </p:txBody>
              </p:sp>
            </p:grpSp>
          </p:grpSp>
          <p:grpSp>
            <p:nvGrpSpPr>
              <p:cNvPr id="22553" name="Group 17"/>
              <p:cNvGrpSpPr>
                <a:grpSpLocks/>
              </p:cNvGrpSpPr>
              <p:nvPr/>
            </p:nvGrpSpPr>
            <p:grpSpPr bwMode="auto">
              <a:xfrm>
                <a:off x="2534" y="0"/>
                <a:ext cx="1267" cy="403"/>
                <a:chOff x="2534" y="0"/>
                <a:chExt cx="1267" cy="403"/>
              </a:xfrm>
            </p:grpSpPr>
            <p:sp>
              <p:nvSpPr>
                <p:cNvPr id="22584" name="Rectangle 18"/>
                <p:cNvSpPr>
                  <a:spLocks noChangeArrowheads="1"/>
                </p:cNvSpPr>
                <p:nvPr/>
              </p:nvSpPr>
              <p:spPr bwMode="auto">
                <a:xfrm>
                  <a:off x="2534" y="0"/>
                  <a:ext cx="1267" cy="403"/>
                </a:xfrm>
                <a:prstGeom prst="rect">
                  <a:avLst/>
                </a:prstGeom>
                <a:solidFill>
                  <a:srgbClr val="800000"/>
                </a:solidFill>
                <a:ln w="9525">
                  <a:noFill/>
                  <a:miter lim="800000"/>
                  <a:headEnd/>
                  <a:tailEnd/>
                </a:ln>
              </p:spPr>
              <p:txBody>
                <a:bodyPr/>
                <a:lstStyle/>
                <a:p>
                  <a:endParaRPr lang="en-US"/>
                </a:p>
              </p:txBody>
            </p:sp>
            <p:grpSp>
              <p:nvGrpSpPr>
                <p:cNvPr id="22585" name="Group 19"/>
                <p:cNvGrpSpPr>
                  <a:grpSpLocks/>
                </p:cNvGrpSpPr>
                <p:nvPr/>
              </p:nvGrpSpPr>
              <p:grpSpPr bwMode="auto">
                <a:xfrm>
                  <a:off x="2534" y="0"/>
                  <a:ext cx="1267" cy="403"/>
                  <a:chOff x="2534" y="0"/>
                  <a:chExt cx="1267" cy="403"/>
                </a:xfrm>
              </p:grpSpPr>
              <p:sp>
                <p:nvSpPr>
                  <p:cNvPr id="22586" name="Rectangle 20"/>
                  <p:cNvSpPr>
                    <a:spLocks noChangeArrowheads="1"/>
                  </p:cNvSpPr>
                  <p:nvPr/>
                </p:nvSpPr>
                <p:spPr bwMode="auto">
                  <a:xfrm>
                    <a:off x="2577" y="0"/>
                    <a:ext cx="1181" cy="403"/>
                  </a:xfrm>
                  <a:prstGeom prst="rect">
                    <a:avLst/>
                  </a:prstGeom>
                  <a:solidFill>
                    <a:srgbClr val="800000"/>
                  </a:solidFill>
                  <a:ln w="9525">
                    <a:noFill/>
                    <a:miter lim="800000"/>
                    <a:headEnd/>
                    <a:tailEnd/>
                  </a:ln>
                </p:spPr>
                <p:txBody>
                  <a:bodyPr lIns="91432" tIns="45716" rIns="91432" bIns="45716"/>
                  <a:lstStyle/>
                  <a:p>
                    <a:pPr algn="ctr"/>
                    <a:r>
                      <a:rPr lang="en-US" sz="1600" b="1" i="1">
                        <a:solidFill>
                          <a:srgbClr val="FFFFFF"/>
                        </a:solidFill>
                        <a:cs typeface="Times New Roman" pitchFamily="18" charset="0"/>
                      </a:rPr>
                      <a:t>ODP</a:t>
                    </a:r>
                    <a:endParaRPr lang="en-US" sz="1600" b="1">
                      <a:cs typeface="Times New Roman" pitchFamily="18" charset="0"/>
                    </a:endParaRPr>
                  </a:p>
                  <a:p>
                    <a:pPr algn="ctr"/>
                    <a:endParaRPr lang="en-US" sz="1600" b="1"/>
                  </a:p>
                </p:txBody>
              </p:sp>
              <p:sp>
                <p:nvSpPr>
                  <p:cNvPr id="22587" name="Rectangle 21"/>
                  <p:cNvSpPr>
                    <a:spLocks noChangeArrowheads="1"/>
                  </p:cNvSpPr>
                  <p:nvPr/>
                </p:nvSpPr>
                <p:spPr bwMode="auto">
                  <a:xfrm>
                    <a:off x="2534" y="0"/>
                    <a:ext cx="1267" cy="403"/>
                  </a:xfrm>
                  <a:prstGeom prst="rect">
                    <a:avLst/>
                  </a:prstGeom>
                  <a:noFill/>
                  <a:ln w="7">
                    <a:solidFill>
                      <a:srgbClr val="A0A0A0"/>
                    </a:solidFill>
                    <a:miter lim="800000"/>
                    <a:headEnd/>
                    <a:tailEnd/>
                  </a:ln>
                </p:spPr>
                <p:txBody>
                  <a:bodyPr/>
                  <a:lstStyle/>
                  <a:p>
                    <a:endParaRPr lang="en-US"/>
                  </a:p>
                </p:txBody>
              </p:sp>
            </p:grpSp>
          </p:grpSp>
          <p:grpSp>
            <p:nvGrpSpPr>
              <p:cNvPr id="22554" name="Group 22"/>
              <p:cNvGrpSpPr>
                <a:grpSpLocks/>
              </p:cNvGrpSpPr>
              <p:nvPr/>
            </p:nvGrpSpPr>
            <p:grpSpPr bwMode="auto">
              <a:xfrm>
                <a:off x="0" y="403"/>
                <a:ext cx="1267" cy="403"/>
                <a:chOff x="0" y="403"/>
                <a:chExt cx="1267" cy="403"/>
              </a:xfrm>
            </p:grpSpPr>
            <p:sp>
              <p:nvSpPr>
                <p:cNvPr id="22580" name="Rectangle 23"/>
                <p:cNvSpPr>
                  <a:spLocks noChangeArrowheads="1"/>
                </p:cNvSpPr>
                <p:nvPr/>
              </p:nvSpPr>
              <p:spPr bwMode="auto">
                <a:xfrm>
                  <a:off x="0" y="403"/>
                  <a:ext cx="1267" cy="403"/>
                </a:xfrm>
                <a:prstGeom prst="rect">
                  <a:avLst/>
                </a:prstGeom>
                <a:solidFill>
                  <a:srgbClr val="FFFFEF"/>
                </a:solidFill>
                <a:ln w="9525">
                  <a:noFill/>
                  <a:miter lim="800000"/>
                  <a:headEnd/>
                  <a:tailEnd/>
                </a:ln>
              </p:spPr>
              <p:txBody>
                <a:bodyPr/>
                <a:lstStyle/>
                <a:p>
                  <a:endParaRPr lang="en-US"/>
                </a:p>
              </p:txBody>
            </p:sp>
            <p:grpSp>
              <p:nvGrpSpPr>
                <p:cNvPr id="22581" name="Group 24"/>
                <p:cNvGrpSpPr>
                  <a:grpSpLocks/>
                </p:cNvGrpSpPr>
                <p:nvPr/>
              </p:nvGrpSpPr>
              <p:grpSpPr bwMode="auto">
                <a:xfrm>
                  <a:off x="0" y="403"/>
                  <a:ext cx="1267" cy="403"/>
                  <a:chOff x="0" y="403"/>
                  <a:chExt cx="1267" cy="403"/>
                </a:xfrm>
              </p:grpSpPr>
              <p:sp>
                <p:nvSpPr>
                  <p:cNvPr id="22582" name="Rectangle 25"/>
                  <p:cNvSpPr>
                    <a:spLocks noChangeArrowheads="1"/>
                  </p:cNvSpPr>
                  <p:nvPr/>
                </p:nvSpPr>
                <p:spPr bwMode="auto">
                  <a:xfrm>
                    <a:off x="43" y="403"/>
                    <a:ext cx="1181" cy="403"/>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Mean Return</a:t>
                    </a:r>
                    <a:endParaRPr lang="en-US" sz="1600" b="1">
                      <a:cs typeface="Times New Roman" pitchFamily="18" charset="0"/>
                    </a:endParaRPr>
                  </a:p>
                  <a:p>
                    <a:endParaRPr lang="en-US" sz="1600" b="1"/>
                  </a:p>
                </p:txBody>
              </p:sp>
              <p:sp>
                <p:nvSpPr>
                  <p:cNvPr id="22583" name="Rectangle 26"/>
                  <p:cNvSpPr>
                    <a:spLocks noChangeArrowheads="1"/>
                  </p:cNvSpPr>
                  <p:nvPr/>
                </p:nvSpPr>
                <p:spPr bwMode="auto">
                  <a:xfrm>
                    <a:off x="0" y="403"/>
                    <a:ext cx="1267" cy="403"/>
                  </a:xfrm>
                  <a:prstGeom prst="rect">
                    <a:avLst/>
                  </a:prstGeom>
                  <a:noFill/>
                  <a:ln w="7">
                    <a:solidFill>
                      <a:srgbClr val="A0A0A0"/>
                    </a:solidFill>
                    <a:miter lim="800000"/>
                    <a:headEnd/>
                    <a:tailEnd/>
                  </a:ln>
                </p:spPr>
                <p:txBody>
                  <a:bodyPr/>
                  <a:lstStyle/>
                  <a:p>
                    <a:endParaRPr lang="en-US"/>
                  </a:p>
                </p:txBody>
              </p:sp>
            </p:grpSp>
          </p:grpSp>
          <p:grpSp>
            <p:nvGrpSpPr>
              <p:cNvPr id="22555" name="Group 27"/>
              <p:cNvGrpSpPr>
                <a:grpSpLocks/>
              </p:cNvGrpSpPr>
              <p:nvPr/>
            </p:nvGrpSpPr>
            <p:grpSpPr bwMode="auto">
              <a:xfrm>
                <a:off x="1267" y="403"/>
                <a:ext cx="1267" cy="403"/>
                <a:chOff x="1267" y="403"/>
                <a:chExt cx="1267" cy="403"/>
              </a:xfrm>
            </p:grpSpPr>
            <p:sp>
              <p:nvSpPr>
                <p:cNvPr id="22576" name="Rectangle 28"/>
                <p:cNvSpPr>
                  <a:spLocks noChangeArrowheads="1"/>
                </p:cNvSpPr>
                <p:nvPr/>
              </p:nvSpPr>
              <p:spPr bwMode="auto">
                <a:xfrm>
                  <a:off x="1267" y="403"/>
                  <a:ext cx="1267" cy="403"/>
                </a:xfrm>
                <a:prstGeom prst="rect">
                  <a:avLst/>
                </a:prstGeom>
                <a:solidFill>
                  <a:srgbClr val="FFFFEF"/>
                </a:solidFill>
                <a:ln w="9525">
                  <a:noFill/>
                  <a:miter lim="800000"/>
                  <a:headEnd/>
                  <a:tailEnd/>
                </a:ln>
              </p:spPr>
              <p:txBody>
                <a:bodyPr/>
                <a:lstStyle/>
                <a:p>
                  <a:endParaRPr lang="en-US"/>
                </a:p>
              </p:txBody>
            </p:sp>
            <p:grpSp>
              <p:nvGrpSpPr>
                <p:cNvPr id="22577" name="Group 29"/>
                <p:cNvGrpSpPr>
                  <a:grpSpLocks/>
                </p:cNvGrpSpPr>
                <p:nvPr/>
              </p:nvGrpSpPr>
              <p:grpSpPr bwMode="auto">
                <a:xfrm>
                  <a:off x="1267" y="403"/>
                  <a:ext cx="1267" cy="403"/>
                  <a:chOff x="1267" y="403"/>
                  <a:chExt cx="1267" cy="403"/>
                </a:xfrm>
              </p:grpSpPr>
              <p:sp>
                <p:nvSpPr>
                  <p:cNvPr id="22578" name="Rectangle 30"/>
                  <p:cNvSpPr>
                    <a:spLocks noChangeArrowheads="1"/>
                  </p:cNvSpPr>
                  <p:nvPr/>
                </p:nvSpPr>
                <p:spPr bwMode="auto">
                  <a:xfrm>
                    <a:off x="1310" y="403"/>
                    <a:ext cx="1181" cy="403"/>
                  </a:xfrm>
                  <a:prstGeom prst="rect">
                    <a:avLst/>
                  </a:prstGeom>
                  <a:solidFill>
                    <a:srgbClr val="FFFFEF"/>
                  </a:solidFill>
                  <a:ln w="9525">
                    <a:noFill/>
                    <a:miter lim="800000"/>
                    <a:headEnd/>
                    <a:tailEnd/>
                  </a:ln>
                </p:spPr>
                <p:txBody>
                  <a:bodyPr lIns="91432" tIns="45716" rIns="91432" bIns="45716"/>
                  <a:lstStyle/>
                  <a:p>
                    <a:pPr algn="ctr"/>
                    <a:r>
                      <a:rPr lang="en-US" sz="1600" b="1">
                        <a:cs typeface="Times New Roman" pitchFamily="18" charset="0"/>
                      </a:rPr>
                      <a:t>1.42%</a:t>
                    </a:r>
                  </a:p>
                  <a:p>
                    <a:pPr algn="ctr"/>
                    <a:endParaRPr lang="en-US" sz="1600" b="1"/>
                  </a:p>
                </p:txBody>
              </p:sp>
              <p:sp>
                <p:nvSpPr>
                  <p:cNvPr id="22579" name="Rectangle 31"/>
                  <p:cNvSpPr>
                    <a:spLocks noChangeArrowheads="1"/>
                  </p:cNvSpPr>
                  <p:nvPr/>
                </p:nvSpPr>
                <p:spPr bwMode="auto">
                  <a:xfrm>
                    <a:off x="1267" y="403"/>
                    <a:ext cx="1267" cy="403"/>
                  </a:xfrm>
                  <a:prstGeom prst="rect">
                    <a:avLst/>
                  </a:prstGeom>
                  <a:noFill/>
                  <a:ln w="7">
                    <a:solidFill>
                      <a:srgbClr val="A0A0A0"/>
                    </a:solidFill>
                    <a:miter lim="800000"/>
                    <a:headEnd/>
                    <a:tailEnd/>
                  </a:ln>
                </p:spPr>
                <p:txBody>
                  <a:bodyPr/>
                  <a:lstStyle/>
                  <a:p>
                    <a:endParaRPr lang="en-US"/>
                  </a:p>
                </p:txBody>
              </p:sp>
            </p:grpSp>
          </p:grpSp>
          <p:grpSp>
            <p:nvGrpSpPr>
              <p:cNvPr id="22556" name="Group 32"/>
              <p:cNvGrpSpPr>
                <a:grpSpLocks/>
              </p:cNvGrpSpPr>
              <p:nvPr/>
            </p:nvGrpSpPr>
            <p:grpSpPr bwMode="auto">
              <a:xfrm>
                <a:off x="2534" y="403"/>
                <a:ext cx="1267" cy="403"/>
                <a:chOff x="2534" y="403"/>
                <a:chExt cx="1267" cy="403"/>
              </a:xfrm>
            </p:grpSpPr>
            <p:sp>
              <p:nvSpPr>
                <p:cNvPr id="22572" name="Rectangle 33"/>
                <p:cNvSpPr>
                  <a:spLocks noChangeArrowheads="1"/>
                </p:cNvSpPr>
                <p:nvPr/>
              </p:nvSpPr>
              <p:spPr bwMode="auto">
                <a:xfrm>
                  <a:off x="2534" y="403"/>
                  <a:ext cx="1267" cy="403"/>
                </a:xfrm>
                <a:prstGeom prst="rect">
                  <a:avLst/>
                </a:prstGeom>
                <a:solidFill>
                  <a:srgbClr val="FFFFEF"/>
                </a:solidFill>
                <a:ln w="9525">
                  <a:noFill/>
                  <a:miter lim="800000"/>
                  <a:headEnd/>
                  <a:tailEnd/>
                </a:ln>
              </p:spPr>
              <p:txBody>
                <a:bodyPr/>
                <a:lstStyle/>
                <a:p>
                  <a:endParaRPr lang="en-US"/>
                </a:p>
              </p:txBody>
            </p:sp>
            <p:grpSp>
              <p:nvGrpSpPr>
                <p:cNvPr id="22573" name="Group 34"/>
                <p:cNvGrpSpPr>
                  <a:grpSpLocks/>
                </p:cNvGrpSpPr>
                <p:nvPr/>
              </p:nvGrpSpPr>
              <p:grpSpPr bwMode="auto">
                <a:xfrm>
                  <a:off x="2534" y="403"/>
                  <a:ext cx="1267" cy="403"/>
                  <a:chOff x="2534" y="403"/>
                  <a:chExt cx="1267" cy="403"/>
                </a:xfrm>
              </p:grpSpPr>
              <p:sp>
                <p:nvSpPr>
                  <p:cNvPr id="22574" name="Rectangle 35"/>
                  <p:cNvSpPr>
                    <a:spLocks noChangeArrowheads="1"/>
                  </p:cNvSpPr>
                  <p:nvPr/>
                </p:nvSpPr>
                <p:spPr bwMode="auto">
                  <a:xfrm>
                    <a:off x="2577" y="403"/>
                    <a:ext cx="1181" cy="403"/>
                  </a:xfrm>
                  <a:prstGeom prst="rect">
                    <a:avLst/>
                  </a:prstGeom>
                  <a:solidFill>
                    <a:srgbClr val="FFFFEF"/>
                  </a:solidFill>
                  <a:ln w="9525">
                    <a:noFill/>
                    <a:miter lim="800000"/>
                    <a:headEnd/>
                    <a:tailEnd/>
                  </a:ln>
                </p:spPr>
                <p:txBody>
                  <a:bodyPr lIns="91432" tIns="45716" rIns="91432" bIns="45716"/>
                  <a:lstStyle/>
                  <a:p>
                    <a:pPr algn="ctr"/>
                    <a:r>
                      <a:rPr lang="en-US" sz="1600" b="1">
                        <a:cs typeface="Times New Roman" pitchFamily="18" charset="0"/>
                      </a:rPr>
                      <a:t>1.26%</a:t>
                    </a:r>
                  </a:p>
                  <a:p>
                    <a:pPr algn="ctr"/>
                    <a:endParaRPr lang="en-US" sz="1600" b="1"/>
                  </a:p>
                </p:txBody>
              </p:sp>
              <p:sp>
                <p:nvSpPr>
                  <p:cNvPr id="22575" name="Rectangle 36"/>
                  <p:cNvSpPr>
                    <a:spLocks noChangeArrowheads="1"/>
                  </p:cNvSpPr>
                  <p:nvPr/>
                </p:nvSpPr>
                <p:spPr bwMode="auto">
                  <a:xfrm>
                    <a:off x="2534" y="403"/>
                    <a:ext cx="1267" cy="403"/>
                  </a:xfrm>
                  <a:prstGeom prst="rect">
                    <a:avLst/>
                  </a:prstGeom>
                  <a:noFill/>
                  <a:ln w="7">
                    <a:solidFill>
                      <a:srgbClr val="A0A0A0"/>
                    </a:solidFill>
                    <a:miter lim="800000"/>
                    <a:headEnd/>
                    <a:tailEnd/>
                  </a:ln>
                </p:spPr>
                <p:txBody>
                  <a:bodyPr/>
                  <a:lstStyle/>
                  <a:p>
                    <a:endParaRPr lang="en-US"/>
                  </a:p>
                </p:txBody>
              </p:sp>
            </p:grpSp>
          </p:grpSp>
          <p:grpSp>
            <p:nvGrpSpPr>
              <p:cNvPr id="22557" name="Group 37"/>
              <p:cNvGrpSpPr>
                <a:grpSpLocks/>
              </p:cNvGrpSpPr>
              <p:nvPr/>
            </p:nvGrpSpPr>
            <p:grpSpPr bwMode="auto">
              <a:xfrm>
                <a:off x="0" y="806"/>
                <a:ext cx="1267" cy="403"/>
                <a:chOff x="0" y="806"/>
                <a:chExt cx="1267" cy="403"/>
              </a:xfrm>
            </p:grpSpPr>
            <p:sp>
              <p:nvSpPr>
                <p:cNvPr id="22568" name="Rectangle 38"/>
                <p:cNvSpPr>
                  <a:spLocks noChangeArrowheads="1"/>
                </p:cNvSpPr>
                <p:nvPr/>
              </p:nvSpPr>
              <p:spPr bwMode="auto">
                <a:xfrm>
                  <a:off x="0" y="806"/>
                  <a:ext cx="1267" cy="403"/>
                </a:xfrm>
                <a:prstGeom prst="rect">
                  <a:avLst/>
                </a:prstGeom>
                <a:solidFill>
                  <a:srgbClr val="FFFFEF"/>
                </a:solidFill>
                <a:ln w="9525">
                  <a:noFill/>
                  <a:miter lim="800000"/>
                  <a:headEnd/>
                  <a:tailEnd/>
                </a:ln>
              </p:spPr>
              <p:txBody>
                <a:bodyPr/>
                <a:lstStyle/>
                <a:p>
                  <a:endParaRPr lang="en-US"/>
                </a:p>
              </p:txBody>
            </p:sp>
            <p:grpSp>
              <p:nvGrpSpPr>
                <p:cNvPr id="22569" name="Group 39"/>
                <p:cNvGrpSpPr>
                  <a:grpSpLocks/>
                </p:cNvGrpSpPr>
                <p:nvPr/>
              </p:nvGrpSpPr>
              <p:grpSpPr bwMode="auto">
                <a:xfrm>
                  <a:off x="0" y="806"/>
                  <a:ext cx="1267" cy="403"/>
                  <a:chOff x="0" y="806"/>
                  <a:chExt cx="1267" cy="403"/>
                </a:xfrm>
              </p:grpSpPr>
              <p:sp>
                <p:nvSpPr>
                  <p:cNvPr id="22570" name="Rectangle 40"/>
                  <p:cNvSpPr>
                    <a:spLocks noChangeArrowheads="1"/>
                  </p:cNvSpPr>
                  <p:nvPr/>
                </p:nvSpPr>
                <p:spPr bwMode="auto">
                  <a:xfrm>
                    <a:off x="43" y="806"/>
                    <a:ext cx="1181" cy="403"/>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Standard Deviation</a:t>
                    </a:r>
                    <a:endParaRPr lang="en-US" sz="1600" b="1">
                      <a:cs typeface="Times New Roman" pitchFamily="18" charset="0"/>
                    </a:endParaRPr>
                  </a:p>
                  <a:p>
                    <a:endParaRPr lang="en-US" sz="1600" b="1"/>
                  </a:p>
                </p:txBody>
              </p:sp>
              <p:sp>
                <p:nvSpPr>
                  <p:cNvPr id="22571" name="Rectangle 41"/>
                  <p:cNvSpPr>
                    <a:spLocks noChangeArrowheads="1"/>
                  </p:cNvSpPr>
                  <p:nvPr/>
                </p:nvSpPr>
                <p:spPr bwMode="auto">
                  <a:xfrm>
                    <a:off x="0" y="806"/>
                    <a:ext cx="1267" cy="403"/>
                  </a:xfrm>
                  <a:prstGeom prst="rect">
                    <a:avLst/>
                  </a:prstGeom>
                  <a:noFill/>
                  <a:ln w="7">
                    <a:solidFill>
                      <a:srgbClr val="A0A0A0"/>
                    </a:solidFill>
                    <a:miter lim="800000"/>
                    <a:headEnd/>
                    <a:tailEnd/>
                  </a:ln>
                </p:spPr>
                <p:txBody>
                  <a:bodyPr/>
                  <a:lstStyle/>
                  <a:p>
                    <a:endParaRPr lang="en-US"/>
                  </a:p>
                </p:txBody>
              </p:sp>
            </p:grpSp>
          </p:grpSp>
          <p:grpSp>
            <p:nvGrpSpPr>
              <p:cNvPr id="22558" name="Group 42"/>
              <p:cNvGrpSpPr>
                <a:grpSpLocks/>
              </p:cNvGrpSpPr>
              <p:nvPr/>
            </p:nvGrpSpPr>
            <p:grpSpPr bwMode="auto">
              <a:xfrm>
                <a:off x="1267" y="806"/>
                <a:ext cx="1267" cy="403"/>
                <a:chOff x="1267" y="806"/>
                <a:chExt cx="1267" cy="403"/>
              </a:xfrm>
            </p:grpSpPr>
            <p:sp>
              <p:nvSpPr>
                <p:cNvPr id="22564" name="Rectangle 43"/>
                <p:cNvSpPr>
                  <a:spLocks noChangeArrowheads="1"/>
                </p:cNvSpPr>
                <p:nvPr/>
              </p:nvSpPr>
              <p:spPr bwMode="auto">
                <a:xfrm>
                  <a:off x="1267" y="806"/>
                  <a:ext cx="1267" cy="403"/>
                </a:xfrm>
                <a:prstGeom prst="rect">
                  <a:avLst/>
                </a:prstGeom>
                <a:solidFill>
                  <a:srgbClr val="FFFFEF"/>
                </a:solidFill>
                <a:ln w="9525">
                  <a:noFill/>
                  <a:miter lim="800000"/>
                  <a:headEnd/>
                  <a:tailEnd/>
                </a:ln>
              </p:spPr>
              <p:txBody>
                <a:bodyPr/>
                <a:lstStyle/>
                <a:p>
                  <a:endParaRPr lang="en-US"/>
                </a:p>
              </p:txBody>
            </p:sp>
            <p:grpSp>
              <p:nvGrpSpPr>
                <p:cNvPr id="22565" name="Group 44"/>
                <p:cNvGrpSpPr>
                  <a:grpSpLocks/>
                </p:cNvGrpSpPr>
                <p:nvPr/>
              </p:nvGrpSpPr>
              <p:grpSpPr bwMode="auto">
                <a:xfrm>
                  <a:off x="1267" y="806"/>
                  <a:ext cx="1267" cy="403"/>
                  <a:chOff x="1267" y="806"/>
                  <a:chExt cx="1267" cy="403"/>
                </a:xfrm>
              </p:grpSpPr>
              <p:sp>
                <p:nvSpPr>
                  <p:cNvPr id="22566" name="Rectangle 45"/>
                  <p:cNvSpPr>
                    <a:spLocks noChangeArrowheads="1"/>
                  </p:cNvSpPr>
                  <p:nvPr/>
                </p:nvSpPr>
                <p:spPr bwMode="auto">
                  <a:xfrm>
                    <a:off x="1310" y="806"/>
                    <a:ext cx="1181" cy="403"/>
                  </a:xfrm>
                  <a:prstGeom prst="rect">
                    <a:avLst/>
                  </a:prstGeom>
                  <a:solidFill>
                    <a:srgbClr val="FFFFEF"/>
                  </a:solidFill>
                  <a:ln w="9525">
                    <a:noFill/>
                    <a:miter lim="800000"/>
                    <a:headEnd/>
                    <a:tailEnd/>
                  </a:ln>
                </p:spPr>
                <p:txBody>
                  <a:bodyPr lIns="91432" tIns="45716" rIns="91432" bIns="45716"/>
                  <a:lstStyle/>
                  <a:p>
                    <a:pPr algn="ctr"/>
                    <a:r>
                      <a:rPr lang="en-US" sz="1600" b="1">
                        <a:cs typeface="Times New Roman" pitchFamily="18" charset="0"/>
                      </a:rPr>
                      <a:t>4.51%</a:t>
                    </a:r>
                  </a:p>
                  <a:p>
                    <a:pPr algn="ctr"/>
                    <a:endParaRPr lang="en-US" sz="1600" b="1"/>
                  </a:p>
                </p:txBody>
              </p:sp>
              <p:sp>
                <p:nvSpPr>
                  <p:cNvPr id="22567" name="Rectangle 46"/>
                  <p:cNvSpPr>
                    <a:spLocks noChangeArrowheads="1"/>
                  </p:cNvSpPr>
                  <p:nvPr/>
                </p:nvSpPr>
                <p:spPr bwMode="auto">
                  <a:xfrm>
                    <a:off x="1267" y="806"/>
                    <a:ext cx="1267" cy="403"/>
                  </a:xfrm>
                  <a:prstGeom prst="rect">
                    <a:avLst/>
                  </a:prstGeom>
                  <a:noFill/>
                  <a:ln w="7">
                    <a:solidFill>
                      <a:srgbClr val="A0A0A0"/>
                    </a:solidFill>
                    <a:miter lim="800000"/>
                    <a:headEnd/>
                    <a:tailEnd/>
                  </a:ln>
                </p:spPr>
                <p:txBody>
                  <a:bodyPr/>
                  <a:lstStyle/>
                  <a:p>
                    <a:endParaRPr lang="en-US"/>
                  </a:p>
                </p:txBody>
              </p:sp>
            </p:grpSp>
          </p:grpSp>
          <p:grpSp>
            <p:nvGrpSpPr>
              <p:cNvPr id="22559" name="Group 47"/>
              <p:cNvGrpSpPr>
                <a:grpSpLocks/>
              </p:cNvGrpSpPr>
              <p:nvPr/>
            </p:nvGrpSpPr>
            <p:grpSpPr bwMode="auto">
              <a:xfrm>
                <a:off x="2534" y="806"/>
                <a:ext cx="1267" cy="403"/>
                <a:chOff x="2534" y="806"/>
                <a:chExt cx="1267" cy="403"/>
              </a:xfrm>
            </p:grpSpPr>
            <p:sp>
              <p:nvSpPr>
                <p:cNvPr id="22560" name="Rectangle 48"/>
                <p:cNvSpPr>
                  <a:spLocks noChangeArrowheads="1"/>
                </p:cNvSpPr>
                <p:nvPr/>
              </p:nvSpPr>
              <p:spPr bwMode="auto">
                <a:xfrm>
                  <a:off x="2534" y="806"/>
                  <a:ext cx="1267" cy="403"/>
                </a:xfrm>
                <a:prstGeom prst="rect">
                  <a:avLst/>
                </a:prstGeom>
                <a:solidFill>
                  <a:srgbClr val="FFFFEF"/>
                </a:solidFill>
                <a:ln w="9525">
                  <a:noFill/>
                  <a:miter lim="800000"/>
                  <a:headEnd/>
                  <a:tailEnd/>
                </a:ln>
              </p:spPr>
              <p:txBody>
                <a:bodyPr/>
                <a:lstStyle/>
                <a:p>
                  <a:endParaRPr lang="en-US"/>
                </a:p>
              </p:txBody>
            </p:sp>
            <p:grpSp>
              <p:nvGrpSpPr>
                <p:cNvPr id="22561" name="Group 49"/>
                <p:cNvGrpSpPr>
                  <a:grpSpLocks/>
                </p:cNvGrpSpPr>
                <p:nvPr/>
              </p:nvGrpSpPr>
              <p:grpSpPr bwMode="auto">
                <a:xfrm>
                  <a:off x="2534" y="806"/>
                  <a:ext cx="1267" cy="403"/>
                  <a:chOff x="2534" y="806"/>
                  <a:chExt cx="1267" cy="403"/>
                </a:xfrm>
              </p:grpSpPr>
              <p:sp>
                <p:nvSpPr>
                  <p:cNvPr id="22562" name="Rectangle 50"/>
                  <p:cNvSpPr>
                    <a:spLocks noChangeArrowheads="1"/>
                  </p:cNvSpPr>
                  <p:nvPr/>
                </p:nvSpPr>
                <p:spPr bwMode="auto">
                  <a:xfrm>
                    <a:off x="2577" y="806"/>
                    <a:ext cx="1181" cy="403"/>
                  </a:xfrm>
                  <a:prstGeom prst="rect">
                    <a:avLst/>
                  </a:prstGeom>
                  <a:solidFill>
                    <a:srgbClr val="FFFFEF"/>
                  </a:solidFill>
                  <a:ln w="9525">
                    <a:noFill/>
                    <a:miter lim="800000"/>
                    <a:headEnd/>
                    <a:tailEnd/>
                  </a:ln>
                </p:spPr>
                <p:txBody>
                  <a:bodyPr lIns="91432" tIns="45716" rIns="91432" bIns="45716"/>
                  <a:lstStyle/>
                  <a:p>
                    <a:pPr algn="ctr"/>
                    <a:r>
                      <a:rPr lang="en-US" sz="1600" b="1">
                        <a:cs typeface="Times New Roman" pitchFamily="18" charset="0"/>
                      </a:rPr>
                      <a:t>4.43%</a:t>
                    </a:r>
                  </a:p>
                  <a:p>
                    <a:pPr algn="ctr"/>
                    <a:endParaRPr lang="en-US" sz="1600" b="1"/>
                  </a:p>
                </p:txBody>
              </p:sp>
              <p:sp>
                <p:nvSpPr>
                  <p:cNvPr id="22563" name="Rectangle 51"/>
                  <p:cNvSpPr>
                    <a:spLocks noChangeArrowheads="1"/>
                  </p:cNvSpPr>
                  <p:nvPr/>
                </p:nvSpPr>
                <p:spPr bwMode="auto">
                  <a:xfrm>
                    <a:off x="2534" y="806"/>
                    <a:ext cx="1267" cy="403"/>
                  </a:xfrm>
                  <a:prstGeom prst="rect">
                    <a:avLst/>
                  </a:prstGeom>
                  <a:noFill/>
                  <a:ln w="7">
                    <a:solidFill>
                      <a:srgbClr val="A0A0A0"/>
                    </a:solidFill>
                    <a:miter lim="800000"/>
                    <a:headEnd/>
                    <a:tailEnd/>
                  </a:ln>
                </p:spPr>
                <p:txBody>
                  <a:bodyPr/>
                  <a:lstStyle/>
                  <a:p>
                    <a:endParaRPr lang="en-US"/>
                  </a:p>
                </p:txBody>
              </p:sp>
            </p:grpSp>
          </p:grpSp>
        </p:grpSp>
        <p:sp>
          <p:nvSpPr>
            <p:cNvPr id="22550" name="Rectangle 52"/>
            <p:cNvSpPr>
              <a:spLocks noChangeArrowheads="1"/>
            </p:cNvSpPr>
            <p:nvPr/>
          </p:nvSpPr>
          <p:spPr bwMode="auto">
            <a:xfrm>
              <a:off x="-2" y="-2"/>
              <a:ext cx="3805" cy="1213"/>
            </a:xfrm>
            <a:prstGeom prst="rect">
              <a:avLst/>
            </a:prstGeom>
            <a:noFill/>
            <a:ln w="7937">
              <a:solidFill>
                <a:srgbClr val="A0A0A0"/>
              </a:solidFill>
              <a:miter lim="800000"/>
              <a:headEnd/>
              <a:tailEnd/>
            </a:ln>
          </p:spPr>
          <p:txBody>
            <a:bodyPr/>
            <a:lstStyle/>
            <a:p>
              <a:endParaRPr lang="en-US"/>
            </a:p>
          </p:txBody>
        </p:sp>
      </p:grpSp>
      <p:sp>
        <p:nvSpPr>
          <p:cNvPr id="22534" name="Line 53"/>
          <p:cNvSpPr>
            <a:spLocks noChangeShapeType="1"/>
          </p:cNvSpPr>
          <p:nvPr/>
        </p:nvSpPr>
        <p:spPr bwMode="auto">
          <a:xfrm>
            <a:off x="4648200" y="1905000"/>
            <a:ext cx="0" cy="2895600"/>
          </a:xfrm>
          <a:prstGeom prst="line">
            <a:avLst/>
          </a:prstGeom>
          <a:noFill/>
          <a:ln w="28575">
            <a:solidFill>
              <a:schemeClr val="tx1"/>
            </a:solidFill>
            <a:round/>
            <a:headEnd type="triangle" w="med" len="med"/>
            <a:tailEnd/>
          </a:ln>
        </p:spPr>
        <p:txBody>
          <a:bodyPr/>
          <a:lstStyle/>
          <a:p>
            <a:endParaRPr lang="en-US"/>
          </a:p>
        </p:txBody>
      </p:sp>
      <p:sp>
        <p:nvSpPr>
          <p:cNvPr id="22535" name="Line 54"/>
          <p:cNvSpPr>
            <a:spLocks noChangeShapeType="1"/>
          </p:cNvSpPr>
          <p:nvPr/>
        </p:nvSpPr>
        <p:spPr bwMode="auto">
          <a:xfrm>
            <a:off x="4648200" y="4800600"/>
            <a:ext cx="3124200" cy="0"/>
          </a:xfrm>
          <a:prstGeom prst="line">
            <a:avLst/>
          </a:prstGeom>
          <a:noFill/>
          <a:ln w="28575">
            <a:solidFill>
              <a:schemeClr val="tx1"/>
            </a:solidFill>
            <a:round/>
            <a:headEnd/>
            <a:tailEnd type="triangle" w="med" len="med"/>
          </a:ln>
        </p:spPr>
        <p:txBody>
          <a:bodyPr/>
          <a:lstStyle/>
          <a:p>
            <a:endParaRPr lang="en-US"/>
          </a:p>
        </p:txBody>
      </p:sp>
      <p:sp>
        <p:nvSpPr>
          <p:cNvPr id="22536" name="Text Box 55"/>
          <p:cNvSpPr txBox="1">
            <a:spLocks noChangeArrowheads="1"/>
          </p:cNvSpPr>
          <p:nvPr/>
        </p:nvSpPr>
        <p:spPr bwMode="auto">
          <a:xfrm>
            <a:off x="6096000" y="4876800"/>
            <a:ext cx="1600200" cy="457200"/>
          </a:xfrm>
          <a:prstGeom prst="rect">
            <a:avLst/>
          </a:prstGeom>
          <a:noFill/>
          <a:ln w="9525">
            <a:noFill/>
            <a:miter lim="800000"/>
            <a:headEnd/>
            <a:tailEnd/>
          </a:ln>
        </p:spPr>
        <p:txBody>
          <a:bodyPr lIns="91432" tIns="45716" rIns="91432" bIns="45716">
            <a:spAutoFit/>
          </a:bodyPr>
          <a:lstStyle/>
          <a:p>
            <a:pPr algn="r">
              <a:spcBef>
                <a:spcPct val="50000"/>
              </a:spcBef>
            </a:pPr>
            <a:r>
              <a:rPr lang="en-US"/>
              <a:t>risk</a:t>
            </a:r>
          </a:p>
        </p:txBody>
      </p:sp>
      <p:sp>
        <p:nvSpPr>
          <p:cNvPr id="22537" name="Text Box 56"/>
          <p:cNvSpPr txBox="1">
            <a:spLocks noChangeArrowheads="1"/>
          </p:cNvSpPr>
          <p:nvPr/>
        </p:nvSpPr>
        <p:spPr bwMode="auto">
          <a:xfrm rot="-5400000">
            <a:off x="3810000" y="2133600"/>
            <a:ext cx="1219200" cy="457200"/>
          </a:xfrm>
          <a:prstGeom prst="rect">
            <a:avLst/>
          </a:prstGeom>
          <a:noFill/>
          <a:ln w="9525">
            <a:noFill/>
            <a:miter lim="800000"/>
            <a:headEnd/>
            <a:tailEnd/>
          </a:ln>
        </p:spPr>
        <p:txBody>
          <a:bodyPr lIns="91432" tIns="45716" rIns="91432" bIns="45716">
            <a:spAutoFit/>
          </a:bodyPr>
          <a:lstStyle/>
          <a:p>
            <a:pPr>
              <a:spcBef>
                <a:spcPct val="50000"/>
              </a:spcBef>
            </a:pPr>
            <a:r>
              <a:rPr lang="en-US"/>
              <a:t>return</a:t>
            </a:r>
          </a:p>
        </p:txBody>
      </p:sp>
      <p:sp>
        <p:nvSpPr>
          <p:cNvPr id="22538" name="Line 57"/>
          <p:cNvSpPr>
            <a:spLocks noChangeShapeType="1"/>
          </p:cNvSpPr>
          <p:nvPr/>
        </p:nvSpPr>
        <p:spPr bwMode="auto">
          <a:xfrm>
            <a:off x="4648200" y="3162300"/>
            <a:ext cx="1981200" cy="0"/>
          </a:xfrm>
          <a:prstGeom prst="line">
            <a:avLst/>
          </a:prstGeom>
          <a:noFill/>
          <a:ln w="19050" cap="rnd">
            <a:solidFill>
              <a:schemeClr val="bg2"/>
            </a:solidFill>
            <a:prstDash val="sysDot"/>
            <a:round/>
            <a:headEnd/>
            <a:tailEnd/>
          </a:ln>
        </p:spPr>
        <p:txBody>
          <a:bodyPr/>
          <a:lstStyle/>
          <a:p>
            <a:endParaRPr lang="en-US"/>
          </a:p>
        </p:txBody>
      </p:sp>
      <p:sp>
        <p:nvSpPr>
          <p:cNvPr id="22539" name="Line 58"/>
          <p:cNvSpPr>
            <a:spLocks noChangeShapeType="1"/>
          </p:cNvSpPr>
          <p:nvPr/>
        </p:nvSpPr>
        <p:spPr bwMode="auto">
          <a:xfrm>
            <a:off x="4648200" y="3467100"/>
            <a:ext cx="1752600" cy="0"/>
          </a:xfrm>
          <a:prstGeom prst="line">
            <a:avLst/>
          </a:prstGeom>
          <a:noFill/>
          <a:ln w="19050" cap="rnd">
            <a:solidFill>
              <a:schemeClr val="bg2"/>
            </a:solidFill>
            <a:prstDash val="sysDot"/>
            <a:round/>
            <a:headEnd/>
            <a:tailEnd/>
          </a:ln>
        </p:spPr>
        <p:txBody>
          <a:bodyPr/>
          <a:lstStyle/>
          <a:p>
            <a:endParaRPr lang="en-US"/>
          </a:p>
        </p:txBody>
      </p:sp>
      <p:sp>
        <p:nvSpPr>
          <p:cNvPr id="22540" name="Line 59"/>
          <p:cNvSpPr>
            <a:spLocks noChangeShapeType="1"/>
          </p:cNvSpPr>
          <p:nvPr/>
        </p:nvSpPr>
        <p:spPr bwMode="auto">
          <a:xfrm>
            <a:off x="6362700" y="3505200"/>
            <a:ext cx="0" cy="1295400"/>
          </a:xfrm>
          <a:prstGeom prst="line">
            <a:avLst/>
          </a:prstGeom>
          <a:noFill/>
          <a:ln w="19050" cap="rnd">
            <a:solidFill>
              <a:schemeClr val="bg2"/>
            </a:solidFill>
            <a:prstDash val="sysDot"/>
            <a:round/>
            <a:headEnd/>
            <a:tailEnd/>
          </a:ln>
        </p:spPr>
        <p:txBody>
          <a:bodyPr/>
          <a:lstStyle/>
          <a:p>
            <a:endParaRPr lang="en-US"/>
          </a:p>
        </p:txBody>
      </p:sp>
      <p:sp>
        <p:nvSpPr>
          <p:cNvPr id="22541" name="Text Box 60"/>
          <p:cNvSpPr txBox="1">
            <a:spLocks noChangeArrowheads="1"/>
          </p:cNvSpPr>
          <p:nvPr/>
        </p:nvSpPr>
        <p:spPr bwMode="auto">
          <a:xfrm>
            <a:off x="6553200" y="2743200"/>
            <a:ext cx="838200" cy="457200"/>
          </a:xfrm>
          <a:prstGeom prst="rect">
            <a:avLst/>
          </a:prstGeom>
          <a:noFill/>
          <a:ln w="9525">
            <a:noFill/>
            <a:miter lim="800000"/>
            <a:headEnd/>
            <a:tailEnd/>
          </a:ln>
        </p:spPr>
        <p:txBody>
          <a:bodyPr lIns="91432" tIns="45716" rIns="91432" bIns="45716">
            <a:spAutoFit/>
          </a:bodyPr>
          <a:lstStyle/>
          <a:p>
            <a:pPr>
              <a:spcBef>
                <a:spcPct val="50000"/>
              </a:spcBef>
            </a:pPr>
            <a:r>
              <a:rPr lang="en-US"/>
              <a:t>OIP</a:t>
            </a:r>
          </a:p>
        </p:txBody>
      </p:sp>
      <p:sp>
        <p:nvSpPr>
          <p:cNvPr id="22542" name="Text Box 61"/>
          <p:cNvSpPr txBox="1">
            <a:spLocks noChangeArrowheads="1"/>
          </p:cNvSpPr>
          <p:nvPr/>
        </p:nvSpPr>
        <p:spPr bwMode="auto">
          <a:xfrm>
            <a:off x="5029200" y="3581400"/>
            <a:ext cx="838200" cy="457200"/>
          </a:xfrm>
          <a:prstGeom prst="rect">
            <a:avLst/>
          </a:prstGeom>
          <a:noFill/>
          <a:ln w="9525">
            <a:noFill/>
            <a:miter lim="800000"/>
            <a:headEnd/>
            <a:tailEnd/>
          </a:ln>
        </p:spPr>
        <p:txBody>
          <a:bodyPr lIns="91432" tIns="45716" rIns="91432" bIns="45716">
            <a:spAutoFit/>
          </a:bodyPr>
          <a:lstStyle/>
          <a:p>
            <a:pPr>
              <a:spcBef>
                <a:spcPct val="50000"/>
              </a:spcBef>
            </a:pPr>
            <a:r>
              <a:rPr lang="en-US"/>
              <a:t>ODP</a:t>
            </a:r>
          </a:p>
        </p:txBody>
      </p:sp>
      <p:sp>
        <p:nvSpPr>
          <p:cNvPr id="22543" name="Rectangle 62"/>
          <p:cNvSpPr>
            <a:spLocks noChangeArrowheads="1"/>
          </p:cNvSpPr>
          <p:nvPr/>
        </p:nvSpPr>
        <p:spPr bwMode="auto">
          <a:xfrm>
            <a:off x="6072188" y="5073650"/>
            <a:ext cx="709612" cy="336550"/>
          </a:xfrm>
          <a:prstGeom prst="rect">
            <a:avLst/>
          </a:prstGeom>
          <a:noFill/>
          <a:ln w="9525">
            <a:noFill/>
            <a:miter lim="800000"/>
            <a:headEnd/>
            <a:tailEnd/>
          </a:ln>
        </p:spPr>
        <p:txBody>
          <a:bodyPr wrap="none" lIns="91432" tIns="45716" rIns="91432" bIns="45716">
            <a:spAutoFit/>
          </a:bodyPr>
          <a:lstStyle/>
          <a:p>
            <a:r>
              <a:rPr lang="en-US" sz="1600"/>
              <a:t>4.43%</a:t>
            </a:r>
          </a:p>
        </p:txBody>
      </p:sp>
      <p:sp>
        <p:nvSpPr>
          <p:cNvPr id="22544" name="Oval 63"/>
          <p:cNvSpPr>
            <a:spLocks noChangeArrowheads="1"/>
          </p:cNvSpPr>
          <p:nvPr/>
        </p:nvSpPr>
        <p:spPr bwMode="auto">
          <a:xfrm>
            <a:off x="6324600" y="3429000"/>
            <a:ext cx="76200" cy="76200"/>
          </a:xfrm>
          <a:prstGeom prst="ellipse">
            <a:avLst/>
          </a:prstGeom>
          <a:solidFill>
            <a:schemeClr val="accent1"/>
          </a:solidFill>
          <a:ln w="9525">
            <a:solidFill>
              <a:schemeClr val="tx1"/>
            </a:solidFill>
            <a:round/>
            <a:headEnd/>
            <a:tailEnd/>
          </a:ln>
        </p:spPr>
        <p:txBody>
          <a:bodyPr wrap="none" anchor="ctr"/>
          <a:lstStyle/>
          <a:p>
            <a:endParaRPr lang="en-US"/>
          </a:p>
        </p:txBody>
      </p:sp>
      <p:grpSp>
        <p:nvGrpSpPr>
          <p:cNvPr id="22545" name="Group 64"/>
          <p:cNvGrpSpPr>
            <a:grpSpLocks/>
          </p:cNvGrpSpPr>
          <p:nvPr/>
        </p:nvGrpSpPr>
        <p:grpSpPr bwMode="auto">
          <a:xfrm>
            <a:off x="6400800" y="3124200"/>
            <a:ext cx="762000" cy="2089150"/>
            <a:chOff x="4032" y="1968"/>
            <a:chExt cx="480" cy="1316"/>
          </a:xfrm>
        </p:grpSpPr>
        <p:sp>
          <p:nvSpPr>
            <p:cNvPr id="22546" name="Text Box 65"/>
            <p:cNvSpPr txBox="1">
              <a:spLocks noChangeArrowheads="1"/>
            </p:cNvSpPr>
            <p:nvPr/>
          </p:nvSpPr>
          <p:spPr bwMode="auto">
            <a:xfrm>
              <a:off x="4032" y="3072"/>
              <a:ext cx="480" cy="212"/>
            </a:xfrm>
            <a:prstGeom prst="rect">
              <a:avLst/>
            </a:prstGeom>
            <a:noFill/>
            <a:ln w="9525">
              <a:noFill/>
              <a:miter lim="800000"/>
              <a:headEnd/>
              <a:tailEnd/>
            </a:ln>
          </p:spPr>
          <p:txBody>
            <a:bodyPr lIns="91432" tIns="45716" rIns="91432" bIns="45716">
              <a:spAutoFit/>
            </a:bodyPr>
            <a:lstStyle/>
            <a:p>
              <a:pPr algn="r">
                <a:spcBef>
                  <a:spcPct val="50000"/>
                </a:spcBef>
              </a:pPr>
              <a:r>
                <a:rPr lang="en-US" sz="1600"/>
                <a:t>4.51%</a:t>
              </a:r>
            </a:p>
          </p:txBody>
        </p:sp>
        <p:sp>
          <p:nvSpPr>
            <p:cNvPr id="22547" name="Line 66"/>
            <p:cNvSpPr>
              <a:spLocks noChangeShapeType="1"/>
            </p:cNvSpPr>
            <p:nvPr/>
          </p:nvSpPr>
          <p:spPr bwMode="auto">
            <a:xfrm>
              <a:off x="4152" y="1968"/>
              <a:ext cx="0" cy="1056"/>
            </a:xfrm>
            <a:prstGeom prst="line">
              <a:avLst/>
            </a:prstGeom>
            <a:noFill/>
            <a:ln w="19050" cap="rnd">
              <a:solidFill>
                <a:schemeClr val="bg2"/>
              </a:solidFill>
              <a:prstDash val="sysDot"/>
              <a:round/>
              <a:headEnd/>
              <a:tailEnd/>
            </a:ln>
          </p:spPr>
          <p:txBody>
            <a:bodyPr/>
            <a:lstStyle/>
            <a:p>
              <a:endParaRPr lang="en-US"/>
            </a:p>
          </p:txBody>
        </p:sp>
        <p:sp>
          <p:nvSpPr>
            <p:cNvPr id="22548" name="Oval 67"/>
            <p:cNvSpPr>
              <a:spLocks noChangeArrowheads="1"/>
            </p:cNvSpPr>
            <p:nvPr/>
          </p:nvSpPr>
          <p:spPr bwMode="auto">
            <a:xfrm>
              <a:off x="4128" y="1968"/>
              <a:ext cx="48" cy="48"/>
            </a:xfrm>
            <a:prstGeom prst="ellipse">
              <a:avLst/>
            </a:prstGeom>
            <a:solidFill>
              <a:srgbClr val="800000"/>
            </a:solidFill>
            <a:ln w="9525">
              <a:solidFill>
                <a:schemeClr val="tx1"/>
              </a:solidFill>
              <a:round/>
              <a:headEnd/>
              <a:tailEnd/>
            </a:ln>
          </p:spPr>
          <p:txBody>
            <a:bodyPr wrap="none" anchor="ctr"/>
            <a:lstStyle/>
            <a:p>
              <a:endParaRPr lang="en-US"/>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4914" name="Rectangle 2"/>
          <p:cNvSpPr>
            <a:spLocks noGrp="1" noChangeArrowheads="1"/>
          </p:cNvSpPr>
          <p:nvPr>
            <p:ph type="title"/>
          </p:nvPr>
        </p:nvSpPr>
        <p:spPr/>
        <p:txBody>
          <a:bodyPr/>
          <a:lstStyle/>
          <a:p>
            <a:pPr eaLnBrk="1" fontAlgn="auto" hangingPunct="1">
              <a:spcAft>
                <a:spcPts val="0"/>
              </a:spcAft>
              <a:defRPr/>
            </a:pPr>
            <a:r>
              <a:rPr lang="en-US"/>
              <a:t>Effects of Changes </a:t>
            </a:r>
            <a:br>
              <a:rPr lang="en-US"/>
            </a:br>
            <a:r>
              <a:rPr lang="en-US"/>
              <a:t>in the Exchange Rate</a:t>
            </a:r>
          </a:p>
        </p:txBody>
      </p:sp>
      <p:sp>
        <p:nvSpPr>
          <p:cNvPr id="23555" name="Rectangle 3"/>
          <p:cNvSpPr>
            <a:spLocks noGrp="1" noChangeArrowheads="1"/>
          </p:cNvSpPr>
          <p:nvPr>
            <p:ph sz="quarter" idx="1"/>
          </p:nvPr>
        </p:nvSpPr>
        <p:spPr>
          <a:xfrm>
            <a:off x="411163" y="1387475"/>
            <a:ext cx="6721475" cy="4222750"/>
          </a:xfrm>
        </p:spPr>
        <p:txBody>
          <a:bodyPr/>
          <a:lstStyle/>
          <a:p>
            <a:pPr eaLnBrk="1" hangingPunct="1"/>
            <a:r>
              <a:rPr lang="en-US" smtClean="0"/>
              <a:t>The realized dollar return for a U.S. resident investing in a foreign market will depend not only on the return in the foreign market but also on the change in the exchange rate between the U.S. dollar and the foreign currency.</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5938" name="Rectangle 2"/>
          <p:cNvSpPr>
            <a:spLocks noGrp="1" noChangeArrowheads="1"/>
          </p:cNvSpPr>
          <p:nvPr>
            <p:ph type="title"/>
          </p:nvPr>
        </p:nvSpPr>
        <p:spPr/>
        <p:txBody>
          <a:bodyPr/>
          <a:lstStyle/>
          <a:p>
            <a:pPr eaLnBrk="1" fontAlgn="auto" hangingPunct="1">
              <a:spcAft>
                <a:spcPts val="0"/>
              </a:spcAft>
              <a:defRPr/>
            </a:pPr>
            <a:r>
              <a:rPr lang="en-US"/>
              <a:t>Effects of Changes </a:t>
            </a:r>
            <a:br>
              <a:rPr lang="en-US"/>
            </a:br>
            <a:r>
              <a:rPr lang="en-US"/>
              <a:t>in the Exchange Rate</a:t>
            </a:r>
          </a:p>
        </p:txBody>
      </p:sp>
      <p:sp>
        <p:nvSpPr>
          <p:cNvPr id="24579" name="Rectangle 3"/>
          <p:cNvSpPr>
            <a:spLocks noGrp="1" noChangeArrowheads="1"/>
          </p:cNvSpPr>
          <p:nvPr>
            <p:ph sz="quarter" idx="1"/>
          </p:nvPr>
        </p:nvSpPr>
        <p:spPr>
          <a:xfrm>
            <a:off x="263525" y="1495425"/>
            <a:ext cx="7689850" cy="1933575"/>
          </a:xfrm>
        </p:spPr>
        <p:txBody>
          <a:bodyPr/>
          <a:lstStyle/>
          <a:p>
            <a:pPr eaLnBrk="1" hangingPunct="1">
              <a:lnSpc>
                <a:spcPct val="90000"/>
              </a:lnSpc>
            </a:pPr>
            <a:r>
              <a:rPr lang="en-US" dirty="0" smtClean="0"/>
              <a:t>The realized dollar return for a U.S. resident investing in a foreign market is given by</a:t>
            </a:r>
          </a:p>
          <a:p>
            <a:pPr eaLnBrk="1" hangingPunct="1">
              <a:lnSpc>
                <a:spcPct val="90000"/>
              </a:lnSpc>
            </a:pPr>
            <a:endParaRPr lang="en-US" dirty="0" smtClean="0"/>
          </a:p>
          <a:p>
            <a:pPr algn="ctr" eaLnBrk="1" hangingPunct="1">
              <a:lnSpc>
                <a:spcPct val="90000"/>
              </a:lnSpc>
              <a:buFont typeface="Wingdings" pitchFamily="2" charset="2"/>
              <a:buNone/>
            </a:pPr>
            <a:r>
              <a:rPr lang="en-US" i="1" dirty="0" smtClean="0"/>
              <a:t>   </a:t>
            </a:r>
            <a:r>
              <a:rPr lang="en-US" i="1" dirty="0" err="1" smtClean="0"/>
              <a:t>R</a:t>
            </a:r>
            <a:r>
              <a:rPr lang="en-US" i="1" baseline="-25000" dirty="0" err="1" smtClean="0"/>
              <a:t>i</a:t>
            </a:r>
            <a:r>
              <a:rPr lang="en-US" baseline="-25000" dirty="0" smtClean="0"/>
              <a:t>$</a:t>
            </a:r>
            <a:r>
              <a:rPr lang="en-US" dirty="0" smtClean="0"/>
              <a:t> = (1 + </a:t>
            </a:r>
            <a:r>
              <a:rPr lang="en-US" i="1" dirty="0" err="1" smtClean="0"/>
              <a:t>R</a:t>
            </a:r>
            <a:r>
              <a:rPr lang="en-US" i="1" baseline="-25000" dirty="0" err="1" smtClean="0"/>
              <a:t>i</a:t>
            </a:r>
            <a:r>
              <a:rPr lang="en-US" dirty="0" smtClean="0"/>
              <a:t>)(1 + </a:t>
            </a:r>
            <a:r>
              <a:rPr lang="en-US" i="1" dirty="0" err="1" smtClean="0"/>
              <a:t>e</a:t>
            </a:r>
            <a:r>
              <a:rPr lang="en-US" i="1" baseline="-25000" dirty="0" err="1" smtClean="0"/>
              <a:t>i</a:t>
            </a:r>
            <a:r>
              <a:rPr lang="en-US" dirty="0" smtClean="0"/>
              <a:t>) </a:t>
            </a:r>
            <a:r>
              <a:rPr lang="en-US" dirty="0" smtClean="0">
                <a:cs typeface="Times New Roman" pitchFamily="18" charset="0"/>
              </a:rPr>
              <a:t>– 1</a:t>
            </a:r>
          </a:p>
          <a:p>
            <a:pPr algn="ctr" eaLnBrk="1" hangingPunct="1">
              <a:lnSpc>
                <a:spcPct val="90000"/>
              </a:lnSpc>
              <a:buFont typeface="Wingdings" pitchFamily="2" charset="2"/>
              <a:buNone/>
            </a:pPr>
            <a:r>
              <a:rPr lang="en-US" dirty="0" smtClean="0">
                <a:cs typeface="Times New Roman" pitchFamily="18" charset="0"/>
              </a:rPr>
              <a:t>= </a:t>
            </a:r>
            <a:r>
              <a:rPr lang="en-US" i="1" dirty="0" err="1" smtClean="0"/>
              <a:t>R</a:t>
            </a:r>
            <a:r>
              <a:rPr lang="en-US" i="1" baseline="-25000" dirty="0" err="1" smtClean="0"/>
              <a:t>i</a:t>
            </a:r>
            <a:r>
              <a:rPr lang="en-US" baseline="-25000" dirty="0" smtClean="0"/>
              <a:t> </a:t>
            </a:r>
            <a:r>
              <a:rPr lang="en-US" dirty="0" smtClean="0"/>
              <a:t> + </a:t>
            </a:r>
            <a:r>
              <a:rPr lang="en-US" i="1" dirty="0" err="1" smtClean="0"/>
              <a:t>e</a:t>
            </a:r>
            <a:r>
              <a:rPr lang="en-US" i="1" baseline="-25000" dirty="0" err="1" smtClean="0"/>
              <a:t>i</a:t>
            </a:r>
            <a:r>
              <a:rPr lang="en-US" dirty="0" smtClean="0"/>
              <a:t> </a:t>
            </a:r>
            <a:r>
              <a:rPr lang="en-US" dirty="0" smtClean="0">
                <a:cs typeface="Times New Roman" pitchFamily="18" charset="0"/>
              </a:rPr>
              <a:t>+ </a:t>
            </a:r>
            <a:r>
              <a:rPr lang="en-US" i="1" dirty="0" err="1" smtClean="0"/>
              <a:t>R</a:t>
            </a:r>
            <a:r>
              <a:rPr lang="en-US" i="1" baseline="-25000" dirty="0" err="1" smtClean="0"/>
              <a:t>i</a:t>
            </a:r>
            <a:r>
              <a:rPr lang="en-US" i="1" dirty="0" err="1" smtClean="0"/>
              <a:t>e</a:t>
            </a:r>
            <a:r>
              <a:rPr lang="en-US" i="1" baseline="-25000" dirty="0" err="1" smtClean="0"/>
              <a:t>i</a:t>
            </a:r>
            <a:r>
              <a:rPr lang="en-US" dirty="0" smtClean="0">
                <a:cs typeface="Times New Roman" pitchFamily="18" charset="0"/>
              </a:rPr>
              <a:t>  </a:t>
            </a:r>
          </a:p>
          <a:p>
            <a:pPr algn="ctr" eaLnBrk="1" hangingPunct="1">
              <a:lnSpc>
                <a:spcPct val="90000"/>
              </a:lnSpc>
              <a:buFont typeface="Wingdings" pitchFamily="2" charset="2"/>
              <a:buNone/>
            </a:pPr>
            <a:endParaRPr lang="en-US" dirty="0" smtClean="0"/>
          </a:p>
        </p:txBody>
      </p:sp>
      <p:sp>
        <p:nvSpPr>
          <p:cNvPr id="24580" name="Text Box 4"/>
          <p:cNvSpPr txBox="1">
            <a:spLocks noChangeArrowheads="1"/>
          </p:cNvSpPr>
          <p:nvPr/>
        </p:nvSpPr>
        <p:spPr bwMode="auto">
          <a:xfrm>
            <a:off x="304800" y="3429000"/>
            <a:ext cx="7620000" cy="1631950"/>
          </a:xfrm>
          <a:prstGeom prst="rect">
            <a:avLst/>
          </a:prstGeom>
          <a:noFill/>
          <a:ln w="9525">
            <a:noFill/>
            <a:miter lim="800000"/>
            <a:headEnd/>
            <a:tailEnd/>
          </a:ln>
        </p:spPr>
        <p:txBody>
          <a:bodyPr lIns="91432" tIns="45716" rIns="91432" bIns="45716">
            <a:spAutoFit/>
          </a:bodyPr>
          <a:lstStyle/>
          <a:p>
            <a:pPr>
              <a:spcBef>
                <a:spcPct val="50000"/>
              </a:spcBef>
            </a:pPr>
            <a:r>
              <a:rPr lang="en-US" sz="2000">
                <a:latin typeface="Calibri" pitchFamily="34" charset="0"/>
              </a:rPr>
              <a:t>Where</a:t>
            </a:r>
          </a:p>
          <a:p>
            <a:pPr>
              <a:spcBef>
                <a:spcPct val="50000"/>
              </a:spcBef>
            </a:pPr>
            <a:r>
              <a:rPr lang="en-US" sz="2000" i="1">
                <a:latin typeface="Calibri" pitchFamily="34" charset="0"/>
              </a:rPr>
              <a:t>	R</a:t>
            </a:r>
            <a:r>
              <a:rPr lang="en-US" sz="2000" i="1" baseline="-25000">
                <a:latin typeface="Calibri" pitchFamily="34" charset="0"/>
              </a:rPr>
              <a:t>i</a:t>
            </a:r>
            <a:r>
              <a:rPr lang="en-US" sz="2000" baseline="-25000">
                <a:latin typeface="Calibri" pitchFamily="34" charset="0"/>
              </a:rPr>
              <a:t> </a:t>
            </a:r>
            <a:r>
              <a:rPr lang="en-US" sz="2000">
                <a:latin typeface="Calibri" pitchFamily="34" charset="0"/>
              </a:rPr>
              <a:t>is the local currency return in the </a:t>
            </a:r>
            <a:r>
              <a:rPr lang="en-US" sz="2000" i="1">
                <a:latin typeface="Calibri" pitchFamily="34" charset="0"/>
              </a:rPr>
              <a:t>i</a:t>
            </a:r>
            <a:r>
              <a:rPr lang="en-US" sz="2000" baseline="30000">
                <a:latin typeface="Calibri" pitchFamily="34" charset="0"/>
              </a:rPr>
              <a:t>th</a:t>
            </a:r>
            <a:r>
              <a:rPr lang="en-US" sz="2000">
                <a:latin typeface="Calibri" pitchFamily="34" charset="0"/>
              </a:rPr>
              <a:t> market</a:t>
            </a:r>
          </a:p>
          <a:p>
            <a:pPr>
              <a:spcBef>
                <a:spcPct val="50000"/>
              </a:spcBef>
            </a:pPr>
            <a:r>
              <a:rPr lang="en-US" sz="2000" i="1">
                <a:latin typeface="Calibri" pitchFamily="34" charset="0"/>
              </a:rPr>
              <a:t>	e</a:t>
            </a:r>
            <a:r>
              <a:rPr lang="en-US" sz="2000" i="1" baseline="-25000">
                <a:latin typeface="Calibri" pitchFamily="34" charset="0"/>
              </a:rPr>
              <a:t>i</a:t>
            </a:r>
            <a:r>
              <a:rPr lang="en-US" sz="2000" baseline="-25000">
                <a:latin typeface="Calibri" pitchFamily="34" charset="0"/>
              </a:rPr>
              <a:t> </a:t>
            </a:r>
            <a:r>
              <a:rPr lang="en-US" sz="2000">
                <a:latin typeface="Calibri" pitchFamily="34" charset="0"/>
              </a:rPr>
              <a:t>is the rate of change in the exchange rate between 	 	the local currency and the dollar</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0034" name="Rectangle 2"/>
          <p:cNvSpPr>
            <a:spLocks noGrp="1" noChangeArrowheads="1"/>
          </p:cNvSpPr>
          <p:nvPr>
            <p:ph type="title"/>
          </p:nvPr>
        </p:nvSpPr>
        <p:spPr/>
        <p:txBody>
          <a:bodyPr/>
          <a:lstStyle/>
          <a:p>
            <a:pPr eaLnBrk="1" fontAlgn="auto" hangingPunct="1">
              <a:spcAft>
                <a:spcPts val="0"/>
              </a:spcAft>
              <a:defRPr/>
            </a:pPr>
            <a:r>
              <a:rPr lang="en-US"/>
              <a:t>International Bond Investment</a:t>
            </a:r>
          </a:p>
        </p:txBody>
      </p:sp>
      <p:sp>
        <p:nvSpPr>
          <p:cNvPr id="25603" name="Rectangle 3"/>
          <p:cNvSpPr>
            <a:spLocks noGrp="1" noChangeArrowheads="1"/>
          </p:cNvSpPr>
          <p:nvPr>
            <p:ph sz="quarter" idx="1"/>
          </p:nvPr>
        </p:nvSpPr>
        <p:spPr>
          <a:xfrm>
            <a:off x="411163" y="1387475"/>
            <a:ext cx="6721475" cy="4222750"/>
          </a:xfrm>
        </p:spPr>
        <p:txBody>
          <a:bodyPr/>
          <a:lstStyle/>
          <a:p>
            <a:pPr eaLnBrk="1" hangingPunct="1"/>
            <a:r>
              <a:rPr lang="en-US" smtClean="0"/>
              <a:t>There is substantial exchange rate risk in foreign bond investment. This suggests that investors may be able to increase their gains if they can control this risk, for example, with currency forward contracts or swaps.</a:t>
            </a:r>
          </a:p>
          <a:p>
            <a:pPr eaLnBrk="1" hangingPunct="1"/>
            <a:r>
              <a:rPr lang="en-US" smtClean="0"/>
              <a:t>The advent of the euro is likely to alter the risk-return characteristics of the euro-zone bond markets enhancing the importance of non-euro currency bonds.</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lstStyle/>
          <a:p>
            <a:pPr eaLnBrk="1" fontAlgn="auto" hangingPunct="1">
              <a:spcAft>
                <a:spcPts val="0"/>
              </a:spcAft>
              <a:defRPr/>
            </a:pPr>
            <a:r>
              <a:rPr lang="en-US"/>
              <a:t>International Mutual Funds: A Performance Evaluation</a:t>
            </a:r>
          </a:p>
        </p:txBody>
      </p:sp>
      <p:sp>
        <p:nvSpPr>
          <p:cNvPr id="26627" name="Rectangle 3"/>
          <p:cNvSpPr>
            <a:spLocks noGrp="1" noChangeArrowheads="1"/>
          </p:cNvSpPr>
          <p:nvPr>
            <p:ph sz="quarter" idx="1"/>
          </p:nvPr>
        </p:nvSpPr>
        <p:spPr>
          <a:xfrm>
            <a:off x="411163" y="1387475"/>
            <a:ext cx="6721475" cy="4222750"/>
          </a:xfrm>
        </p:spPr>
        <p:txBody>
          <a:bodyPr/>
          <a:lstStyle/>
          <a:p>
            <a:pPr marL="533400" indent="-533400" eaLnBrk="1" hangingPunct="1"/>
            <a:r>
              <a:rPr lang="en-US" smtClean="0"/>
              <a:t>Investor can easily achieve international diversification by investing in a home-based international mutual fund.</a:t>
            </a:r>
          </a:p>
          <a:p>
            <a:pPr marL="533400" indent="-533400" eaLnBrk="1" hangingPunct="1"/>
            <a:r>
              <a:rPr lang="en-US" smtClean="0"/>
              <a:t>The advantages include</a:t>
            </a:r>
          </a:p>
          <a:p>
            <a:pPr marL="533400" indent="-533400" eaLnBrk="1" hangingPunct="1">
              <a:buFont typeface="Wingdings" pitchFamily="2" charset="2"/>
              <a:buAutoNum type="arabicPeriod"/>
            </a:pPr>
            <a:r>
              <a:rPr lang="en-US" smtClean="0">
                <a:solidFill>
                  <a:srgbClr val="FF0066"/>
                </a:solidFill>
              </a:rPr>
              <a:t>Savings on transaction and information costs.</a:t>
            </a:r>
          </a:p>
          <a:p>
            <a:pPr marL="533400" indent="-533400" eaLnBrk="1" hangingPunct="1">
              <a:buFont typeface="Wingdings" pitchFamily="2" charset="2"/>
              <a:buAutoNum type="arabicPeriod"/>
            </a:pPr>
            <a:r>
              <a:rPr lang="en-US" smtClean="0">
                <a:solidFill>
                  <a:srgbClr val="FF0066"/>
                </a:solidFill>
              </a:rPr>
              <a:t>Circumvention of legal and institutional barriers to direct portfolio investments abroad.</a:t>
            </a:r>
          </a:p>
          <a:p>
            <a:pPr marL="533400" indent="-533400" eaLnBrk="1" hangingPunct="1">
              <a:buFont typeface="Wingdings" pitchFamily="2" charset="2"/>
              <a:buAutoNum type="arabicPeriod"/>
            </a:pPr>
            <a:r>
              <a:rPr lang="en-US" smtClean="0">
                <a:solidFill>
                  <a:srgbClr val="FF0066"/>
                </a:solidFill>
              </a:rPr>
              <a:t>Professional management and record keeping.</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lstStyle/>
          <a:p>
            <a:pPr eaLnBrk="1" fontAlgn="auto" hangingPunct="1">
              <a:spcAft>
                <a:spcPts val="0"/>
              </a:spcAft>
              <a:defRPr/>
            </a:pPr>
            <a:r>
              <a:rPr lang="en-US"/>
              <a:t>International Diversification through Country Funds</a:t>
            </a:r>
          </a:p>
        </p:txBody>
      </p:sp>
      <p:sp>
        <p:nvSpPr>
          <p:cNvPr id="27651" name="Rectangle 3"/>
          <p:cNvSpPr>
            <a:spLocks noGrp="1" noChangeArrowheads="1"/>
          </p:cNvSpPr>
          <p:nvPr>
            <p:ph sz="quarter" idx="1"/>
          </p:nvPr>
        </p:nvSpPr>
        <p:spPr>
          <a:xfrm>
            <a:off x="411163" y="1387475"/>
            <a:ext cx="6721475" cy="4222750"/>
          </a:xfrm>
        </p:spPr>
        <p:txBody>
          <a:bodyPr/>
          <a:lstStyle/>
          <a:p>
            <a:pPr marL="533400" indent="-533400" eaLnBrk="1" hangingPunct="1">
              <a:lnSpc>
                <a:spcPct val="90000"/>
              </a:lnSpc>
            </a:pPr>
            <a:r>
              <a:rPr lang="en-US" smtClean="0"/>
              <a:t>Recently, country funds have emerged as one of the most popular means of international investment.</a:t>
            </a:r>
          </a:p>
          <a:p>
            <a:pPr marL="533400" indent="-533400" eaLnBrk="1" hangingPunct="1">
              <a:lnSpc>
                <a:spcPct val="90000"/>
              </a:lnSpc>
            </a:pPr>
            <a:endParaRPr lang="en-US" smtClean="0"/>
          </a:p>
          <a:p>
            <a:pPr marL="533400" indent="-533400" eaLnBrk="1" hangingPunct="1">
              <a:lnSpc>
                <a:spcPct val="90000"/>
              </a:lnSpc>
            </a:pPr>
            <a:r>
              <a:rPr lang="en-US" smtClean="0"/>
              <a:t>A country fund invests exclusively in the stocks of a single country. This allows investors to:</a:t>
            </a:r>
          </a:p>
          <a:p>
            <a:pPr marL="862013" lvl="1" indent="-457200" eaLnBrk="1" hangingPunct="1">
              <a:lnSpc>
                <a:spcPct val="90000"/>
              </a:lnSpc>
              <a:buFont typeface="Wingdings" pitchFamily="2" charset="2"/>
              <a:buAutoNum type="arabicPeriod"/>
            </a:pPr>
            <a:r>
              <a:rPr lang="en-US" smtClean="0">
                <a:solidFill>
                  <a:srgbClr val="FF6600"/>
                </a:solidFill>
              </a:rPr>
              <a:t>Speculate in a single foreign market with minimum cost.</a:t>
            </a:r>
          </a:p>
          <a:p>
            <a:pPr marL="862013" lvl="1" indent="-457200" eaLnBrk="1" hangingPunct="1">
              <a:lnSpc>
                <a:spcPct val="90000"/>
              </a:lnSpc>
              <a:buFont typeface="Wingdings" pitchFamily="2" charset="2"/>
              <a:buAutoNum type="arabicPeriod"/>
            </a:pPr>
            <a:r>
              <a:rPr lang="en-US" smtClean="0">
                <a:solidFill>
                  <a:srgbClr val="FF6600"/>
                </a:solidFill>
              </a:rPr>
              <a:t>Construct their own personal international portfolios.</a:t>
            </a:r>
          </a:p>
          <a:p>
            <a:pPr marL="862013" lvl="1" indent="-457200" eaLnBrk="1" hangingPunct="1">
              <a:lnSpc>
                <a:spcPct val="90000"/>
              </a:lnSpc>
              <a:buFont typeface="Wingdings" pitchFamily="2" charset="2"/>
              <a:buAutoNum type="arabicPeriod"/>
            </a:pPr>
            <a:r>
              <a:rPr lang="en-US" smtClean="0">
                <a:solidFill>
                  <a:srgbClr val="FF6600"/>
                </a:solidFill>
              </a:rPr>
              <a:t>Diversify into emerging markets that are otherwise practically inaccessible.</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lstStyle/>
          <a:p>
            <a:pPr eaLnBrk="1" fontAlgn="auto" hangingPunct="1">
              <a:spcAft>
                <a:spcPts val="0"/>
              </a:spcAft>
              <a:defRPr/>
            </a:pPr>
            <a:r>
              <a:rPr lang="en-US"/>
              <a:t>American Depository Receipts</a:t>
            </a:r>
          </a:p>
        </p:txBody>
      </p:sp>
      <p:sp>
        <p:nvSpPr>
          <p:cNvPr id="28675" name="Rectangle 3"/>
          <p:cNvSpPr>
            <a:spLocks noGrp="1" noChangeArrowheads="1"/>
          </p:cNvSpPr>
          <p:nvPr>
            <p:ph sz="quarter" idx="1"/>
          </p:nvPr>
        </p:nvSpPr>
        <p:spPr>
          <a:xfrm>
            <a:off x="411163" y="1387475"/>
            <a:ext cx="6721475" cy="4222750"/>
          </a:xfrm>
        </p:spPr>
        <p:txBody>
          <a:bodyPr/>
          <a:lstStyle/>
          <a:p>
            <a:pPr eaLnBrk="1" hangingPunct="1"/>
            <a:r>
              <a:rPr lang="en-US" smtClean="0"/>
              <a:t>Foreign stocks often trade on U.S. exchanges as ADRs.</a:t>
            </a:r>
          </a:p>
          <a:p>
            <a:pPr eaLnBrk="1" hangingPunct="1"/>
            <a:r>
              <a:rPr lang="en-US" smtClean="0"/>
              <a:t>It is a receipt that represents the number of foreign shares that are deposited at a U.S. bank.</a:t>
            </a:r>
          </a:p>
          <a:p>
            <a:pPr eaLnBrk="1" hangingPunct="1"/>
            <a:r>
              <a:rPr lang="en-US" smtClean="0"/>
              <a:t>The bank serves as a transfer agent for the ADRs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6178" name="Rectangle 2"/>
          <p:cNvSpPr>
            <a:spLocks noGrp="1" noChangeArrowheads="1"/>
          </p:cNvSpPr>
          <p:nvPr>
            <p:ph type="title"/>
          </p:nvPr>
        </p:nvSpPr>
        <p:spPr/>
        <p:txBody>
          <a:bodyPr/>
          <a:lstStyle/>
          <a:p>
            <a:pPr eaLnBrk="1" fontAlgn="auto" hangingPunct="1">
              <a:spcAft>
                <a:spcPts val="0"/>
              </a:spcAft>
              <a:defRPr/>
            </a:pPr>
            <a:r>
              <a:rPr lang="en-US"/>
              <a:t>American Depository Receipts</a:t>
            </a:r>
          </a:p>
        </p:txBody>
      </p:sp>
      <p:sp>
        <p:nvSpPr>
          <p:cNvPr id="29699" name="Rectangle 3"/>
          <p:cNvSpPr>
            <a:spLocks noGrp="1" noChangeArrowheads="1"/>
          </p:cNvSpPr>
          <p:nvPr>
            <p:ph sz="quarter" idx="1"/>
          </p:nvPr>
        </p:nvSpPr>
        <p:spPr>
          <a:xfrm>
            <a:off x="411163" y="1387475"/>
            <a:ext cx="6721475" cy="4222750"/>
          </a:xfrm>
        </p:spPr>
        <p:txBody>
          <a:bodyPr/>
          <a:lstStyle/>
          <a:p>
            <a:pPr eaLnBrk="1" hangingPunct="1">
              <a:lnSpc>
                <a:spcPct val="90000"/>
              </a:lnSpc>
            </a:pPr>
            <a:r>
              <a:rPr lang="en-US" smtClean="0"/>
              <a:t>There are many advantages to trading ADRs as opposed to direct investment in the company’s shares:</a:t>
            </a:r>
          </a:p>
          <a:p>
            <a:pPr lvl="1" eaLnBrk="1" hangingPunct="1">
              <a:lnSpc>
                <a:spcPct val="90000"/>
              </a:lnSpc>
            </a:pPr>
            <a:r>
              <a:rPr lang="en-US" smtClean="0"/>
              <a:t>ADRs are denominated in U.S. dollars, trade on U.S. exchanges and can be bought through any broker.</a:t>
            </a:r>
          </a:p>
          <a:p>
            <a:pPr lvl="1" eaLnBrk="1" hangingPunct="1">
              <a:lnSpc>
                <a:spcPct val="90000"/>
              </a:lnSpc>
            </a:pPr>
            <a:r>
              <a:rPr lang="en-US" smtClean="0"/>
              <a:t>Dividends are paid in U.S. dollars.</a:t>
            </a:r>
          </a:p>
          <a:p>
            <a:pPr lvl="1" eaLnBrk="1" hangingPunct="1">
              <a:lnSpc>
                <a:spcPct val="90000"/>
              </a:lnSpc>
            </a:pPr>
            <a:r>
              <a:rPr lang="en-US" smtClean="0"/>
              <a:t>Most underlying stocks are bearer securities, the ADRs are registered.</a:t>
            </a:r>
          </a:p>
          <a:p>
            <a:pPr eaLnBrk="1" hangingPunct="1">
              <a:lnSpc>
                <a:spcPct val="90000"/>
              </a:lnSpc>
            </a:pPr>
            <a:r>
              <a:rPr lang="en-US" smtClean="0"/>
              <a:t>Adding ADRs to domestic portfolios has a substantial risk reduction benefit.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8226" name="Rectangle 2"/>
          <p:cNvSpPr>
            <a:spLocks noGrp="1" noChangeArrowheads="1"/>
          </p:cNvSpPr>
          <p:nvPr>
            <p:ph type="title"/>
          </p:nvPr>
        </p:nvSpPr>
        <p:spPr/>
        <p:txBody>
          <a:bodyPr/>
          <a:lstStyle/>
          <a:p>
            <a:pPr eaLnBrk="1" fontAlgn="auto" hangingPunct="1">
              <a:spcAft>
                <a:spcPts val="0"/>
              </a:spcAft>
              <a:defRPr/>
            </a:pPr>
            <a:r>
              <a:rPr lang="en-US"/>
              <a:t>World Equity Benchmark Shares</a:t>
            </a:r>
          </a:p>
        </p:txBody>
      </p:sp>
      <p:sp>
        <p:nvSpPr>
          <p:cNvPr id="30723" name="Rectangle 3"/>
          <p:cNvSpPr>
            <a:spLocks noGrp="1" noChangeArrowheads="1"/>
          </p:cNvSpPr>
          <p:nvPr>
            <p:ph sz="quarter" idx="1"/>
          </p:nvPr>
        </p:nvSpPr>
        <p:spPr>
          <a:xfrm>
            <a:off x="411163" y="1387475"/>
            <a:ext cx="6721475" cy="4222750"/>
          </a:xfrm>
        </p:spPr>
        <p:txBody>
          <a:bodyPr/>
          <a:lstStyle/>
          <a:p>
            <a:pPr eaLnBrk="1" hangingPunct="1"/>
            <a:r>
              <a:rPr lang="en-US" smtClean="0"/>
              <a:t>World Equity Benchmark Shares (WEBS)</a:t>
            </a:r>
          </a:p>
          <a:p>
            <a:pPr lvl="1" eaLnBrk="1" hangingPunct="1"/>
            <a:r>
              <a:rPr lang="en-US" smtClean="0"/>
              <a:t>Country-specific baskets of stocks designed to replicate the country indexes of 22 countries.</a:t>
            </a:r>
          </a:p>
          <a:p>
            <a:pPr lvl="1" eaLnBrk="1" hangingPunct="1"/>
            <a:r>
              <a:rPr lang="en-US" smtClean="0"/>
              <a:t>WEBS are subject to U.S. SEC and IRS diversification requirements.</a:t>
            </a:r>
          </a:p>
          <a:p>
            <a:pPr lvl="1" eaLnBrk="1" hangingPunct="1"/>
            <a:r>
              <a:rPr lang="en-US" smtClean="0"/>
              <a:t>Low cost, convenient way for investors to hold diversified investments in several different countries.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163" y="238125"/>
            <a:ext cx="6721475" cy="600075"/>
          </a:xfrm>
        </p:spPr>
        <p:txBody>
          <a:bodyPr/>
          <a:lstStyle/>
          <a:p>
            <a:r>
              <a:rPr lang="en-US" dirty="0" smtClean="0"/>
              <a:t>Country ETFs:  </a:t>
            </a:r>
            <a:r>
              <a:rPr lang="en-US" b="1" dirty="0" err="1" smtClean="0">
                <a:solidFill>
                  <a:srgbClr val="FF0066"/>
                </a:solidFill>
              </a:rPr>
              <a:t>iShares</a:t>
            </a:r>
            <a:endParaRPr lang="en-US" b="1" dirty="0">
              <a:solidFill>
                <a:srgbClr val="FF0066"/>
              </a:solidFill>
            </a:endParaRPr>
          </a:p>
        </p:txBody>
      </p:sp>
      <p:sp>
        <p:nvSpPr>
          <p:cNvPr id="3" name="Content Placeholder 2"/>
          <p:cNvSpPr>
            <a:spLocks noGrp="1"/>
          </p:cNvSpPr>
          <p:nvPr>
            <p:ph sz="quarter" idx="1"/>
          </p:nvPr>
        </p:nvSpPr>
        <p:spPr>
          <a:xfrm>
            <a:off x="609600" y="990600"/>
            <a:ext cx="6720840" cy="4572000"/>
          </a:xfrm>
        </p:spPr>
        <p:txBody>
          <a:bodyPr/>
          <a:lstStyle/>
          <a:p>
            <a:r>
              <a:rPr lang="en-US" sz="1800" dirty="0" smtClean="0"/>
              <a:t>Developed ex-US markets </a:t>
            </a:r>
            <a:r>
              <a:rPr lang="en-US" sz="1800" dirty="0" err="1" smtClean="0"/>
              <a:t>iShares</a:t>
            </a:r>
            <a:r>
              <a:rPr lang="en-US" sz="1800" dirty="0" smtClean="0"/>
              <a:t> MSCI Australia Index</a:t>
            </a:r>
          </a:p>
          <a:p>
            <a:r>
              <a:rPr lang="en-US" sz="1800" dirty="0" err="1" smtClean="0"/>
              <a:t>iShares</a:t>
            </a:r>
            <a:r>
              <a:rPr lang="en-US" sz="1800" dirty="0" smtClean="0"/>
              <a:t> MSCI Canada Index </a:t>
            </a:r>
          </a:p>
          <a:p>
            <a:r>
              <a:rPr lang="en-US" sz="1800" dirty="0" err="1" smtClean="0"/>
              <a:t>iShares</a:t>
            </a:r>
            <a:r>
              <a:rPr lang="en-US" sz="1800" dirty="0" smtClean="0"/>
              <a:t> MSCI German Index</a:t>
            </a:r>
          </a:p>
          <a:p>
            <a:r>
              <a:rPr lang="en-US" sz="1800" dirty="0" err="1" smtClean="0"/>
              <a:t>iShares</a:t>
            </a:r>
            <a:r>
              <a:rPr lang="en-US" sz="1800" dirty="0" smtClean="0"/>
              <a:t> MSCI Japan Index</a:t>
            </a:r>
          </a:p>
          <a:p>
            <a:r>
              <a:rPr lang="en-US" sz="1800" dirty="0" err="1" smtClean="0"/>
              <a:t>iShares</a:t>
            </a:r>
            <a:r>
              <a:rPr lang="en-US" sz="1800" dirty="0" smtClean="0"/>
              <a:t> MSCI United Kingdom Index</a:t>
            </a:r>
          </a:p>
          <a:p>
            <a:r>
              <a:rPr lang="en-US" sz="1800" dirty="0" smtClean="0"/>
              <a:t>Emerging markets </a:t>
            </a:r>
            <a:r>
              <a:rPr lang="en-US" sz="1800" dirty="0" err="1" smtClean="0"/>
              <a:t>iShares</a:t>
            </a:r>
            <a:r>
              <a:rPr lang="en-US" sz="1800" dirty="0" smtClean="0"/>
              <a:t> MSCI Brazil Index</a:t>
            </a:r>
          </a:p>
          <a:p>
            <a:r>
              <a:rPr lang="en-US" sz="1800" dirty="0" err="1" smtClean="0"/>
              <a:t>iShares</a:t>
            </a:r>
            <a:r>
              <a:rPr lang="en-US" sz="1800" dirty="0" smtClean="0"/>
              <a:t> FTSE/Xinhua China 25 Index</a:t>
            </a:r>
          </a:p>
          <a:p>
            <a:r>
              <a:rPr lang="en-US" sz="1800" dirty="0" err="1" smtClean="0"/>
              <a:t>iShares</a:t>
            </a:r>
            <a:r>
              <a:rPr lang="en-US" sz="1800" dirty="0" smtClean="0"/>
              <a:t> MSCI Hong Kong Index</a:t>
            </a:r>
          </a:p>
          <a:p>
            <a:r>
              <a:rPr lang="en-US" sz="1800" dirty="0" err="1" smtClean="0"/>
              <a:t>iShares</a:t>
            </a:r>
            <a:r>
              <a:rPr lang="en-US" sz="1800" dirty="0" smtClean="0"/>
              <a:t> MSCI Mexico Index</a:t>
            </a:r>
          </a:p>
          <a:p>
            <a:r>
              <a:rPr lang="en-US" sz="1800" dirty="0" smtClean="0"/>
              <a:t>Market Vectors Russia ETF</a:t>
            </a:r>
          </a:p>
          <a:p>
            <a:r>
              <a:rPr lang="en-US" sz="1800" dirty="0" err="1" smtClean="0"/>
              <a:t>iShares</a:t>
            </a:r>
            <a:r>
              <a:rPr lang="en-US" sz="1800" dirty="0" smtClean="0"/>
              <a:t> MSCI Singapore Index</a:t>
            </a:r>
          </a:p>
          <a:p>
            <a:r>
              <a:rPr lang="en-US" sz="1800" dirty="0" err="1" smtClean="0"/>
              <a:t>iShares</a:t>
            </a:r>
            <a:r>
              <a:rPr lang="en-US" sz="1800" dirty="0" smtClean="0"/>
              <a:t> MSCI South Korea Index</a:t>
            </a:r>
          </a:p>
          <a:p>
            <a:r>
              <a:rPr lang="en-US" sz="1800" dirty="0" err="1" smtClean="0"/>
              <a:t>iShares</a:t>
            </a:r>
            <a:r>
              <a:rPr lang="en-US" sz="1800" dirty="0" smtClean="0"/>
              <a:t> MSCI Taiwan Index</a:t>
            </a:r>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9250" name="Rectangle 2"/>
          <p:cNvSpPr>
            <a:spLocks noGrp="1" noChangeArrowheads="1"/>
          </p:cNvSpPr>
          <p:nvPr>
            <p:ph type="title"/>
          </p:nvPr>
        </p:nvSpPr>
        <p:spPr/>
        <p:txBody>
          <a:bodyPr/>
          <a:lstStyle/>
          <a:p>
            <a:pPr eaLnBrk="1" fontAlgn="auto" hangingPunct="1">
              <a:spcAft>
                <a:spcPts val="0"/>
              </a:spcAft>
              <a:defRPr/>
            </a:pPr>
            <a:r>
              <a:rPr lang="en-US"/>
              <a:t>International Diversification with WEBS</a:t>
            </a:r>
          </a:p>
        </p:txBody>
      </p:sp>
      <p:sp>
        <p:nvSpPr>
          <p:cNvPr id="31747" name="Rectangle 3"/>
          <p:cNvSpPr>
            <a:spLocks noGrp="1" noChangeArrowheads="1"/>
          </p:cNvSpPr>
          <p:nvPr>
            <p:ph sz="quarter" idx="1"/>
          </p:nvPr>
        </p:nvSpPr>
        <p:spPr>
          <a:xfrm>
            <a:off x="411163" y="1387475"/>
            <a:ext cx="6721475" cy="4222750"/>
          </a:xfrm>
        </p:spPr>
        <p:txBody>
          <a:bodyPr/>
          <a:lstStyle/>
          <a:p>
            <a:pPr eaLnBrk="1" hangingPunct="1"/>
            <a:r>
              <a:rPr lang="en-US" smtClean="0"/>
              <a:t>Recent research suggests that WEBs are an excellent tool for international risk diversification.</a:t>
            </a:r>
          </a:p>
          <a:p>
            <a:pPr eaLnBrk="1" hangingPunct="1"/>
            <a:r>
              <a:rPr lang="en-US" smtClean="0"/>
              <a:t>For investors who desire international exposure, WEBs may well serve as a major alternative to such traditional tools as international mutual funds, ADRs, and closed-end country funds</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9730" name="Rectangle 2"/>
          <p:cNvSpPr>
            <a:spLocks noGrp="1" noChangeArrowheads="1"/>
          </p:cNvSpPr>
          <p:nvPr>
            <p:ph type="title"/>
          </p:nvPr>
        </p:nvSpPr>
        <p:spPr>
          <a:xfrm>
            <a:off x="228600" y="325438"/>
            <a:ext cx="7818438" cy="1122362"/>
          </a:xfrm>
        </p:spPr>
        <p:txBody>
          <a:bodyPr/>
          <a:lstStyle/>
          <a:p>
            <a:pPr eaLnBrk="1" fontAlgn="auto" hangingPunct="1">
              <a:spcAft>
                <a:spcPts val="0"/>
              </a:spcAft>
              <a:defRPr/>
            </a:pPr>
            <a:r>
              <a:rPr lang="en-US" sz="3400"/>
              <a:t>International Diversification with </a:t>
            </a:r>
            <a:br>
              <a:rPr lang="en-US" sz="3400"/>
            </a:br>
            <a:r>
              <a:rPr lang="en-US" sz="3400"/>
              <a:t>Hedge Funds</a:t>
            </a:r>
          </a:p>
        </p:txBody>
      </p:sp>
      <p:sp>
        <p:nvSpPr>
          <p:cNvPr id="329731" name="Rectangle 3"/>
          <p:cNvSpPr>
            <a:spLocks noGrp="1" noChangeArrowheads="1"/>
          </p:cNvSpPr>
          <p:nvPr>
            <p:ph sz="quarter" idx="1"/>
          </p:nvPr>
        </p:nvSpPr>
        <p:spPr>
          <a:xfrm>
            <a:off x="411163" y="1387475"/>
            <a:ext cx="6721475" cy="4222750"/>
          </a:xfrm>
        </p:spPr>
        <p:txBody>
          <a:bodyPr/>
          <a:lstStyle/>
          <a:p>
            <a:pPr eaLnBrk="1" hangingPunct="1"/>
            <a:r>
              <a:rPr lang="en-US" smtClean="0"/>
              <a:t>Hedge funds which represent privately pooled investment funds have experienced  phenomenal growth in recent years. </a:t>
            </a:r>
          </a:p>
          <a:p>
            <a:pPr eaLnBrk="1" hangingPunct="1"/>
            <a:r>
              <a:rPr lang="en-US" smtClean="0"/>
              <a:t>This growth has been mainly driven by the desire of institutional investors, such as pension plans, endowments, and private foundations, to achieve positive or absolute returns, regardless of whether markets are rising or falling.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29731">
                                            <p:txEl>
                                              <p:pRg st="0" end="0"/>
                                            </p:txEl>
                                          </p:spTgt>
                                        </p:tgtEl>
                                        <p:attrNameLst>
                                          <p:attrName>style.visibility</p:attrName>
                                        </p:attrNameLst>
                                      </p:cBhvr>
                                      <p:to>
                                        <p:strVal val="visible"/>
                                      </p:to>
                                    </p:set>
                                    <p:animEffect transition="in" filter="fade">
                                      <p:cBhvr>
                                        <p:cTn id="7" dur="1000"/>
                                        <p:tgtEl>
                                          <p:spTgt spid="329731">
                                            <p:txEl>
                                              <p:pRg st="0" end="0"/>
                                            </p:txEl>
                                          </p:spTgt>
                                        </p:tgtEl>
                                      </p:cBhvr>
                                    </p:animEffect>
                                    <p:anim calcmode="lin" valueType="num">
                                      <p:cBhvr>
                                        <p:cTn id="8" dur="1000" fill="hold"/>
                                        <p:tgtEl>
                                          <p:spTgt spid="3297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297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29731">
                                            <p:txEl>
                                              <p:pRg st="1" end="1"/>
                                            </p:txEl>
                                          </p:spTgt>
                                        </p:tgtEl>
                                        <p:attrNameLst>
                                          <p:attrName>style.visibility</p:attrName>
                                        </p:attrNameLst>
                                      </p:cBhvr>
                                      <p:to>
                                        <p:strVal val="visible"/>
                                      </p:to>
                                    </p:set>
                                    <p:animEffect transition="in" filter="fade">
                                      <p:cBhvr>
                                        <p:cTn id="14" dur="1000"/>
                                        <p:tgtEl>
                                          <p:spTgt spid="329731">
                                            <p:txEl>
                                              <p:pRg st="1" end="1"/>
                                            </p:txEl>
                                          </p:spTgt>
                                        </p:tgtEl>
                                      </p:cBhvr>
                                    </p:animEffect>
                                    <p:anim calcmode="lin" valueType="num">
                                      <p:cBhvr>
                                        <p:cTn id="15" dur="1000" fill="hold"/>
                                        <p:tgtEl>
                                          <p:spTgt spid="32973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29731">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1"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0754" name="Rectangle 2"/>
          <p:cNvSpPr>
            <a:spLocks noGrp="1" noChangeArrowheads="1"/>
          </p:cNvSpPr>
          <p:nvPr>
            <p:ph type="title"/>
          </p:nvPr>
        </p:nvSpPr>
        <p:spPr>
          <a:xfrm>
            <a:off x="411163" y="249238"/>
            <a:ext cx="7661275" cy="1122362"/>
          </a:xfrm>
        </p:spPr>
        <p:txBody>
          <a:bodyPr/>
          <a:lstStyle/>
          <a:p>
            <a:pPr eaLnBrk="1" fontAlgn="auto" hangingPunct="1">
              <a:spcAft>
                <a:spcPts val="0"/>
              </a:spcAft>
              <a:defRPr/>
            </a:pPr>
            <a:r>
              <a:rPr lang="en-US" sz="3400"/>
              <a:t>International Diversification with </a:t>
            </a:r>
            <a:br>
              <a:rPr lang="en-US" sz="3400"/>
            </a:br>
            <a:r>
              <a:rPr lang="en-US" sz="3400"/>
              <a:t>Hedge Funds</a:t>
            </a:r>
          </a:p>
        </p:txBody>
      </p:sp>
      <p:sp>
        <p:nvSpPr>
          <p:cNvPr id="330755" name="Rectangle 3"/>
          <p:cNvSpPr>
            <a:spLocks noGrp="1" noChangeArrowheads="1"/>
          </p:cNvSpPr>
          <p:nvPr>
            <p:ph sz="quarter" idx="1"/>
          </p:nvPr>
        </p:nvSpPr>
        <p:spPr>
          <a:xfrm>
            <a:off x="411163" y="1387475"/>
            <a:ext cx="6721475" cy="4222750"/>
          </a:xfrm>
        </p:spPr>
        <p:txBody>
          <a:bodyPr/>
          <a:lstStyle/>
          <a:p>
            <a:pPr eaLnBrk="1" hangingPunct="1">
              <a:lnSpc>
                <a:spcPct val="90000"/>
              </a:lnSpc>
            </a:pPr>
            <a:r>
              <a:rPr lang="en-US" sz="2000" smtClean="0"/>
              <a:t>Unlike traditional mutual funds that generally depend on “buy and hold” investment strategies, hedge funds may adopt flexible, dynamic trading strategies, often aggressively using leverages, short positions, and derivative contracts, in order to achieve their investment objectives. </a:t>
            </a:r>
          </a:p>
          <a:p>
            <a:pPr eaLnBrk="1" hangingPunct="1">
              <a:lnSpc>
                <a:spcPct val="90000"/>
              </a:lnSpc>
            </a:pPr>
            <a:r>
              <a:rPr lang="en-US" sz="2000" smtClean="0"/>
              <a:t>These funds may invest in a wide spectrum of securities, such as currencies, domestic and foreign bonds and stocks, commodities, real estate, and so forth. </a:t>
            </a:r>
          </a:p>
          <a:p>
            <a:pPr eaLnBrk="1" hangingPunct="1">
              <a:lnSpc>
                <a:spcPct val="90000"/>
              </a:lnSpc>
            </a:pPr>
            <a:r>
              <a:rPr lang="en-US" sz="2000" smtClean="0"/>
              <a:t>Many hedge funds aim to realize positive returns, regardless of market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0755">
                                            <p:txEl>
                                              <p:pRg st="0" end="0"/>
                                            </p:txEl>
                                          </p:spTgt>
                                        </p:tgtEl>
                                        <p:attrNameLst>
                                          <p:attrName>style.visibility</p:attrName>
                                        </p:attrNameLst>
                                      </p:cBhvr>
                                      <p:to>
                                        <p:strVal val="visible"/>
                                      </p:to>
                                    </p:set>
                                    <p:animEffect transition="in" filter="fade">
                                      <p:cBhvr>
                                        <p:cTn id="7" dur="1000"/>
                                        <p:tgtEl>
                                          <p:spTgt spid="330755">
                                            <p:txEl>
                                              <p:pRg st="0" end="0"/>
                                            </p:txEl>
                                          </p:spTgt>
                                        </p:tgtEl>
                                      </p:cBhvr>
                                    </p:animEffect>
                                    <p:anim calcmode="lin" valueType="num">
                                      <p:cBhvr>
                                        <p:cTn id="8" dur="1000" fill="hold"/>
                                        <p:tgtEl>
                                          <p:spTgt spid="33075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3075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30755">
                                            <p:txEl>
                                              <p:pRg st="1" end="1"/>
                                            </p:txEl>
                                          </p:spTgt>
                                        </p:tgtEl>
                                        <p:attrNameLst>
                                          <p:attrName>style.visibility</p:attrName>
                                        </p:attrNameLst>
                                      </p:cBhvr>
                                      <p:to>
                                        <p:strVal val="visible"/>
                                      </p:to>
                                    </p:set>
                                    <p:animEffect transition="in" filter="fade">
                                      <p:cBhvr>
                                        <p:cTn id="14" dur="1000"/>
                                        <p:tgtEl>
                                          <p:spTgt spid="330755">
                                            <p:txEl>
                                              <p:pRg st="1" end="1"/>
                                            </p:txEl>
                                          </p:spTgt>
                                        </p:tgtEl>
                                      </p:cBhvr>
                                    </p:animEffect>
                                    <p:anim calcmode="lin" valueType="num">
                                      <p:cBhvr>
                                        <p:cTn id="15" dur="1000" fill="hold"/>
                                        <p:tgtEl>
                                          <p:spTgt spid="33075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3075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30755">
                                            <p:txEl>
                                              <p:pRg st="2" end="2"/>
                                            </p:txEl>
                                          </p:spTgt>
                                        </p:tgtEl>
                                        <p:attrNameLst>
                                          <p:attrName>style.visibility</p:attrName>
                                        </p:attrNameLst>
                                      </p:cBhvr>
                                      <p:to>
                                        <p:strVal val="visible"/>
                                      </p:to>
                                    </p:set>
                                    <p:animEffect transition="in" filter="fade">
                                      <p:cBhvr>
                                        <p:cTn id="21" dur="1000"/>
                                        <p:tgtEl>
                                          <p:spTgt spid="330755">
                                            <p:txEl>
                                              <p:pRg st="2" end="2"/>
                                            </p:txEl>
                                          </p:spTgt>
                                        </p:tgtEl>
                                      </p:cBhvr>
                                    </p:animEffect>
                                    <p:anim calcmode="lin" valueType="num">
                                      <p:cBhvr>
                                        <p:cTn id="22" dur="1000" fill="hold"/>
                                        <p:tgtEl>
                                          <p:spTgt spid="33075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3075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0755"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1779" name="Rectangle 3"/>
          <p:cNvSpPr>
            <a:spLocks noGrp="1" noChangeArrowheads="1"/>
          </p:cNvSpPr>
          <p:nvPr>
            <p:ph sz="quarter" idx="1"/>
          </p:nvPr>
        </p:nvSpPr>
        <p:spPr>
          <a:xfrm>
            <a:off x="411163" y="1387475"/>
            <a:ext cx="6721475" cy="4222750"/>
          </a:xfrm>
        </p:spPr>
        <p:txBody>
          <a:bodyPr/>
          <a:lstStyle/>
          <a:p>
            <a:pPr eaLnBrk="1" hangingPunct="1">
              <a:lnSpc>
                <a:spcPct val="90000"/>
              </a:lnSpc>
            </a:pPr>
            <a:r>
              <a:rPr lang="en-US" smtClean="0"/>
              <a:t>Hedge funds tend to have relatively low correlations with various stock market benchmarks and thus offer diversification. </a:t>
            </a:r>
          </a:p>
          <a:p>
            <a:pPr eaLnBrk="1" hangingPunct="1">
              <a:lnSpc>
                <a:spcPct val="90000"/>
              </a:lnSpc>
            </a:pPr>
            <a:r>
              <a:rPr lang="en-US" smtClean="0"/>
              <a:t>In addition, hedge funds allow investors to access foreign markets that are not easily accessible.</a:t>
            </a:r>
          </a:p>
          <a:p>
            <a:pPr lvl="1" eaLnBrk="1" hangingPunct="1">
              <a:lnSpc>
                <a:spcPct val="90000"/>
              </a:lnSpc>
            </a:pPr>
            <a:r>
              <a:rPr lang="en-US" sz="1700" smtClean="0"/>
              <a:t>For example, J.P. Morgan provides access to the Jayhawk China Fund, a hedge fund investing in Chinese stocks not readily available in U.S. markets. </a:t>
            </a:r>
          </a:p>
          <a:p>
            <a:pPr eaLnBrk="1" hangingPunct="1">
              <a:lnSpc>
                <a:spcPct val="90000"/>
              </a:lnSpc>
            </a:pPr>
            <a:r>
              <a:rPr lang="en-US" smtClean="0"/>
              <a:t>Also, hedge funds may allow investors to benefit from certain global macroeconomic events. In fact, many hedge funds are classified as “global/macro” funds. </a:t>
            </a:r>
          </a:p>
          <a:p>
            <a:pPr lvl="1" eaLnBrk="1" hangingPunct="1">
              <a:lnSpc>
                <a:spcPct val="90000"/>
              </a:lnSpc>
            </a:pPr>
            <a:r>
              <a:rPr lang="en-US" sz="1700" smtClean="0"/>
              <a:t>Examples of global/macro funds include such well-known names as George Soros’ Quantum Fund, Julian Robertson’s Jaguar Fund, and Louis Bacon’s Moore Global Fund.</a:t>
            </a:r>
          </a:p>
        </p:txBody>
      </p:sp>
      <p:sp>
        <p:nvSpPr>
          <p:cNvPr id="5" name="Rectangle 6"/>
          <p:cNvSpPr>
            <a:spLocks noGrp="1" noChangeArrowheads="1"/>
          </p:cNvSpPr>
          <p:nvPr>
            <p:ph type="title"/>
          </p:nvPr>
        </p:nvSpPr>
        <p:spPr>
          <a:xfrm>
            <a:off x="228600" y="228600"/>
            <a:ext cx="7818438" cy="1122363"/>
          </a:xfrm>
        </p:spPr>
        <p:txBody>
          <a:bodyPr/>
          <a:lstStyle/>
          <a:p>
            <a:pPr eaLnBrk="1" fontAlgn="auto" hangingPunct="1">
              <a:spcAft>
                <a:spcPts val="0"/>
              </a:spcAft>
              <a:defRPr/>
            </a:pPr>
            <a:r>
              <a:rPr lang="en-US" dirty="0"/>
              <a:t>International Diversification with </a:t>
            </a:r>
            <a:br>
              <a:rPr lang="en-US" dirty="0"/>
            </a:br>
            <a:r>
              <a:rPr lang="en-US" dirty="0"/>
              <a:t>Hedge Funds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1779">
                                            <p:txEl>
                                              <p:pRg st="0" end="0"/>
                                            </p:txEl>
                                          </p:spTgt>
                                        </p:tgtEl>
                                        <p:attrNameLst>
                                          <p:attrName>style.visibility</p:attrName>
                                        </p:attrNameLst>
                                      </p:cBhvr>
                                      <p:to>
                                        <p:strVal val="visible"/>
                                      </p:to>
                                    </p:set>
                                    <p:animEffect transition="in" filter="fade">
                                      <p:cBhvr>
                                        <p:cTn id="7" dur="1000"/>
                                        <p:tgtEl>
                                          <p:spTgt spid="331779">
                                            <p:txEl>
                                              <p:pRg st="0" end="0"/>
                                            </p:txEl>
                                          </p:spTgt>
                                        </p:tgtEl>
                                      </p:cBhvr>
                                    </p:animEffect>
                                    <p:anim calcmode="lin" valueType="num">
                                      <p:cBhvr>
                                        <p:cTn id="8" dur="1000" fill="hold"/>
                                        <p:tgtEl>
                                          <p:spTgt spid="33177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3177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31779">
                                            <p:txEl>
                                              <p:pRg st="1" end="1"/>
                                            </p:txEl>
                                          </p:spTgt>
                                        </p:tgtEl>
                                        <p:attrNameLst>
                                          <p:attrName>style.visibility</p:attrName>
                                        </p:attrNameLst>
                                      </p:cBhvr>
                                      <p:to>
                                        <p:strVal val="visible"/>
                                      </p:to>
                                    </p:set>
                                    <p:animEffect transition="in" filter="fade">
                                      <p:cBhvr>
                                        <p:cTn id="14" dur="1000"/>
                                        <p:tgtEl>
                                          <p:spTgt spid="331779">
                                            <p:txEl>
                                              <p:pRg st="1" end="1"/>
                                            </p:txEl>
                                          </p:spTgt>
                                        </p:tgtEl>
                                      </p:cBhvr>
                                    </p:animEffect>
                                    <p:anim calcmode="lin" valueType="num">
                                      <p:cBhvr>
                                        <p:cTn id="15" dur="1000" fill="hold"/>
                                        <p:tgtEl>
                                          <p:spTgt spid="33177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31779">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31779">
                                            <p:txEl>
                                              <p:pRg st="2" end="2"/>
                                            </p:txEl>
                                          </p:spTgt>
                                        </p:tgtEl>
                                        <p:attrNameLst>
                                          <p:attrName>style.visibility</p:attrName>
                                        </p:attrNameLst>
                                      </p:cBhvr>
                                      <p:to>
                                        <p:strVal val="visible"/>
                                      </p:to>
                                    </p:set>
                                    <p:animEffect transition="in" filter="fade">
                                      <p:cBhvr>
                                        <p:cTn id="19" dur="1000"/>
                                        <p:tgtEl>
                                          <p:spTgt spid="331779">
                                            <p:txEl>
                                              <p:pRg st="2" end="2"/>
                                            </p:txEl>
                                          </p:spTgt>
                                        </p:tgtEl>
                                      </p:cBhvr>
                                    </p:animEffect>
                                    <p:anim calcmode="lin" valueType="num">
                                      <p:cBhvr>
                                        <p:cTn id="20" dur="1000" fill="hold"/>
                                        <p:tgtEl>
                                          <p:spTgt spid="331779">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3177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31779">
                                            <p:txEl>
                                              <p:pRg st="3" end="3"/>
                                            </p:txEl>
                                          </p:spTgt>
                                        </p:tgtEl>
                                        <p:attrNameLst>
                                          <p:attrName>style.visibility</p:attrName>
                                        </p:attrNameLst>
                                      </p:cBhvr>
                                      <p:to>
                                        <p:strVal val="visible"/>
                                      </p:to>
                                    </p:set>
                                    <p:animEffect transition="in" filter="fade">
                                      <p:cBhvr>
                                        <p:cTn id="26" dur="1000"/>
                                        <p:tgtEl>
                                          <p:spTgt spid="331779">
                                            <p:txEl>
                                              <p:pRg st="3" end="3"/>
                                            </p:txEl>
                                          </p:spTgt>
                                        </p:tgtEl>
                                      </p:cBhvr>
                                    </p:animEffect>
                                    <p:anim calcmode="lin" valueType="num">
                                      <p:cBhvr>
                                        <p:cTn id="27" dur="1000" fill="hold"/>
                                        <p:tgtEl>
                                          <p:spTgt spid="331779">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31779">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31779">
                                            <p:txEl>
                                              <p:pRg st="4" end="4"/>
                                            </p:txEl>
                                          </p:spTgt>
                                        </p:tgtEl>
                                        <p:attrNameLst>
                                          <p:attrName>style.visibility</p:attrName>
                                        </p:attrNameLst>
                                      </p:cBhvr>
                                      <p:to>
                                        <p:strVal val="visible"/>
                                      </p:to>
                                    </p:set>
                                    <p:animEffect transition="in" filter="fade">
                                      <p:cBhvr>
                                        <p:cTn id="31" dur="1000"/>
                                        <p:tgtEl>
                                          <p:spTgt spid="331779">
                                            <p:txEl>
                                              <p:pRg st="4" end="4"/>
                                            </p:txEl>
                                          </p:spTgt>
                                        </p:tgtEl>
                                      </p:cBhvr>
                                    </p:animEffect>
                                    <p:anim calcmode="lin" valueType="num">
                                      <p:cBhvr>
                                        <p:cTn id="32" dur="1000" fill="hold"/>
                                        <p:tgtEl>
                                          <p:spTgt spid="331779">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3177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79"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6" name="Rectangle 6"/>
          <p:cNvSpPr>
            <a:spLocks noGrp="1" noChangeArrowheads="1"/>
          </p:cNvSpPr>
          <p:nvPr>
            <p:ph type="title"/>
          </p:nvPr>
        </p:nvSpPr>
        <p:spPr>
          <a:xfrm>
            <a:off x="228600" y="304800"/>
            <a:ext cx="7818438" cy="1122363"/>
          </a:xfrm>
        </p:spPr>
        <p:txBody>
          <a:bodyPr/>
          <a:lstStyle/>
          <a:p>
            <a:pPr eaLnBrk="1" fontAlgn="auto" hangingPunct="1">
              <a:spcAft>
                <a:spcPts val="0"/>
              </a:spcAft>
              <a:defRPr/>
            </a:pPr>
            <a:r>
              <a:rPr lang="en-US" dirty="0"/>
              <a:t>International Diversification with </a:t>
            </a:r>
            <a:br>
              <a:rPr lang="en-US" dirty="0"/>
            </a:br>
            <a:r>
              <a:rPr lang="en-US" dirty="0"/>
              <a:t>Hedge Funds</a:t>
            </a:r>
          </a:p>
        </p:txBody>
      </p:sp>
      <p:sp>
        <p:nvSpPr>
          <p:cNvPr id="332803" name="Rectangle 3"/>
          <p:cNvSpPr>
            <a:spLocks noGrp="1" noChangeArrowheads="1"/>
          </p:cNvSpPr>
          <p:nvPr>
            <p:ph sz="quarter" idx="1"/>
          </p:nvPr>
        </p:nvSpPr>
        <p:spPr>
          <a:xfrm>
            <a:off x="411163" y="1490663"/>
            <a:ext cx="7585075" cy="3822700"/>
          </a:xfrm>
        </p:spPr>
        <p:txBody>
          <a:bodyPr/>
          <a:lstStyle/>
          <a:p>
            <a:pPr eaLnBrk="1" hangingPunct="1">
              <a:lnSpc>
                <a:spcPct val="80000"/>
              </a:lnSpc>
            </a:pPr>
            <a:endParaRPr lang="en-US" smtClean="0"/>
          </a:p>
          <a:p>
            <a:pPr eaLnBrk="1" hangingPunct="1">
              <a:lnSpc>
                <a:spcPct val="80000"/>
              </a:lnSpc>
            </a:pPr>
            <a:r>
              <a:rPr lang="en-US" smtClean="0"/>
              <a:t>Legally, hedge funds are private investment partnerships. As such, these funds generally do not register as an investment company under the Investment Company Act and are not subject to any reporting or disclosure requirements. </a:t>
            </a:r>
          </a:p>
          <a:p>
            <a:pPr lvl="1" eaLnBrk="1" hangingPunct="1">
              <a:lnSpc>
                <a:spcPct val="80000"/>
              </a:lnSpc>
            </a:pPr>
            <a:r>
              <a:rPr lang="en-US" sz="2000" smtClean="0"/>
              <a:t>As a result, many hedge funds operate under rather opaque environments.</a:t>
            </a:r>
          </a:p>
          <a:p>
            <a:pPr eaLnBrk="1" hangingPunct="1">
              <a:lnSpc>
                <a:spcPct val="80000"/>
              </a:lnSpc>
            </a:pPr>
            <a:r>
              <a:rPr lang="en-US" smtClean="0"/>
              <a:t>While investors may benefit from hedge funds, they need to be aware of the associated risk as well. </a:t>
            </a:r>
          </a:p>
          <a:p>
            <a:pPr lvl="1" eaLnBrk="1" hangingPunct="1">
              <a:lnSpc>
                <a:spcPct val="80000"/>
              </a:lnSpc>
            </a:pPr>
            <a:r>
              <a:rPr lang="en-US" sz="2000" smtClean="0"/>
              <a:t>Hedge funds may make wrong bets based on the incorrect prediction of future events and wrong models. </a:t>
            </a:r>
          </a:p>
          <a:p>
            <a:pPr lvl="1" eaLnBrk="1" hangingPunct="1">
              <a:lnSpc>
                <a:spcPct val="80000"/>
              </a:lnSpc>
            </a:pPr>
            <a:r>
              <a:rPr lang="en-US" sz="2000" smtClean="0"/>
              <a:t>The failure of Long Term Capital Management provides an example of the risk associated with hedge fund investing.</a:t>
            </a:r>
          </a:p>
          <a:p>
            <a:pPr eaLnBrk="1" hangingPunct="1">
              <a:lnSpc>
                <a:spcPct val="80000"/>
              </a:lnSpc>
            </a:pPr>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2803">
                                            <p:txEl>
                                              <p:pRg st="1" end="1"/>
                                            </p:txEl>
                                          </p:spTgt>
                                        </p:tgtEl>
                                        <p:attrNameLst>
                                          <p:attrName>style.visibility</p:attrName>
                                        </p:attrNameLst>
                                      </p:cBhvr>
                                      <p:to>
                                        <p:strVal val="visible"/>
                                      </p:to>
                                    </p:set>
                                    <p:animEffect transition="in" filter="fade">
                                      <p:cBhvr>
                                        <p:cTn id="7" dur="1000"/>
                                        <p:tgtEl>
                                          <p:spTgt spid="332803">
                                            <p:txEl>
                                              <p:pRg st="1" end="1"/>
                                            </p:txEl>
                                          </p:spTgt>
                                        </p:tgtEl>
                                      </p:cBhvr>
                                    </p:animEffect>
                                    <p:anim calcmode="lin" valueType="num">
                                      <p:cBhvr>
                                        <p:cTn id="8" dur="1000" fill="hold"/>
                                        <p:tgtEl>
                                          <p:spTgt spid="33280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3280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32803">
                                            <p:txEl>
                                              <p:pRg st="2" end="2"/>
                                            </p:txEl>
                                          </p:spTgt>
                                        </p:tgtEl>
                                        <p:attrNameLst>
                                          <p:attrName>style.visibility</p:attrName>
                                        </p:attrNameLst>
                                      </p:cBhvr>
                                      <p:to>
                                        <p:strVal val="visible"/>
                                      </p:to>
                                    </p:set>
                                    <p:animEffect transition="in" filter="fade">
                                      <p:cBhvr>
                                        <p:cTn id="12" dur="1000"/>
                                        <p:tgtEl>
                                          <p:spTgt spid="332803">
                                            <p:txEl>
                                              <p:pRg st="2" end="2"/>
                                            </p:txEl>
                                          </p:spTgt>
                                        </p:tgtEl>
                                      </p:cBhvr>
                                    </p:animEffect>
                                    <p:anim calcmode="lin" valueType="num">
                                      <p:cBhvr>
                                        <p:cTn id="13" dur="1000" fill="hold"/>
                                        <p:tgtEl>
                                          <p:spTgt spid="33280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3280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32803">
                                            <p:txEl>
                                              <p:pRg st="3" end="3"/>
                                            </p:txEl>
                                          </p:spTgt>
                                        </p:tgtEl>
                                        <p:attrNameLst>
                                          <p:attrName>style.visibility</p:attrName>
                                        </p:attrNameLst>
                                      </p:cBhvr>
                                      <p:to>
                                        <p:strVal val="visible"/>
                                      </p:to>
                                    </p:set>
                                    <p:animEffect transition="in" filter="fade">
                                      <p:cBhvr>
                                        <p:cTn id="19" dur="1000"/>
                                        <p:tgtEl>
                                          <p:spTgt spid="332803">
                                            <p:txEl>
                                              <p:pRg st="3" end="3"/>
                                            </p:txEl>
                                          </p:spTgt>
                                        </p:tgtEl>
                                      </p:cBhvr>
                                    </p:animEffect>
                                    <p:anim calcmode="lin" valueType="num">
                                      <p:cBhvr>
                                        <p:cTn id="20" dur="1000" fill="hold"/>
                                        <p:tgtEl>
                                          <p:spTgt spid="33280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3280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32803">
                                            <p:txEl>
                                              <p:pRg st="4" end="4"/>
                                            </p:txEl>
                                          </p:spTgt>
                                        </p:tgtEl>
                                        <p:attrNameLst>
                                          <p:attrName>style.visibility</p:attrName>
                                        </p:attrNameLst>
                                      </p:cBhvr>
                                      <p:to>
                                        <p:strVal val="visible"/>
                                      </p:to>
                                    </p:set>
                                    <p:animEffect transition="in" filter="fade">
                                      <p:cBhvr>
                                        <p:cTn id="24" dur="1000"/>
                                        <p:tgtEl>
                                          <p:spTgt spid="332803">
                                            <p:txEl>
                                              <p:pRg st="4" end="4"/>
                                            </p:txEl>
                                          </p:spTgt>
                                        </p:tgtEl>
                                      </p:cBhvr>
                                    </p:animEffect>
                                    <p:anim calcmode="lin" valueType="num">
                                      <p:cBhvr>
                                        <p:cTn id="25" dur="1000" fill="hold"/>
                                        <p:tgtEl>
                                          <p:spTgt spid="33280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32803">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32803">
                                            <p:txEl>
                                              <p:pRg st="5" end="5"/>
                                            </p:txEl>
                                          </p:spTgt>
                                        </p:tgtEl>
                                        <p:attrNameLst>
                                          <p:attrName>style.visibility</p:attrName>
                                        </p:attrNameLst>
                                      </p:cBhvr>
                                      <p:to>
                                        <p:strVal val="visible"/>
                                      </p:to>
                                    </p:set>
                                    <p:animEffect transition="in" filter="fade">
                                      <p:cBhvr>
                                        <p:cTn id="29" dur="1000"/>
                                        <p:tgtEl>
                                          <p:spTgt spid="332803">
                                            <p:txEl>
                                              <p:pRg st="5" end="5"/>
                                            </p:txEl>
                                          </p:spTgt>
                                        </p:tgtEl>
                                      </p:cBhvr>
                                    </p:animEffect>
                                    <p:anim calcmode="lin" valueType="num">
                                      <p:cBhvr>
                                        <p:cTn id="30" dur="1000" fill="hold"/>
                                        <p:tgtEl>
                                          <p:spTgt spid="33280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3280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803"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7" name="Rectangle 3"/>
          <p:cNvSpPr>
            <a:spLocks noGrp="1" noChangeArrowheads="1"/>
          </p:cNvSpPr>
          <p:nvPr>
            <p:ph sz="quarter" idx="1"/>
          </p:nvPr>
        </p:nvSpPr>
        <p:spPr>
          <a:xfrm>
            <a:off x="411163" y="1490663"/>
            <a:ext cx="7585075" cy="3822700"/>
          </a:xfrm>
        </p:spPr>
        <p:txBody>
          <a:bodyPr/>
          <a:lstStyle/>
          <a:p>
            <a:pPr eaLnBrk="1" hangingPunct="1"/>
            <a:r>
              <a:rPr lang="en-US" smtClean="0"/>
              <a:t>Hedge fund advisors typically receive a management fee, often 1 – 2 percent of the fund asset value as compensation, plus performance fee that can be 20 – 25 percent of capital appreciation. </a:t>
            </a:r>
          </a:p>
          <a:p>
            <a:pPr eaLnBrk="1" hangingPunct="1"/>
            <a:r>
              <a:rPr lang="en-US" smtClean="0"/>
              <a:t>Investors may not be allowed to liquidate their investments during a certain lock-up period. </a:t>
            </a:r>
          </a:p>
          <a:p>
            <a:pPr eaLnBrk="1" hangingPunct="1"/>
            <a:r>
              <a:rPr lang="en-US" smtClean="0"/>
              <a:t>In the United States, only institutional investors and wealthy individuals are allowed to invest in hedge funds. </a:t>
            </a:r>
          </a:p>
          <a:p>
            <a:pPr eaLnBrk="1" hangingPunct="1"/>
            <a:r>
              <a:rPr lang="en-US" smtClean="0"/>
              <a:t>In many European countries, however, retail investors are also allowed to invest in these funds.</a:t>
            </a:r>
          </a:p>
        </p:txBody>
      </p:sp>
      <p:sp>
        <p:nvSpPr>
          <p:cNvPr id="6" name="Rectangle 6"/>
          <p:cNvSpPr txBox="1">
            <a:spLocks noChangeArrowheads="1"/>
          </p:cNvSpPr>
          <p:nvPr/>
        </p:nvSpPr>
        <p:spPr>
          <a:xfrm>
            <a:off x="228600" y="304800"/>
            <a:ext cx="7818438" cy="1122363"/>
          </a:xfrm>
          <a:prstGeom prst="rect">
            <a:avLst/>
          </a:prstGeom>
          <a:noFill/>
          <a:ln/>
        </p:spPr>
        <p:txBody>
          <a:bodyPr lIns="80988" tIns="40494" rIns="80988" bIns="40494" anchor="b">
            <a:normAutofit/>
          </a:bodyPr>
          <a:lstStyle/>
          <a:p>
            <a:pPr eaLnBrk="1" fontAlgn="auto" hangingPunct="1">
              <a:spcAft>
                <a:spcPts val="0"/>
              </a:spcAft>
              <a:defRPr/>
            </a:pPr>
            <a:r>
              <a:rPr lang="en-US" sz="2700" cap="small">
                <a:solidFill>
                  <a:schemeClr val="tx2"/>
                </a:solidFill>
                <a:latin typeface="Calibri" pitchFamily="34" charset="0"/>
                <a:ea typeface="+mj-ea"/>
                <a:cs typeface="+mj-cs"/>
              </a:rPr>
              <a:t>International Diversification with </a:t>
            </a:r>
            <a:br>
              <a:rPr lang="en-US" sz="2700" cap="small">
                <a:solidFill>
                  <a:schemeClr val="tx2"/>
                </a:solidFill>
                <a:latin typeface="Calibri" pitchFamily="34" charset="0"/>
                <a:ea typeface="+mj-ea"/>
                <a:cs typeface="+mj-cs"/>
              </a:rPr>
            </a:br>
            <a:r>
              <a:rPr lang="en-US" sz="2700" cap="small">
                <a:solidFill>
                  <a:schemeClr val="tx2"/>
                </a:solidFill>
                <a:latin typeface="Calibri" pitchFamily="34" charset="0"/>
                <a:ea typeface="+mj-ea"/>
                <a:cs typeface="+mj-cs"/>
              </a:rPr>
              <a:t>Hedge Funds</a:t>
            </a:r>
            <a:endParaRPr lang="en-US" sz="2700" cap="small" dirty="0">
              <a:solidFill>
                <a:schemeClr val="tx2"/>
              </a:solidFill>
              <a:latin typeface="Calibri" pitchFamily="34" charset="0"/>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3827">
                                            <p:txEl>
                                              <p:pRg st="0" end="0"/>
                                            </p:txEl>
                                          </p:spTgt>
                                        </p:tgtEl>
                                        <p:attrNameLst>
                                          <p:attrName>style.visibility</p:attrName>
                                        </p:attrNameLst>
                                      </p:cBhvr>
                                      <p:to>
                                        <p:strVal val="visible"/>
                                      </p:to>
                                    </p:set>
                                    <p:animEffect transition="in" filter="fade">
                                      <p:cBhvr>
                                        <p:cTn id="7" dur="1000"/>
                                        <p:tgtEl>
                                          <p:spTgt spid="333827">
                                            <p:txEl>
                                              <p:pRg st="0" end="0"/>
                                            </p:txEl>
                                          </p:spTgt>
                                        </p:tgtEl>
                                      </p:cBhvr>
                                    </p:animEffect>
                                    <p:anim calcmode="lin" valueType="num">
                                      <p:cBhvr>
                                        <p:cTn id="8" dur="1000" fill="hold"/>
                                        <p:tgtEl>
                                          <p:spTgt spid="33382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338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33827">
                                            <p:txEl>
                                              <p:pRg st="1" end="1"/>
                                            </p:txEl>
                                          </p:spTgt>
                                        </p:tgtEl>
                                        <p:attrNameLst>
                                          <p:attrName>style.visibility</p:attrName>
                                        </p:attrNameLst>
                                      </p:cBhvr>
                                      <p:to>
                                        <p:strVal val="visible"/>
                                      </p:to>
                                    </p:set>
                                    <p:animEffect transition="in" filter="fade">
                                      <p:cBhvr>
                                        <p:cTn id="14" dur="1000"/>
                                        <p:tgtEl>
                                          <p:spTgt spid="333827">
                                            <p:txEl>
                                              <p:pRg st="1" end="1"/>
                                            </p:txEl>
                                          </p:spTgt>
                                        </p:tgtEl>
                                      </p:cBhvr>
                                    </p:animEffect>
                                    <p:anim calcmode="lin" valueType="num">
                                      <p:cBhvr>
                                        <p:cTn id="15" dur="1000" fill="hold"/>
                                        <p:tgtEl>
                                          <p:spTgt spid="33382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3382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33827">
                                            <p:txEl>
                                              <p:pRg st="2" end="2"/>
                                            </p:txEl>
                                          </p:spTgt>
                                        </p:tgtEl>
                                        <p:attrNameLst>
                                          <p:attrName>style.visibility</p:attrName>
                                        </p:attrNameLst>
                                      </p:cBhvr>
                                      <p:to>
                                        <p:strVal val="visible"/>
                                      </p:to>
                                    </p:set>
                                    <p:animEffect transition="in" filter="fade">
                                      <p:cBhvr>
                                        <p:cTn id="21" dur="1000"/>
                                        <p:tgtEl>
                                          <p:spTgt spid="333827">
                                            <p:txEl>
                                              <p:pRg st="2" end="2"/>
                                            </p:txEl>
                                          </p:spTgt>
                                        </p:tgtEl>
                                      </p:cBhvr>
                                    </p:animEffect>
                                    <p:anim calcmode="lin" valueType="num">
                                      <p:cBhvr>
                                        <p:cTn id="22" dur="1000" fill="hold"/>
                                        <p:tgtEl>
                                          <p:spTgt spid="33382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3382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33827">
                                            <p:txEl>
                                              <p:pRg st="3" end="3"/>
                                            </p:txEl>
                                          </p:spTgt>
                                        </p:tgtEl>
                                        <p:attrNameLst>
                                          <p:attrName>style.visibility</p:attrName>
                                        </p:attrNameLst>
                                      </p:cBhvr>
                                      <p:to>
                                        <p:strVal val="visible"/>
                                      </p:to>
                                    </p:set>
                                    <p:animEffect transition="in" filter="fade">
                                      <p:cBhvr>
                                        <p:cTn id="28" dur="1000"/>
                                        <p:tgtEl>
                                          <p:spTgt spid="333827">
                                            <p:txEl>
                                              <p:pRg st="3" end="3"/>
                                            </p:txEl>
                                          </p:spTgt>
                                        </p:tgtEl>
                                      </p:cBhvr>
                                    </p:animEffect>
                                    <p:anim calcmode="lin" valueType="num">
                                      <p:cBhvr>
                                        <p:cTn id="29" dur="1000" fill="hold"/>
                                        <p:tgtEl>
                                          <p:spTgt spid="33382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3382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7"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pPr eaLnBrk="1" fontAlgn="auto" hangingPunct="1">
              <a:spcAft>
                <a:spcPts val="0"/>
              </a:spcAft>
              <a:defRPr/>
            </a:pPr>
            <a:r>
              <a:rPr lang="en-US"/>
              <a:t>Home Bias in Portfolio Holdings</a:t>
            </a:r>
          </a:p>
        </p:txBody>
      </p:sp>
      <p:sp>
        <p:nvSpPr>
          <p:cNvPr id="334851" name="Rectangle 3"/>
          <p:cNvSpPr>
            <a:spLocks noGrp="1" noChangeArrowheads="1"/>
          </p:cNvSpPr>
          <p:nvPr>
            <p:ph sz="quarter" idx="1"/>
          </p:nvPr>
        </p:nvSpPr>
        <p:spPr>
          <a:xfrm>
            <a:off x="411163" y="1387475"/>
            <a:ext cx="6721475" cy="4222750"/>
          </a:xfrm>
        </p:spPr>
        <p:txBody>
          <a:bodyPr/>
          <a:lstStyle/>
          <a:p>
            <a:pPr eaLnBrk="1" hangingPunct="1"/>
            <a:r>
              <a:rPr lang="en-US" smtClean="0"/>
              <a:t>As previously documented, investors can potentially benefit a great deal from international diversification. </a:t>
            </a:r>
          </a:p>
          <a:p>
            <a:pPr eaLnBrk="1" hangingPunct="1"/>
            <a:r>
              <a:rPr lang="en-US" smtClean="0"/>
              <a:t>The actual portfolios that investors hold, however, are quite different from those predicted by the theory of international portfolio investment.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4851">
                                            <p:txEl>
                                              <p:pRg st="0" end="0"/>
                                            </p:txEl>
                                          </p:spTgt>
                                        </p:tgtEl>
                                        <p:attrNameLst>
                                          <p:attrName>style.visibility</p:attrName>
                                        </p:attrNameLst>
                                      </p:cBhvr>
                                      <p:to>
                                        <p:strVal val="visible"/>
                                      </p:to>
                                    </p:set>
                                    <p:animEffect transition="in" filter="fade">
                                      <p:cBhvr>
                                        <p:cTn id="7" dur="1000"/>
                                        <p:tgtEl>
                                          <p:spTgt spid="334851">
                                            <p:txEl>
                                              <p:pRg st="0" end="0"/>
                                            </p:txEl>
                                          </p:spTgt>
                                        </p:tgtEl>
                                      </p:cBhvr>
                                    </p:animEffect>
                                    <p:anim calcmode="lin" valueType="num">
                                      <p:cBhvr>
                                        <p:cTn id="8" dur="1000" fill="hold"/>
                                        <p:tgtEl>
                                          <p:spTgt spid="33485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3485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34851">
                                            <p:txEl>
                                              <p:pRg st="1" end="1"/>
                                            </p:txEl>
                                          </p:spTgt>
                                        </p:tgtEl>
                                        <p:attrNameLst>
                                          <p:attrName>style.visibility</p:attrName>
                                        </p:attrNameLst>
                                      </p:cBhvr>
                                      <p:to>
                                        <p:strVal val="visible"/>
                                      </p:to>
                                    </p:set>
                                    <p:animEffect transition="in" filter="fade">
                                      <p:cBhvr>
                                        <p:cTn id="14" dur="1000"/>
                                        <p:tgtEl>
                                          <p:spTgt spid="334851">
                                            <p:txEl>
                                              <p:pRg st="1" end="1"/>
                                            </p:txEl>
                                          </p:spTgt>
                                        </p:tgtEl>
                                      </p:cBhvr>
                                    </p:animEffect>
                                    <p:anim calcmode="lin" valueType="num">
                                      <p:cBhvr>
                                        <p:cTn id="15" dur="1000" fill="hold"/>
                                        <p:tgtEl>
                                          <p:spTgt spid="33485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34851">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1"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0274" name="Rectangle 2"/>
          <p:cNvSpPr>
            <a:spLocks noGrp="1" noChangeArrowheads="1"/>
          </p:cNvSpPr>
          <p:nvPr>
            <p:ph type="title"/>
          </p:nvPr>
        </p:nvSpPr>
        <p:spPr/>
        <p:txBody>
          <a:bodyPr/>
          <a:lstStyle/>
          <a:p>
            <a:pPr eaLnBrk="1" fontAlgn="auto" hangingPunct="1">
              <a:spcAft>
                <a:spcPts val="0"/>
              </a:spcAft>
              <a:defRPr/>
            </a:pPr>
            <a:r>
              <a:rPr lang="en-US"/>
              <a:t>Home Bias in Portfolio Holdings</a:t>
            </a:r>
          </a:p>
        </p:txBody>
      </p:sp>
      <p:sp>
        <p:nvSpPr>
          <p:cNvPr id="38915" name="Rectangle 3"/>
          <p:cNvSpPr>
            <a:spLocks noGrp="1" noChangeArrowheads="1"/>
          </p:cNvSpPr>
          <p:nvPr>
            <p:ph sz="quarter" idx="1"/>
          </p:nvPr>
        </p:nvSpPr>
        <p:spPr>
          <a:xfrm>
            <a:off x="411163" y="1387475"/>
            <a:ext cx="6721475" cy="4222750"/>
          </a:xfrm>
        </p:spPr>
        <p:txBody>
          <a:bodyPr/>
          <a:lstStyle/>
          <a:p>
            <a:pPr eaLnBrk="1" hangingPunct="1"/>
            <a:r>
              <a:rPr lang="en-US" sz="2400" smtClean="0"/>
              <a:t>Home bias refers to the extent to which portfolio investments are concentrated in domestic equities.</a:t>
            </a:r>
          </a:p>
        </p:txBody>
      </p:sp>
      <p:grpSp>
        <p:nvGrpSpPr>
          <p:cNvPr id="38916" name="Group 4"/>
          <p:cNvGrpSpPr>
            <a:grpSpLocks/>
          </p:cNvGrpSpPr>
          <p:nvPr/>
        </p:nvGrpSpPr>
        <p:grpSpPr bwMode="auto">
          <a:xfrm>
            <a:off x="381000" y="2286000"/>
            <a:ext cx="7467600" cy="3276600"/>
            <a:chOff x="-2" y="-2"/>
            <a:chExt cx="3805" cy="4732"/>
          </a:xfrm>
        </p:grpSpPr>
        <p:grpSp>
          <p:nvGrpSpPr>
            <p:cNvPr id="38917" name="Group 5"/>
            <p:cNvGrpSpPr>
              <a:grpSpLocks/>
            </p:cNvGrpSpPr>
            <p:nvPr/>
          </p:nvGrpSpPr>
          <p:grpSpPr bwMode="auto">
            <a:xfrm>
              <a:off x="0" y="0"/>
              <a:ext cx="3801" cy="4728"/>
              <a:chOff x="0" y="0"/>
              <a:chExt cx="3801" cy="4728"/>
            </a:xfrm>
          </p:grpSpPr>
          <p:grpSp>
            <p:nvGrpSpPr>
              <p:cNvPr id="38919" name="Group 6"/>
              <p:cNvGrpSpPr>
                <a:grpSpLocks/>
              </p:cNvGrpSpPr>
              <p:nvPr/>
            </p:nvGrpSpPr>
            <p:grpSpPr bwMode="auto">
              <a:xfrm>
                <a:off x="0" y="0"/>
                <a:ext cx="1267" cy="750"/>
                <a:chOff x="0" y="0"/>
                <a:chExt cx="1267" cy="750"/>
              </a:xfrm>
            </p:grpSpPr>
            <p:sp>
              <p:nvSpPr>
                <p:cNvPr id="39065" name="Rectangle 7"/>
                <p:cNvSpPr>
                  <a:spLocks noChangeArrowheads="1"/>
                </p:cNvSpPr>
                <p:nvPr/>
              </p:nvSpPr>
              <p:spPr bwMode="auto">
                <a:xfrm>
                  <a:off x="0" y="0"/>
                  <a:ext cx="1267" cy="750"/>
                </a:xfrm>
                <a:prstGeom prst="rect">
                  <a:avLst/>
                </a:prstGeom>
                <a:solidFill>
                  <a:srgbClr val="800000"/>
                </a:solidFill>
                <a:ln w="9525">
                  <a:noFill/>
                  <a:miter lim="800000"/>
                  <a:headEnd/>
                  <a:tailEnd/>
                </a:ln>
              </p:spPr>
              <p:txBody>
                <a:bodyPr/>
                <a:lstStyle/>
                <a:p>
                  <a:endParaRPr lang="en-US"/>
                </a:p>
              </p:txBody>
            </p:sp>
            <p:grpSp>
              <p:nvGrpSpPr>
                <p:cNvPr id="39066" name="Group 8"/>
                <p:cNvGrpSpPr>
                  <a:grpSpLocks/>
                </p:cNvGrpSpPr>
                <p:nvPr/>
              </p:nvGrpSpPr>
              <p:grpSpPr bwMode="auto">
                <a:xfrm>
                  <a:off x="0" y="0"/>
                  <a:ext cx="1267" cy="750"/>
                  <a:chOff x="0" y="0"/>
                  <a:chExt cx="1267" cy="750"/>
                </a:xfrm>
              </p:grpSpPr>
              <p:sp>
                <p:nvSpPr>
                  <p:cNvPr id="39067" name="Rectangle 9"/>
                  <p:cNvSpPr>
                    <a:spLocks noChangeArrowheads="1"/>
                  </p:cNvSpPr>
                  <p:nvPr/>
                </p:nvSpPr>
                <p:spPr bwMode="auto">
                  <a:xfrm>
                    <a:off x="43" y="0"/>
                    <a:ext cx="1181" cy="750"/>
                  </a:xfrm>
                  <a:prstGeom prst="rect">
                    <a:avLst/>
                  </a:prstGeom>
                  <a:solidFill>
                    <a:srgbClr val="800000"/>
                  </a:solidFill>
                  <a:ln w="9525">
                    <a:noFill/>
                    <a:miter lim="800000"/>
                    <a:headEnd/>
                    <a:tailEnd/>
                  </a:ln>
                </p:spPr>
                <p:txBody>
                  <a:bodyPr lIns="91432" tIns="45716" rIns="91432" bIns="45716"/>
                  <a:lstStyle/>
                  <a:p>
                    <a:r>
                      <a:rPr lang="en-US" sz="1600" b="1" i="1">
                        <a:solidFill>
                          <a:srgbClr val="FFFFFF"/>
                        </a:solidFill>
                        <a:cs typeface="Times New Roman" pitchFamily="18" charset="0"/>
                      </a:rPr>
                      <a:t>Country</a:t>
                    </a:r>
                    <a:endParaRPr lang="en-US" sz="1200">
                      <a:cs typeface="Times New Roman" pitchFamily="18" charset="0"/>
                    </a:endParaRPr>
                  </a:p>
                  <a:p>
                    <a:endParaRPr lang="en-US"/>
                  </a:p>
                </p:txBody>
              </p:sp>
              <p:sp>
                <p:nvSpPr>
                  <p:cNvPr id="39068" name="Rectangle 10"/>
                  <p:cNvSpPr>
                    <a:spLocks noChangeArrowheads="1"/>
                  </p:cNvSpPr>
                  <p:nvPr/>
                </p:nvSpPr>
                <p:spPr bwMode="auto">
                  <a:xfrm>
                    <a:off x="0" y="0"/>
                    <a:ext cx="1267" cy="750"/>
                  </a:xfrm>
                  <a:prstGeom prst="rect">
                    <a:avLst/>
                  </a:prstGeom>
                  <a:noFill/>
                  <a:ln w="7">
                    <a:solidFill>
                      <a:srgbClr val="A0A0A0"/>
                    </a:solidFill>
                    <a:miter lim="800000"/>
                    <a:headEnd/>
                    <a:tailEnd/>
                  </a:ln>
                </p:spPr>
                <p:txBody>
                  <a:bodyPr/>
                  <a:lstStyle/>
                  <a:p>
                    <a:endParaRPr lang="en-US"/>
                  </a:p>
                </p:txBody>
              </p:sp>
            </p:grpSp>
          </p:grpSp>
          <p:grpSp>
            <p:nvGrpSpPr>
              <p:cNvPr id="38920" name="Group 11"/>
              <p:cNvGrpSpPr>
                <a:grpSpLocks/>
              </p:cNvGrpSpPr>
              <p:nvPr/>
            </p:nvGrpSpPr>
            <p:grpSpPr bwMode="auto">
              <a:xfrm>
                <a:off x="1267" y="0"/>
                <a:ext cx="1267" cy="750"/>
                <a:chOff x="1267" y="0"/>
                <a:chExt cx="1267" cy="750"/>
              </a:xfrm>
            </p:grpSpPr>
            <p:sp>
              <p:nvSpPr>
                <p:cNvPr id="39061" name="Rectangle 12"/>
                <p:cNvSpPr>
                  <a:spLocks noChangeArrowheads="1"/>
                </p:cNvSpPr>
                <p:nvPr/>
              </p:nvSpPr>
              <p:spPr bwMode="auto">
                <a:xfrm>
                  <a:off x="1267" y="0"/>
                  <a:ext cx="1267" cy="750"/>
                </a:xfrm>
                <a:prstGeom prst="rect">
                  <a:avLst/>
                </a:prstGeom>
                <a:solidFill>
                  <a:srgbClr val="800000"/>
                </a:solidFill>
                <a:ln w="9525">
                  <a:noFill/>
                  <a:miter lim="800000"/>
                  <a:headEnd/>
                  <a:tailEnd/>
                </a:ln>
              </p:spPr>
              <p:txBody>
                <a:bodyPr/>
                <a:lstStyle/>
                <a:p>
                  <a:endParaRPr lang="en-US"/>
                </a:p>
              </p:txBody>
            </p:sp>
            <p:grpSp>
              <p:nvGrpSpPr>
                <p:cNvPr id="39062" name="Group 13"/>
                <p:cNvGrpSpPr>
                  <a:grpSpLocks/>
                </p:cNvGrpSpPr>
                <p:nvPr/>
              </p:nvGrpSpPr>
              <p:grpSpPr bwMode="auto">
                <a:xfrm>
                  <a:off x="1267" y="0"/>
                  <a:ext cx="1267" cy="750"/>
                  <a:chOff x="1267" y="0"/>
                  <a:chExt cx="1267" cy="750"/>
                </a:xfrm>
              </p:grpSpPr>
              <p:sp>
                <p:nvSpPr>
                  <p:cNvPr id="39063" name="Rectangle 14"/>
                  <p:cNvSpPr>
                    <a:spLocks noChangeArrowheads="1"/>
                  </p:cNvSpPr>
                  <p:nvPr/>
                </p:nvSpPr>
                <p:spPr bwMode="auto">
                  <a:xfrm>
                    <a:off x="1310" y="0"/>
                    <a:ext cx="1181" cy="750"/>
                  </a:xfrm>
                  <a:prstGeom prst="rect">
                    <a:avLst/>
                  </a:prstGeom>
                  <a:solidFill>
                    <a:srgbClr val="800000"/>
                  </a:solidFill>
                  <a:ln w="9525">
                    <a:noFill/>
                    <a:miter lim="800000"/>
                    <a:headEnd/>
                    <a:tailEnd/>
                  </a:ln>
                </p:spPr>
                <p:txBody>
                  <a:bodyPr lIns="91432" tIns="45716" rIns="91432" bIns="45716"/>
                  <a:lstStyle/>
                  <a:p>
                    <a:r>
                      <a:rPr lang="en-US" sz="1600" b="1" i="1">
                        <a:solidFill>
                          <a:srgbClr val="FFFFFF"/>
                        </a:solidFill>
                        <a:cs typeface="Times New Roman" pitchFamily="18" charset="0"/>
                      </a:rPr>
                      <a:t>Share in World Market Value</a:t>
                    </a:r>
                    <a:endParaRPr lang="en-US" sz="1200">
                      <a:cs typeface="Times New Roman" pitchFamily="18" charset="0"/>
                    </a:endParaRPr>
                  </a:p>
                  <a:p>
                    <a:endParaRPr lang="en-US"/>
                  </a:p>
                </p:txBody>
              </p:sp>
              <p:sp>
                <p:nvSpPr>
                  <p:cNvPr id="39064" name="Rectangle 15"/>
                  <p:cNvSpPr>
                    <a:spLocks noChangeArrowheads="1"/>
                  </p:cNvSpPr>
                  <p:nvPr/>
                </p:nvSpPr>
                <p:spPr bwMode="auto">
                  <a:xfrm>
                    <a:off x="1267" y="0"/>
                    <a:ext cx="1267" cy="750"/>
                  </a:xfrm>
                  <a:prstGeom prst="rect">
                    <a:avLst/>
                  </a:prstGeom>
                  <a:noFill/>
                  <a:ln w="7">
                    <a:solidFill>
                      <a:srgbClr val="A0A0A0"/>
                    </a:solidFill>
                    <a:miter lim="800000"/>
                    <a:headEnd/>
                    <a:tailEnd/>
                  </a:ln>
                </p:spPr>
                <p:txBody>
                  <a:bodyPr/>
                  <a:lstStyle/>
                  <a:p>
                    <a:endParaRPr lang="en-US"/>
                  </a:p>
                </p:txBody>
              </p:sp>
            </p:grpSp>
          </p:grpSp>
          <p:grpSp>
            <p:nvGrpSpPr>
              <p:cNvPr id="38921" name="Group 16"/>
              <p:cNvGrpSpPr>
                <a:grpSpLocks/>
              </p:cNvGrpSpPr>
              <p:nvPr/>
            </p:nvGrpSpPr>
            <p:grpSpPr bwMode="auto">
              <a:xfrm>
                <a:off x="2534" y="0"/>
                <a:ext cx="1267" cy="750"/>
                <a:chOff x="2534" y="0"/>
                <a:chExt cx="1267" cy="750"/>
              </a:xfrm>
            </p:grpSpPr>
            <p:sp>
              <p:nvSpPr>
                <p:cNvPr id="39057" name="Rectangle 17"/>
                <p:cNvSpPr>
                  <a:spLocks noChangeArrowheads="1"/>
                </p:cNvSpPr>
                <p:nvPr/>
              </p:nvSpPr>
              <p:spPr bwMode="auto">
                <a:xfrm>
                  <a:off x="2534" y="0"/>
                  <a:ext cx="1267" cy="750"/>
                </a:xfrm>
                <a:prstGeom prst="rect">
                  <a:avLst/>
                </a:prstGeom>
                <a:solidFill>
                  <a:srgbClr val="800000"/>
                </a:solidFill>
                <a:ln w="9525">
                  <a:noFill/>
                  <a:miter lim="800000"/>
                  <a:headEnd/>
                  <a:tailEnd/>
                </a:ln>
              </p:spPr>
              <p:txBody>
                <a:bodyPr/>
                <a:lstStyle/>
                <a:p>
                  <a:endParaRPr lang="en-US"/>
                </a:p>
              </p:txBody>
            </p:sp>
            <p:grpSp>
              <p:nvGrpSpPr>
                <p:cNvPr id="39058" name="Group 18"/>
                <p:cNvGrpSpPr>
                  <a:grpSpLocks/>
                </p:cNvGrpSpPr>
                <p:nvPr/>
              </p:nvGrpSpPr>
              <p:grpSpPr bwMode="auto">
                <a:xfrm>
                  <a:off x="2534" y="0"/>
                  <a:ext cx="1267" cy="750"/>
                  <a:chOff x="2534" y="0"/>
                  <a:chExt cx="1267" cy="750"/>
                </a:xfrm>
              </p:grpSpPr>
              <p:sp>
                <p:nvSpPr>
                  <p:cNvPr id="39059" name="Rectangle 19"/>
                  <p:cNvSpPr>
                    <a:spLocks noChangeArrowheads="1"/>
                  </p:cNvSpPr>
                  <p:nvPr/>
                </p:nvSpPr>
                <p:spPr bwMode="auto">
                  <a:xfrm>
                    <a:off x="2577" y="0"/>
                    <a:ext cx="1181" cy="750"/>
                  </a:xfrm>
                  <a:prstGeom prst="rect">
                    <a:avLst/>
                  </a:prstGeom>
                  <a:solidFill>
                    <a:srgbClr val="800000"/>
                  </a:solidFill>
                  <a:ln w="9525">
                    <a:noFill/>
                    <a:miter lim="800000"/>
                    <a:headEnd/>
                    <a:tailEnd/>
                  </a:ln>
                </p:spPr>
                <p:txBody>
                  <a:bodyPr lIns="91432" tIns="45716" rIns="91432" bIns="45716"/>
                  <a:lstStyle/>
                  <a:p>
                    <a:r>
                      <a:rPr lang="en-US" sz="1600" b="1" i="1">
                        <a:solidFill>
                          <a:srgbClr val="FFFFFF"/>
                        </a:solidFill>
                        <a:cs typeface="Times New Roman" pitchFamily="18" charset="0"/>
                      </a:rPr>
                      <a:t>Proportion of Domestic Equities in Portfolio</a:t>
                    </a:r>
                    <a:endParaRPr lang="en-US" sz="1200">
                      <a:cs typeface="Times New Roman" pitchFamily="18" charset="0"/>
                    </a:endParaRPr>
                  </a:p>
                  <a:p>
                    <a:endParaRPr lang="en-US"/>
                  </a:p>
                </p:txBody>
              </p:sp>
              <p:sp>
                <p:nvSpPr>
                  <p:cNvPr id="39060" name="Rectangle 20"/>
                  <p:cNvSpPr>
                    <a:spLocks noChangeArrowheads="1"/>
                  </p:cNvSpPr>
                  <p:nvPr/>
                </p:nvSpPr>
                <p:spPr bwMode="auto">
                  <a:xfrm>
                    <a:off x="2534" y="0"/>
                    <a:ext cx="1267" cy="750"/>
                  </a:xfrm>
                  <a:prstGeom prst="rect">
                    <a:avLst/>
                  </a:prstGeom>
                  <a:noFill/>
                  <a:ln w="7">
                    <a:solidFill>
                      <a:srgbClr val="A0A0A0"/>
                    </a:solidFill>
                    <a:miter lim="800000"/>
                    <a:headEnd/>
                    <a:tailEnd/>
                  </a:ln>
                </p:spPr>
                <p:txBody>
                  <a:bodyPr/>
                  <a:lstStyle/>
                  <a:p>
                    <a:endParaRPr lang="en-US"/>
                  </a:p>
                </p:txBody>
              </p:sp>
            </p:grpSp>
          </p:grpSp>
          <p:grpSp>
            <p:nvGrpSpPr>
              <p:cNvPr id="38922" name="Group 21"/>
              <p:cNvGrpSpPr>
                <a:grpSpLocks/>
              </p:cNvGrpSpPr>
              <p:nvPr/>
            </p:nvGrpSpPr>
            <p:grpSpPr bwMode="auto">
              <a:xfrm>
                <a:off x="0" y="750"/>
                <a:ext cx="1267" cy="442"/>
                <a:chOff x="0" y="750"/>
                <a:chExt cx="1267" cy="442"/>
              </a:xfrm>
            </p:grpSpPr>
            <p:sp>
              <p:nvSpPr>
                <p:cNvPr id="39053" name="Rectangle 22"/>
                <p:cNvSpPr>
                  <a:spLocks noChangeArrowheads="1"/>
                </p:cNvSpPr>
                <p:nvPr/>
              </p:nvSpPr>
              <p:spPr bwMode="auto">
                <a:xfrm>
                  <a:off x="0" y="750"/>
                  <a:ext cx="1267" cy="442"/>
                </a:xfrm>
                <a:prstGeom prst="rect">
                  <a:avLst/>
                </a:prstGeom>
                <a:solidFill>
                  <a:srgbClr val="FFFFEF"/>
                </a:solidFill>
                <a:ln w="9525">
                  <a:noFill/>
                  <a:miter lim="800000"/>
                  <a:headEnd/>
                  <a:tailEnd/>
                </a:ln>
              </p:spPr>
              <p:txBody>
                <a:bodyPr/>
                <a:lstStyle/>
                <a:p>
                  <a:endParaRPr lang="en-US"/>
                </a:p>
              </p:txBody>
            </p:sp>
            <p:grpSp>
              <p:nvGrpSpPr>
                <p:cNvPr id="39054" name="Group 23"/>
                <p:cNvGrpSpPr>
                  <a:grpSpLocks/>
                </p:cNvGrpSpPr>
                <p:nvPr/>
              </p:nvGrpSpPr>
              <p:grpSpPr bwMode="auto">
                <a:xfrm>
                  <a:off x="0" y="750"/>
                  <a:ext cx="1267" cy="442"/>
                  <a:chOff x="0" y="750"/>
                  <a:chExt cx="1267" cy="442"/>
                </a:xfrm>
              </p:grpSpPr>
              <p:sp>
                <p:nvSpPr>
                  <p:cNvPr id="39055" name="Rectangle 24"/>
                  <p:cNvSpPr>
                    <a:spLocks noChangeArrowheads="1"/>
                  </p:cNvSpPr>
                  <p:nvPr/>
                </p:nvSpPr>
                <p:spPr bwMode="auto">
                  <a:xfrm>
                    <a:off x="43" y="750"/>
                    <a:ext cx="1181" cy="442"/>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France</a:t>
                    </a:r>
                    <a:endParaRPr lang="en-US" sz="1200">
                      <a:cs typeface="Times New Roman" pitchFamily="18" charset="0"/>
                    </a:endParaRPr>
                  </a:p>
                  <a:p>
                    <a:endParaRPr lang="en-US"/>
                  </a:p>
                </p:txBody>
              </p:sp>
              <p:sp>
                <p:nvSpPr>
                  <p:cNvPr id="39056" name="Rectangle 25"/>
                  <p:cNvSpPr>
                    <a:spLocks noChangeArrowheads="1"/>
                  </p:cNvSpPr>
                  <p:nvPr/>
                </p:nvSpPr>
                <p:spPr bwMode="auto">
                  <a:xfrm>
                    <a:off x="0" y="750"/>
                    <a:ext cx="1267" cy="442"/>
                  </a:xfrm>
                  <a:prstGeom prst="rect">
                    <a:avLst/>
                  </a:prstGeom>
                  <a:noFill/>
                  <a:ln w="7">
                    <a:solidFill>
                      <a:srgbClr val="A0A0A0"/>
                    </a:solidFill>
                    <a:miter lim="800000"/>
                    <a:headEnd/>
                    <a:tailEnd/>
                  </a:ln>
                </p:spPr>
                <p:txBody>
                  <a:bodyPr/>
                  <a:lstStyle/>
                  <a:p>
                    <a:endParaRPr lang="en-US"/>
                  </a:p>
                </p:txBody>
              </p:sp>
            </p:grpSp>
          </p:grpSp>
          <p:grpSp>
            <p:nvGrpSpPr>
              <p:cNvPr id="38923" name="Group 26"/>
              <p:cNvGrpSpPr>
                <a:grpSpLocks/>
              </p:cNvGrpSpPr>
              <p:nvPr/>
            </p:nvGrpSpPr>
            <p:grpSpPr bwMode="auto">
              <a:xfrm>
                <a:off x="1267" y="750"/>
                <a:ext cx="1267" cy="442"/>
                <a:chOff x="1267" y="750"/>
                <a:chExt cx="1267" cy="442"/>
              </a:xfrm>
            </p:grpSpPr>
            <p:sp>
              <p:nvSpPr>
                <p:cNvPr id="39049" name="Rectangle 27"/>
                <p:cNvSpPr>
                  <a:spLocks noChangeArrowheads="1"/>
                </p:cNvSpPr>
                <p:nvPr/>
              </p:nvSpPr>
              <p:spPr bwMode="auto">
                <a:xfrm>
                  <a:off x="1267" y="750"/>
                  <a:ext cx="1267" cy="442"/>
                </a:xfrm>
                <a:prstGeom prst="rect">
                  <a:avLst/>
                </a:prstGeom>
                <a:solidFill>
                  <a:srgbClr val="FFFFEF"/>
                </a:solidFill>
                <a:ln w="9525">
                  <a:noFill/>
                  <a:miter lim="800000"/>
                  <a:headEnd/>
                  <a:tailEnd/>
                </a:ln>
              </p:spPr>
              <p:txBody>
                <a:bodyPr/>
                <a:lstStyle/>
                <a:p>
                  <a:endParaRPr lang="en-US"/>
                </a:p>
              </p:txBody>
            </p:sp>
            <p:grpSp>
              <p:nvGrpSpPr>
                <p:cNvPr id="39050" name="Group 28"/>
                <p:cNvGrpSpPr>
                  <a:grpSpLocks/>
                </p:cNvGrpSpPr>
                <p:nvPr/>
              </p:nvGrpSpPr>
              <p:grpSpPr bwMode="auto">
                <a:xfrm>
                  <a:off x="1267" y="750"/>
                  <a:ext cx="1267" cy="442"/>
                  <a:chOff x="1267" y="750"/>
                  <a:chExt cx="1267" cy="442"/>
                </a:xfrm>
              </p:grpSpPr>
              <p:sp>
                <p:nvSpPr>
                  <p:cNvPr id="39051" name="Rectangle 29"/>
                  <p:cNvSpPr>
                    <a:spLocks noChangeArrowheads="1"/>
                  </p:cNvSpPr>
                  <p:nvPr/>
                </p:nvSpPr>
                <p:spPr bwMode="auto">
                  <a:xfrm>
                    <a:off x="1310" y="750"/>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2.6%</a:t>
                    </a:r>
                    <a:endParaRPr lang="en-US" sz="1200">
                      <a:cs typeface="Times New Roman" pitchFamily="18" charset="0"/>
                    </a:endParaRPr>
                  </a:p>
                  <a:p>
                    <a:pPr algn="ctr"/>
                    <a:endParaRPr lang="en-US"/>
                  </a:p>
                </p:txBody>
              </p:sp>
              <p:sp>
                <p:nvSpPr>
                  <p:cNvPr id="39052" name="Rectangle 30"/>
                  <p:cNvSpPr>
                    <a:spLocks noChangeArrowheads="1"/>
                  </p:cNvSpPr>
                  <p:nvPr/>
                </p:nvSpPr>
                <p:spPr bwMode="auto">
                  <a:xfrm>
                    <a:off x="1267" y="750"/>
                    <a:ext cx="1267" cy="442"/>
                  </a:xfrm>
                  <a:prstGeom prst="rect">
                    <a:avLst/>
                  </a:prstGeom>
                  <a:noFill/>
                  <a:ln w="7">
                    <a:solidFill>
                      <a:srgbClr val="A0A0A0"/>
                    </a:solidFill>
                    <a:miter lim="800000"/>
                    <a:headEnd/>
                    <a:tailEnd/>
                  </a:ln>
                </p:spPr>
                <p:txBody>
                  <a:bodyPr/>
                  <a:lstStyle/>
                  <a:p>
                    <a:endParaRPr lang="en-US"/>
                  </a:p>
                </p:txBody>
              </p:sp>
            </p:grpSp>
          </p:grpSp>
          <p:grpSp>
            <p:nvGrpSpPr>
              <p:cNvPr id="38924" name="Group 31"/>
              <p:cNvGrpSpPr>
                <a:grpSpLocks/>
              </p:cNvGrpSpPr>
              <p:nvPr/>
            </p:nvGrpSpPr>
            <p:grpSpPr bwMode="auto">
              <a:xfrm>
                <a:off x="2534" y="750"/>
                <a:ext cx="1267" cy="442"/>
                <a:chOff x="2534" y="750"/>
                <a:chExt cx="1267" cy="442"/>
              </a:xfrm>
            </p:grpSpPr>
            <p:sp>
              <p:nvSpPr>
                <p:cNvPr id="39045" name="Rectangle 32"/>
                <p:cNvSpPr>
                  <a:spLocks noChangeArrowheads="1"/>
                </p:cNvSpPr>
                <p:nvPr/>
              </p:nvSpPr>
              <p:spPr bwMode="auto">
                <a:xfrm>
                  <a:off x="2534" y="750"/>
                  <a:ext cx="1267" cy="442"/>
                </a:xfrm>
                <a:prstGeom prst="rect">
                  <a:avLst/>
                </a:prstGeom>
                <a:solidFill>
                  <a:srgbClr val="FFFFEF"/>
                </a:solidFill>
                <a:ln w="9525">
                  <a:noFill/>
                  <a:miter lim="800000"/>
                  <a:headEnd/>
                  <a:tailEnd/>
                </a:ln>
              </p:spPr>
              <p:txBody>
                <a:bodyPr/>
                <a:lstStyle/>
                <a:p>
                  <a:endParaRPr lang="en-US"/>
                </a:p>
              </p:txBody>
            </p:sp>
            <p:grpSp>
              <p:nvGrpSpPr>
                <p:cNvPr id="39046" name="Group 33"/>
                <p:cNvGrpSpPr>
                  <a:grpSpLocks/>
                </p:cNvGrpSpPr>
                <p:nvPr/>
              </p:nvGrpSpPr>
              <p:grpSpPr bwMode="auto">
                <a:xfrm>
                  <a:off x="2534" y="750"/>
                  <a:ext cx="1267" cy="442"/>
                  <a:chOff x="2534" y="750"/>
                  <a:chExt cx="1267" cy="442"/>
                </a:xfrm>
              </p:grpSpPr>
              <p:sp>
                <p:nvSpPr>
                  <p:cNvPr id="39047" name="Rectangle 34"/>
                  <p:cNvSpPr>
                    <a:spLocks noChangeArrowheads="1"/>
                  </p:cNvSpPr>
                  <p:nvPr/>
                </p:nvSpPr>
                <p:spPr bwMode="auto">
                  <a:xfrm>
                    <a:off x="2577" y="750"/>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64.4%</a:t>
                    </a:r>
                    <a:endParaRPr lang="en-US" sz="1200">
                      <a:cs typeface="Times New Roman" pitchFamily="18" charset="0"/>
                    </a:endParaRPr>
                  </a:p>
                  <a:p>
                    <a:pPr algn="ctr"/>
                    <a:endParaRPr lang="en-US"/>
                  </a:p>
                </p:txBody>
              </p:sp>
              <p:sp>
                <p:nvSpPr>
                  <p:cNvPr id="39048" name="Rectangle 35"/>
                  <p:cNvSpPr>
                    <a:spLocks noChangeArrowheads="1"/>
                  </p:cNvSpPr>
                  <p:nvPr/>
                </p:nvSpPr>
                <p:spPr bwMode="auto">
                  <a:xfrm>
                    <a:off x="2534" y="750"/>
                    <a:ext cx="1267" cy="442"/>
                  </a:xfrm>
                  <a:prstGeom prst="rect">
                    <a:avLst/>
                  </a:prstGeom>
                  <a:noFill/>
                  <a:ln w="7">
                    <a:solidFill>
                      <a:srgbClr val="A0A0A0"/>
                    </a:solidFill>
                    <a:miter lim="800000"/>
                    <a:headEnd/>
                    <a:tailEnd/>
                  </a:ln>
                </p:spPr>
                <p:txBody>
                  <a:bodyPr/>
                  <a:lstStyle/>
                  <a:p>
                    <a:endParaRPr lang="en-US"/>
                  </a:p>
                </p:txBody>
              </p:sp>
            </p:grpSp>
          </p:grpSp>
          <p:grpSp>
            <p:nvGrpSpPr>
              <p:cNvPr id="38925" name="Group 36"/>
              <p:cNvGrpSpPr>
                <a:grpSpLocks/>
              </p:cNvGrpSpPr>
              <p:nvPr/>
            </p:nvGrpSpPr>
            <p:grpSpPr bwMode="auto">
              <a:xfrm>
                <a:off x="0" y="1192"/>
                <a:ext cx="1267" cy="442"/>
                <a:chOff x="0" y="1192"/>
                <a:chExt cx="1267" cy="442"/>
              </a:xfrm>
            </p:grpSpPr>
            <p:sp>
              <p:nvSpPr>
                <p:cNvPr id="39041" name="Rectangle 37"/>
                <p:cNvSpPr>
                  <a:spLocks noChangeArrowheads="1"/>
                </p:cNvSpPr>
                <p:nvPr/>
              </p:nvSpPr>
              <p:spPr bwMode="auto">
                <a:xfrm>
                  <a:off x="0" y="1192"/>
                  <a:ext cx="1267" cy="442"/>
                </a:xfrm>
                <a:prstGeom prst="rect">
                  <a:avLst/>
                </a:prstGeom>
                <a:solidFill>
                  <a:srgbClr val="FFFFEF"/>
                </a:solidFill>
                <a:ln w="9525">
                  <a:noFill/>
                  <a:miter lim="800000"/>
                  <a:headEnd/>
                  <a:tailEnd/>
                </a:ln>
              </p:spPr>
              <p:txBody>
                <a:bodyPr/>
                <a:lstStyle/>
                <a:p>
                  <a:endParaRPr lang="en-US"/>
                </a:p>
              </p:txBody>
            </p:sp>
            <p:grpSp>
              <p:nvGrpSpPr>
                <p:cNvPr id="39042" name="Group 38"/>
                <p:cNvGrpSpPr>
                  <a:grpSpLocks/>
                </p:cNvGrpSpPr>
                <p:nvPr/>
              </p:nvGrpSpPr>
              <p:grpSpPr bwMode="auto">
                <a:xfrm>
                  <a:off x="0" y="1192"/>
                  <a:ext cx="1267" cy="442"/>
                  <a:chOff x="0" y="1192"/>
                  <a:chExt cx="1267" cy="442"/>
                </a:xfrm>
              </p:grpSpPr>
              <p:sp>
                <p:nvSpPr>
                  <p:cNvPr id="39043" name="Rectangle 39"/>
                  <p:cNvSpPr>
                    <a:spLocks noChangeArrowheads="1"/>
                  </p:cNvSpPr>
                  <p:nvPr/>
                </p:nvSpPr>
                <p:spPr bwMode="auto">
                  <a:xfrm>
                    <a:off x="43" y="1192"/>
                    <a:ext cx="1181" cy="442"/>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Germany</a:t>
                    </a:r>
                    <a:endParaRPr lang="en-US" sz="1200">
                      <a:cs typeface="Times New Roman" pitchFamily="18" charset="0"/>
                    </a:endParaRPr>
                  </a:p>
                  <a:p>
                    <a:endParaRPr lang="en-US"/>
                  </a:p>
                </p:txBody>
              </p:sp>
              <p:sp>
                <p:nvSpPr>
                  <p:cNvPr id="39044" name="Rectangle 40"/>
                  <p:cNvSpPr>
                    <a:spLocks noChangeArrowheads="1"/>
                  </p:cNvSpPr>
                  <p:nvPr/>
                </p:nvSpPr>
                <p:spPr bwMode="auto">
                  <a:xfrm>
                    <a:off x="0" y="1192"/>
                    <a:ext cx="1267" cy="442"/>
                  </a:xfrm>
                  <a:prstGeom prst="rect">
                    <a:avLst/>
                  </a:prstGeom>
                  <a:noFill/>
                  <a:ln w="7">
                    <a:solidFill>
                      <a:srgbClr val="A0A0A0"/>
                    </a:solidFill>
                    <a:miter lim="800000"/>
                    <a:headEnd/>
                    <a:tailEnd/>
                  </a:ln>
                </p:spPr>
                <p:txBody>
                  <a:bodyPr/>
                  <a:lstStyle/>
                  <a:p>
                    <a:endParaRPr lang="en-US"/>
                  </a:p>
                </p:txBody>
              </p:sp>
            </p:grpSp>
          </p:grpSp>
          <p:grpSp>
            <p:nvGrpSpPr>
              <p:cNvPr id="38926" name="Group 41"/>
              <p:cNvGrpSpPr>
                <a:grpSpLocks/>
              </p:cNvGrpSpPr>
              <p:nvPr/>
            </p:nvGrpSpPr>
            <p:grpSpPr bwMode="auto">
              <a:xfrm>
                <a:off x="1267" y="1192"/>
                <a:ext cx="1267" cy="442"/>
                <a:chOff x="1267" y="1192"/>
                <a:chExt cx="1267" cy="442"/>
              </a:xfrm>
            </p:grpSpPr>
            <p:sp>
              <p:nvSpPr>
                <p:cNvPr id="39037" name="Rectangle 42"/>
                <p:cNvSpPr>
                  <a:spLocks noChangeArrowheads="1"/>
                </p:cNvSpPr>
                <p:nvPr/>
              </p:nvSpPr>
              <p:spPr bwMode="auto">
                <a:xfrm>
                  <a:off x="1267" y="1192"/>
                  <a:ext cx="1267" cy="442"/>
                </a:xfrm>
                <a:prstGeom prst="rect">
                  <a:avLst/>
                </a:prstGeom>
                <a:solidFill>
                  <a:srgbClr val="FFFFEF"/>
                </a:solidFill>
                <a:ln w="9525">
                  <a:noFill/>
                  <a:miter lim="800000"/>
                  <a:headEnd/>
                  <a:tailEnd/>
                </a:ln>
              </p:spPr>
              <p:txBody>
                <a:bodyPr/>
                <a:lstStyle/>
                <a:p>
                  <a:endParaRPr lang="en-US"/>
                </a:p>
              </p:txBody>
            </p:sp>
            <p:grpSp>
              <p:nvGrpSpPr>
                <p:cNvPr id="39038" name="Group 43"/>
                <p:cNvGrpSpPr>
                  <a:grpSpLocks/>
                </p:cNvGrpSpPr>
                <p:nvPr/>
              </p:nvGrpSpPr>
              <p:grpSpPr bwMode="auto">
                <a:xfrm>
                  <a:off x="1267" y="1192"/>
                  <a:ext cx="1267" cy="442"/>
                  <a:chOff x="1267" y="1192"/>
                  <a:chExt cx="1267" cy="442"/>
                </a:xfrm>
              </p:grpSpPr>
              <p:sp>
                <p:nvSpPr>
                  <p:cNvPr id="39039" name="Rectangle 44"/>
                  <p:cNvSpPr>
                    <a:spLocks noChangeArrowheads="1"/>
                  </p:cNvSpPr>
                  <p:nvPr/>
                </p:nvSpPr>
                <p:spPr bwMode="auto">
                  <a:xfrm>
                    <a:off x="1310" y="1192"/>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3.2%</a:t>
                    </a:r>
                    <a:endParaRPr lang="en-US" sz="1200">
                      <a:cs typeface="Times New Roman" pitchFamily="18" charset="0"/>
                    </a:endParaRPr>
                  </a:p>
                  <a:p>
                    <a:pPr algn="ctr"/>
                    <a:endParaRPr lang="en-US"/>
                  </a:p>
                </p:txBody>
              </p:sp>
              <p:sp>
                <p:nvSpPr>
                  <p:cNvPr id="39040" name="Rectangle 45"/>
                  <p:cNvSpPr>
                    <a:spLocks noChangeArrowheads="1"/>
                  </p:cNvSpPr>
                  <p:nvPr/>
                </p:nvSpPr>
                <p:spPr bwMode="auto">
                  <a:xfrm>
                    <a:off x="1267" y="1192"/>
                    <a:ext cx="1267" cy="442"/>
                  </a:xfrm>
                  <a:prstGeom prst="rect">
                    <a:avLst/>
                  </a:prstGeom>
                  <a:noFill/>
                  <a:ln w="7">
                    <a:solidFill>
                      <a:srgbClr val="A0A0A0"/>
                    </a:solidFill>
                    <a:miter lim="800000"/>
                    <a:headEnd/>
                    <a:tailEnd/>
                  </a:ln>
                </p:spPr>
                <p:txBody>
                  <a:bodyPr/>
                  <a:lstStyle/>
                  <a:p>
                    <a:endParaRPr lang="en-US"/>
                  </a:p>
                </p:txBody>
              </p:sp>
            </p:grpSp>
          </p:grpSp>
          <p:grpSp>
            <p:nvGrpSpPr>
              <p:cNvPr id="38927" name="Group 46"/>
              <p:cNvGrpSpPr>
                <a:grpSpLocks/>
              </p:cNvGrpSpPr>
              <p:nvPr/>
            </p:nvGrpSpPr>
            <p:grpSpPr bwMode="auto">
              <a:xfrm>
                <a:off x="2534" y="1192"/>
                <a:ext cx="1267" cy="442"/>
                <a:chOff x="2534" y="1192"/>
                <a:chExt cx="1267" cy="442"/>
              </a:xfrm>
            </p:grpSpPr>
            <p:sp>
              <p:nvSpPr>
                <p:cNvPr id="39033" name="Rectangle 47"/>
                <p:cNvSpPr>
                  <a:spLocks noChangeArrowheads="1"/>
                </p:cNvSpPr>
                <p:nvPr/>
              </p:nvSpPr>
              <p:spPr bwMode="auto">
                <a:xfrm>
                  <a:off x="2534" y="1192"/>
                  <a:ext cx="1267" cy="442"/>
                </a:xfrm>
                <a:prstGeom prst="rect">
                  <a:avLst/>
                </a:prstGeom>
                <a:solidFill>
                  <a:srgbClr val="FFFFEF"/>
                </a:solidFill>
                <a:ln w="9525">
                  <a:noFill/>
                  <a:miter lim="800000"/>
                  <a:headEnd/>
                  <a:tailEnd/>
                </a:ln>
              </p:spPr>
              <p:txBody>
                <a:bodyPr/>
                <a:lstStyle/>
                <a:p>
                  <a:endParaRPr lang="en-US"/>
                </a:p>
              </p:txBody>
            </p:sp>
            <p:grpSp>
              <p:nvGrpSpPr>
                <p:cNvPr id="39034" name="Group 48"/>
                <p:cNvGrpSpPr>
                  <a:grpSpLocks/>
                </p:cNvGrpSpPr>
                <p:nvPr/>
              </p:nvGrpSpPr>
              <p:grpSpPr bwMode="auto">
                <a:xfrm>
                  <a:off x="2534" y="1192"/>
                  <a:ext cx="1267" cy="442"/>
                  <a:chOff x="2534" y="1192"/>
                  <a:chExt cx="1267" cy="442"/>
                </a:xfrm>
              </p:grpSpPr>
              <p:sp>
                <p:nvSpPr>
                  <p:cNvPr id="39035" name="Rectangle 49"/>
                  <p:cNvSpPr>
                    <a:spLocks noChangeArrowheads="1"/>
                  </p:cNvSpPr>
                  <p:nvPr/>
                </p:nvSpPr>
                <p:spPr bwMode="auto">
                  <a:xfrm>
                    <a:off x="2577" y="1192"/>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75.4%</a:t>
                    </a:r>
                    <a:endParaRPr lang="en-US" sz="1200">
                      <a:cs typeface="Times New Roman" pitchFamily="18" charset="0"/>
                    </a:endParaRPr>
                  </a:p>
                  <a:p>
                    <a:pPr algn="ctr"/>
                    <a:endParaRPr lang="en-US"/>
                  </a:p>
                </p:txBody>
              </p:sp>
              <p:sp>
                <p:nvSpPr>
                  <p:cNvPr id="39036" name="Rectangle 50"/>
                  <p:cNvSpPr>
                    <a:spLocks noChangeArrowheads="1"/>
                  </p:cNvSpPr>
                  <p:nvPr/>
                </p:nvSpPr>
                <p:spPr bwMode="auto">
                  <a:xfrm>
                    <a:off x="2534" y="1192"/>
                    <a:ext cx="1267" cy="442"/>
                  </a:xfrm>
                  <a:prstGeom prst="rect">
                    <a:avLst/>
                  </a:prstGeom>
                  <a:noFill/>
                  <a:ln w="7">
                    <a:solidFill>
                      <a:srgbClr val="A0A0A0"/>
                    </a:solidFill>
                    <a:miter lim="800000"/>
                    <a:headEnd/>
                    <a:tailEnd/>
                  </a:ln>
                </p:spPr>
                <p:txBody>
                  <a:bodyPr/>
                  <a:lstStyle/>
                  <a:p>
                    <a:endParaRPr lang="en-US"/>
                  </a:p>
                </p:txBody>
              </p:sp>
            </p:grpSp>
          </p:grpSp>
          <p:grpSp>
            <p:nvGrpSpPr>
              <p:cNvPr id="38928" name="Group 51"/>
              <p:cNvGrpSpPr>
                <a:grpSpLocks/>
              </p:cNvGrpSpPr>
              <p:nvPr/>
            </p:nvGrpSpPr>
            <p:grpSpPr bwMode="auto">
              <a:xfrm>
                <a:off x="0" y="1634"/>
                <a:ext cx="1267" cy="442"/>
                <a:chOff x="0" y="1634"/>
                <a:chExt cx="1267" cy="442"/>
              </a:xfrm>
            </p:grpSpPr>
            <p:sp>
              <p:nvSpPr>
                <p:cNvPr id="39029" name="Rectangle 52"/>
                <p:cNvSpPr>
                  <a:spLocks noChangeArrowheads="1"/>
                </p:cNvSpPr>
                <p:nvPr/>
              </p:nvSpPr>
              <p:spPr bwMode="auto">
                <a:xfrm>
                  <a:off x="0" y="1634"/>
                  <a:ext cx="1267" cy="442"/>
                </a:xfrm>
                <a:prstGeom prst="rect">
                  <a:avLst/>
                </a:prstGeom>
                <a:solidFill>
                  <a:srgbClr val="FFFFEF"/>
                </a:solidFill>
                <a:ln w="9525">
                  <a:noFill/>
                  <a:miter lim="800000"/>
                  <a:headEnd/>
                  <a:tailEnd/>
                </a:ln>
              </p:spPr>
              <p:txBody>
                <a:bodyPr/>
                <a:lstStyle/>
                <a:p>
                  <a:endParaRPr lang="en-US"/>
                </a:p>
              </p:txBody>
            </p:sp>
            <p:grpSp>
              <p:nvGrpSpPr>
                <p:cNvPr id="39030" name="Group 53"/>
                <p:cNvGrpSpPr>
                  <a:grpSpLocks/>
                </p:cNvGrpSpPr>
                <p:nvPr/>
              </p:nvGrpSpPr>
              <p:grpSpPr bwMode="auto">
                <a:xfrm>
                  <a:off x="0" y="1634"/>
                  <a:ext cx="1267" cy="442"/>
                  <a:chOff x="0" y="1634"/>
                  <a:chExt cx="1267" cy="442"/>
                </a:xfrm>
              </p:grpSpPr>
              <p:sp>
                <p:nvSpPr>
                  <p:cNvPr id="39031" name="Rectangle 54"/>
                  <p:cNvSpPr>
                    <a:spLocks noChangeArrowheads="1"/>
                  </p:cNvSpPr>
                  <p:nvPr/>
                </p:nvSpPr>
                <p:spPr bwMode="auto">
                  <a:xfrm>
                    <a:off x="43" y="1634"/>
                    <a:ext cx="1181" cy="442"/>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Italy</a:t>
                    </a:r>
                    <a:endParaRPr lang="en-US" sz="1200">
                      <a:cs typeface="Times New Roman" pitchFamily="18" charset="0"/>
                    </a:endParaRPr>
                  </a:p>
                  <a:p>
                    <a:endParaRPr lang="en-US"/>
                  </a:p>
                </p:txBody>
              </p:sp>
              <p:sp>
                <p:nvSpPr>
                  <p:cNvPr id="39032" name="Rectangle 55"/>
                  <p:cNvSpPr>
                    <a:spLocks noChangeArrowheads="1"/>
                  </p:cNvSpPr>
                  <p:nvPr/>
                </p:nvSpPr>
                <p:spPr bwMode="auto">
                  <a:xfrm>
                    <a:off x="0" y="1634"/>
                    <a:ext cx="1267" cy="442"/>
                  </a:xfrm>
                  <a:prstGeom prst="rect">
                    <a:avLst/>
                  </a:prstGeom>
                  <a:noFill/>
                  <a:ln w="7">
                    <a:solidFill>
                      <a:srgbClr val="A0A0A0"/>
                    </a:solidFill>
                    <a:miter lim="800000"/>
                    <a:headEnd/>
                    <a:tailEnd/>
                  </a:ln>
                </p:spPr>
                <p:txBody>
                  <a:bodyPr/>
                  <a:lstStyle/>
                  <a:p>
                    <a:endParaRPr lang="en-US"/>
                  </a:p>
                </p:txBody>
              </p:sp>
            </p:grpSp>
          </p:grpSp>
          <p:grpSp>
            <p:nvGrpSpPr>
              <p:cNvPr id="38929" name="Group 56"/>
              <p:cNvGrpSpPr>
                <a:grpSpLocks/>
              </p:cNvGrpSpPr>
              <p:nvPr/>
            </p:nvGrpSpPr>
            <p:grpSpPr bwMode="auto">
              <a:xfrm>
                <a:off x="1267" y="1634"/>
                <a:ext cx="1267" cy="442"/>
                <a:chOff x="1267" y="1634"/>
                <a:chExt cx="1267" cy="442"/>
              </a:xfrm>
            </p:grpSpPr>
            <p:sp>
              <p:nvSpPr>
                <p:cNvPr id="39025" name="Rectangle 57"/>
                <p:cNvSpPr>
                  <a:spLocks noChangeArrowheads="1"/>
                </p:cNvSpPr>
                <p:nvPr/>
              </p:nvSpPr>
              <p:spPr bwMode="auto">
                <a:xfrm>
                  <a:off x="1267" y="1634"/>
                  <a:ext cx="1267" cy="442"/>
                </a:xfrm>
                <a:prstGeom prst="rect">
                  <a:avLst/>
                </a:prstGeom>
                <a:solidFill>
                  <a:srgbClr val="FFFFEF"/>
                </a:solidFill>
                <a:ln w="9525">
                  <a:noFill/>
                  <a:miter lim="800000"/>
                  <a:headEnd/>
                  <a:tailEnd/>
                </a:ln>
              </p:spPr>
              <p:txBody>
                <a:bodyPr/>
                <a:lstStyle/>
                <a:p>
                  <a:endParaRPr lang="en-US"/>
                </a:p>
              </p:txBody>
            </p:sp>
            <p:grpSp>
              <p:nvGrpSpPr>
                <p:cNvPr id="39026" name="Group 58"/>
                <p:cNvGrpSpPr>
                  <a:grpSpLocks/>
                </p:cNvGrpSpPr>
                <p:nvPr/>
              </p:nvGrpSpPr>
              <p:grpSpPr bwMode="auto">
                <a:xfrm>
                  <a:off x="1267" y="1634"/>
                  <a:ext cx="1267" cy="442"/>
                  <a:chOff x="1267" y="1634"/>
                  <a:chExt cx="1267" cy="442"/>
                </a:xfrm>
              </p:grpSpPr>
              <p:sp>
                <p:nvSpPr>
                  <p:cNvPr id="39027" name="Rectangle 59"/>
                  <p:cNvSpPr>
                    <a:spLocks noChangeArrowheads="1"/>
                  </p:cNvSpPr>
                  <p:nvPr/>
                </p:nvSpPr>
                <p:spPr bwMode="auto">
                  <a:xfrm>
                    <a:off x="1310" y="1634"/>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1.9%</a:t>
                    </a:r>
                    <a:endParaRPr lang="en-US" sz="1200">
                      <a:cs typeface="Times New Roman" pitchFamily="18" charset="0"/>
                    </a:endParaRPr>
                  </a:p>
                  <a:p>
                    <a:pPr algn="ctr"/>
                    <a:endParaRPr lang="en-US"/>
                  </a:p>
                </p:txBody>
              </p:sp>
              <p:sp>
                <p:nvSpPr>
                  <p:cNvPr id="39028" name="Rectangle 60"/>
                  <p:cNvSpPr>
                    <a:spLocks noChangeArrowheads="1"/>
                  </p:cNvSpPr>
                  <p:nvPr/>
                </p:nvSpPr>
                <p:spPr bwMode="auto">
                  <a:xfrm>
                    <a:off x="1267" y="1634"/>
                    <a:ext cx="1267" cy="442"/>
                  </a:xfrm>
                  <a:prstGeom prst="rect">
                    <a:avLst/>
                  </a:prstGeom>
                  <a:noFill/>
                  <a:ln w="7">
                    <a:solidFill>
                      <a:srgbClr val="A0A0A0"/>
                    </a:solidFill>
                    <a:miter lim="800000"/>
                    <a:headEnd/>
                    <a:tailEnd/>
                  </a:ln>
                </p:spPr>
                <p:txBody>
                  <a:bodyPr/>
                  <a:lstStyle/>
                  <a:p>
                    <a:endParaRPr lang="en-US"/>
                  </a:p>
                </p:txBody>
              </p:sp>
            </p:grpSp>
          </p:grpSp>
          <p:grpSp>
            <p:nvGrpSpPr>
              <p:cNvPr id="38930" name="Group 61"/>
              <p:cNvGrpSpPr>
                <a:grpSpLocks/>
              </p:cNvGrpSpPr>
              <p:nvPr/>
            </p:nvGrpSpPr>
            <p:grpSpPr bwMode="auto">
              <a:xfrm>
                <a:off x="2534" y="1634"/>
                <a:ext cx="1267" cy="442"/>
                <a:chOff x="2534" y="1634"/>
                <a:chExt cx="1267" cy="442"/>
              </a:xfrm>
            </p:grpSpPr>
            <p:sp>
              <p:nvSpPr>
                <p:cNvPr id="39021" name="Rectangle 62"/>
                <p:cNvSpPr>
                  <a:spLocks noChangeArrowheads="1"/>
                </p:cNvSpPr>
                <p:nvPr/>
              </p:nvSpPr>
              <p:spPr bwMode="auto">
                <a:xfrm>
                  <a:off x="2534" y="1634"/>
                  <a:ext cx="1267" cy="442"/>
                </a:xfrm>
                <a:prstGeom prst="rect">
                  <a:avLst/>
                </a:prstGeom>
                <a:solidFill>
                  <a:srgbClr val="FFFFEF"/>
                </a:solidFill>
                <a:ln w="9525">
                  <a:noFill/>
                  <a:miter lim="800000"/>
                  <a:headEnd/>
                  <a:tailEnd/>
                </a:ln>
              </p:spPr>
              <p:txBody>
                <a:bodyPr/>
                <a:lstStyle/>
                <a:p>
                  <a:endParaRPr lang="en-US"/>
                </a:p>
              </p:txBody>
            </p:sp>
            <p:grpSp>
              <p:nvGrpSpPr>
                <p:cNvPr id="39022" name="Group 63"/>
                <p:cNvGrpSpPr>
                  <a:grpSpLocks/>
                </p:cNvGrpSpPr>
                <p:nvPr/>
              </p:nvGrpSpPr>
              <p:grpSpPr bwMode="auto">
                <a:xfrm>
                  <a:off x="2534" y="1634"/>
                  <a:ext cx="1267" cy="442"/>
                  <a:chOff x="2534" y="1634"/>
                  <a:chExt cx="1267" cy="442"/>
                </a:xfrm>
              </p:grpSpPr>
              <p:sp>
                <p:nvSpPr>
                  <p:cNvPr id="39023" name="Rectangle 64"/>
                  <p:cNvSpPr>
                    <a:spLocks noChangeArrowheads="1"/>
                  </p:cNvSpPr>
                  <p:nvPr/>
                </p:nvSpPr>
                <p:spPr bwMode="auto">
                  <a:xfrm>
                    <a:off x="2577" y="1634"/>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91.0%</a:t>
                    </a:r>
                    <a:endParaRPr lang="en-US" sz="1200">
                      <a:cs typeface="Times New Roman" pitchFamily="18" charset="0"/>
                    </a:endParaRPr>
                  </a:p>
                  <a:p>
                    <a:pPr algn="ctr"/>
                    <a:endParaRPr lang="en-US"/>
                  </a:p>
                </p:txBody>
              </p:sp>
              <p:sp>
                <p:nvSpPr>
                  <p:cNvPr id="39024" name="Rectangle 65"/>
                  <p:cNvSpPr>
                    <a:spLocks noChangeArrowheads="1"/>
                  </p:cNvSpPr>
                  <p:nvPr/>
                </p:nvSpPr>
                <p:spPr bwMode="auto">
                  <a:xfrm>
                    <a:off x="2534" y="1634"/>
                    <a:ext cx="1267" cy="442"/>
                  </a:xfrm>
                  <a:prstGeom prst="rect">
                    <a:avLst/>
                  </a:prstGeom>
                  <a:noFill/>
                  <a:ln w="7">
                    <a:solidFill>
                      <a:srgbClr val="A0A0A0"/>
                    </a:solidFill>
                    <a:miter lim="800000"/>
                    <a:headEnd/>
                    <a:tailEnd/>
                  </a:ln>
                </p:spPr>
                <p:txBody>
                  <a:bodyPr/>
                  <a:lstStyle/>
                  <a:p>
                    <a:endParaRPr lang="en-US"/>
                  </a:p>
                </p:txBody>
              </p:sp>
            </p:grpSp>
          </p:grpSp>
          <p:grpSp>
            <p:nvGrpSpPr>
              <p:cNvPr id="38931" name="Group 66"/>
              <p:cNvGrpSpPr>
                <a:grpSpLocks/>
              </p:cNvGrpSpPr>
              <p:nvPr/>
            </p:nvGrpSpPr>
            <p:grpSpPr bwMode="auto">
              <a:xfrm>
                <a:off x="0" y="2076"/>
                <a:ext cx="1267" cy="442"/>
                <a:chOff x="0" y="2076"/>
                <a:chExt cx="1267" cy="442"/>
              </a:xfrm>
            </p:grpSpPr>
            <p:sp>
              <p:nvSpPr>
                <p:cNvPr id="39017" name="Rectangle 67"/>
                <p:cNvSpPr>
                  <a:spLocks noChangeArrowheads="1"/>
                </p:cNvSpPr>
                <p:nvPr/>
              </p:nvSpPr>
              <p:spPr bwMode="auto">
                <a:xfrm>
                  <a:off x="0" y="2076"/>
                  <a:ext cx="1267" cy="442"/>
                </a:xfrm>
                <a:prstGeom prst="rect">
                  <a:avLst/>
                </a:prstGeom>
                <a:solidFill>
                  <a:srgbClr val="FFFFEF"/>
                </a:solidFill>
                <a:ln w="9525">
                  <a:noFill/>
                  <a:miter lim="800000"/>
                  <a:headEnd/>
                  <a:tailEnd/>
                </a:ln>
              </p:spPr>
              <p:txBody>
                <a:bodyPr/>
                <a:lstStyle/>
                <a:p>
                  <a:endParaRPr lang="en-US"/>
                </a:p>
              </p:txBody>
            </p:sp>
            <p:grpSp>
              <p:nvGrpSpPr>
                <p:cNvPr id="39018" name="Group 68"/>
                <p:cNvGrpSpPr>
                  <a:grpSpLocks/>
                </p:cNvGrpSpPr>
                <p:nvPr/>
              </p:nvGrpSpPr>
              <p:grpSpPr bwMode="auto">
                <a:xfrm>
                  <a:off x="0" y="2076"/>
                  <a:ext cx="1267" cy="442"/>
                  <a:chOff x="0" y="2076"/>
                  <a:chExt cx="1267" cy="442"/>
                </a:xfrm>
              </p:grpSpPr>
              <p:sp>
                <p:nvSpPr>
                  <p:cNvPr id="39019" name="Rectangle 69"/>
                  <p:cNvSpPr>
                    <a:spLocks noChangeArrowheads="1"/>
                  </p:cNvSpPr>
                  <p:nvPr/>
                </p:nvSpPr>
                <p:spPr bwMode="auto">
                  <a:xfrm>
                    <a:off x="43" y="2076"/>
                    <a:ext cx="1181" cy="442"/>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Japan</a:t>
                    </a:r>
                    <a:endParaRPr lang="en-US" sz="1200">
                      <a:cs typeface="Times New Roman" pitchFamily="18" charset="0"/>
                    </a:endParaRPr>
                  </a:p>
                  <a:p>
                    <a:endParaRPr lang="en-US"/>
                  </a:p>
                </p:txBody>
              </p:sp>
              <p:sp>
                <p:nvSpPr>
                  <p:cNvPr id="39020" name="Rectangle 70"/>
                  <p:cNvSpPr>
                    <a:spLocks noChangeArrowheads="1"/>
                  </p:cNvSpPr>
                  <p:nvPr/>
                </p:nvSpPr>
                <p:spPr bwMode="auto">
                  <a:xfrm>
                    <a:off x="0" y="2076"/>
                    <a:ext cx="1267" cy="442"/>
                  </a:xfrm>
                  <a:prstGeom prst="rect">
                    <a:avLst/>
                  </a:prstGeom>
                  <a:noFill/>
                  <a:ln w="7">
                    <a:solidFill>
                      <a:srgbClr val="A0A0A0"/>
                    </a:solidFill>
                    <a:miter lim="800000"/>
                    <a:headEnd/>
                    <a:tailEnd/>
                  </a:ln>
                </p:spPr>
                <p:txBody>
                  <a:bodyPr/>
                  <a:lstStyle/>
                  <a:p>
                    <a:endParaRPr lang="en-US"/>
                  </a:p>
                </p:txBody>
              </p:sp>
            </p:grpSp>
          </p:grpSp>
          <p:grpSp>
            <p:nvGrpSpPr>
              <p:cNvPr id="38932" name="Group 71"/>
              <p:cNvGrpSpPr>
                <a:grpSpLocks/>
              </p:cNvGrpSpPr>
              <p:nvPr/>
            </p:nvGrpSpPr>
            <p:grpSpPr bwMode="auto">
              <a:xfrm>
                <a:off x="1267" y="2076"/>
                <a:ext cx="1267" cy="442"/>
                <a:chOff x="1267" y="2076"/>
                <a:chExt cx="1267" cy="442"/>
              </a:xfrm>
            </p:grpSpPr>
            <p:sp>
              <p:nvSpPr>
                <p:cNvPr id="39013" name="Rectangle 72"/>
                <p:cNvSpPr>
                  <a:spLocks noChangeArrowheads="1"/>
                </p:cNvSpPr>
                <p:nvPr/>
              </p:nvSpPr>
              <p:spPr bwMode="auto">
                <a:xfrm>
                  <a:off x="1267" y="2076"/>
                  <a:ext cx="1267" cy="442"/>
                </a:xfrm>
                <a:prstGeom prst="rect">
                  <a:avLst/>
                </a:prstGeom>
                <a:solidFill>
                  <a:srgbClr val="FFFFEF"/>
                </a:solidFill>
                <a:ln w="9525">
                  <a:noFill/>
                  <a:miter lim="800000"/>
                  <a:headEnd/>
                  <a:tailEnd/>
                </a:ln>
              </p:spPr>
              <p:txBody>
                <a:bodyPr/>
                <a:lstStyle/>
                <a:p>
                  <a:endParaRPr lang="en-US"/>
                </a:p>
              </p:txBody>
            </p:sp>
            <p:grpSp>
              <p:nvGrpSpPr>
                <p:cNvPr id="39014" name="Group 73"/>
                <p:cNvGrpSpPr>
                  <a:grpSpLocks/>
                </p:cNvGrpSpPr>
                <p:nvPr/>
              </p:nvGrpSpPr>
              <p:grpSpPr bwMode="auto">
                <a:xfrm>
                  <a:off x="1267" y="2076"/>
                  <a:ext cx="1267" cy="442"/>
                  <a:chOff x="1267" y="2076"/>
                  <a:chExt cx="1267" cy="442"/>
                </a:xfrm>
              </p:grpSpPr>
              <p:sp>
                <p:nvSpPr>
                  <p:cNvPr id="39015" name="Rectangle 74"/>
                  <p:cNvSpPr>
                    <a:spLocks noChangeArrowheads="1"/>
                  </p:cNvSpPr>
                  <p:nvPr/>
                </p:nvSpPr>
                <p:spPr bwMode="auto">
                  <a:xfrm>
                    <a:off x="1310" y="2076"/>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43.7%</a:t>
                    </a:r>
                    <a:endParaRPr lang="en-US" sz="1200">
                      <a:cs typeface="Times New Roman" pitchFamily="18" charset="0"/>
                    </a:endParaRPr>
                  </a:p>
                  <a:p>
                    <a:pPr algn="ctr"/>
                    <a:endParaRPr lang="en-US"/>
                  </a:p>
                </p:txBody>
              </p:sp>
              <p:sp>
                <p:nvSpPr>
                  <p:cNvPr id="39016" name="Rectangle 75"/>
                  <p:cNvSpPr>
                    <a:spLocks noChangeArrowheads="1"/>
                  </p:cNvSpPr>
                  <p:nvPr/>
                </p:nvSpPr>
                <p:spPr bwMode="auto">
                  <a:xfrm>
                    <a:off x="1267" y="2076"/>
                    <a:ext cx="1267" cy="442"/>
                  </a:xfrm>
                  <a:prstGeom prst="rect">
                    <a:avLst/>
                  </a:prstGeom>
                  <a:noFill/>
                  <a:ln w="7">
                    <a:solidFill>
                      <a:srgbClr val="A0A0A0"/>
                    </a:solidFill>
                    <a:miter lim="800000"/>
                    <a:headEnd/>
                    <a:tailEnd/>
                  </a:ln>
                </p:spPr>
                <p:txBody>
                  <a:bodyPr/>
                  <a:lstStyle/>
                  <a:p>
                    <a:endParaRPr lang="en-US"/>
                  </a:p>
                </p:txBody>
              </p:sp>
            </p:grpSp>
          </p:grpSp>
          <p:grpSp>
            <p:nvGrpSpPr>
              <p:cNvPr id="38933" name="Group 76"/>
              <p:cNvGrpSpPr>
                <a:grpSpLocks/>
              </p:cNvGrpSpPr>
              <p:nvPr/>
            </p:nvGrpSpPr>
            <p:grpSpPr bwMode="auto">
              <a:xfrm>
                <a:off x="2534" y="2076"/>
                <a:ext cx="1267" cy="442"/>
                <a:chOff x="2534" y="2076"/>
                <a:chExt cx="1267" cy="442"/>
              </a:xfrm>
            </p:grpSpPr>
            <p:sp>
              <p:nvSpPr>
                <p:cNvPr id="39009" name="Rectangle 77"/>
                <p:cNvSpPr>
                  <a:spLocks noChangeArrowheads="1"/>
                </p:cNvSpPr>
                <p:nvPr/>
              </p:nvSpPr>
              <p:spPr bwMode="auto">
                <a:xfrm>
                  <a:off x="2534" y="2076"/>
                  <a:ext cx="1267" cy="442"/>
                </a:xfrm>
                <a:prstGeom prst="rect">
                  <a:avLst/>
                </a:prstGeom>
                <a:solidFill>
                  <a:srgbClr val="FFFFEF"/>
                </a:solidFill>
                <a:ln w="9525">
                  <a:noFill/>
                  <a:miter lim="800000"/>
                  <a:headEnd/>
                  <a:tailEnd/>
                </a:ln>
              </p:spPr>
              <p:txBody>
                <a:bodyPr/>
                <a:lstStyle/>
                <a:p>
                  <a:endParaRPr lang="en-US"/>
                </a:p>
              </p:txBody>
            </p:sp>
            <p:grpSp>
              <p:nvGrpSpPr>
                <p:cNvPr id="39010" name="Group 78"/>
                <p:cNvGrpSpPr>
                  <a:grpSpLocks/>
                </p:cNvGrpSpPr>
                <p:nvPr/>
              </p:nvGrpSpPr>
              <p:grpSpPr bwMode="auto">
                <a:xfrm>
                  <a:off x="2534" y="2076"/>
                  <a:ext cx="1267" cy="442"/>
                  <a:chOff x="2534" y="2076"/>
                  <a:chExt cx="1267" cy="442"/>
                </a:xfrm>
              </p:grpSpPr>
              <p:sp>
                <p:nvSpPr>
                  <p:cNvPr id="39011" name="Rectangle 79"/>
                  <p:cNvSpPr>
                    <a:spLocks noChangeArrowheads="1"/>
                  </p:cNvSpPr>
                  <p:nvPr/>
                </p:nvSpPr>
                <p:spPr bwMode="auto">
                  <a:xfrm>
                    <a:off x="2577" y="2076"/>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86.7%</a:t>
                    </a:r>
                    <a:endParaRPr lang="en-US" sz="1200">
                      <a:cs typeface="Times New Roman" pitchFamily="18" charset="0"/>
                    </a:endParaRPr>
                  </a:p>
                  <a:p>
                    <a:pPr algn="ctr"/>
                    <a:endParaRPr lang="en-US"/>
                  </a:p>
                </p:txBody>
              </p:sp>
              <p:sp>
                <p:nvSpPr>
                  <p:cNvPr id="39012" name="Rectangle 80"/>
                  <p:cNvSpPr>
                    <a:spLocks noChangeArrowheads="1"/>
                  </p:cNvSpPr>
                  <p:nvPr/>
                </p:nvSpPr>
                <p:spPr bwMode="auto">
                  <a:xfrm>
                    <a:off x="2534" y="2076"/>
                    <a:ext cx="1267" cy="442"/>
                  </a:xfrm>
                  <a:prstGeom prst="rect">
                    <a:avLst/>
                  </a:prstGeom>
                  <a:noFill/>
                  <a:ln w="7">
                    <a:solidFill>
                      <a:srgbClr val="A0A0A0"/>
                    </a:solidFill>
                    <a:miter lim="800000"/>
                    <a:headEnd/>
                    <a:tailEnd/>
                  </a:ln>
                </p:spPr>
                <p:txBody>
                  <a:bodyPr/>
                  <a:lstStyle/>
                  <a:p>
                    <a:endParaRPr lang="en-US"/>
                  </a:p>
                </p:txBody>
              </p:sp>
            </p:grpSp>
          </p:grpSp>
          <p:grpSp>
            <p:nvGrpSpPr>
              <p:cNvPr id="38934" name="Group 81"/>
              <p:cNvGrpSpPr>
                <a:grpSpLocks/>
              </p:cNvGrpSpPr>
              <p:nvPr/>
            </p:nvGrpSpPr>
            <p:grpSpPr bwMode="auto">
              <a:xfrm>
                <a:off x="0" y="2518"/>
                <a:ext cx="1267" cy="442"/>
                <a:chOff x="0" y="2518"/>
                <a:chExt cx="1267" cy="442"/>
              </a:xfrm>
            </p:grpSpPr>
            <p:sp>
              <p:nvSpPr>
                <p:cNvPr id="39005" name="Rectangle 82"/>
                <p:cNvSpPr>
                  <a:spLocks noChangeArrowheads="1"/>
                </p:cNvSpPr>
                <p:nvPr/>
              </p:nvSpPr>
              <p:spPr bwMode="auto">
                <a:xfrm>
                  <a:off x="0" y="2518"/>
                  <a:ext cx="1267" cy="442"/>
                </a:xfrm>
                <a:prstGeom prst="rect">
                  <a:avLst/>
                </a:prstGeom>
                <a:solidFill>
                  <a:srgbClr val="FFFFEF"/>
                </a:solidFill>
                <a:ln w="9525">
                  <a:noFill/>
                  <a:miter lim="800000"/>
                  <a:headEnd/>
                  <a:tailEnd/>
                </a:ln>
              </p:spPr>
              <p:txBody>
                <a:bodyPr/>
                <a:lstStyle/>
                <a:p>
                  <a:endParaRPr lang="en-US"/>
                </a:p>
              </p:txBody>
            </p:sp>
            <p:grpSp>
              <p:nvGrpSpPr>
                <p:cNvPr id="39006" name="Group 83"/>
                <p:cNvGrpSpPr>
                  <a:grpSpLocks/>
                </p:cNvGrpSpPr>
                <p:nvPr/>
              </p:nvGrpSpPr>
              <p:grpSpPr bwMode="auto">
                <a:xfrm>
                  <a:off x="0" y="2518"/>
                  <a:ext cx="1267" cy="442"/>
                  <a:chOff x="0" y="2518"/>
                  <a:chExt cx="1267" cy="442"/>
                </a:xfrm>
              </p:grpSpPr>
              <p:sp>
                <p:nvSpPr>
                  <p:cNvPr id="39007" name="Rectangle 84"/>
                  <p:cNvSpPr>
                    <a:spLocks noChangeArrowheads="1"/>
                  </p:cNvSpPr>
                  <p:nvPr/>
                </p:nvSpPr>
                <p:spPr bwMode="auto">
                  <a:xfrm>
                    <a:off x="43" y="2518"/>
                    <a:ext cx="1181" cy="442"/>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Spain</a:t>
                    </a:r>
                    <a:endParaRPr lang="en-US" sz="1200">
                      <a:cs typeface="Times New Roman" pitchFamily="18" charset="0"/>
                    </a:endParaRPr>
                  </a:p>
                  <a:p>
                    <a:endParaRPr lang="en-US"/>
                  </a:p>
                </p:txBody>
              </p:sp>
              <p:sp>
                <p:nvSpPr>
                  <p:cNvPr id="39008" name="Rectangle 85"/>
                  <p:cNvSpPr>
                    <a:spLocks noChangeArrowheads="1"/>
                  </p:cNvSpPr>
                  <p:nvPr/>
                </p:nvSpPr>
                <p:spPr bwMode="auto">
                  <a:xfrm>
                    <a:off x="0" y="2518"/>
                    <a:ext cx="1267" cy="442"/>
                  </a:xfrm>
                  <a:prstGeom prst="rect">
                    <a:avLst/>
                  </a:prstGeom>
                  <a:noFill/>
                  <a:ln w="7">
                    <a:solidFill>
                      <a:srgbClr val="A0A0A0"/>
                    </a:solidFill>
                    <a:miter lim="800000"/>
                    <a:headEnd/>
                    <a:tailEnd/>
                  </a:ln>
                </p:spPr>
                <p:txBody>
                  <a:bodyPr/>
                  <a:lstStyle/>
                  <a:p>
                    <a:endParaRPr lang="en-US"/>
                  </a:p>
                </p:txBody>
              </p:sp>
            </p:grpSp>
          </p:grpSp>
          <p:grpSp>
            <p:nvGrpSpPr>
              <p:cNvPr id="38935" name="Group 86"/>
              <p:cNvGrpSpPr>
                <a:grpSpLocks/>
              </p:cNvGrpSpPr>
              <p:nvPr/>
            </p:nvGrpSpPr>
            <p:grpSpPr bwMode="auto">
              <a:xfrm>
                <a:off x="1267" y="2518"/>
                <a:ext cx="1267" cy="442"/>
                <a:chOff x="1267" y="2518"/>
                <a:chExt cx="1267" cy="442"/>
              </a:xfrm>
            </p:grpSpPr>
            <p:sp>
              <p:nvSpPr>
                <p:cNvPr id="39001" name="Rectangle 87"/>
                <p:cNvSpPr>
                  <a:spLocks noChangeArrowheads="1"/>
                </p:cNvSpPr>
                <p:nvPr/>
              </p:nvSpPr>
              <p:spPr bwMode="auto">
                <a:xfrm>
                  <a:off x="1267" y="2518"/>
                  <a:ext cx="1267" cy="442"/>
                </a:xfrm>
                <a:prstGeom prst="rect">
                  <a:avLst/>
                </a:prstGeom>
                <a:solidFill>
                  <a:srgbClr val="FFFFEF"/>
                </a:solidFill>
                <a:ln w="9525">
                  <a:noFill/>
                  <a:miter lim="800000"/>
                  <a:headEnd/>
                  <a:tailEnd/>
                </a:ln>
              </p:spPr>
              <p:txBody>
                <a:bodyPr/>
                <a:lstStyle/>
                <a:p>
                  <a:endParaRPr lang="en-US"/>
                </a:p>
              </p:txBody>
            </p:sp>
            <p:grpSp>
              <p:nvGrpSpPr>
                <p:cNvPr id="39002" name="Group 88"/>
                <p:cNvGrpSpPr>
                  <a:grpSpLocks/>
                </p:cNvGrpSpPr>
                <p:nvPr/>
              </p:nvGrpSpPr>
              <p:grpSpPr bwMode="auto">
                <a:xfrm>
                  <a:off x="1267" y="2518"/>
                  <a:ext cx="1267" cy="442"/>
                  <a:chOff x="1267" y="2518"/>
                  <a:chExt cx="1267" cy="442"/>
                </a:xfrm>
              </p:grpSpPr>
              <p:sp>
                <p:nvSpPr>
                  <p:cNvPr id="39003" name="Rectangle 89"/>
                  <p:cNvSpPr>
                    <a:spLocks noChangeArrowheads="1"/>
                  </p:cNvSpPr>
                  <p:nvPr/>
                </p:nvSpPr>
                <p:spPr bwMode="auto">
                  <a:xfrm>
                    <a:off x="1310" y="2518"/>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1.1%</a:t>
                    </a:r>
                    <a:endParaRPr lang="en-US" sz="1200">
                      <a:cs typeface="Times New Roman" pitchFamily="18" charset="0"/>
                    </a:endParaRPr>
                  </a:p>
                  <a:p>
                    <a:pPr algn="ctr"/>
                    <a:endParaRPr lang="en-US"/>
                  </a:p>
                </p:txBody>
              </p:sp>
              <p:sp>
                <p:nvSpPr>
                  <p:cNvPr id="39004" name="Rectangle 90"/>
                  <p:cNvSpPr>
                    <a:spLocks noChangeArrowheads="1"/>
                  </p:cNvSpPr>
                  <p:nvPr/>
                </p:nvSpPr>
                <p:spPr bwMode="auto">
                  <a:xfrm>
                    <a:off x="1267" y="2518"/>
                    <a:ext cx="1267" cy="442"/>
                  </a:xfrm>
                  <a:prstGeom prst="rect">
                    <a:avLst/>
                  </a:prstGeom>
                  <a:noFill/>
                  <a:ln w="7">
                    <a:solidFill>
                      <a:srgbClr val="A0A0A0"/>
                    </a:solidFill>
                    <a:miter lim="800000"/>
                    <a:headEnd/>
                    <a:tailEnd/>
                  </a:ln>
                </p:spPr>
                <p:txBody>
                  <a:bodyPr/>
                  <a:lstStyle/>
                  <a:p>
                    <a:endParaRPr lang="en-US"/>
                  </a:p>
                </p:txBody>
              </p:sp>
            </p:grpSp>
          </p:grpSp>
          <p:grpSp>
            <p:nvGrpSpPr>
              <p:cNvPr id="38936" name="Group 91"/>
              <p:cNvGrpSpPr>
                <a:grpSpLocks/>
              </p:cNvGrpSpPr>
              <p:nvPr/>
            </p:nvGrpSpPr>
            <p:grpSpPr bwMode="auto">
              <a:xfrm>
                <a:off x="2534" y="2518"/>
                <a:ext cx="1267" cy="442"/>
                <a:chOff x="2534" y="2518"/>
                <a:chExt cx="1267" cy="442"/>
              </a:xfrm>
            </p:grpSpPr>
            <p:sp>
              <p:nvSpPr>
                <p:cNvPr id="38997" name="Rectangle 92"/>
                <p:cNvSpPr>
                  <a:spLocks noChangeArrowheads="1"/>
                </p:cNvSpPr>
                <p:nvPr/>
              </p:nvSpPr>
              <p:spPr bwMode="auto">
                <a:xfrm>
                  <a:off x="2534" y="2518"/>
                  <a:ext cx="1267" cy="442"/>
                </a:xfrm>
                <a:prstGeom prst="rect">
                  <a:avLst/>
                </a:prstGeom>
                <a:solidFill>
                  <a:srgbClr val="FFFFEF"/>
                </a:solidFill>
                <a:ln w="9525">
                  <a:noFill/>
                  <a:miter lim="800000"/>
                  <a:headEnd/>
                  <a:tailEnd/>
                </a:ln>
              </p:spPr>
              <p:txBody>
                <a:bodyPr/>
                <a:lstStyle/>
                <a:p>
                  <a:endParaRPr lang="en-US"/>
                </a:p>
              </p:txBody>
            </p:sp>
            <p:grpSp>
              <p:nvGrpSpPr>
                <p:cNvPr id="38998" name="Group 93"/>
                <p:cNvGrpSpPr>
                  <a:grpSpLocks/>
                </p:cNvGrpSpPr>
                <p:nvPr/>
              </p:nvGrpSpPr>
              <p:grpSpPr bwMode="auto">
                <a:xfrm>
                  <a:off x="2534" y="2518"/>
                  <a:ext cx="1267" cy="442"/>
                  <a:chOff x="2534" y="2518"/>
                  <a:chExt cx="1267" cy="442"/>
                </a:xfrm>
              </p:grpSpPr>
              <p:sp>
                <p:nvSpPr>
                  <p:cNvPr id="38999" name="Rectangle 94"/>
                  <p:cNvSpPr>
                    <a:spLocks noChangeArrowheads="1"/>
                  </p:cNvSpPr>
                  <p:nvPr/>
                </p:nvSpPr>
                <p:spPr bwMode="auto">
                  <a:xfrm>
                    <a:off x="2577" y="2518"/>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94.2%</a:t>
                    </a:r>
                    <a:endParaRPr lang="en-US" sz="1200">
                      <a:cs typeface="Times New Roman" pitchFamily="18" charset="0"/>
                    </a:endParaRPr>
                  </a:p>
                  <a:p>
                    <a:pPr algn="ctr"/>
                    <a:endParaRPr lang="en-US"/>
                  </a:p>
                </p:txBody>
              </p:sp>
              <p:sp>
                <p:nvSpPr>
                  <p:cNvPr id="39000" name="Rectangle 95"/>
                  <p:cNvSpPr>
                    <a:spLocks noChangeArrowheads="1"/>
                  </p:cNvSpPr>
                  <p:nvPr/>
                </p:nvSpPr>
                <p:spPr bwMode="auto">
                  <a:xfrm>
                    <a:off x="2534" y="2518"/>
                    <a:ext cx="1267" cy="442"/>
                  </a:xfrm>
                  <a:prstGeom prst="rect">
                    <a:avLst/>
                  </a:prstGeom>
                  <a:noFill/>
                  <a:ln w="7">
                    <a:solidFill>
                      <a:srgbClr val="A0A0A0"/>
                    </a:solidFill>
                    <a:miter lim="800000"/>
                    <a:headEnd/>
                    <a:tailEnd/>
                  </a:ln>
                </p:spPr>
                <p:txBody>
                  <a:bodyPr/>
                  <a:lstStyle/>
                  <a:p>
                    <a:endParaRPr lang="en-US"/>
                  </a:p>
                </p:txBody>
              </p:sp>
            </p:grpSp>
          </p:grpSp>
          <p:grpSp>
            <p:nvGrpSpPr>
              <p:cNvPr id="38937" name="Group 96"/>
              <p:cNvGrpSpPr>
                <a:grpSpLocks/>
              </p:cNvGrpSpPr>
              <p:nvPr/>
            </p:nvGrpSpPr>
            <p:grpSpPr bwMode="auto">
              <a:xfrm>
                <a:off x="0" y="2960"/>
                <a:ext cx="1267" cy="442"/>
                <a:chOff x="0" y="2960"/>
                <a:chExt cx="1267" cy="442"/>
              </a:xfrm>
            </p:grpSpPr>
            <p:sp>
              <p:nvSpPr>
                <p:cNvPr id="38993" name="Rectangle 97"/>
                <p:cNvSpPr>
                  <a:spLocks noChangeArrowheads="1"/>
                </p:cNvSpPr>
                <p:nvPr/>
              </p:nvSpPr>
              <p:spPr bwMode="auto">
                <a:xfrm>
                  <a:off x="0" y="2960"/>
                  <a:ext cx="1267" cy="442"/>
                </a:xfrm>
                <a:prstGeom prst="rect">
                  <a:avLst/>
                </a:prstGeom>
                <a:solidFill>
                  <a:srgbClr val="FFFFEF"/>
                </a:solidFill>
                <a:ln w="9525">
                  <a:noFill/>
                  <a:miter lim="800000"/>
                  <a:headEnd/>
                  <a:tailEnd/>
                </a:ln>
              </p:spPr>
              <p:txBody>
                <a:bodyPr/>
                <a:lstStyle/>
                <a:p>
                  <a:endParaRPr lang="en-US"/>
                </a:p>
              </p:txBody>
            </p:sp>
            <p:grpSp>
              <p:nvGrpSpPr>
                <p:cNvPr id="38994" name="Group 98"/>
                <p:cNvGrpSpPr>
                  <a:grpSpLocks/>
                </p:cNvGrpSpPr>
                <p:nvPr/>
              </p:nvGrpSpPr>
              <p:grpSpPr bwMode="auto">
                <a:xfrm>
                  <a:off x="0" y="2960"/>
                  <a:ext cx="1267" cy="442"/>
                  <a:chOff x="0" y="2960"/>
                  <a:chExt cx="1267" cy="442"/>
                </a:xfrm>
              </p:grpSpPr>
              <p:sp>
                <p:nvSpPr>
                  <p:cNvPr id="38995" name="Rectangle 99"/>
                  <p:cNvSpPr>
                    <a:spLocks noChangeArrowheads="1"/>
                  </p:cNvSpPr>
                  <p:nvPr/>
                </p:nvSpPr>
                <p:spPr bwMode="auto">
                  <a:xfrm>
                    <a:off x="43" y="2960"/>
                    <a:ext cx="1181" cy="442"/>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Sweden</a:t>
                    </a:r>
                    <a:endParaRPr lang="en-US" sz="1200">
                      <a:cs typeface="Times New Roman" pitchFamily="18" charset="0"/>
                    </a:endParaRPr>
                  </a:p>
                  <a:p>
                    <a:endParaRPr lang="en-US"/>
                  </a:p>
                </p:txBody>
              </p:sp>
              <p:sp>
                <p:nvSpPr>
                  <p:cNvPr id="38996" name="Rectangle 100"/>
                  <p:cNvSpPr>
                    <a:spLocks noChangeArrowheads="1"/>
                  </p:cNvSpPr>
                  <p:nvPr/>
                </p:nvSpPr>
                <p:spPr bwMode="auto">
                  <a:xfrm>
                    <a:off x="0" y="2960"/>
                    <a:ext cx="1267" cy="442"/>
                  </a:xfrm>
                  <a:prstGeom prst="rect">
                    <a:avLst/>
                  </a:prstGeom>
                  <a:noFill/>
                  <a:ln w="7">
                    <a:solidFill>
                      <a:srgbClr val="A0A0A0"/>
                    </a:solidFill>
                    <a:miter lim="800000"/>
                    <a:headEnd/>
                    <a:tailEnd/>
                  </a:ln>
                </p:spPr>
                <p:txBody>
                  <a:bodyPr/>
                  <a:lstStyle/>
                  <a:p>
                    <a:endParaRPr lang="en-US"/>
                  </a:p>
                </p:txBody>
              </p:sp>
            </p:grpSp>
          </p:grpSp>
          <p:grpSp>
            <p:nvGrpSpPr>
              <p:cNvPr id="38938" name="Group 101"/>
              <p:cNvGrpSpPr>
                <a:grpSpLocks/>
              </p:cNvGrpSpPr>
              <p:nvPr/>
            </p:nvGrpSpPr>
            <p:grpSpPr bwMode="auto">
              <a:xfrm>
                <a:off x="1267" y="2960"/>
                <a:ext cx="1267" cy="442"/>
                <a:chOff x="1267" y="2960"/>
                <a:chExt cx="1267" cy="442"/>
              </a:xfrm>
            </p:grpSpPr>
            <p:sp>
              <p:nvSpPr>
                <p:cNvPr id="38989" name="Rectangle 102"/>
                <p:cNvSpPr>
                  <a:spLocks noChangeArrowheads="1"/>
                </p:cNvSpPr>
                <p:nvPr/>
              </p:nvSpPr>
              <p:spPr bwMode="auto">
                <a:xfrm>
                  <a:off x="1267" y="2960"/>
                  <a:ext cx="1267" cy="442"/>
                </a:xfrm>
                <a:prstGeom prst="rect">
                  <a:avLst/>
                </a:prstGeom>
                <a:solidFill>
                  <a:srgbClr val="FFFFEF"/>
                </a:solidFill>
                <a:ln w="9525">
                  <a:noFill/>
                  <a:miter lim="800000"/>
                  <a:headEnd/>
                  <a:tailEnd/>
                </a:ln>
              </p:spPr>
              <p:txBody>
                <a:bodyPr/>
                <a:lstStyle/>
                <a:p>
                  <a:endParaRPr lang="en-US"/>
                </a:p>
              </p:txBody>
            </p:sp>
            <p:grpSp>
              <p:nvGrpSpPr>
                <p:cNvPr id="38990" name="Group 103"/>
                <p:cNvGrpSpPr>
                  <a:grpSpLocks/>
                </p:cNvGrpSpPr>
                <p:nvPr/>
              </p:nvGrpSpPr>
              <p:grpSpPr bwMode="auto">
                <a:xfrm>
                  <a:off x="1267" y="2960"/>
                  <a:ext cx="1267" cy="442"/>
                  <a:chOff x="1267" y="2960"/>
                  <a:chExt cx="1267" cy="442"/>
                </a:xfrm>
              </p:grpSpPr>
              <p:sp>
                <p:nvSpPr>
                  <p:cNvPr id="38991" name="Rectangle 104"/>
                  <p:cNvSpPr>
                    <a:spLocks noChangeArrowheads="1"/>
                  </p:cNvSpPr>
                  <p:nvPr/>
                </p:nvSpPr>
                <p:spPr bwMode="auto">
                  <a:xfrm>
                    <a:off x="1310" y="2960"/>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0.8%</a:t>
                    </a:r>
                    <a:endParaRPr lang="en-US" sz="1200">
                      <a:cs typeface="Times New Roman" pitchFamily="18" charset="0"/>
                    </a:endParaRPr>
                  </a:p>
                  <a:p>
                    <a:pPr algn="ctr"/>
                    <a:endParaRPr lang="en-US"/>
                  </a:p>
                </p:txBody>
              </p:sp>
              <p:sp>
                <p:nvSpPr>
                  <p:cNvPr id="38992" name="Rectangle 105"/>
                  <p:cNvSpPr>
                    <a:spLocks noChangeArrowheads="1"/>
                  </p:cNvSpPr>
                  <p:nvPr/>
                </p:nvSpPr>
                <p:spPr bwMode="auto">
                  <a:xfrm>
                    <a:off x="1267" y="2960"/>
                    <a:ext cx="1267" cy="442"/>
                  </a:xfrm>
                  <a:prstGeom prst="rect">
                    <a:avLst/>
                  </a:prstGeom>
                  <a:noFill/>
                  <a:ln w="7">
                    <a:solidFill>
                      <a:srgbClr val="A0A0A0"/>
                    </a:solidFill>
                    <a:miter lim="800000"/>
                    <a:headEnd/>
                    <a:tailEnd/>
                  </a:ln>
                </p:spPr>
                <p:txBody>
                  <a:bodyPr/>
                  <a:lstStyle/>
                  <a:p>
                    <a:endParaRPr lang="en-US"/>
                  </a:p>
                </p:txBody>
              </p:sp>
            </p:grpSp>
          </p:grpSp>
          <p:grpSp>
            <p:nvGrpSpPr>
              <p:cNvPr id="38939" name="Group 106"/>
              <p:cNvGrpSpPr>
                <a:grpSpLocks/>
              </p:cNvGrpSpPr>
              <p:nvPr/>
            </p:nvGrpSpPr>
            <p:grpSpPr bwMode="auto">
              <a:xfrm>
                <a:off x="2534" y="2960"/>
                <a:ext cx="1267" cy="442"/>
                <a:chOff x="2534" y="2960"/>
                <a:chExt cx="1267" cy="442"/>
              </a:xfrm>
            </p:grpSpPr>
            <p:sp>
              <p:nvSpPr>
                <p:cNvPr id="38985" name="Rectangle 107"/>
                <p:cNvSpPr>
                  <a:spLocks noChangeArrowheads="1"/>
                </p:cNvSpPr>
                <p:nvPr/>
              </p:nvSpPr>
              <p:spPr bwMode="auto">
                <a:xfrm>
                  <a:off x="2534" y="2960"/>
                  <a:ext cx="1267" cy="442"/>
                </a:xfrm>
                <a:prstGeom prst="rect">
                  <a:avLst/>
                </a:prstGeom>
                <a:solidFill>
                  <a:srgbClr val="FFFFEF"/>
                </a:solidFill>
                <a:ln w="9525">
                  <a:noFill/>
                  <a:miter lim="800000"/>
                  <a:headEnd/>
                  <a:tailEnd/>
                </a:ln>
              </p:spPr>
              <p:txBody>
                <a:bodyPr/>
                <a:lstStyle/>
                <a:p>
                  <a:endParaRPr lang="en-US"/>
                </a:p>
              </p:txBody>
            </p:sp>
            <p:grpSp>
              <p:nvGrpSpPr>
                <p:cNvPr id="38986" name="Group 108"/>
                <p:cNvGrpSpPr>
                  <a:grpSpLocks/>
                </p:cNvGrpSpPr>
                <p:nvPr/>
              </p:nvGrpSpPr>
              <p:grpSpPr bwMode="auto">
                <a:xfrm>
                  <a:off x="2534" y="2960"/>
                  <a:ext cx="1267" cy="442"/>
                  <a:chOff x="2534" y="2960"/>
                  <a:chExt cx="1267" cy="442"/>
                </a:xfrm>
              </p:grpSpPr>
              <p:sp>
                <p:nvSpPr>
                  <p:cNvPr id="38987" name="Rectangle 109"/>
                  <p:cNvSpPr>
                    <a:spLocks noChangeArrowheads="1"/>
                  </p:cNvSpPr>
                  <p:nvPr/>
                </p:nvSpPr>
                <p:spPr bwMode="auto">
                  <a:xfrm>
                    <a:off x="2577" y="2960"/>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100.0%</a:t>
                    </a:r>
                    <a:endParaRPr lang="en-US" sz="1200">
                      <a:cs typeface="Times New Roman" pitchFamily="18" charset="0"/>
                    </a:endParaRPr>
                  </a:p>
                  <a:p>
                    <a:pPr algn="ctr"/>
                    <a:endParaRPr lang="en-US"/>
                  </a:p>
                </p:txBody>
              </p:sp>
              <p:sp>
                <p:nvSpPr>
                  <p:cNvPr id="38988" name="Rectangle 110"/>
                  <p:cNvSpPr>
                    <a:spLocks noChangeArrowheads="1"/>
                  </p:cNvSpPr>
                  <p:nvPr/>
                </p:nvSpPr>
                <p:spPr bwMode="auto">
                  <a:xfrm>
                    <a:off x="2534" y="2960"/>
                    <a:ext cx="1267" cy="442"/>
                  </a:xfrm>
                  <a:prstGeom prst="rect">
                    <a:avLst/>
                  </a:prstGeom>
                  <a:noFill/>
                  <a:ln w="7">
                    <a:solidFill>
                      <a:srgbClr val="A0A0A0"/>
                    </a:solidFill>
                    <a:miter lim="800000"/>
                    <a:headEnd/>
                    <a:tailEnd/>
                  </a:ln>
                </p:spPr>
                <p:txBody>
                  <a:bodyPr/>
                  <a:lstStyle/>
                  <a:p>
                    <a:endParaRPr lang="en-US"/>
                  </a:p>
                </p:txBody>
              </p:sp>
            </p:grpSp>
          </p:grpSp>
          <p:grpSp>
            <p:nvGrpSpPr>
              <p:cNvPr id="38940" name="Group 111"/>
              <p:cNvGrpSpPr>
                <a:grpSpLocks/>
              </p:cNvGrpSpPr>
              <p:nvPr/>
            </p:nvGrpSpPr>
            <p:grpSpPr bwMode="auto">
              <a:xfrm>
                <a:off x="0" y="3402"/>
                <a:ext cx="1267" cy="442"/>
                <a:chOff x="0" y="3402"/>
                <a:chExt cx="1267" cy="442"/>
              </a:xfrm>
            </p:grpSpPr>
            <p:sp>
              <p:nvSpPr>
                <p:cNvPr id="38981" name="Rectangle 112"/>
                <p:cNvSpPr>
                  <a:spLocks noChangeArrowheads="1"/>
                </p:cNvSpPr>
                <p:nvPr/>
              </p:nvSpPr>
              <p:spPr bwMode="auto">
                <a:xfrm>
                  <a:off x="0" y="3402"/>
                  <a:ext cx="1267" cy="442"/>
                </a:xfrm>
                <a:prstGeom prst="rect">
                  <a:avLst/>
                </a:prstGeom>
                <a:solidFill>
                  <a:srgbClr val="FFFFEF"/>
                </a:solidFill>
                <a:ln w="9525">
                  <a:noFill/>
                  <a:miter lim="800000"/>
                  <a:headEnd/>
                  <a:tailEnd/>
                </a:ln>
              </p:spPr>
              <p:txBody>
                <a:bodyPr/>
                <a:lstStyle/>
                <a:p>
                  <a:endParaRPr lang="en-US"/>
                </a:p>
              </p:txBody>
            </p:sp>
            <p:grpSp>
              <p:nvGrpSpPr>
                <p:cNvPr id="38982" name="Group 113"/>
                <p:cNvGrpSpPr>
                  <a:grpSpLocks/>
                </p:cNvGrpSpPr>
                <p:nvPr/>
              </p:nvGrpSpPr>
              <p:grpSpPr bwMode="auto">
                <a:xfrm>
                  <a:off x="0" y="3402"/>
                  <a:ext cx="1267" cy="442"/>
                  <a:chOff x="0" y="3402"/>
                  <a:chExt cx="1267" cy="442"/>
                </a:xfrm>
              </p:grpSpPr>
              <p:sp>
                <p:nvSpPr>
                  <p:cNvPr id="38983" name="Rectangle 114"/>
                  <p:cNvSpPr>
                    <a:spLocks noChangeArrowheads="1"/>
                  </p:cNvSpPr>
                  <p:nvPr/>
                </p:nvSpPr>
                <p:spPr bwMode="auto">
                  <a:xfrm>
                    <a:off x="43" y="3402"/>
                    <a:ext cx="1181" cy="442"/>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United Kingdom</a:t>
                    </a:r>
                    <a:endParaRPr lang="en-US" sz="1200">
                      <a:cs typeface="Times New Roman" pitchFamily="18" charset="0"/>
                    </a:endParaRPr>
                  </a:p>
                  <a:p>
                    <a:endParaRPr lang="en-US"/>
                  </a:p>
                </p:txBody>
              </p:sp>
              <p:sp>
                <p:nvSpPr>
                  <p:cNvPr id="38984" name="Rectangle 115"/>
                  <p:cNvSpPr>
                    <a:spLocks noChangeArrowheads="1"/>
                  </p:cNvSpPr>
                  <p:nvPr/>
                </p:nvSpPr>
                <p:spPr bwMode="auto">
                  <a:xfrm>
                    <a:off x="0" y="3402"/>
                    <a:ext cx="1267" cy="442"/>
                  </a:xfrm>
                  <a:prstGeom prst="rect">
                    <a:avLst/>
                  </a:prstGeom>
                  <a:noFill/>
                  <a:ln w="7">
                    <a:solidFill>
                      <a:srgbClr val="A0A0A0"/>
                    </a:solidFill>
                    <a:miter lim="800000"/>
                    <a:headEnd/>
                    <a:tailEnd/>
                  </a:ln>
                </p:spPr>
                <p:txBody>
                  <a:bodyPr/>
                  <a:lstStyle/>
                  <a:p>
                    <a:endParaRPr lang="en-US"/>
                  </a:p>
                </p:txBody>
              </p:sp>
            </p:grpSp>
          </p:grpSp>
          <p:grpSp>
            <p:nvGrpSpPr>
              <p:cNvPr id="38941" name="Group 116"/>
              <p:cNvGrpSpPr>
                <a:grpSpLocks/>
              </p:cNvGrpSpPr>
              <p:nvPr/>
            </p:nvGrpSpPr>
            <p:grpSpPr bwMode="auto">
              <a:xfrm>
                <a:off x="1267" y="3402"/>
                <a:ext cx="1267" cy="442"/>
                <a:chOff x="1267" y="3402"/>
                <a:chExt cx="1267" cy="442"/>
              </a:xfrm>
            </p:grpSpPr>
            <p:sp>
              <p:nvSpPr>
                <p:cNvPr id="38977" name="Rectangle 117"/>
                <p:cNvSpPr>
                  <a:spLocks noChangeArrowheads="1"/>
                </p:cNvSpPr>
                <p:nvPr/>
              </p:nvSpPr>
              <p:spPr bwMode="auto">
                <a:xfrm>
                  <a:off x="1267" y="3402"/>
                  <a:ext cx="1267" cy="442"/>
                </a:xfrm>
                <a:prstGeom prst="rect">
                  <a:avLst/>
                </a:prstGeom>
                <a:solidFill>
                  <a:srgbClr val="FFFFEF"/>
                </a:solidFill>
                <a:ln w="9525">
                  <a:noFill/>
                  <a:miter lim="800000"/>
                  <a:headEnd/>
                  <a:tailEnd/>
                </a:ln>
              </p:spPr>
              <p:txBody>
                <a:bodyPr/>
                <a:lstStyle/>
                <a:p>
                  <a:endParaRPr lang="en-US"/>
                </a:p>
              </p:txBody>
            </p:sp>
            <p:grpSp>
              <p:nvGrpSpPr>
                <p:cNvPr id="38978" name="Group 118"/>
                <p:cNvGrpSpPr>
                  <a:grpSpLocks/>
                </p:cNvGrpSpPr>
                <p:nvPr/>
              </p:nvGrpSpPr>
              <p:grpSpPr bwMode="auto">
                <a:xfrm>
                  <a:off x="1267" y="3402"/>
                  <a:ext cx="1267" cy="442"/>
                  <a:chOff x="1267" y="3402"/>
                  <a:chExt cx="1267" cy="442"/>
                </a:xfrm>
              </p:grpSpPr>
              <p:sp>
                <p:nvSpPr>
                  <p:cNvPr id="38979" name="Rectangle 119"/>
                  <p:cNvSpPr>
                    <a:spLocks noChangeArrowheads="1"/>
                  </p:cNvSpPr>
                  <p:nvPr/>
                </p:nvSpPr>
                <p:spPr bwMode="auto">
                  <a:xfrm>
                    <a:off x="1310" y="3402"/>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10.3%</a:t>
                    </a:r>
                    <a:endParaRPr lang="en-US" sz="1200">
                      <a:cs typeface="Times New Roman" pitchFamily="18" charset="0"/>
                    </a:endParaRPr>
                  </a:p>
                  <a:p>
                    <a:pPr algn="ctr"/>
                    <a:endParaRPr lang="en-US"/>
                  </a:p>
                </p:txBody>
              </p:sp>
              <p:sp>
                <p:nvSpPr>
                  <p:cNvPr id="38980" name="Rectangle 120"/>
                  <p:cNvSpPr>
                    <a:spLocks noChangeArrowheads="1"/>
                  </p:cNvSpPr>
                  <p:nvPr/>
                </p:nvSpPr>
                <p:spPr bwMode="auto">
                  <a:xfrm>
                    <a:off x="1267" y="3402"/>
                    <a:ext cx="1267" cy="442"/>
                  </a:xfrm>
                  <a:prstGeom prst="rect">
                    <a:avLst/>
                  </a:prstGeom>
                  <a:noFill/>
                  <a:ln w="7">
                    <a:solidFill>
                      <a:srgbClr val="A0A0A0"/>
                    </a:solidFill>
                    <a:miter lim="800000"/>
                    <a:headEnd/>
                    <a:tailEnd/>
                  </a:ln>
                </p:spPr>
                <p:txBody>
                  <a:bodyPr/>
                  <a:lstStyle/>
                  <a:p>
                    <a:endParaRPr lang="en-US"/>
                  </a:p>
                </p:txBody>
              </p:sp>
            </p:grpSp>
          </p:grpSp>
          <p:grpSp>
            <p:nvGrpSpPr>
              <p:cNvPr id="38942" name="Group 121"/>
              <p:cNvGrpSpPr>
                <a:grpSpLocks/>
              </p:cNvGrpSpPr>
              <p:nvPr/>
            </p:nvGrpSpPr>
            <p:grpSpPr bwMode="auto">
              <a:xfrm>
                <a:off x="2534" y="3402"/>
                <a:ext cx="1267" cy="442"/>
                <a:chOff x="2534" y="3402"/>
                <a:chExt cx="1267" cy="442"/>
              </a:xfrm>
            </p:grpSpPr>
            <p:sp>
              <p:nvSpPr>
                <p:cNvPr id="38973" name="Rectangle 122"/>
                <p:cNvSpPr>
                  <a:spLocks noChangeArrowheads="1"/>
                </p:cNvSpPr>
                <p:nvPr/>
              </p:nvSpPr>
              <p:spPr bwMode="auto">
                <a:xfrm>
                  <a:off x="2534" y="3402"/>
                  <a:ext cx="1267" cy="442"/>
                </a:xfrm>
                <a:prstGeom prst="rect">
                  <a:avLst/>
                </a:prstGeom>
                <a:solidFill>
                  <a:srgbClr val="FFFFEF"/>
                </a:solidFill>
                <a:ln w="9525">
                  <a:noFill/>
                  <a:miter lim="800000"/>
                  <a:headEnd/>
                  <a:tailEnd/>
                </a:ln>
              </p:spPr>
              <p:txBody>
                <a:bodyPr/>
                <a:lstStyle/>
                <a:p>
                  <a:endParaRPr lang="en-US"/>
                </a:p>
              </p:txBody>
            </p:sp>
            <p:grpSp>
              <p:nvGrpSpPr>
                <p:cNvPr id="38974" name="Group 123"/>
                <p:cNvGrpSpPr>
                  <a:grpSpLocks/>
                </p:cNvGrpSpPr>
                <p:nvPr/>
              </p:nvGrpSpPr>
              <p:grpSpPr bwMode="auto">
                <a:xfrm>
                  <a:off x="2534" y="3402"/>
                  <a:ext cx="1267" cy="442"/>
                  <a:chOff x="2534" y="3402"/>
                  <a:chExt cx="1267" cy="442"/>
                </a:xfrm>
              </p:grpSpPr>
              <p:sp>
                <p:nvSpPr>
                  <p:cNvPr id="38975" name="Rectangle 124"/>
                  <p:cNvSpPr>
                    <a:spLocks noChangeArrowheads="1"/>
                  </p:cNvSpPr>
                  <p:nvPr/>
                </p:nvSpPr>
                <p:spPr bwMode="auto">
                  <a:xfrm>
                    <a:off x="2577" y="3402"/>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78.5%</a:t>
                    </a:r>
                    <a:endParaRPr lang="en-US" sz="1200">
                      <a:cs typeface="Times New Roman" pitchFamily="18" charset="0"/>
                    </a:endParaRPr>
                  </a:p>
                  <a:p>
                    <a:pPr algn="ctr"/>
                    <a:endParaRPr lang="en-US"/>
                  </a:p>
                </p:txBody>
              </p:sp>
              <p:sp>
                <p:nvSpPr>
                  <p:cNvPr id="38976" name="Rectangle 125"/>
                  <p:cNvSpPr>
                    <a:spLocks noChangeArrowheads="1"/>
                  </p:cNvSpPr>
                  <p:nvPr/>
                </p:nvSpPr>
                <p:spPr bwMode="auto">
                  <a:xfrm>
                    <a:off x="2534" y="3402"/>
                    <a:ext cx="1267" cy="442"/>
                  </a:xfrm>
                  <a:prstGeom prst="rect">
                    <a:avLst/>
                  </a:prstGeom>
                  <a:noFill/>
                  <a:ln w="7">
                    <a:solidFill>
                      <a:srgbClr val="A0A0A0"/>
                    </a:solidFill>
                    <a:miter lim="800000"/>
                    <a:headEnd/>
                    <a:tailEnd/>
                  </a:ln>
                </p:spPr>
                <p:txBody>
                  <a:bodyPr/>
                  <a:lstStyle/>
                  <a:p>
                    <a:endParaRPr lang="en-US"/>
                  </a:p>
                </p:txBody>
              </p:sp>
            </p:grpSp>
          </p:grpSp>
          <p:grpSp>
            <p:nvGrpSpPr>
              <p:cNvPr id="38943" name="Group 126"/>
              <p:cNvGrpSpPr>
                <a:grpSpLocks/>
              </p:cNvGrpSpPr>
              <p:nvPr/>
            </p:nvGrpSpPr>
            <p:grpSpPr bwMode="auto">
              <a:xfrm>
                <a:off x="0" y="3844"/>
                <a:ext cx="1267" cy="442"/>
                <a:chOff x="0" y="3844"/>
                <a:chExt cx="1267" cy="442"/>
              </a:xfrm>
            </p:grpSpPr>
            <p:sp>
              <p:nvSpPr>
                <p:cNvPr id="38969" name="Rectangle 127"/>
                <p:cNvSpPr>
                  <a:spLocks noChangeArrowheads="1"/>
                </p:cNvSpPr>
                <p:nvPr/>
              </p:nvSpPr>
              <p:spPr bwMode="auto">
                <a:xfrm>
                  <a:off x="0" y="3844"/>
                  <a:ext cx="1267" cy="442"/>
                </a:xfrm>
                <a:prstGeom prst="rect">
                  <a:avLst/>
                </a:prstGeom>
                <a:solidFill>
                  <a:srgbClr val="FFFFEF"/>
                </a:solidFill>
                <a:ln w="9525">
                  <a:noFill/>
                  <a:miter lim="800000"/>
                  <a:headEnd/>
                  <a:tailEnd/>
                </a:ln>
              </p:spPr>
              <p:txBody>
                <a:bodyPr/>
                <a:lstStyle/>
                <a:p>
                  <a:endParaRPr lang="en-US"/>
                </a:p>
              </p:txBody>
            </p:sp>
            <p:grpSp>
              <p:nvGrpSpPr>
                <p:cNvPr id="38970" name="Group 128"/>
                <p:cNvGrpSpPr>
                  <a:grpSpLocks/>
                </p:cNvGrpSpPr>
                <p:nvPr/>
              </p:nvGrpSpPr>
              <p:grpSpPr bwMode="auto">
                <a:xfrm>
                  <a:off x="0" y="3844"/>
                  <a:ext cx="1267" cy="442"/>
                  <a:chOff x="0" y="3844"/>
                  <a:chExt cx="1267" cy="442"/>
                </a:xfrm>
              </p:grpSpPr>
              <p:sp>
                <p:nvSpPr>
                  <p:cNvPr id="38971" name="Rectangle 129"/>
                  <p:cNvSpPr>
                    <a:spLocks noChangeArrowheads="1"/>
                  </p:cNvSpPr>
                  <p:nvPr/>
                </p:nvSpPr>
                <p:spPr bwMode="auto">
                  <a:xfrm>
                    <a:off x="43" y="3844"/>
                    <a:ext cx="1181" cy="442"/>
                  </a:xfrm>
                  <a:prstGeom prst="rect">
                    <a:avLst/>
                  </a:prstGeom>
                  <a:solidFill>
                    <a:srgbClr val="FFFFEF"/>
                  </a:solidFill>
                  <a:ln w="9525">
                    <a:noFill/>
                    <a:miter lim="800000"/>
                    <a:headEnd/>
                    <a:tailEnd/>
                  </a:ln>
                </p:spPr>
                <p:txBody>
                  <a:bodyPr lIns="91432" tIns="45716" rIns="91432" bIns="45716"/>
                  <a:lstStyle/>
                  <a:p>
                    <a:r>
                      <a:rPr lang="en-US" sz="1600" b="1" i="1">
                        <a:cs typeface="Times New Roman" pitchFamily="18" charset="0"/>
                      </a:rPr>
                      <a:t>United States</a:t>
                    </a:r>
                    <a:endParaRPr lang="en-US" sz="1200">
                      <a:cs typeface="Times New Roman" pitchFamily="18" charset="0"/>
                    </a:endParaRPr>
                  </a:p>
                  <a:p>
                    <a:endParaRPr lang="en-US"/>
                  </a:p>
                </p:txBody>
              </p:sp>
              <p:sp>
                <p:nvSpPr>
                  <p:cNvPr id="38972" name="Rectangle 130"/>
                  <p:cNvSpPr>
                    <a:spLocks noChangeArrowheads="1"/>
                  </p:cNvSpPr>
                  <p:nvPr/>
                </p:nvSpPr>
                <p:spPr bwMode="auto">
                  <a:xfrm>
                    <a:off x="0" y="3844"/>
                    <a:ext cx="1267" cy="442"/>
                  </a:xfrm>
                  <a:prstGeom prst="rect">
                    <a:avLst/>
                  </a:prstGeom>
                  <a:noFill/>
                  <a:ln w="7">
                    <a:solidFill>
                      <a:srgbClr val="A0A0A0"/>
                    </a:solidFill>
                    <a:miter lim="800000"/>
                    <a:headEnd/>
                    <a:tailEnd/>
                  </a:ln>
                </p:spPr>
                <p:txBody>
                  <a:bodyPr/>
                  <a:lstStyle/>
                  <a:p>
                    <a:endParaRPr lang="en-US"/>
                  </a:p>
                </p:txBody>
              </p:sp>
            </p:grpSp>
          </p:grpSp>
          <p:grpSp>
            <p:nvGrpSpPr>
              <p:cNvPr id="38944" name="Group 131"/>
              <p:cNvGrpSpPr>
                <a:grpSpLocks/>
              </p:cNvGrpSpPr>
              <p:nvPr/>
            </p:nvGrpSpPr>
            <p:grpSpPr bwMode="auto">
              <a:xfrm>
                <a:off x="1267" y="3844"/>
                <a:ext cx="1267" cy="442"/>
                <a:chOff x="1267" y="3844"/>
                <a:chExt cx="1267" cy="442"/>
              </a:xfrm>
            </p:grpSpPr>
            <p:sp>
              <p:nvSpPr>
                <p:cNvPr id="38965" name="Rectangle 132"/>
                <p:cNvSpPr>
                  <a:spLocks noChangeArrowheads="1"/>
                </p:cNvSpPr>
                <p:nvPr/>
              </p:nvSpPr>
              <p:spPr bwMode="auto">
                <a:xfrm>
                  <a:off x="1267" y="3844"/>
                  <a:ext cx="1267" cy="442"/>
                </a:xfrm>
                <a:prstGeom prst="rect">
                  <a:avLst/>
                </a:prstGeom>
                <a:solidFill>
                  <a:srgbClr val="FFFFEF"/>
                </a:solidFill>
                <a:ln w="9525">
                  <a:noFill/>
                  <a:miter lim="800000"/>
                  <a:headEnd/>
                  <a:tailEnd/>
                </a:ln>
              </p:spPr>
              <p:txBody>
                <a:bodyPr/>
                <a:lstStyle/>
                <a:p>
                  <a:endParaRPr lang="en-US"/>
                </a:p>
              </p:txBody>
            </p:sp>
            <p:grpSp>
              <p:nvGrpSpPr>
                <p:cNvPr id="38966" name="Group 133"/>
                <p:cNvGrpSpPr>
                  <a:grpSpLocks/>
                </p:cNvGrpSpPr>
                <p:nvPr/>
              </p:nvGrpSpPr>
              <p:grpSpPr bwMode="auto">
                <a:xfrm>
                  <a:off x="1267" y="3844"/>
                  <a:ext cx="1267" cy="442"/>
                  <a:chOff x="1267" y="3844"/>
                  <a:chExt cx="1267" cy="442"/>
                </a:xfrm>
              </p:grpSpPr>
              <p:sp>
                <p:nvSpPr>
                  <p:cNvPr id="38967" name="Rectangle 134"/>
                  <p:cNvSpPr>
                    <a:spLocks noChangeArrowheads="1"/>
                  </p:cNvSpPr>
                  <p:nvPr/>
                </p:nvSpPr>
                <p:spPr bwMode="auto">
                  <a:xfrm>
                    <a:off x="1310" y="3844"/>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36.4%</a:t>
                    </a:r>
                    <a:endParaRPr lang="en-US" sz="1200">
                      <a:cs typeface="Times New Roman" pitchFamily="18" charset="0"/>
                    </a:endParaRPr>
                  </a:p>
                  <a:p>
                    <a:pPr algn="ctr"/>
                    <a:endParaRPr lang="en-US"/>
                  </a:p>
                </p:txBody>
              </p:sp>
              <p:sp>
                <p:nvSpPr>
                  <p:cNvPr id="38968" name="Rectangle 135"/>
                  <p:cNvSpPr>
                    <a:spLocks noChangeArrowheads="1"/>
                  </p:cNvSpPr>
                  <p:nvPr/>
                </p:nvSpPr>
                <p:spPr bwMode="auto">
                  <a:xfrm>
                    <a:off x="1267" y="3844"/>
                    <a:ext cx="1267" cy="442"/>
                  </a:xfrm>
                  <a:prstGeom prst="rect">
                    <a:avLst/>
                  </a:prstGeom>
                  <a:noFill/>
                  <a:ln w="7">
                    <a:solidFill>
                      <a:srgbClr val="A0A0A0"/>
                    </a:solidFill>
                    <a:miter lim="800000"/>
                    <a:headEnd/>
                    <a:tailEnd/>
                  </a:ln>
                </p:spPr>
                <p:txBody>
                  <a:bodyPr/>
                  <a:lstStyle/>
                  <a:p>
                    <a:endParaRPr lang="en-US"/>
                  </a:p>
                </p:txBody>
              </p:sp>
            </p:grpSp>
          </p:grpSp>
          <p:grpSp>
            <p:nvGrpSpPr>
              <p:cNvPr id="38945" name="Group 136"/>
              <p:cNvGrpSpPr>
                <a:grpSpLocks/>
              </p:cNvGrpSpPr>
              <p:nvPr/>
            </p:nvGrpSpPr>
            <p:grpSpPr bwMode="auto">
              <a:xfrm>
                <a:off x="2534" y="3844"/>
                <a:ext cx="1267" cy="442"/>
                <a:chOff x="2534" y="3844"/>
                <a:chExt cx="1267" cy="442"/>
              </a:xfrm>
            </p:grpSpPr>
            <p:sp>
              <p:nvSpPr>
                <p:cNvPr id="38961" name="Rectangle 137"/>
                <p:cNvSpPr>
                  <a:spLocks noChangeArrowheads="1"/>
                </p:cNvSpPr>
                <p:nvPr/>
              </p:nvSpPr>
              <p:spPr bwMode="auto">
                <a:xfrm>
                  <a:off x="2534" y="3844"/>
                  <a:ext cx="1267" cy="442"/>
                </a:xfrm>
                <a:prstGeom prst="rect">
                  <a:avLst/>
                </a:prstGeom>
                <a:solidFill>
                  <a:srgbClr val="FFFFEF"/>
                </a:solidFill>
                <a:ln w="9525">
                  <a:noFill/>
                  <a:miter lim="800000"/>
                  <a:headEnd/>
                  <a:tailEnd/>
                </a:ln>
              </p:spPr>
              <p:txBody>
                <a:bodyPr/>
                <a:lstStyle/>
                <a:p>
                  <a:endParaRPr lang="en-US"/>
                </a:p>
              </p:txBody>
            </p:sp>
            <p:grpSp>
              <p:nvGrpSpPr>
                <p:cNvPr id="38962" name="Group 138"/>
                <p:cNvGrpSpPr>
                  <a:grpSpLocks/>
                </p:cNvGrpSpPr>
                <p:nvPr/>
              </p:nvGrpSpPr>
              <p:grpSpPr bwMode="auto">
                <a:xfrm>
                  <a:off x="2534" y="3844"/>
                  <a:ext cx="1267" cy="442"/>
                  <a:chOff x="2534" y="3844"/>
                  <a:chExt cx="1267" cy="442"/>
                </a:xfrm>
              </p:grpSpPr>
              <p:sp>
                <p:nvSpPr>
                  <p:cNvPr id="38963" name="Rectangle 139"/>
                  <p:cNvSpPr>
                    <a:spLocks noChangeArrowheads="1"/>
                  </p:cNvSpPr>
                  <p:nvPr/>
                </p:nvSpPr>
                <p:spPr bwMode="auto">
                  <a:xfrm>
                    <a:off x="2577" y="3844"/>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98.0%</a:t>
                    </a:r>
                    <a:endParaRPr lang="en-US" sz="1200">
                      <a:cs typeface="Times New Roman" pitchFamily="18" charset="0"/>
                    </a:endParaRPr>
                  </a:p>
                  <a:p>
                    <a:pPr algn="ctr"/>
                    <a:endParaRPr lang="en-US"/>
                  </a:p>
                </p:txBody>
              </p:sp>
              <p:sp>
                <p:nvSpPr>
                  <p:cNvPr id="38964" name="Rectangle 140"/>
                  <p:cNvSpPr>
                    <a:spLocks noChangeArrowheads="1"/>
                  </p:cNvSpPr>
                  <p:nvPr/>
                </p:nvSpPr>
                <p:spPr bwMode="auto">
                  <a:xfrm>
                    <a:off x="2534" y="3844"/>
                    <a:ext cx="1267" cy="442"/>
                  </a:xfrm>
                  <a:prstGeom prst="rect">
                    <a:avLst/>
                  </a:prstGeom>
                  <a:noFill/>
                  <a:ln w="7">
                    <a:solidFill>
                      <a:srgbClr val="A0A0A0"/>
                    </a:solidFill>
                    <a:miter lim="800000"/>
                    <a:headEnd/>
                    <a:tailEnd/>
                  </a:ln>
                </p:spPr>
                <p:txBody>
                  <a:bodyPr/>
                  <a:lstStyle/>
                  <a:p>
                    <a:endParaRPr lang="en-US"/>
                  </a:p>
                </p:txBody>
              </p:sp>
            </p:grpSp>
          </p:grpSp>
          <p:grpSp>
            <p:nvGrpSpPr>
              <p:cNvPr id="38946" name="Group 141"/>
              <p:cNvGrpSpPr>
                <a:grpSpLocks/>
              </p:cNvGrpSpPr>
              <p:nvPr/>
            </p:nvGrpSpPr>
            <p:grpSpPr bwMode="auto">
              <a:xfrm>
                <a:off x="0" y="4286"/>
                <a:ext cx="1267" cy="442"/>
                <a:chOff x="0" y="4286"/>
                <a:chExt cx="1267" cy="442"/>
              </a:xfrm>
            </p:grpSpPr>
            <p:sp>
              <p:nvSpPr>
                <p:cNvPr id="38957" name="Rectangle 142"/>
                <p:cNvSpPr>
                  <a:spLocks noChangeArrowheads="1"/>
                </p:cNvSpPr>
                <p:nvPr/>
              </p:nvSpPr>
              <p:spPr bwMode="auto">
                <a:xfrm>
                  <a:off x="0" y="4286"/>
                  <a:ext cx="1267" cy="442"/>
                </a:xfrm>
                <a:prstGeom prst="rect">
                  <a:avLst/>
                </a:prstGeom>
                <a:solidFill>
                  <a:srgbClr val="FFFFEF"/>
                </a:solidFill>
                <a:ln w="9525">
                  <a:noFill/>
                  <a:miter lim="800000"/>
                  <a:headEnd/>
                  <a:tailEnd/>
                </a:ln>
              </p:spPr>
              <p:txBody>
                <a:bodyPr/>
                <a:lstStyle/>
                <a:p>
                  <a:endParaRPr lang="en-US"/>
                </a:p>
              </p:txBody>
            </p:sp>
            <p:grpSp>
              <p:nvGrpSpPr>
                <p:cNvPr id="38958" name="Group 143"/>
                <p:cNvGrpSpPr>
                  <a:grpSpLocks/>
                </p:cNvGrpSpPr>
                <p:nvPr/>
              </p:nvGrpSpPr>
              <p:grpSpPr bwMode="auto">
                <a:xfrm>
                  <a:off x="0" y="4286"/>
                  <a:ext cx="1267" cy="442"/>
                  <a:chOff x="0" y="4286"/>
                  <a:chExt cx="1267" cy="442"/>
                </a:xfrm>
              </p:grpSpPr>
              <p:sp>
                <p:nvSpPr>
                  <p:cNvPr id="38959" name="Rectangle 144"/>
                  <p:cNvSpPr>
                    <a:spLocks noChangeArrowheads="1"/>
                  </p:cNvSpPr>
                  <p:nvPr/>
                </p:nvSpPr>
                <p:spPr bwMode="auto">
                  <a:xfrm>
                    <a:off x="43" y="4286"/>
                    <a:ext cx="1181" cy="442"/>
                  </a:xfrm>
                  <a:prstGeom prst="rect">
                    <a:avLst/>
                  </a:prstGeom>
                  <a:solidFill>
                    <a:srgbClr val="FFFFEF"/>
                  </a:solidFill>
                  <a:ln w="9525">
                    <a:noFill/>
                    <a:miter lim="800000"/>
                    <a:headEnd/>
                    <a:tailEnd/>
                  </a:ln>
                </p:spPr>
                <p:txBody>
                  <a:bodyPr lIns="0" tIns="0" rIns="0" bIns="0"/>
                  <a:lstStyle/>
                  <a:p>
                    <a:pPr algn="r"/>
                    <a:r>
                      <a:rPr lang="en-US" sz="1600" b="1">
                        <a:cs typeface="Times New Roman" pitchFamily="18" charset="0"/>
                      </a:rPr>
                      <a:t>Total</a:t>
                    </a:r>
                    <a:endParaRPr lang="en-US" sz="2600" b="1">
                      <a:cs typeface="Times New Roman" pitchFamily="18" charset="0"/>
                    </a:endParaRPr>
                  </a:p>
                  <a:p>
                    <a:pPr algn="r"/>
                    <a:endParaRPr lang="en-US"/>
                  </a:p>
                </p:txBody>
              </p:sp>
              <p:sp>
                <p:nvSpPr>
                  <p:cNvPr id="38960" name="Rectangle 145"/>
                  <p:cNvSpPr>
                    <a:spLocks noChangeArrowheads="1"/>
                  </p:cNvSpPr>
                  <p:nvPr/>
                </p:nvSpPr>
                <p:spPr bwMode="auto">
                  <a:xfrm>
                    <a:off x="0" y="4286"/>
                    <a:ext cx="1267" cy="442"/>
                  </a:xfrm>
                  <a:prstGeom prst="rect">
                    <a:avLst/>
                  </a:prstGeom>
                  <a:noFill/>
                  <a:ln w="7">
                    <a:solidFill>
                      <a:srgbClr val="A0A0A0"/>
                    </a:solidFill>
                    <a:miter lim="800000"/>
                    <a:headEnd/>
                    <a:tailEnd/>
                  </a:ln>
                </p:spPr>
                <p:txBody>
                  <a:bodyPr/>
                  <a:lstStyle/>
                  <a:p>
                    <a:endParaRPr lang="en-US"/>
                  </a:p>
                </p:txBody>
              </p:sp>
            </p:grpSp>
          </p:grpSp>
          <p:grpSp>
            <p:nvGrpSpPr>
              <p:cNvPr id="38947" name="Group 146"/>
              <p:cNvGrpSpPr>
                <a:grpSpLocks/>
              </p:cNvGrpSpPr>
              <p:nvPr/>
            </p:nvGrpSpPr>
            <p:grpSpPr bwMode="auto">
              <a:xfrm>
                <a:off x="1267" y="4286"/>
                <a:ext cx="1267" cy="442"/>
                <a:chOff x="1267" y="4286"/>
                <a:chExt cx="1267" cy="442"/>
              </a:xfrm>
            </p:grpSpPr>
            <p:sp>
              <p:nvSpPr>
                <p:cNvPr id="38953" name="Rectangle 147"/>
                <p:cNvSpPr>
                  <a:spLocks noChangeArrowheads="1"/>
                </p:cNvSpPr>
                <p:nvPr/>
              </p:nvSpPr>
              <p:spPr bwMode="auto">
                <a:xfrm>
                  <a:off x="1267" y="4286"/>
                  <a:ext cx="1267" cy="442"/>
                </a:xfrm>
                <a:prstGeom prst="rect">
                  <a:avLst/>
                </a:prstGeom>
                <a:solidFill>
                  <a:srgbClr val="FFFFEF"/>
                </a:solidFill>
                <a:ln w="9525">
                  <a:noFill/>
                  <a:miter lim="800000"/>
                  <a:headEnd/>
                  <a:tailEnd/>
                </a:ln>
              </p:spPr>
              <p:txBody>
                <a:bodyPr/>
                <a:lstStyle/>
                <a:p>
                  <a:endParaRPr lang="en-US"/>
                </a:p>
              </p:txBody>
            </p:sp>
            <p:grpSp>
              <p:nvGrpSpPr>
                <p:cNvPr id="38954" name="Group 148"/>
                <p:cNvGrpSpPr>
                  <a:grpSpLocks/>
                </p:cNvGrpSpPr>
                <p:nvPr/>
              </p:nvGrpSpPr>
              <p:grpSpPr bwMode="auto">
                <a:xfrm>
                  <a:off x="1267" y="4286"/>
                  <a:ext cx="1267" cy="442"/>
                  <a:chOff x="1267" y="4286"/>
                  <a:chExt cx="1267" cy="442"/>
                </a:xfrm>
              </p:grpSpPr>
              <p:sp>
                <p:nvSpPr>
                  <p:cNvPr id="38955" name="Rectangle 149"/>
                  <p:cNvSpPr>
                    <a:spLocks noChangeArrowheads="1"/>
                  </p:cNvSpPr>
                  <p:nvPr/>
                </p:nvSpPr>
                <p:spPr bwMode="auto">
                  <a:xfrm>
                    <a:off x="1310" y="4286"/>
                    <a:ext cx="1181" cy="442"/>
                  </a:xfrm>
                  <a:prstGeom prst="rect">
                    <a:avLst/>
                  </a:prstGeom>
                  <a:solidFill>
                    <a:srgbClr val="FFFFEF"/>
                  </a:solidFill>
                  <a:ln w="9525">
                    <a:noFill/>
                    <a:miter lim="800000"/>
                    <a:headEnd/>
                    <a:tailEnd/>
                  </a:ln>
                </p:spPr>
                <p:txBody>
                  <a:bodyPr lIns="91432" tIns="45716" rIns="91432" bIns="45716"/>
                  <a:lstStyle/>
                  <a:p>
                    <a:pPr algn="ctr"/>
                    <a:r>
                      <a:rPr lang="en-US" sz="1600">
                        <a:cs typeface="Times New Roman" pitchFamily="18" charset="0"/>
                      </a:rPr>
                      <a:t>100.0%</a:t>
                    </a:r>
                    <a:endParaRPr lang="en-US" sz="1200">
                      <a:cs typeface="Times New Roman" pitchFamily="18" charset="0"/>
                    </a:endParaRPr>
                  </a:p>
                  <a:p>
                    <a:pPr algn="ctr"/>
                    <a:endParaRPr lang="en-US"/>
                  </a:p>
                </p:txBody>
              </p:sp>
              <p:sp>
                <p:nvSpPr>
                  <p:cNvPr id="38956" name="Rectangle 150"/>
                  <p:cNvSpPr>
                    <a:spLocks noChangeArrowheads="1"/>
                  </p:cNvSpPr>
                  <p:nvPr/>
                </p:nvSpPr>
                <p:spPr bwMode="auto">
                  <a:xfrm>
                    <a:off x="1267" y="4286"/>
                    <a:ext cx="1267" cy="442"/>
                  </a:xfrm>
                  <a:prstGeom prst="rect">
                    <a:avLst/>
                  </a:prstGeom>
                  <a:noFill/>
                  <a:ln w="7">
                    <a:solidFill>
                      <a:srgbClr val="A0A0A0"/>
                    </a:solidFill>
                    <a:miter lim="800000"/>
                    <a:headEnd/>
                    <a:tailEnd/>
                  </a:ln>
                </p:spPr>
                <p:txBody>
                  <a:bodyPr/>
                  <a:lstStyle/>
                  <a:p>
                    <a:endParaRPr lang="en-US"/>
                  </a:p>
                </p:txBody>
              </p:sp>
            </p:grpSp>
          </p:grpSp>
          <p:grpSp>
            <p:nvGrpSpPr>
              <p:cNvPr id="38948" name="Group 151"/>
              <p:cNvGrpSpPr>
                <a:grpSpLocks/>
              </p:cNvGrpSpPr>
              <p:nvPr/>
            </p:nvGrpSpPr>
            <p:grpSpPr bwMode="auto">
              <a:xfrm>
                <a:off x="2534" y="4286"/>
                <a:ext cx="1267" cy="442"/>
                <a:chOff x="2534" y="4286"/>
                <a:chExt cx="1267" cy="442"/>
              </a:xfrm>
            </p:grpSpPr>
            <p:sp>
              <p:nvSpPr>
                <p:cNvPr id="38949" name="Rectangle 152"/>
                <p:cNvSpPr>
                  <a:spLocks noChangeArrowheads="1"/>
                </p:cNvSpPr>
                <p:nvPr/>
              </p:nvSpPr>
              <p:spPr bwMode="auto">
                <a:xfrm>
                  <a:off x="2534" y="4286"/>
                  <a:ext cx="1267" cy="442"/>
                </a:xfrm>
                <a:prstGeom prst="rect">
                  <a:avLst/>
                </a:prstGeom>
                <a:solidFill>
                  <a:srgbClr val="FFFFEF"/>
                </a:solidFill>
                <a:ln w="9525">
                  <a:noFill/>
                  <a:miter lim="800000"/>
                  <a:headEnd/>
                  <a:tailEnd/>
                </a:ln>
              </p:spPr>
              <p:txBody>
                <a:bodyPr/>
                <a:lstStyle/>
                <a:p>
                  <a:endParaRPr lang="en-US"/>
                </a:p>
              </p:txBody>
            </p:sp>
            <p:grpSp>
              <p:nvGrpSpPr>
                <p:cNvPr id="38950" name="Group 153"/>
                <p:cNvGrpSpPr>
                  <a:grpSpLocks/>
                </p:cNvGrpSpPr>
                <p:nvPr/>
              </p:nvGrpSpPr>
              <p:grpSpPr bwMode="auto">
                <a:xfrm>
                  <a:off x="2534" y="4286"/>
                  <a:ext cx="1267" cy="442"/>
                  <a:chOff x="2534" y="4286"/>
                  <a:chExt cx="1267" cy="442"/>
                </a:xfrm>
              </p:grpSpPr>
              <p:sp>
                <p:nvSpPr>
                  <p:cNvPr id="38951" name="Rectangle 154"/>
                  <p:cNvSpPr>
                    <a:spLocks noChangeArrowheads="1"/>
                  </p:cNvSpPr>
                  <p:nvPr/>
                </p:nvSpPr>
                <p:spPr bwMode="auto">
                  <a:xfrm>
                    <a:off x="2577" y="4286"/>
                    <a:ext cx="1181" cy="442"/>
                  </a:xfrm>
                  <a:prstGeom prst="rect">
                    <a:avLst/>
                  </a:prstGeom>
                  <a:solidFill>
                    <a:srgbClr val="FFFFEF"/>
                  </a:solidFill>
                  <a:ln w="9525">
                    <a:noFill/>
                    <a:miter lim="800000"/>
                    <a:headEnd/>
                    <a:tailEnd/>
                  </a:ln>
                </p:spPr>
                <p:txBody>
                  <a:bodyPr lIns="91432" tIns="45716" rIns="91432" bIns="45716"/>
                  <a:lstStyle/>
                  <a:p>
                    <a:pPr algn="ctr"/>
                    <a:r>
                      <a:rPr lang="en-US" sz="1200">
                        <a:cs typeface="Times New Roman" pitchFamily="18" charset="0"/>
                      </a:rPr>
                      <a:t> </a:t>
                    </a:r>
                  </a:p>
                  <a:p>
                    <a:pPr algn="ctr"/>
                    <a:endParaRPr lang="en-US"/>
                  </a:p>
                </p:txBody>
              </p:sp>
              <p:sp>
                <p:nvSpPr>
                  <p:cNvPr id="38952" name="Rectangle 155"/>
                  <p:cNvSpPr>
                    <a:spLocks noChangeArrowheads="1"/>
                  </p:cNvSpPr>
                  <p:nvPr/>
                </p:nvSpPr>
                <p:spPr bwMode="auto">
                  <a:xfrm>
                    <a:off x="2534" y="4286"/>
                    <a:ext cx="1267" cy="442"/>
                  </a:xfrm>
                  <a:prstGeom prst="rect">
                    <a:avLst/>
                  </a:prstGeom>
                  <a:noFill/>
                  <a:ln w="7">
                    <a:solidFill>
                      <a:srgbClr val="A0A0A0"/>
                    </a:solidFill>
                    <a:miter lim="800000"/>
                    <a:headEnd/>
                    <a:tailEnd/>
                  </a:ln>
                </p:spPr>
                <p:txBody>
                  <a:bodyPr/>
                  <a:lstStyle/>
                  <a:p>
                    <a:endParaRPr lang="en-US"/>
                  </a:p>
                </p:txBody>
              </p:sp>
            </p:grpSp>
          </p:grpSp>
        </p:grpSp>
        <p:sp>
          <p:nvSpPr>
            <p:cNvPr id="38918" name="Rectangle 156"/>
            <p:cNvSpPr>
              <a:spLocks noChangeArrowheads="1"/>
            </p:cNvSpPr>
            <p:nvPr/>
          </p:nvSpPr>
          <p:spPr bwMode="auto">
            <a:xfrm>
              <a:off x="-2" y="-2"/>
              <a:ext cx="3805" cy="4732"/>
            </a:xfrm>
            <a:prstGeom prst="rect">
              <a:avLst/>
            </a:prstGeom>
            <a:noFill/>
            <a:ln w="7937">
              <a:solidFill>
                <a:srgbClr val="A0A0A0"/>
              </a:solidFill>
              <a:miter lim="800000"/>
              <a:headEnd/>
              <a:tailEnd/>
            </a:ln>
          </p:spPr>
          <p:txBody>
            <a:bodyPr/>
            <a:lstStyle/>
            <a:p>
              <a:endParaRPr lang="en-US"/>
            </a:p>
          </p:txBody>
        </p:sp>
      </p:gr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2322" name="Rectangle 2"/>
          <p:cNvSpPr>
            <a:spLocks noGrp="1" noChangeArrowheads="1"/>
          </p:cNvSpPr>
          <p:nvPr>
            <p:ph type="title"/>
          </p:nvPr>
        </p:nvSpPr>
        <p:spPr/>
        <p:txBody>
          <a:bodyPr/>
          <a:lstStyle/>
          <a:p>
            <a:pPr eaLnBrk="1" fontAlgn="auto" hangingPunct="1">
              <a:spcAft>
                <a:spcPts val="0"/>
              </a:spcAft>
              <a:defRPr/>
            </a:pPr>
            <a:r>
              <a:rPr lang="en-US"/>
              <a:t>Why Home Bias in </a:t>
            </a:r>
            <a:br>
              <a:rPr lang="en-US"/>
            </a:br>
            <a:r>
              <a:rPr lang="en-US"/>
              <a:t>Portfolio Holdings?</a:t>
            </a:r>
          </a:p>
        </p:txBody>
      </p:sp>
      <p:sp>
        <p:nvSpPr>
          <p:cNvPr id="39939" name="Rectangle 3"/>
          <p:cNvSpPr>
            <a:spLocks noGrp="1" noChangeArrowheads="1"/>
          </p:cNvSpPr>
          <p:nvPr>
            <p:ph sz="quarter" idx="1"/>
          </p:nvPr>
        </p:nvSpPr>
        <p:spPr>
          <a:xfrm>
            <a:off x="411163" y="1387475"/>
            <a:ext cx="7361237" cy="4222750"/>
          </a:xfrm>
        </p:spPr>
        <p:txBody>
          <a:bodyPr/>
          <a:lstStyle/>
          <a:p>
            <a:pPr marL="533400" indent="-533400" eaLnBrk="1" hangingPunct="1"/>
            <a:r>
              <a:rPr lang="en-US" smtClean="0"/>
              <a:t>Three explanations come to mind:</a:t>
            </a:r>
          </a:p>
          <a:p>
            <a:pPr marL="862013" lvl="1" indent="-457200" eaLnBrk="1" hangingPunct="1">
              <a:buFont typeface="Wingdings" pitchFamily="2" charset="2"/>
              <a:buAutoNum type="arabicPeriod"/>
            </a:pPr>
            <a:r>
              <a:rPr lang="en-US" sz="2000" smtClean="0"/>
              <a:t>Domestic equities may provide a superior inflation hedge.</a:t>
            </a:r>
          </a:p>
          <a:p>
            <a:pPr marL="862013" lvl="1" indent="-457200" eaLnBrk="1" hangingPunct="1">
              <a:buFont typeface="Wingdings" pitchFamily="2" charset="2"/>
              <a:buAutoNum type="arabicPeriod"/>
            </a:pPr>
            <a:r>
              <a:rPr lang="en-US" sz="2000" smtClean="0"/>
              <a:t>Home bias may reflect institutional and legal restrictions on foreign investment.</a:t>
            </a:r>
          </a:p>
          <a:p>
            <a:pPr marL="862013" lvl="1" indent="-457200" eaLnBrk="1" hangingPunct="1">
              <a:buFont typeface="Wingdings" pitchFamily="2" charset="2"/>
              <a:buAutoNum type="arabicPeriod"/>
            </a:pPr>
            <a:r>
              <a:rPr lang="en-US" sz="2000" smtClean="0"/>
              <a:t>Extra taxes and transactions/information costs for foreign securities may give rise to home bias.</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lstStyle/>
          <a:p>
            <a:pPr eaLnBrk="1" fontAlgn="auto" hangingPunct="1">
              <a:spcAft>
                <a:spcPts val="0"/>
              </a:spcAft>
              <a:defRPr/>
            </a:pPr>
            <a:r>
              <a:rPr lang="en-US"/>
              <a:t>Why Home Bias in </a:t>
            </a:r>
            <a:br>
              <a:rPr lang="en-US"/>
            </a:br>
            <a:r>
              <a:rPr lang="en-US"/>
              <a:t>Portfolio Holdings?</a:t>
            </a:r>
          </a:p>
        </p:txBody>
      </p:sp>
      <p:sp>
        <p:nvSpPr>
          <p:cNvPr id="40963" name="Rectangle 3"/>
          <p:cNvSpPr>
            <a:spLocks noGrp="1" noChangeArrowheads="1"/>
          </p:cNvSpPr>
          <p:nvPr>
            <p:ph sz="quarter" idx="1"/>
          </p:nvPr>
        </p:nvSpPr>
        <p:spPr>
          <a:xfrm>
            <a:off x="411163" y="1387475"/>
            <a:ext cx="6721475" cy="4222750"/>
          </a:xfrm>
        </p:spPr>
        <p:txBody>
          <a:bodyPr/>
          <a:lstStyle/>
          <a:p>
            <a:pPr marL="533400" indent="-533400" eaLnBrk="1" hangingPunct="1"/>
            <a:r>
              <a:rPr lang="en-US" smtClean="0"/>
              <a:t>A study of the brokerage records of tens of thousands of U.S. individual investors shows that wealthier, more experienced, and sophisticated investors are more likely to invest in foreign securities.</a:t>
            </a:r>
          </a:p>
          <a:p>
            <a:pPr marL="533400" indent="-533400" eaLnBrk="1" hangingPunct="1"/>
            <a:r>
              <a:rPr lang="en-US" smtClean="0"/>
              <a:t>Another study shows that when a country is remote and has an uncommon language, foreign investors tend to stay away.</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163" y="238125"/>
            <a:ext cx="6721475" cy="600075"/>
          </a:xfrm>
        </p:spPr>
        <p:txBody>
          <a:bodyPr/>
          <a:lstStyle/>
          <a:p>
            <a:r>
              <a:rPr lang="en-US" dirty="0" smtClean="0"/>
              <a:t>Home bias in Portfolio Investment: Equities</a:t>
            </a:r>
            <a:endParaRPr lang="th-TH" dirty="0"/>
          </a:p>
        </p:txBody>
      </p:sp>
      <p:pic>
        <p:nvPicPr>
          <p:cNvPr id="39938" name="Picture 2"/>
          <p:cNvPicPr>
            <a:picLocks noChangeAspect="1" noChangeArrowheads="1"/>
          </p:cNvPicPr>
          <p:nvPr/>
        </p:nvPicPr>
        <p:blipFill>
          <a:blip r:embed="rId2" cstate="print"/>
          <a:srcRect/>
          <a:stretch>
            <a:fillRect/>
          </a:stretch>
        </p:blipFill>
        <p:spPr bwMode="auto">
          <a:xfrm>
            <a:off x="193908" y="857251"/>
            <a:ext cx="7730892" cy="5010149"/>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163" y="238125"/>
            <a:ext cx="6721475" cy="600075"/>
          </a:xfrm>
        </p:spPr>
        <p:txBody>
          <a:bodyPr/>
          <a:lstStyle/>
          <a:p>
            <a:r>
              <a:rPr lang="en-US" dirty="0" smtClean="0"/>
              <a:t>Home bias in Portfolio Investment: Bonds</a:t>
            </a:r>
            <a:endParaRPr lang="th-TH" dirty="0"/>
          </a:p>
        </p:txBody>
      </p:sp>
      <p:pic>
        <p:nvPicPr>
          <p:cNvPr id="40962" name="Picture 2"/>
          <p:cNvPicPr>
            <a:picLocks noChangeAspect="1" noChangeArrowheads="1"/>
          </p:cNvPicPr>
          <p:nvPr/>
        </p:nvPicPr>
        <p:blipFill>
          <a:blip r:embed="rId2" cstate="print"/>
          <a:srcRect/>
          <a:stretch>
            <a:fillRect/>
          </a:stretch>
        </p:blipFill>
        <p:spPr bwMode="auto">
          <a:xfrm>
            <a:off x="76200" y="914400"/>
            <a:ext cx="8001000" cy="4980126"/>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163" y="238125"/>
            <a:ext cx="6721475" cy="600075"/>
          </a:xfrm>
        </p:spPr>
        <p:txBody>
          <a:bodyPr/>
          <a:lstStyle/>
          <a:p>
            <a:r>
              <a:rPr lang="en-US" dirty="0" smtClean="0"/>
              <a:t>Home bias in Direct Investment</a:t>
            </a:r>
            <a:endParaRPr lang="th-TH" dirty="0"/>
          </a:p>
        </p:txBody>
      </p:sp>
      <p:pic>
        <p:nvPicPr>
          <p:cNvPr id="38914" name="Picture 2"/>
          <p:cNvPicPr>
            <a:picLocks noChangeAspect="1" noChangeArrowheads="1"/>
          </p:cNvPicPr>
          <p:nvPr/>
        </p:nvPicPr>
        <p:blipFill>
          <a:blip r:embed="rId2" cstate="print"/>
          <a:srcRect/>
          <a:stretch>
            <a:fillRect/>
          </a:stretch>
        </p:blipFill>
        <p:spPr bwMode="auto">
          <a:xfrm>
            <a:off x="69835" y="914400"/>
            <a:ext cx="8007365" cy="4838675"/>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163" y="238125"/>
            <a:ext cx="6721475" cy="676275"/>
          </a:xfrm>
        </p:spPr>
        <p:txBody>
          <a:bodyPr/>
          <a:lstStyle/>
          <a:p>
            <a:r>
              <a:rPr lang="en-US" dirty="0" smtClean="0"/>
              <a:t>Contribution to home Bias explanation</a:t>
            </a:r>
            <a:endParaRPr lang="th-TH" dirty="0"/>
          </a:p>
        </p:txBody>
      </p:sp>
      <p:pic>
        <p:nvPicPr>
          <p:cNvPr id="41986" name="Picture 2"/>
          <p:cNvPicPr>
            <a:picLocks noChangeAspect="1" noChangeArrowheads="1"/>
          </p:cNvPicPr>
          <p:nvPr/>
        </p:nvPicPr>
        <p:blipFill>
          <a:blip r:embed="rId2" cstate="print"/>
          <a:srcRect/>
          <a:stretch>
            <a:fillRect/>
          </a:stretch>
        </p:blipFill>
        <p:spPr bwMode="auto">
          <a:xfrm>
            <a:off x="381000" y="1066800"/>
            <a:ext cx="7191375" cy="4619625"/>
          </a:xfrm>
          <a:prstGeom prst="rect">
            <a:avLst/>
          </a:prstGeom>
          <a:noFill/>
          <a:ln w="9525">
            <a:noFill/>
            <a:miter lim="800000"/>
            <a:headEnd/>
            <a:tailEnd/>
          </a:ln>
        </p:spPr>
      </p:pic>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Times New Roman"/>
        <a:ea typeface=""/>
        <a:cs typeface="Angsana New"/>
      </a:majorFont>
      <a:minorFont>
        <a:latin typeface="Times New Roman"/>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riel">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C:\Program Files\Microsoft Office\Templates\Presentation Designs\ResnickT.pot</Template>
  <TotalTime>1866</TotalTime>
  <Words>2073</Words>
  <Application>Microsoft Office PowerPoint</Application>
  <PresentationFormat>Custom</PresentationFormat>
  <Paragraphs>455</Paragraphs>
  <Slides>33</Slides>
  <Notes>2</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33</vt:i4>
      </vt:variant>
    </vt:vector>
  </HeadingPairs>
  <TitlesOfParts>
    <vt:vector size="36" baseType="lpstr">
      <vt:lpstr>Network</vt:lpstr>
      <vt:lpstr>Oriel</vt:lpstr>
      <vt:lpstr>Equation</vt:lpstr>
      <vt:lpstr>Slide 0</vt:lpstr>
      <vt:lpstr>International Correlation Structure and Risk Diversification</vt:lpstr>
      <vt:lpstr>International Correlation Structure</vt:lpstr>
      <vt:lpstr>Domestic vs. International Diversification</vt:lpstr>
      <vt:lpstr>Optimal International Portfolio Selection</vt:lpstr>
      <vt:lpstr>Summary Statistics for Monthly Returns 1980-2007 ($U.S.)</vt:lpstr>
      <vt:lpstr>Summary Statistics for Monthly Returns 1980-2007 ($U.S.)</vt:lpstr>
      <vt:lpstr>Selection of the Optimal International Portfolio</vt:lpstr>
      <vt:lpstr>Market Beta and Sharpe Ratio</vt:lpstr>
      <vt:lpstr>Gains from  International Diversification</vt:lpstr>
      <vt:lpstr>Effects of Changes  in the Exchange Rate</vt:lpstr>
      <vt:lpstr>Effects of Changes  in the Exchange Rate</vt:lpstr>
      <vt:lpstr>International Bond Investment</vt:lpstr>
      <vt:lpstr>International Mutual Funds: A Performance Evaluation</vt:lpstr>
      <vt:lpstr>International Diversification through Country Funds</vt:lpstr>
      <vt:lpstr>American Depository Receipts</vt:lpstr>
      <vt:lpstr>American Depository Receipts</vt:lpstr>
      <vt:lpstr>World Equity Benchmark Shares</vt:lpstr>
      <vt:lpstr>Country ETFs:  iShares</vt:lpstr>
      <vt:lpstr>International Diversification with WEBS</vt:lpstr>
      <vt:lpstr>International Diversification with  Hedge Funds</vt:lpstr>
      <vt:lpstr>International Diversification with  Hedge Funds</vt:lpstr>
      <vt:lpstr>International Diversification with  Hedge Funds</vt:lpstr>
      <vt:lpstr>International Diversification with  Hedge Funds</vt:lpstr>
      <vt:lpstr>Slide 24</vt:lpstr>
      <vt:lpstr>Home Bias in Portfolio Holdings</vt:lpstr>
      <vt:lpstr>Home Bias in Portfolio Holdings</vt:lpstr>
      <vt:lpstr>Why Home Bias in  Portfolio Holdings?</vt:lpstr>
      <vt:lpstr>Why Home Bias in  Portfolio Holdings?</vt:lpstr>
      <vt:lpstr>Home bias in Portfolio Investment: Equities</vt:lpstr>
      <vt:lpstr>Home bias in Portfolio Investment: Bonds</vt:lpstr>
      <vt:lpstr>Home bias in Direct Investment</vt:lpstr>
      <vt:lpstr>Contribution to home Bias explanation</vt:lpstr>
    </vt:vector>
  </TitlesOfParts>
  <Manager/>
  <Company>Irwin/McGraw-Hill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Bond Market</dc:title>
  <dc:subject>Chapter 12 Eun/Resnick 4e</dc:subject>
  <dc:creator>John Stansfield</dc:creator>
  <cp:lastModifiedBy>nashaa</cp:lastModifiedBy>
  <cp:revision>97</cp:revision>
  <cp:lastPrinted>2000-04-05T21:29:18Z</cp:lastPrinted>
  <dcterms:created xsi:type="dcterms:W3CDTF">2000-04-10T17:40:25Z</dcterms:created>
  <dcterms:modified xsi:type="dcterms:W3CDTF">2011-12-01T11:37:44Z</dcterms:modified>
  <cp:category>Template</cp:category>
</cp:coreProperties>
</file>