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3.xml" ContentType="application/vnd.openxmlformats-officedocument.theme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4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5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6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7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8.xml" ContentType="application/vnd.openxmlformats-officedocument.theme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0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58" r:id="rId3"/>
    <p:sldMasterId id="2147483766" r:id="rId4"/>
    <p:sldMasterId id="2147483876" r:id="rId5"/>
    <p:sldMasterId id="2147483892" r:id="rId6"/>
    <p:sldMasterId id="2147483907" r:id="rId7"/>
    <p:sldMasterId id="2147483946" r:id="rId8"/>
    <p:sldMasterId id="2147483969" r:id="rId9"/>
  </p:sldMasterIdLst>
  <p:notesMasterIdLst>
    <p:notesMasterId r:id="rId22"/>
  </p:notesMasterIdLst>
  <p:handoutMasterIdLst>
    <p:handoutMasterId r:id="rId23"/>
  </p:handoutMasterIdLst>
  <p:sldIdLst>
    <p:sldId id="389" r:id="rId10"/>
    <p:sldId id="2622" r:id="rId11"/>
    <p:sldId id="2621" r:id="rId12"/>
    <p:sldId id="420" r:id="rId13"/>
    <p:sldId id="316" r:id="rId14"/>
    <p:sldId id="317" r:id="rId15"/>
    <p:sldId id="437" r:id="rId16"/>
    <p:sldId id="321" r:id="rId17"/>
    <p:sldId id="343" r:id="rId18"/>
    <p:sldId id="393" r:id="rId19"/>
    <p:sldId id="394" r:id="rId20"/>
    <p:sldId id="2619" r:id="rId21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497D"/>
    <a:srgbClr val="FBB040"/>
    <a:srgbClr val="C94212"/>
    <a:srgbClr val="008E94"/>
    <a:srgbClr val="FFCDCD"/>
    <a:srgbClr val="000000"/>
    <a:srgbClr val="D7324C"/>
    <a:srgbClr val="232143"/>
    <a:srgbClr val="17162C"/>
    <a:srgbClr val="20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373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277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DD0FBF-F729-4C2F-9A15-31403E847261}" type="datetimeFigureOut">
              <a:rPr lang="th-TH" smtClean="0"/>
              <a:t>14/08/62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512FCE-1956-411E-B9B4-D30B72EFD76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74811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46D09-C261-4FF8-AD58-7035C2134892}" type="datetimeFigureOut">
              <a:rPr lang="th-TH" smtClean="0"/>
              <a:t>14/08/62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101D44-6705-4362-8D4D-AC982FCD73D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0733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4" Type="http://schemas.microsoft.com/office/2007/relationships/hdphoto" Target="../media/hdphoto3.wdp"/></Relationships>
</file>

<file path=ppt/slideLayouts/_rels/slideLayout3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png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9.pn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9.png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9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9.png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29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39.png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2.jpeg"/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3.jpeg"/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4.jpeg"/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5.jpeg"/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7.jpeg"/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8.jpeg"/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9.jpeg"/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0.jpeg"/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1.jpeg"/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2.jpeg"/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Master" Target="../slideMasters/slideMaster9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2" Type="http://schemas.openxmlformats.org/officeDocument/2006/relationships/tags" Target="../tags/tag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6.emf"/><Relationship Id="rId4" Type="http://schemas.openxmlformats.org/officeDocument/2006/relationships/oleObject" Target="../embeddings/oleObject2.bin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6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36.png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7285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7699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1795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723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2060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9829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3622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39735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00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7987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3670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hot, person, dog&#10;&#10;Description generated with high confidence">
            <a:extLst>
              <a:ext uri="{FF2B5EF4-FFF2-40B4-BE49-F238E27FC236}">
                <a16:creationId xmlns:a16="http://schemas.microsoft.com/office/drawing/2014/main" id="{1629F71D-295F-4CC9-AA23-E15301A4B3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12082B7-7AB1-4065-878B-49FAEFB2BE09}"/>
              </a:ext>
            </a:extLst>
          </p:cNvPr>
          <p:cNvSpPr/>
          <p:nvPr userDrawn="1"/>
        </p:nvSpPr>
        <p:spPr>
          <a:xfrm>
            <a:off x="6173410" y="2051352"/>
            <a:ext cx="6018591" cy="1958856"/>
          </a:xfrm>
          <a:custGeom>
            <a:avLst/>
            <a:gdLst>
              <a:gd name="connsiteX0" fmla="*/ 446314 w 4513943"/>
              <a:gd name="connsiteY0" fmla="*/ 0 h 1785257"/>
              <a:gd name="connsiteX1" fmla="*/ 1110343 w 4513943"/>
              <a:gd name="connsiteY1" fmla="*/ 0 h 1785257"/>
              <a:gd name="connsiteX2" fmla="*/ 3751943 w 4513943"/>
              <a:gd name="connsiteY2" fmla="*/ 0 h 1785257"/>
              <a:gd name="connsiteX3" fmla="*/ 4513943 w 4513943"/>
              <a:gd name="connsiteY3" fmla="*/ 0 h 1785257"/>
              <a:gd name="connsiteX4" fmla="*/ 4513943 w 4513943"/>
              <a:gd name="connsiteY4" fmla="*/ 1785257 h 1785257"/>
              <a:gd name="connsiteX5" fmla="*/ 3305629 w 4513943"/>
              <a:gd name="connsiteY5" fmla="*/ 1785257 h 1785257"/>
              <a:gd name="connsiteX6" fmla="*/ 1110343 w 4513943"/>
              <a:gd name="connsiteY6" fmla="*/ 1785257 h 1785257"/>
              <a:gd name="connsiteX7" fmla="*/ 0 w 4513943"/>
              <a:gd name="connsiteY7" fmla="*/ 1785257 h 178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3943" h="1785257">
                <a:moveTo>
                  <a:pt x="446314" y="0"/>
                </a:moveTo>
                <a:lnTo>
                  <a:pt x="1110343" y="0"/>
                </a:lnTo>
                <a:lnTo>
                  <a:pt x="3751943" y="0"/>
                </a:lnTo>
                <a:lnTo>
                  <a:pt x="4513943" y="0"/>
                </a:lnTo>
                <a:lnTo>
                  <a:pt x="4513943" y="1785257"/>
                </a:lnTo>
                <a:lnTo>
                  <a:pt x="3305629" y="1785257"/>
                </a:lnTo>
                <a:lnTo>
                  <a:pt x="1110343" y="1785257"/>
                </a:lnTo>
                <a:lnTo>
                  <a:pt x="0" y="1785257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5393D71-CB0C-42B8-8729-858BF0A439A7}"/>
              </a:ext>
            </a:extLst>
          </p:cNvPr>
          <p:cNvSpPr/>
          <p:nvPr userDrawn="1"/>
        </p:nvSpPr>
        <p:spPr>
          <a:xfrm flipV="1">
            <a:off x="8027720" y="3946505"/>
            <a:ext cx="4164280" cy="492440"/>
          </a:xfrm>
          <a:custGeom>
            <a:avLst/>
            <a:gdLst>
              <a:gd name="connsiteX0" fmla="*/ 83457 w 2822999"/>
              <a:gd name="connsiteY0" fmla="*/ 0 h 333829"/>
              <a:gd name="connsiteX1" fmla="*/ 580542 w 2822999"/>
              <a:gd name="connsiteY1" fmla="*/ 0 h 333829"/>
              <a:gd name="connsiteX2" fmla="*/ 725695 w 2822999"/>
              <a:gd name="connsiteY2" fmla="*/ 0 h 333829"/>
              <a:gd name="connsiteX3" fmla="*/ 2822999 w 2822999"/>
              <a:gd name="connsiteY3" fmla="*/ 0 h 333829"/>
              <a:gd name="connsiteX4" fmla="*/ 2822999 w 2822999"/>
              <a:gd name="connsiteY4" fmla="*/ 333829 h 333829"/>
              <a:gd name="connsiteX5" fmla="*/ 642238 w 2822999"/>
              <a:gd name="connsiteY5" fmla="*/ 333829 h 333829"/>
              <a:gd name="connsiteX6" fmla="*/ 580542 w 2822999"/>
              <a:gd name="connsiteY6" fmla="*/ 333829 h 333829"/>
              <a:gd name="connsiteX7" fmla="*/ 0 w 2822999"/>
              <a:gd name="connsiteY7" fmla="*/ 333829 h 333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2999" h="333829">
                <a:moveTo>
                  <a:pt x="83457" y="0"/>
                </a:moveTo>
                <a:lnTo>
                  <a:pt x="580542" y="0"/>
                </a:lnTo>
                <a:lnTo>
                  <a:pt x="725695" y="0"/>
                </a:lnTo>
                <a:lnTo>
                  <a:pt x="2822999" y="0"/>
                </a:lnTo>
                <a:lnTo>
                  <a:pt x="2822999" y="333829"/>
                </a:lnTo>
                <a:lnTo>
                  <a:pt x="642238" y="333829"/>
                </a:lnTo>
                <a:lnTo>
                  <a:pt x="580542" y="333829"/>
                </a:lnTo>
                <a:lnTo>
                  <a:pt x="0" y="333829"/>
                </a:lnTo>
                <a:close/>
              </a:path>
            </a:pathLst>
          </a:custGeom>
          <a:solidFill>
            <a:schemeClr val="tx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733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5447FD6-5BB6-4D2A-9C5B-E2AA0379801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7345" y="750368"/>
            <a:ext cx="1799825" cy="17510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64097" y="2709682"/>
            <a:ext cx="5438665" cy="656526"/>
          </a:xfrm>
        </p:spPr>
        <p:txBody>
          <a:bodyPr anchor="ctr"/>
          <a:lstStyle>
            <a:lvl1pPr>
              <a:defRPr lang="en-US" sz="5333" b="1" kern="1200" dirty="0">
                <a:solidFill>
                  <a:srgbClr val="FFFFFF"/>
                </a:solidFill>
                <a:latin typeface="+mn-lt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0" lvl="0" algn="l" defTabSz="1599103" rtl="0" eaLnBrk="1" latinLnBrk="0" hangingPunct="1">
              <a:lnSpc>
                <a:spcPct val="80000"/>
              </a:lnSpc>
            </a:pP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311848" y="4010209"/>
            <a:ext cx="3486187" cy="428737"/>
          </a:xfrm>
        </p:spPr>
        <p:txBody>
          <a:bodyPr anchor="ctr"/>
          <a:lstStyle>
            <a:lvl1pPr marL="0" indent="0" algn="l">
              <a:buNone/>
              <a:defRPr kumimoji="0" lang="en-US" sz="2400" b="0" i="1" u="none" strike="noStrike" kern="0" cap="none" spc="0" normalizeH="0" baseline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+mn-cs"/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159910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156733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hot, person, dog&#10;&#10;Description generated with high confidence">
            <a:extLst>
              <a:ext uri="{FF2B5EF4-FFF2-40B4-BE49-F238E27FC236}">
                <a16:creationId xmlns:a16="http://schemas.microsoft.com/office/drawing/2014/main" id="{1629F71D-295F-4CC9-AA23-E15301A4B3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76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7771075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767640" y="2756181"/>
            <a:ext cx="3081656" cy="1181863"/>
          </a:xfrm>
        </p:spPr>
        <p:txBody>
          <a:bodyPr anchor="ctr"/>
          <a:lstStyle>
            <a:lvl1pPr>
              <a:defRPr sz="4267" cap="none" baseline="0"/>
            </a:lvl1pPr>
          </a:lstStyle>
          <a:p>
            <a:r>
              <a:rPr lang="en-GB" dirty="0"/>
              <a:t>Title </a:t>
            </a:r>
            <a:r>
              <a:rPr lang="en-GB" dirty="0" err="1"/>
              <a:t>title</a:t>
            </a:r>
            <a:r>
              <a:rPr lang="en-GB" dirty="0"/>
              <a:t> </a:t>
            </a:r>
            <a:r>
              <a:rPr lang="en-GB" dirty="0" err="1"/>
              <a:t>title</a:t>
            </a:r>
            <a:r>
              <a:rPr lang="en-GB" dirty="0"/>
              <a:t> </a:t>
            </a:r>
            <a:r>
              <a:rPr lang="en-GB" dirty="0" err="1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2E7F8DB-70FA-4753-8868-98341B965E0B}"/>
              </a:ext>
            </a:extLst>
          </p:cNvPr>
          <p:cNvGrpSpPr/>
          <p:nvPr userDrawn="1"/>
        </p:nvGrpSpPr>
        <p:grpSpPr>
          <a:xfrm>
            <a:off x="10549713" y="142831"/>
            <a:ext cx="1477736" cy="1478224"/>
            <a:chOff x="4064614" y="3263590"/>
            <a:chExt cx="4806950" cy="4808538"/>
          </a:xfrm>
        </p:grpSpPr>
        <p:sp>
          <p:nvSpPr>
            <p:cNvPr id="55" name="Freeform 18">
              <a:extLst>
                <a:ext uri="{FF2B5EF4-FFF2-40B4-BE49-F238E27FC236}">
                  <a16:creationId xmlns:a16="http://schemas.microsoft.com/office/drawing/2014/main" id="{BA965745-15FB-4E96-B38E-F74A0F527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3263590"/>
              <a:ext cx="2403475" cy="2403475"/>
            </a:xfrm>
            <a:custGeom>
              <a:avLst/>
              <a:gdLst>
                <a:gd name="T0" fmla="*/ 0 w 3179"/>
                <a:gd name="T1" fmla="*/ 0 h 3178"/>
                <a:gd name="T2" fmla="*/ 3179 w 3179"/>
                <a:gd name="T3" fmla="*/ 3178 h 3178"/>
                <a:gd name="T4" fmla="*/ 0 w 3179"/>
                <a:gd name="T5" fmla="*/ 3178 h 3178"/>
                <a:gd name="T6" fmla="*/ 0 w 3179"/>
                <a:gd name="T7" fmla="*/ 0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8">
                  <a:moveTo>
                    <a:pt x="0" y="0"/>
                  </a:moveTo>
                  <a:cubicBezTo>
                    <a:pt x="1756" y="0"/>
                    <a:pt x="3179" y="1423"/>
                    <a:pt x="3179" y="3178"/>
                  </a:cubicBezTo>
                  <a:lnTo>
                    <a:pt x="0" y="3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B7FC9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 dirty="0">
                <a:solidFill>
                  <a:prstClr val="white"/>
                </a:solidFill>
              </a:endParaRPr>
            </a:p>
          </p:txBody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id="{75A22123-C455-4058-8000-1523D943E9A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5667065"/>
              <a:ext cx="2403475" cy="2405063"/>
            </a:xfrm>
            <a:custGeom>
              <a:avLst/>
              <a:gdLst>
                <a:gd name="T0" fmla="*/ 3179 w 3179"/>
                <a:gd name="T1" fmla="*/ 0 h 3179"/>
                <a:gd name="T2" fmla="*/ 0 w 3179"/>
                <a:gd name="T3" fmla="*/ 3179 h 3179"/>
                <a:gd name="T4" fmla="*/ 0 w 3179"/>
                <a:gd name="T5" fmla="*/ 0 h 3179"/>
                <a:gd name="T6" fmla="*/ 3179 w 3179"/>
                <a:gd name="T7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9">
                  <a:moveTo>
                    <a:pt x="3179" y="0"/>
                  </a:moveTo>
                  <a:cubicBezTo>
                    <a:pt x="3179" y="1756"/>
                    <a:pt x="1756" y="3179"/>
                    <a:pt x="0" y="3179"/>
                  </a:cubicBezTo>
                  <a:lnTo>
                    <a:pt x="0" y="0"/>
                  </a:lnTo>
                  <a:lnTo>
                    <a:pt x="3179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57" name="Freeform 22">
              <a:extLst>
                <a:ext uri="{FF2B5EF4-FFF2-40B4-BE49-F238E27FC236}">
                  <a16:creationId xmlns:a16="http://schemas.microsoft.com/office/drawing/2014/main" id="{E91D8C2B-CCB6-4126-B5B3-0F967AE03D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5667065"/>
              <a:ext cx="2403475" cy="2405063"/>
            </a:xfrm>
            <a:custGeom>
              <a:avLst/>
              <a:gdLst>
                <a:gd name="T0" fmla="*/ 3178 w 3178"/>
                <a:gd name="T1" fmla="*/ 3179 h 3179"/>
                <a:gd name="T2" fmla="*/ 0 w 3178"/>
                <a:gd name="T3" fmla="*/ 0 h 3179"/>
                <a:gd name="T4" fmla="*/ 3178 w 3178"/>
                <a:gd name="T5" fmla="*/ 0 h 3179"/>
                <a:gd name="T6" fmla="*/ 3178 w 3178"/>
                <a:gd name="T7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9">
                  <a:moveTo>
                    <a:pt x="3178" y="3179"/>
                  </a:moveTo>
                  <a:cubicBezTo>
                    <a:pt x="1423" y="3179"/>
                    <a:pt x="0" y="1756"/>
                    <a:pt x="0" y="0"/>
                  </a:cubicBezTo>
                  <a:lnTo>
                    <a:pt x="3178" y="0"/>
                  </a:lnTo>
                  <a:lnTo>
                    <a:pt x="3178" y="3179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58" name="Freeform 24">
              <a:extLst>
                <a:ext uri="{FF2B5EF4-FFF2-40B4-BE49-F238E27FC236}">
                  <a16:creationId xmlns:a16="http://schemas.microsoft.com/office/drawing/2014/main" id="{69B59415-E7F0-4E40-AC30-191A60C144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3263590"/>
              <a:ext cx="2403475" cy="2403475"/>
            </a:xfrm>
            <a:custGeom>
              <a:avLst/>
              <a:gdLst>
                <a:gd name="T0" fmla="*/ 0 w 3178"/>
                <a:gd name="T1" fmla="*/ 3178 h 3178"/>
                <a:gd name="T2" fmla="*/ 3178 w 3178"/>
                <a:gd name="T3" fmla="*/ 0 h 3178"/>
                <a:gd name="T4" fmla="*/ 3178 w 3178"/>
                <a:gd name="T5" fmla="*/ 3178 h 3178"/>
                <a:gd name="T6" fmla="*/ 0 w 3178"/>
                <a:gd name="T7" fmla="*/ 3178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8">
                  <a:moveTo>
                    <a:pt x="0" y="3178"/>
                  </a:moveTo>
                  <a:cubicBezTo>
                    <a:pt x="0" y="1423"/>
                    <a:pt x="1423" y="0"/>
                    <a:pt x="3178" y="0"/>
                  </a:cubicBezTo>
                  <a:lnTo>
                    <a:pt x="3178" y="3178"/>
                  </a:lnTo>
                  <a:lnTo>
                    <a:pt x="0" y="3178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</p:grpSp>
      <p:sp>
        <p:nvSpPr>
          <p:cNvPr id="59" name="Circle: Hollow 58">
            <a:extLst>
              <a:ext uri="{FF2B5EF4-FFF2-40B4-BE49-F238E27FC236}">
                <a16:creationId xmlns:a16="http://schemas.microsoft.com/office/drawing/2014/main" id="{FE62E70B-F107-4795-AA0C-E4E34D1095E9}"/>
              </a:ext>
            </a:extLst>
          </p:cNvPr>
          <p:cNvSpPr/>
          <p:nvPr userDrawn="1"/>
        </p:nvSpPr>
        <p:spPr>
          <a:xfrm>
            <a:off x="10563643" y="157004"/>
            <a:ext cx="1449877" cy="1449877"/>
          </a:xfrm>
          <a:prstGeom prst="donut">
            <a:avLst>
              <a:gd name="adj" fmla="val 6662"/>
            </a:avLst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>
              <a:solidFill>
                <a:schemeClr val="tx1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16894B2-6A32-46B3-9B10-0E9F4320B1FF}"/>
              </a:ext>
            </a:extLst>
          </p:cNvPr>
          <p:cNvSpPr/>
          <p:nvPr userDrawn="1"/>
        </p:nvSpPr>
        <p:spPr>
          <a:xfrm>
            <a:off x="10752014" y="1650813"/>
            <a:ext cx="1073135" cy="60959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0000"/>
                  <a:lumOff val="10000"/>
                  <a:alpha val="78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</p:spTree>
    <p:extLst>
      <p:ext uri="{BB962C8B-B14F-4D97-AF65-F5344CB8AC3E}">
        <p14:creationId xmlns:p14="http://schemas.microsoft.com/office/powerpoint/2010/main" val="2617993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83094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26860"/>
          </a:xfrm>
        </p:spPr>
        <p:txBody>
          <a:bodyPr anchor="b">
            <a:noAutofit/>
          </a:bodyPr>
          <a:lstStyle>
            <a:lvl1pPr marL="0" indent="0">
              <a:buNone/>
              <a:defRPr sz="2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E9BDDC5-7A3D-4E2D-818C-F2F5E42FB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461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E9BDDC5-7A3D-4E2D-818C-F2F5E42F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835" y="340893"/>
            <a:ext cx="11539460" cy="5170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375254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9"/>
            <a:ext cx="8967721" cy="517064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130DE1E-0B54-4756-9465-FA82A1CE8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5882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17065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/>
              <a:t>First level bullet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497AC9F-C19F-471D-B6CE-068F9C6E7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282963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5" y="331099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CC7E19E-DB43-4DAF-B4DE-3B793DA0D23D}"/>
              </a:ext>
            </a:extLst>
          </p:cNvPr>
          <p:cNvSpPr/>
          <p:nvPr userDrawn="1"/>
        </p:nvSpPr>
        <p:spPr>
          <a:xfrm>
            <a:off x="0" y="0"/>
            <a:ext cx="12192000" cy="3657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46" name="Rounded Rectangle 48">
            <a:extLst>
              <a:ext uri="{FF2B5EF4-FFF2-40B4-BE49-F238E27FC236}">
                <a16:creationId xmlns:a16="http://schemas.microsoft.com/office/drawing/2014/main" id="{B27F4704-2F47-441C-A75C-F6EE82C5FC49}"/>
              </a:ext>
            </a:extLst>
          </p:cNvPr>
          <p:cNvSpPr/>
          <p:nvPr userDrawn="1"/>
        </p:nvSpPr>
        <p:spPr>
          <a:xfrm>
            <a:off x="9072592" y="-3700"/>
            <a:ext cx="2415461" cy="24622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1600" i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DISCOVER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1F36D7E-D3AD-4741-A0C5-842A54DE7790}"/>
              </a:ext>
            </a:extLst>
          </p:cNvPr>
          <p:cNvGrpSpPr/>
          <p:nvPr userDrawn="1"/>
        </p:nvGrpSpPr>
        <p:grpSpPr>
          <a:xfrm>
            <a:off x="11575116" y="78134"/>
            <a:ext cx="584893" cy="585085"/>
            <a:chOff x="4064614" y="3263590"/>
            <a:chExt cx="4806950" cy="4808538"/>
          </a:xfrm>
        </p:grpSpPr>
        <p:sp>
          <p:nvSpPr>
            <p:cNvPr id="12" name="Freeform 18">
              <a:extLst>
                <a:ext uri="{FF2B5EF4-FFF2-40B4-BE49-F238E27FC236}">
                  <a16:creationId xmlns:a16="http://schemas.microsoft.com/office/drawing/2014/main" id="{15BE64A3-7D3E-4E87-B656-597AB1212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3263590"/>
              <a:ext cx="2403475" cy="2403475"/>
            </a:xfrm>
            <a:custGeom>
              <a:avLst/>
              <a:gdLst>
                <a:gd name="T0" fmla="*/ 0 w 3179"/>
                <a:gd name="T1" fmla="*/ 0 h 3178"/>
                <a:gd name="T2" fmla="*/ 3179 w 3179"/>
                <a:gd name="T3" fmla="*/ 3178 h 3178"/>
                <a:gd name="T4" fmla="*/ 0 w 3179"/>
                <a:gd name="T5" fmla="*/ 3178 h 3178"/>
                <a:gd name="T6" fmla="*/ 0 w 3179"/>
                <a:gd name="T7" fmla="*/ 0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8">
                  <a:moveTo>
                    <a:pt x="0" y="0"/>
                  </a:moveTo>
                  <a:cubicBezTo>
                    <a:pt x="1756" y="0"/>
                    <a:pt x="3179" y="1423"/>
                    <a:pt x="3179" y="3178"/>
                  </a:cubicBezTo>
                  <a:lnTo>
                    <a:pt x="0" y="317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0000">
                  <a:schemeClr val="tx2">
                    <a:lumMod val="60000"/>
                    <a:lumOff val="40000"/>
                  </a:schemeClr>
                </a:gs>
                <a:gs pos="100000">
                  <a:schemeClr val="tx2"/>
                </a:gs>
              </a:gsLst>
              <a:path path="circle">
                <a:fillToRect r="100000" b="100000"/>
              </a:path>
            </a:gra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 dirty="0">
                <a:solidFill>
                  <a:prstClr val="white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44805071-64B8-45B0-8980-8C6871F552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5667065"/>
              <a:ext cx="2403475" cy="2405063"/>
            </a:xfrm>
            <a:custGeom>
              <a:avLst/>
              <a:gdLst>
                <a:gd name="T0" fmla="*/ 3179 w 3179"/>
                <a:gd name="T1" fmla="*/ 0 h 3179"/>
                <a:gd name="T2" fmla="*/ 0 w 3179"/>
                <a:gd name="T3" fmla="*/ 3179 h 3179"/>
                <a:gd name="T4" fmla="*/ 0 w 3179"/>
                <a:gd name="T5" fmla="*/ 0 h 3179"/>
                <a:gd name="T6" fmla="*/ 3179 w 3179"/>
                <a:gd name="T7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9">
                  <a:moveTo>
                    <a:pt x="3179" y="0"/>
                  </a:moveTo>
                  <a:cubicBezTo>
                    <a:pt x="3179" y="1756"/>
                    <a:pt x="1756" y="3179"/>
                    <a:pt x="0" y="3179"/>
                  </a:cubicBezTo>
                  <a:lnTo>
                    <a:pt x="0" y="0"/>
                  </a:lnTo>
                  <a:lnTo>
                    <a:pt x="3179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97044D1D-F0E5-4E95-89ED-A51D37490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5667065"/>
              <a:ext cx="2403475" cy="2405063"/>
            </a:xfrm>
            <a:custGeom>
              <a:avLst/>
              <a:gdLst>
                <a:gd name="T0" fmla="*/ 3178 w 3178"/>
                <a:gd name="T1" fmla="*/ 3179 h 3179"/>
                <a:gd name="T2" fmla="*/ 0 w 3178"/>
                <a:gd name="T3" fmla="*/ 0 h 3179"/>
                <a:gd name="T4" fmla="*/ 3178 w 3178"/>
                <a:gd name="T5" fmla="*/ 0 h 3179"/>
                <a:gd name="T6" fmla="*/ 3178 w 3178"/>
                <a:gd name="T7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9">
                  <a:moveTo>
                    <a:pt x="3178" y="3179"/>
                  </a:moveTo>
                  <a:cubicBezTo>
                    <a:pt x="1423" y="3179"/>
                    <a:pt x="0" y="1756"/>
                    <a:pt x="0" y="0"/>
                  </a:cubicBezTo>
                  <a:lnTo>
                    <a:pt x="3178" y="0"/>
                  </a:lnTo>
                  <a:lnTo>
                    <a:pt x="3178" y="3179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5" name="Freeform 24">
              <a:extLst>
                <a:ext uri="{FF2B5EF4-FFF2-40B4-BE49-F238E27FC236}">
                  <a16:creationId xmlns:a16="http://schemas.microsoft.com/office/drawing/2014/main" id="{521B9CB6-EA9C-4B49-B416-6B1CB39E28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3263590"/>
              <a:ext cx="2403475" cy="2403475"/>
            </a:xfrm>
            <a:custGeom>
              <a:avLst/>
              <a:gdLst>
                <a:gd name="T0" fmla="*/ 0 w 3178"/>
                <a:gd name="T1" fmla="*/ 3178 h 3178"/>
                <a:gd name="T2" fmla="*/ 3178 w 3178"/>
                <a:gd name="T3" fmla="*/ 0 h 3178"/>
                <a:gd name="T4" fmla="*/ 3178 w 3178"/>
                <a:gd name="T5" fmla="*/ 3178 h 3178"/>
                <a:gd name="T6" fmla="*/ 0 w 3178"/>
                <a:gd name="T7" fmla="*/ 3178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8">
                  <a:moveTo>
                    <a:pt x="0" y="3178"/>
                  </a:moveTo>
                  <a:cubicBezTo>
                    <a:pt x="0" y="1423"/>
                    <a:pt x="1423" y="0"/>
                    <a:pt x="3178" y="0"/>
                  </a:cubicBezTo>
                  <a:lnTo>
                    <a:pt x="3178" y="3178"/>
                  </a:lnTo>
                  <a:lnTo>
                    <a:pt x="0" y="3178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118ED35B-2ED3-4649-B52E-A3F50C541DAE}"/>
              </a:ext>
            </a:extLst>
          </p:cNvPr>
          <p:cNvSpPr/>
          <p:nvPr userDrawn="1"/>
        </p:nvSpPr>
        <p:spPr>
          <a:xfrm>
            <a:off x="11655187" y="674996"/>
            <a:ext cx="424751" cy="24128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0000"/>
                  <a:lumOff val="10000"/>
                  <a:alpha val="78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ADDE9B0-8C76-42AF-889B-0AC77EB716C2}"/>
              </a:ext>
            </a:extLst>
          </p:cNvPr>
          <p:cNvGrpSpPr/>
          <p:nvPr userDrawn="1"/>
        </p:nvGrpSpPr>
        <p:grpSpPr>
          <a:xfrm>
            <a:off x="11904044" y="169112"/>
            <a:ext cx="119880" cy="162751"/>
            <a:chOff x="5978526" y="2844801"/>
            <a:chExt cx="479425" cy="650875"/>
          </a:xfrm>
          <a:solidFill>
            <a:schemeClr val="bg1"/>
          </a:solidFill>
        </p:grpSpPr>
        <p:sp>
          <p:nvSpPr>
            <p:cNvPr id="20" name="Freeform 115">
              <a:extLst>
                <a:ext uri="{FF2B5EF4-FFF2-40B4-BE49-F238E27FC236}">
                  <a16:creationId xmlns:a16="http://schemas.microsoft.com/office/drawing/2014/main" id="{4EC88C09-87D1-4D65-8044-FD0C68D42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0926" y="3400426"/>
              <a:ext cx="174625" cy="31750"/>
            </a:xfrm>
            <a:custGeom>
              <a:avLst/>
              <a:gdLst>
                <a:gd name="T0" fmla="*/ 100 w 110"/>
                <a:gd name="T1" fmla="*/ 0 h 20"/>
                <a:gd name="T2" fmla="*/ 10 w 110"/>
                <a:gd name="T3" fmla="*/ 0 h 20"/>
                <a:gd name="T4" fmla="*/ 10 w 110"/>
                <a:gd name="T5" fmla="*/ 0 h 20"/>
                <a:gd name="T6" fmla="*/ 6 w 110"/>
                <a:gd name="T7" fmla="*/ 2 h 20"/>
                <a:gd name="T8" fmla="*/ 3 w 110"/>
                <a:gd name="T9" fmla="*/ 3 h 20"/>
                <a:gd name="T10" fmla="*/ 0 w 110"/>
                <a:gd name="T11" fmla="*/ 6 h 20"/>
                <a:gd name="T12" fmla="*/ 0 w 110"/>
                <a:gd name="T13" fmla="*/ 10 h 20"/>
                <a:gd name="T14" fmla="*/ 0 w 110"/>
                <a:gd name="T15" fmla="*/ 10 h 20"/>
                <a:gd name="T16" fmla="*/ 0 w 110"/>
                <a:gd name="T17" fmla="*/ 15 h 20"/>
                <a:gd name="T18" fmla="*/ 3 w 110"/>
                <a:gd name="T19" fmla="*/ 17 h 20"/>
                <a:gd name="T20" fmla="*/ 6 w 110"/>
                <a:gd name="T21" fmla="*/ 20 h 20"/>
                <a:gd name="T22" fmla="*/ 10 w 110"/>
                <a:gd name="T23" fmla="*/ 20 h 20"/>
                <a:gd name="T24" fmla="*/ 100 w 110"/>
                <a:gd name="T25" fmla="*/ 20 h 20"/>
                <a:gd name="T26" fmla="*/ 100 w 110"/>
                <a:gd name="T27" fmla="*/ 20 h 20"/>
                <a:gd name="T28" fmla="*/ 105 w 110"/>
                <a:gd name="T29" fmla="*/ 20 h 20"/>
                <a:gd name="T30" fmla="*/ 107 w 110"/>
                <a:gd name="T31" fmla="*/ 17 h 20"/>
                <a:gd name="T32" fmla="*/ 109 w 110"/>
                <a:gd name="T33" fmla="*/ 15 h 20"/>
                <a:gd name="T34" fmla="*/ 110 w 110"/>
                <a:gd name="T35" fmla="*/ 10 h 20"/>
                <a:gd name="T36" fmla="*/ 110 w 110"/>
                <a:gd name="T37" fmla="*/ 10 h 20"/>
                <a:gd name="T38" fmla="*/ 109 w 110"/>
                <a:gd name="T39" fmla="*/ 6 h 20"/>
                <a:gd name="T40" fmla="*/ 107 w 110"/>
                <a:gd name="T41" fmla="*/ 3 h 20"/>
                <a:gd name="T42" fmla="*/ 105 w 110"/>
                <a:gd name="T43" fmla="*/ 2 h 20"/>
                <a:gd name="T44" fmla="*/ 100 w 110"/>
                <a:gd name="T45" fmla="*/ 0 h 20"/>
                <a:gd name="T46" fmla="*/ 100 w 110"/>
                <a:gd name="T4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" h="20">
                  <a:moveTo>
                    <a:pt x="100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5"/>
                  </a:lnTo>
                  <a:lnTo>
                    <a:pt x="3" y="17"/>
                  </a:lnTo>
                  <a:lnTo>
                    <a:pt x="6" y="20"/>
                  </a:lnTo>
                  <a:lnTo>
                    <a:pt x="1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5" y="20"/>
                  </a:lnTo>
                  <a:lnTo>
                    <a:pt x="107" y="17"/>
                  </a:lnTo>
                  <a:lnTo>
                    <a:pt x="109" y="15"/>
                  </a:lnTo>
                  <a:lnTo>
                    <a:pt x="110" y="10"/>
                  </a:lnTo>
                  <a:lnTo>
                    <a:pt x="110" y="10"/>
                  </a:lnTo>
                  <a:lnTo>
                    <a:pt x="109" y="6"/>
                  </a:lnTo>
                  <a:lnTo>
                    <a:pt x="107" y="3"/>
                  </a:lnTo>
                  <a:lnTo>
                    <a:pt x="105" y="2"/>
                  </a:lnTo>
                  <a:lnTo>
                    <a:pt x="100" y="0"/>
                  </a:lnTo>
                  <a:lnTo>
                    <a:pt x="1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  <p:sp>
          <p:nvSpPr>
            <p:cNvPr id="21" name="Freeform 116">
              <a:extLst>
                <a:ext uri="{FF2B5EF4-FFF2-40B4-BE49-F238E27FC236}">
                  <a16:creationId xmlns:a16="http://schemas.microsoft.com/office/drawing/2014/main" id="{EA753D75-77AE-4D9B-A4C3-313C6C187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7438" y="3463926"/>
              <a:ext cx="101600" cy="31750"/>
            </a:xfrm>
            <a:custGeom>
              <a:avLst/>
              <a:gdLst>
                <a:gd name="T0" fmla="*/ 54 w 64"/>
                <a:gd name="T1" fmla="*/ 0 h 20"/>
                <a:gd name="T2" fmla="*/ 10 w 64"/>
                <a:gd name="T3" fmla="*/ 0 h 20"/>
                <a:gd name="T4" fmla="*/ 10 w 64"/>
                <a:gd name="T5" fmla="*/ 0 h 20"/>
                <a:gd name="T6" fmla="*/ 6 w 64"/>
                <a:gd name="T7" fmla="*/ 0 h 20"/>
                <a:gd name="T8" fmla="*/ 3 w 64"/>
                <a:gd name="T9" fmla="*/ 3 h 20"/>
                <a:gd name="T10" fmla="*/ 0 w 64"/>
                <a:gd name="T11" fmla="*/ 6 h 20"/>
                <a:gd name="T12" fmla="*/ 0 w 64"/>
                <a:gd name="T13" fmla="*/ 10 h 20"/>
                <a:gd name="T14" fmla="*/ 0 w 64"/>
                <a:gd name="T15" fmla="*/ 10 h 20"/>
                <a:gd name="T16" fmla="*/ 0 w 64"/>
                <a:gd name="T17" fmla="*/ 13 h 20"/>
                <a:gd name="T18" fmla="*/ 3 w 64"/>
                <a:gd name="T19" fmla="*/ 18 h 20"/>
                <a:gd name="T20" fmla="*/ 6 w 64"/>
                <a:gd name="T21" fmla="*/ 19 h 20"/>
                <a:gd name="T22" fmla="*/ 10 w 64"/>
                <a:gd name="T23" fmla="*/ 20 h 20"/>
                <a:gd name="T24" fmla="*/ 54 w 64"/>
                <a:gd name="T25" fmla="*/ 20 h 20"/>
                <a:gd name="T26" fmla="*/ 54 w 64"/>
                <a:gd name="T27" fmla="*/ 20 h 20"/>
                <a:gd name="T28" fmla="*/ 59 w 64"/>
                <a:gd name="T29" fmla="*/ 19 h 20"/>
                <a:gd name="T30" fmla="*/ 61 w 64"/>
                <a:gd name="T31" fmla="*/ 18 h 20"/>
                <a:gd name="T32" fmla="*/ 63 w 64"/>
                <a:gd name="T33" fmla="*/ 13 h 20"/>
                <a:gd name="T34" fmla="*/ 64 w 64"/>
                <a:gd name="T35" fmla="*/ 10 h 20"/>
                <a:gd name="T36" fmla="*/ 64 w 64"/>
                <a:gd name="T37" fmla="*/ 10 h 20"/>
                <a:gd name="T38" fmla="*/ 63 w 64"/>
                <a:gd name="T39" fmla="*/ 6 h 20"/>
                <a:gd name="T40" fmla="*/ 61 w 64"/>
                <a:gd name="T41" fmla="*/ 3 h 20"/>
                <a:gd name="T42" fmla="*/ 59 w 64"/>
                <a:gd name="T43" fmla="*/ 0 h 20"/>
                <a:gd name="T44" fmla="*/ 54 w 64"/>
                <a:gd name="T45" fmla="*/ 0 h 20"/>
                <a:gd name="T46" fmla="*/ 54 w 64"/>
                <a:gd name="T4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20">
                  <a:moveTo>
                    <a:pt x="5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3" y="18"/>
                  </a:lnTo>
                  <a:lnTo>
                    <a:pt x="6" y="19"/>
                  </a:lnTo>
                  <a:lnTo>
                    <a:pt x="10" y="20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9" y="19"/>
                  </a:lnTo>
                  <a:lnTo>
                    <a:pt x="61" y="18"/>
                  </a:lnTo>
                  <a:lnTo>
                    <a:pt x="63" y="13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63" y="6"/>
                  </a:lnTo>
                  <a:lnTo>
                    <a:pt x="61" y="3"/>
                  </a:lnTo>
                  <a:lnTo>
                    <a:pt x="59" y="0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  <p:sp>
          <p:nvSpPr>
            <p:cNvPr id="22" name="Freeform 117">
              <a:extLst>
                <a:ext uri="{FF2B5EF4-FFF2-40B4-BE49-F238E27FC236}">
                  <a16:creationId xmlns:a16="http://schemas.microsoft.com/office/drawing/2014/main" id="{30DA1608-7D60-4595-9B7A-5DA312E117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51" y="2952751"/>
              <a:ext cx="384175" cy="415925"/>
            </a:xfrm>
            <a:custGeom>
              <a:avLst/>
              <a:gdLst>
                <a:gd name="T0" fmla="*/ 109 w 242"/>
                <a:gd name="T1" fmla="*/ 0 h 262"/>
                <a:gd name="T2" fmla="*/ 74 w 242"/>
                <a:gd name="T3" fmla="*/ 8 h 262"/>
                <a:gd name="T4" fmla="*/ 44 w 242"/>
                <a:gd name="T5" fmla="*/ 27 h 262"/>
                <a:gd name="T6" fmla="*/ 21 w 242"/>
                <a:gd name="T7" fmla="*/ 51 h 262"/>
                <a:gd name="T8" fmla="*/ 6 w 242"/>
                <a:gd name="T9" fmla="*/ 83 h 262"/>
                <a:gd name="T10" fmla="*/ 0 w 242"/>
                <a:gd name="T11" fmla="*/ 117 h 262"/>
                <a:gd name="T12" fmla="*/ 1 w 242"/>
                <a:gd name="T13" fmla="*/ 139 h 262"/>
                <a:gd name="T14" fmla="*/ 14 w 242"/>
                <a:gd name="T15" fmla="*/ 173 h 262"/>
                <a:gd name="T16" fmla="*/ 39 w 242"/>
                <a:gd name="T17" fmla="*/ 203 h 262"/>
                <a:gd name="T18" fmla="*/ 64 w 242"/>
                <a:gd name="T19" fmla="*/ 236 h 262"/>
                <a:gd name="T20" fmla="*/ 120 w 242"/>
                <a:gd name="T21" fmla="*/ 262 h 262"/>
                <a:gd name="T22" fmla="*/ 173 w 242"/>
                <a:gd name="T23" fmla="*/ 248 h 262"/>
                <a:gd name="T24" fmla="*/ 188 w 242"/>
                <a:gd name="T25" fmla="*/ 218 h 262"/>
                <a:gd name="T26" fmla="*/ 219 w 242"/>
                <a:gd name="T27" fmla="*/ 186 h 262"/>
                <a:gd name="T28" fmla="*/ 237 w 242"/>
                <a:gd name="T29" fmla="*/ 157 h 262"/>
                <a:gd name="T30" fmla="*/ 242 w 242"/>
                <a:gd name="T31" fmla="*/ 117 h 262"/>
                <a:gd name="T32" fmla="*/ 237 w 242"/>
                <a:gd name="T33" fmla="*/ 83 h 262"/>
                <a:gd name="T34" fmla="*/ 221 w 242"/>
                <a:gd name="T35" fmla="*/ 51 h 262"/>
                <a:gd name="T36" fmla="*/ 198 w 242"/>
                <a:gd name="T37" fmla="*/ 27 h 262"/>
                <a:gd name="T38" fmla="*/ 168 w 242"/>
                <a:gd name="T39" fmla="*/ 8 h 262"/>
                <a:gd name="T40" fmla="*/ 133 w 242"/>
                <a:gd name="T41" fmla="*/ 0 h 262"/>
                <a:gd name="T42" fmla="*/ 204 w 242"/>
                <a:gd name="T43" fmla="*/ 173 h 262"/>
                <a:gd name="T44" fmla="*/ 191 w 242"/>
                <a:gd name="T45" fmla="*/ 186 h 262"/>
                <a:gd name="T46" fmla="*/ 165 w 242"/>
                <a:gd name="T47" fmla="*/ 216 h 262"/>
                <a:gd name="T48" fmla="*/ 153 w 242"/>
                <a:gd name="T49" fmla="*/ 242 h 262"/>
                <a:gd name="T50" fmla="*/ 163 w 242"/>
                <a:gd name="T51" fmla="*/ 130 h 262"/>
                <a:gd name="T52" fmla="*/ 166 w 242"/>
                <a:gd name="T53" fmla="*/ 123 h 262"/>
                <a:gd name="T54" fmla="*/ 163 w 242"/>
                <a:gd name="T55" fmla="*/ 116 h 262"/>
                <a:gd name="T56" fmla="*/ 152 w 242"/>
                <a:gd name="T57" fmla="*/ 113 h 262"/>
                <a:gd name="T58" fmla="*/ 93 w 242"/>
                <a:gd name="T59" fmla="*/ 116 h 262"/>
                <a:gd name="T60" fmla="*/ 86 w 242"/>
                <a:gd name="T61" fmla="*/ 113 h 262"/>
                <a:gd name="T62" fmla="*/ 79 w 242"/>
                <a:gd name="T63" fmla="*/ 116 h 262"/>
                <a:gd name="T64" fmla="*/ 77 w 242"/>
                <a:gd name="T65" fmla="*/ 126 h 262"/>
                <a:gd name="T66" fmla="*/ 112 w 242"/>
                <a:gd name="T67" fmla="*/ 242 h 262"/>
                <a:gd name="T68" fmla="*/ 85 w 242"/>
                <a:gd name="T69" fmla="*/ 232 h 262"/>
                <a:gd name="T70" fmla="*/ 73 w 242"/>
                <a:gd name="T71" fmla="*/ 209 h 262"/>
                <a:gd name="T72" fmla="*/ 52 w 242"/>
                <a:gd name="T73" fmla="*/ 186 h 262"/>
                <a:gd name="T74" fmla="*/ 30 w 242"/>
                <a:gd name="T75" fmla="*/ 162 h 262"/>
                <a:gd name="T76" fmla="*/ 20 w 242"/>
                <a:gd name="T77" fmla="*/ 117 h 262"/>
                <a:gd name="T78" fmla="*/ 23 w 242"/>
                <a:gd name="T79" fmla="*/ 99 h 262"/>
                <a:gd name="T80" fmla="*/ 33 w 242"/>
                <a:gd name="T81" fmla="*/ 71 h 262"/>
                <a:gd name="T82" fmla="*/ 50 w 242"/>
                <a:gd name="T83" fmla="*/ 48 h 262"/>
                <a:gd name="T84" fmla="*/ 73 w 242"/>
                <a:gd name="T85" fmla="*/ 31 h 262"/>
                <a:gd name="T86" fmla="*/ 100 w 242"/>
                <a:gd name="T87" fmla="*/ 21 h 262"/>
                <a:gd name="T88" fmla="*/ 120 w 242"/>
                <a:gd name="T89" fmla="*/ 20 h 262"/>
                <a:gd name="T90" fmla="*/ 150 w 242"/>
                <a:gd name="T91" fmla="*/ 24 h 262"/>
                <a:gd name="T92" fmla="*/ 178 w 242"/>
                <a:gd name="T93" fmla="*/ 36 h 262"/>
                <a:gd name="T94" fmla="*/ 198 w 242"/>
                <a:gd name="T95" fmla="*/ 56 h 262"/>
                <a:gd name="T96" fmla="*/ 214 w 242"/>
                <a:gd name="T97" fmla="*/ 80 h 262"/>
                <a:gd name="T98" fmla="*/ 221 w 242"/>
                <a:gd name="T99" fmla="*/ 107 h 262"/>
                <a:gd name="T100" fmla="*/ 221 w 242"/>
                <a:gd name="T101" fmla="*/ 135 h 262"/>
                <a:gd name="T102" fmla="*/ 204 w 242"/>
                <a:gd name="T103" fmla="*/ 173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2" h="262">
                  <a:moveTo>
                    <a:pt x="120" y="0"/>
                  </a:moveTo>
                  <a:lnTo>
                    <a:pt x="120" y="0"/>
                  </a:lnTo>
                  <a:lnTo>
                    <a:pt x="109" y="0"/>
                  </a:lnTo>
                  <a:lnTo>
                    <a:pt x="96" y="1"/>
                  </a:lnTo>
                  <a:lnTo>
                    <a:pt x="85" y="4"/>
                  </a:lnTo>
                  <a:lnTo>
                    <a:pt x="74" y="8"/>
                  </a:lnTo>
                  <a:lnTo>
                    <a:pt x="63" y="14"/>
                  </a:lnTo>
                  <a:lnTo>
                    <a:pt x="53" y="20"/>
                  </a:lnTo>
                  <a:lnTo>
                    <a:pt x="44" y="27"/>
                  </a:lnTo>
                  <a:lnTo>
                    <a:pt x="36" y="34"/>
                  </a:lnTo>
                  <a:lnTo>
                    <a:pt x="27" y="43"/>
                  </a:lnTo>
                  <a:lnTo>
                    <a:pt x="21" y="51"/>
                  </a:lnTo>
                  <a:lnTo>
                    <a:pt x="14" y="61"/>
                  </a:lnTo>
                  <a:lnTo>
                    <a:pt x="10" y="71"/>
                  </a:lnTo>
                  <a:lnTo>
                    <a:pt x="6" y="83"/>
                  </a:lnTo>
                  <a:lnTo>
                    <a:pt x="3" y="94"/>
                  </a:lnTo>
                  <a:lnTo>
                    <a:pt x="1" y="106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0" y="129"/>
                  </a:lnTo>
                  <a:lnTo>
                    <a:pt x="1" y="139"/>
                  </a:lnTo>
                  <a:lnTo>
                    <a:pt x="4" y="149"/>
                  </a:lnTo>
                  <a:lnTo>
                    <a:pt x="7" y="157"/>
                  </a:lnTo>
                  <a:lnTo>
                    <a:pt x="14" y="173"/>
                  </a:lnTo>
                  <a:lnTo>
                    <a:pt x="23" y="186"/>
                  </a:lnTo>
                  <a:lnTo>
                    <a:pt x="23" y="186"/>
                  </a:lnTo>
                  <a:lnTo>
                    <a:pt x="39" y="203"/>
                  </a:lnTo>
                  <a:lnTo>
                    <a:pt x="54" y="218"/>
                  </a:lnTo>
                  <a:lnTo>
                    <a:pt x="60" y="226"/>
                  </a:lnTo>
                  <a:lnTo>
                    <a:pt x="64" y="236"/>
                  </a:lnTo>
                  <a:lnTo>
                    <a:pt x="69" y="248"/>
                  </a:lnTo>
                  <a:lnTo>
                    <a:pt x="72" y="262"/>
                  </a:lnTo>
                  <a:lnTo>
                    <a:pt x="120" y="262"/>
                  </a:lnTo>
                  <a:lnTo>
                    <a:pt x="171" y="262"/>
                  </a:lnTo>
                  <a:lnTo>
                    <a:pt x="171" y="262"/>
                  </a:lnTo>
                  <a:lnTo>
                    <a:pt x="173" y="248"/>
                  </a:lnTo>
                  <a:lnTo>
                    <a:pt x="176" y="236"/>
                  </a:lnTo>
                  <a:lnTo>
                    <a:pt x="182" y="226"/>
                  </a:lnTo>
                  <a:lnTo>
                    <a:pt x="188" y="218"/>
                  </a:lnTo>
                  <a:lnTo>
                    <a:pt x="202" y="203"/>
                  </a:lnTo>
                  <a:lnTo>
                    <a:pt x="219" y="186"/>
                  </a:lnTo>
                  <a:lnTo>
                    <a:pt x="219" y="186"/>
                  </a:lnTo>
                  <a:lnTo>
                    <a:pt x="229" y="173"/>
                  </a:lnTo>
                  <a:lnTo>
                    <a:pt x="232" y="165"/>
                  </a:lnTo>
                  <a:lnTo>
                    <a:pt x="237" y="157"/>
                  </a:lnTo>
                  <a:lnTo>
                    <a:pt x="241" y="139"/>
                  </a:lnTo>
                  <a:lnTo>
                    <a:pt x="242" y="117"/>
                  </a:lnTo>
                  <a:lnTo>
                    <a:pt x="242" y="117"/>
                  </a:lnTo>
                  <a:lnTo>
                    <a:pt x="241" y="106"/>
                  </a:lnTo>
                  <a:lnTo>
                    <a:pt x="239" y="94"/>
                  </a:lnTo>
                  <a:lnTo>
                    <a:pt x="237" y="83"/>
                  </a:lnTo>
                  <a:lnTo>
                    <a:pt x="232" y="71"/>
                  </a:lnTo>
                  <a:lnTo>
                    <a:pt x="226" y="61"/>
                  </a:lnTo>
                  <a:lnTo>
                    <a:pt x="221" y="51"/>
                  </a:lnTo>
                  <a:lnTo>
                    <a:pt x="214" y="43"/>
                  </a:lnTo>
                  <a:lnTo>
                    <a:pt x="206" y="34"/>
                  </a:lnTo>
                  <a:lnTo>
                    <a:pt x="198" y="27"/>
                  </a:lnTo>
                  <a:lnTo>
                    <a:pt x="188" y="20"/>
                  </a:lnTo>
                  <a:lnTo>
                    <a:pt x="178" y="14"/>
                  </a:lnTo>
                  <a:lnTo>
                    <a:pt x="168" y="8"/>
                  </a:lnTo>
                  <a:lnTo>
                    <a:pt x="156" y="4"/>
                  </a:lnTo>
                  <a:lnTo>
                    <a:pt x="145" y="1"/>
                  </a:lnTo>
                  <a:lnTo>
                    <a:pt x="133" y="0"/>
                  </a:lnTo>
                  <a:lnTo>
                    <a:pt x="120" y="0"/>
                  </a:lnTo>
                  <a:lnTo>
                    <a:pt x="120" y="0"/>
                  </a:lnTo>
                  <a:close/>
                  <a:moveTo>
                    <a:pt x="204" y="173"/>
                  </a:moveTo>
                  <a:lnTo>
                    <a:pt x="204" y="173"/>
                  </a:lnTo>
                  <a:lnTo>
                    <a:pt x="191" y="186"/>
                  </a:lnTo>
                  <a:lnTo>
                    <a:pt x="191" y="186"/>
                  </a:lnTo>
                  <a:lnTo>
                    <a:pt x="179" y="198"/>
                  </a:lnTo>
                  <a:lnTo>
                    <a:pt x="169" y="209"/>
                  </a:lnTo>
                  <a:lnTo>
                    <a:pt x="165" y="216"/>
                  </a:lnTo>
                  <a:lnTo>
                    <a:pt x="161" y="223"/>
                  </a:lnTo>
                  <a:lnTo>
                    <a:pt x="156" y="232"/>
                  </a:lnTo>
                  <a:lnTo>
                    <a:pt x="153" y="242"/>
                  </a:lnTo>
                  <a:lnTo>
                    <a:pt x="132" y="242"/>
                  </a:lnTo>
                  <a:lnTo>
                    <a:pt x="132" y="162"/>
                  </a:lnTo>
                  <a:lnTo>
                    <a:pt x="163" y="130"/>
                  </a:lnTo>
                  <a:lnTo>
                    <a:pt x="163" y="130"/>
                  </a:lnTo>
                  <a:lnTo>
                    <a:pt x="165" y="126"/>
                  </a:lnTo>
                  <a:lnTo>
                    <a:pt x="166" y="123"/>
                  </a:lnTo>
                  <a:lnTo>
                    <a:pt x="165" y="119"/>
                  </a:lnTo>
                  <a:lnTo>
                    <a:pt x="163" y="116"/>
                  </a:lnTo>
                  <a:lnTo>
                    <a:pt x="163" y="116"/>
                  </a:lnTo>
                  <a:lnTo>
                    <a:pt x="159" y="113"/>
                  </a:lnTo>
                  <a:lnTo>
                    <a:pt x="156" y="113"/>
                  </a:lnTo>
                  <a:lnTo>
                    <a:pt x="152" y="113"/>
                  </a:lnTo>
                  <a:lnTo>
                    <a:pt x="149" y="116"/>
                  </a:lnTo>
                  <a:lnTo>
                    <a:pt x="120" y="143"/>
                  </a:lnTo>
                  <a:lnTo>
                    <a:pt x="93" y="116"/>
                  </a:lnTo>
                  <a:lnTo>
                    <a:pt x="93" y="116"/>
                  </a:lnTo>
                  <a:lnTo>
                    <a:pt x="90" y="113"/>
                  </a:lnTo>
                  <a:lnTo>
                    <a:pt x="86" y="113"/>
                  </a:lnTo>
                  <a:lnTo>
                    <a:pt x="82" y="113"/>
                  </a:lnTo>
                  <a:lnTo>
                    <a:pt x="79" y="116"/>
                  </a:lnTo>
                  <a:lnTo>
                    <a:pt x="79" y="116"/>
                  </a:lnTo>
                  <a:lnTo>
                    <a:pt x="77" y="119"/>
                  </a:lnTo>
                  <a:lnTo>
                    <a:pt x="76" y="123"/>
                  </a:lnTo>
                  <a:lnTo>
                    <a:pt x="77" y="126"/>
                  </a:lnTo>
                  <a:lnTo>
                    <a:pt x="79" y="130"/>
                  </a:lnTo>
                  <a:lnTo>
                    <a:pt x="112" y="162"/>
                  </a:lnTo>
                  <a:lnTo>
                    <a:pt x="112" y="242"/>
                  </a:lnTo>
                  <a:lnTo>
                    <a:pt x="87" y="242"/>
                  </a:lnTo>
                  <a:lnTo>
                    <a:pt x="87" y="242"/>
                  </a:lnTo>
                  <a:lnTo>
                    <a:pt x="85" y="232"/>
                  </a:lnTo>
                  <a:lnTo>
                    <a:pt x="82" y="223"/>
                  </a:lnTo>
                  <a:lnTo>
                    <a:pt x="77" y="216"/>
                  </a:lnTo>
                  <a:lnTo>
                    <a:pt x="73" y="209"/>
                  </a:lnTo>
                  <a:lnTo>
                    <a:pt x="62" y="198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37" y="173"/>
                  </a:lnTo>
                  <a:lnTo>
                    <a:pt x="37" y="173"/>
                  </a:lnTo>
                  <a:lnTo>
                    <a:pt x="30" y="162"/>
                  </a:lnTo>
                  <a:lnTo>
                    <a:pt x="24" y="149"/>
                  </a:lnTo>
                  <a:lnTo>
                    <a:pt x="21" y="135"/>
                  </a:lnTo>
                  <a:lnTo>
                    <a:pt x="20" y="117"/>
                  </a:lnTo>
                  <a:lnTo>
                    <a:pt x="20" y="117"/>
                  </a:lnTo>
                  <a:lnTo>
                    <a:pt x="21" y="107"/>
                  </a:lnTo>
                  <a:lnTo>
                    <a:pt x="23" y="99"/>
                  </a:lnTo>
                  <a:lnTo>
                    <a:pt x="24" y="89"/>
                  </a:lnTo>
                  <a:lnTo>
                    <a:pt x="29" y="80"/>
                  </a:lnTo>
                  <a:lnTo>
                    <a:pt x="33" y="71"/>
                  </a:lnTo>
                  <a:lnTo>
                    <a:pt x="37" y="63"/>
                  </a:lnTo>
                  <a:lnTo>
                    <a:pt x="43" y="56"/>
                  </a:lnTo>
                  <a:lnTo>
                    <a:pt x="50" y="48"/>
                  </a:lnTo>
                  <a:lnTo>
                    <a:pt x="57" y="41"/>
                  </a:lnTo>
                  <a:lnTo>
                    <a:pt x="64" y="36"/>
                  </a:lnTo>
                  <a:lnTo>
                    <a:pt x="73" y="31"/>
                  </a:lnTo>
                  <a:lnTo>
                    <a:pt x="82" y="27"/>
                  </a:lnTo>
                  <a:lnTo>
                    <a:pt x="90" y="24"/>
                  </a:lnTo>
                  <a:lnTo>
                    <a:pt x="100" y="21"/>
                  </a:lnTo>
                  <a:lnTo>
                    <a:pt x="110" y="20"/>
                  </a:lnTo>
                  <a:lnTo>
                    <a:pt x="120" y="20"/>
                  </a:lnTo>
                  <a:lnTo>
                    <a:pt x="120" y="20"/>
                  </a:lnTo>
                  <a:lnTo>
                    <a:pt x="130" y="20"/>
                  </a:lnTo>
                  <a:lnTo>
                    <a:pt x="140" y="21"/>
                  </a:lnTo>
                  <a:lnTo>
                    <a:pt x="150" y="24"/>
                  </a:lnTo>
                  <a:lnTo>
                    <a:pt x="161" y="27"/>
                  </a:lnTo>
                  <a:lnTo>
                    <a:pt x="169" y="31"/>
                  </a:lnTo>
                  <a:lnTo>
                    <a:pt x="178" y="36"/>
                  </a:lnTo>
                  <a:lnTo>
                    <a:pt x="185" y="41"/>
                  </a:lnTo>
                  <a:lnTo>
                    <a:pt x="192" y="48"/>
                  </a:lnTo>
                  <a:lnTo>
                    <a:pt x="198" y="56"/>
                  </a:lnTo>
                  <a:lnTo>
                    <a:pt x="205" y="63"/>
                  </a:lnTo>
                  <a:lnTo>
                    <a:pt x="209" y="71"/>
                  </a:lnTo>
                  <a:lnTo>
                    <a:pt x="214" y="80"/>
                  </a:lnTo>
                  <a:lnTo>
                    <a:pt x="216" y="89"/>
                  </a:lnTo>
                  <a:lnTo>
                    <a:pt x="219" y="99"/>
                  </a:lnTo>
                  <a:lnTo>
                    <a:pt x="221" y="107"/>
                  </a:lnTo>
                  <a:lnTo>
                    <a:pt x="222" y="117"/>
                  </a:lnTo>
                  <a:lnTo>
                    <a:pt x="222" y="117"/>
                  </a:lnTo>
                  <a:lnTo>
                    <a:pt x="221" y="135"/>
                  </a:lnTo>
                  <a:lnTo>
                    <a:pt x="218" y="149"/>
                  </a:lnTo>
                  <a:lnTo>
                    <a:pt x="212" y="162"/>
                  </a:lnTo>
                  <a:lnTo>
                    <a:pt x="204" y="173"/>
                  </a:lnTo>
                  <a:lnTo>
                    <a:pt x="204" y="17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  <p:sp>
          <p:nvSpPr>
            <p:cNvPr id="23" name="Freeform 118">
              <a:extLst>
                <a:ext uri="{FF2B5EF4-FFF2-40B4-BE49-F238E27FC236}">
                  <a16:creationId xmlns:a16="http://schemas.microsoft.com/office/drawing/2014/main" id="{EACE0C4B-099A-47F5-AC64-281D298AC2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0776" y="2844801"/>
              <a:ext cx="31750" cy="73025"/>
            </a:xfrm>
            <a:custGeom>
              <a:avLst/>
              <a:gdLst>
                <a:gd name="T0" fmla="*/ 10 w 20"/>
                <a:gd name="T1" fmla="*/ 46 h 46"/>
                <a:gd name="T2" fmla="*/ 10 w 20"/>
                <a:gd name="T3" fmla="*/ 46 h 46"/>
                <a:gd name="T4" fmla="*/ 15 w 20"/>
                <a:gd name="T5" fmla="*/ 46 h 46"/>
                <a:gd name="T6" fmla="*/ 18 w 20"/>
                <a:gd name="T7" fmla="*/ 43 h 46"/>
                <a:gd name="T8" fmla="*/ 19 w 20"/>
                <a:gd name="T9" fmla="*/ 40 h 46"/>
                <a:gd name="T10" fmla="*/ 20 w 20"/>
                <a:gd name="T11" fmla="*/ 36 h 46"/>
                <a:gd name="T12" fmla="*/ 20 w 20"/>
                <a:gd name="T13" fmla="*/ 10 h 46"/>
                <a:gd name="T14" fmla="*/ 20 w 20"/>
                <a:gd name="T15" fmla="*/ 10 h 46"/>
                <a:gd name="T16" fmla="*/ 19 w 20"/>
                <a:gd name="T17" fmla="*/ 7 h 46"/>
                <a:gd name="T18" fmla="*/ 18 w 20"/>
                <a:gd name="T19" fmla="*/ 3 h 46"/>
                <a:gd name="T20" fmla="*/ 15 w 20"/>
                <a:gd name="T21" fmla="*/ 2 h 46"/>
                <a:gd name="T22" fmla="*/ 10 w 20"/>
                <a:gd name="T23" fmla="*/ 0 h 46"/>
                <a:gd name="T24" fmla="*/ 10 w 20"/>
                <a:gd name="T25" fmla="*/ 0 h 46"/>
                <a:gd name="T26" fmla="*/ 6 w 20"/>
                <a:gd name="T27" fmla="*/ 2 h 46"/>
                <a:gd name="T28" fmla="*/ 3 w 20"/>
                <a:gd name="T29" fmla="*/ 3 h 46"/>
                <a:gd name="T30" fmla="*/ 2 w 20"/>
                <a:gd name="T31" fmla="*/ 7 h 46"/>
                <a:gd name="T32" fmla="*/ 0 w 20"/>
                <a:gd name="T33" fmla="*/ 10 h 46"/>
                <a:gd name="T34" fmla="*/ 0 w 20"/>
                <a:gd name="T35" fmla="*/ 36 h 46"/>
                <a:gd name="T36" fmla="*/ 0 w 20"/>
                <a:gd name="T37" fmla="*/ 36 h 46"/>
                <a:gd name="T38" fmla="*/ 2 w 20"/>
                <a:gd name="T39" fmla="*/ 40 h 46"/>
                <a:gd name="T40" fmla="*/ 3 w 20"/>
                <a:gd name="T41" fmla="*/ 43 h 46"/>
                <a:gd name="T42" fmla="*/ 6 w 20"/>
                <a:gd name="T43" fmla="*/ 46 h 46"/>
                <a:gd name="T44" fmla="*/ 10 w 20"/>
                <a:gd name="T45" fmla="*/ 46 h 46"/>
                <a:gd name="T46" fmla="*/ 10 w 20"/>
                <a:gd name="T4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" h="46">
                  <a:moveTo>
                    <a:pt x="10" y="46"/>
                  </a:moveTo>
                  <a:lnTo>
                    <a:pt x="10" y="46"/>
                  </a:lnTo>
                  <a:lnTo>
                    <a:pt x="15" y="46"/>
                  </a:lnTo>
                  <a:lnTo>
                    <a:pt x="18" y="43"/>
                  </a:lnTo>
                  <a:lnTo>
                    <a:pt x="19" y="40"/>
                  </a:lnTo>
                  <a:lnTo>
                    <a:pt x="20" y="3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9" y="7"/>
                  </a:lnTo>
                  <a:lnTo>
                    <a:pt x="18" y="3"/>
                  </a:lnTo>
                  <a:lnTo>
                    <a:pt x="15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2" y="7"/>
                  </a:lnTo>
                  <a:lnTo>
                    <a:pt x="0" y="1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3" y="43"/>
                  </a:lnTo>
                  <a:lnTo>
                    <a:pt x="6" y="46"/>
                  </a:lnTo>
                  <a:lnTo>
                    <a:pt x="10" y="46"/>
                  </a:lnTo>
                  <a:lnTo>
                    <a:pt x="1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  <p:sp>
          <p:nvSpPr>
            <p:cNvPr id="24" name="Freeform 119">
              <a:extLst>
                <a:ext uri="{FF2B5EF4-FFF2-40B4-BE49-F238E27FC236}">
                  <a16:creationId xmlns:a16="http://schemas.microsoft.com/office/drawing/2014/main" id="{AB509E1D-E9AB-4FE6-B6FB-CEA51ED1C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2863" y="2943226"/>
              <a:ext cx="65088" cy="63500"/>
            </a:xfrm>
            <a:custGeom>
              <a:avLst/>
              <a:gdLst>
                <a:gd name="T0" fmla="*/ 39 w 41"/>
                <a:gd name="T1" fmla="*/ 3 h 40"/>
                <a:gd name="T2" fmla="*/ 39 w 41"/>
                <a:gd name="T3" fmla="*/ 3 h 40"/>
                <a:gd name="T4" fmla="*/ 36 w 41"/>
                <a:gd name="T5" fmla="*/ 0 h 40"/>
                <a:gd name="T6" fmla="*/ 31 w 41"/>
                <a:gd name="T7" fmla="*/ 0 h 40"/>
                <a:gd name="T8" fmla="*/ 27 w 41"/>
                <a:gd name="T9" fmla="*/ 0 h 40"/>
                <a:gd name="T10" fmla="*/ 24 w 41"/>
                <a:gd name="T11" fmla="*/ 3 h 40"/>
                <a:gd name="T12" fmla="*/ 4 w 41"/>
                <a:gd name="T13" fmla="*/ 23 h 40"/>
                <a:gd name="T14" fmla="*/ 4 w 41"/>
                <a:gd name="T15" fmla="*/ 23 h 40"/>
                <a:gd name="T16" fmla="*/ 1 w 41"/>
                <a:gd name="T17" fmla="*/ 27 h 40"/>
                <a:gd name="T18" fmla="*/ 0 w 41"/>
                <a:gd name="T19" fmla="*/ 30 h 40"/>
                <a:gd name="T20" fmla="*/ 1 w 41"/>
                <a:gd name="T21" fmla="*/ 34 h 40"/>
                <a:gd name="T22" fmla="*/ 4 w 41"/>
                <a:gd name="T23" fmla="*/ 37 h 40"/>
                <a:gd name="T24" fmla="*/ 4 w 41"/>
                <a:gd name="T25" fmla="*/ 37 h 40"/>
                <a:gd name="T26" fmla="*/ 7 w 41"/>
                <a:gd name="T27" fmla="*/ 40 h 40"/>
                <a:gd name="T28" fmla="*/ 10 w 41"/>
                <a:gd name="T29" fmla="*/ 40 h 40"/>
                <a:gd name="T30" fmla="*/ 10 w 41"/>
                <a:gd name="T31" fmla="*/ 40 h 40"/>
                <a:gd name="T32" fmla="*/ 14 w 41"/>
                <a:gd name="T33" fmla="*/ 40 h 40"/>
                <a:gd name="T34" fmla="*/ 17 w 41"/>
                <a:gd name="T35" fmla="*/ 37 h 40"/>
                <a:gd name="T36" fmla="*/ 39 w 41"/>
                <a:gd name="T37" fmla="*/ 17 h 40"/>
                <a:gd name="T38" fmla="*/ 39 w 41"/>
                <a:gd name="T39" fmla="*/ 17 h 40"/>
                <a:gd name="T40" fmla="*/ 41 w 41"/>
                <a:gd name="T41" fmla="*/ 13 h 40"/>
                <a:gd name="T42" fmla="*/ 41 w 41"/>
                <a:gd name="T43" fmla="*/ 10 h 40"/>
                <a:gd name="T44" fmla="*/ 40 w 41"/>
                <a:gd name="T45" fmla="*/ 6 h 40"/>
                <a:gd name="T46" fmla="*/ 39 w 41"/>
                <a:gd name="T47" fmla="*/ 3 h 40"/>
                <a:gd name="T48" fmla="*/ 39 w 41"/>
                <a:gd name="T49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40">
                  <a:moveTo>
                    <a:pt x="39" y="3"/>
                  </a:moveTo>
                  <a:lnTo>
                    <a:pt x="39" y="3"/>
                  </a:lnTo>
                  <a:lnTo>
                    <a:pt x="36" y="0"/>
                  </a:lnTo>
                  <a:lnTo>
                    <a:pt x="31" y="0"/>
                  </a:lnTo>
                  <a:lnTo>
                    <a:pt x="27" y="0"/>
                  </a:lnTo>
                  <a:lnTo>
                    <a:pt x="24" y="3"/>
                  </a:lnTo>
                  <a:lnTo>
                    <a:pt x="4" y="23"/>
                  </a:lnTo>
                  <a:lnTo>
                    <a:pt x="4" y="23"/>
                  </a:lnTo>
                  <a:lnTo>
                    <a:pt x="1" y="27"/>
                  </a:lnTo>
                  <a:lnTo>
                    <a:pt x="0" y="30"/>
                  </a:lnTo>
                  <a:lnTo>
                    <a:pt x="1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7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4" y="40"/>
                  </a:lnTo>
                  <a:lnTo>
                    <a:pt x="17" y="37"/>
                  </a:lnTo>
                  <a:lnTo>
                    <a:pt x="39" y="17"/>
                  </a:lnTo>
                  <a:lnTo>
                    <a:pt x="39" y="17"/>
                  </a:lnTo>
                  <a:lnTo>
                    <a:pt x="41" y="13"/>
                  </a:lnTo>
                  <a:lnTo>
                    <a:pt x="41" y="10"/>
                  </a:lnTo>
                  <a:lnTo>
                    <a:pt x="40" y="6"/>
                  </a:lnTo>
                  <a:lnTo>
                    <a:pt x="39" y="3"/>
                  </a:lnTo>
                  <a:lnTo>
                    <a:pt x="39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  <p:sp>
          <p:nvSpPr>
            <p:cNvPr id="25" name="Freeform 120">
              <a:extLst>
                <a:ext uri="{FF2B5EF4-FFF2-40B4-BE49-F238E27FC236}">
                  <a16:creationId xmlns:a16="http://schemas.microsoft.com/office/drawing/2014/main" id="{9FD976EC-8C65-4E37-A8C3-6906D38AF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8526" y="2943226"/>
              <a:ext cx="63500" cy="63500"/>
            </a:xfrm>
            <a:custGeom>
              <a:avLst/>
              <a:gdLst>
                <a:gd name="T0" fmla="*/ 37 w 40"/>
                <a:gd name="T1" fmla="*/ 37 h 40"/>
                <a:gd name="T2" fmla="*/ 37 w 40"/>
                <a:gd name="T3" fmla="*/ 37 h 40"/>
                <a:gd name="T4" fmla="*/ 40 w 40"/>
                <a:gd name="T5" fmla="*/ 34 h 40"/>
                <a:gd name="T6" fmla="*/ 40 w 40"/>
                <a:gd name="T7" fmla="*/ 30 h 40"/>
                <a:gd name="T8" fmla="*/ 40 w 40"/>
                <a:gd name="T9" fmla="*/ 27 h 40"/>
                <a:gd name="T10" fmla="*/ 37 w 40"/>
                <a:gd name="T11" fmla="*/ 23 h 40"/>
                <a:gd name="T12" fmla="*/ 17 w 40"/>
                <a:gd name="T13" fmla="*/ 3 h 40"/>
                <a:gd name="T14" fmla="*/ 17 w 40"/>
                <a:gd name="T15" fmla="*/ 3 h 40"/>
                <a:gd name="T16" fmla="*/ 13 w 40"/>
                <a:gd name="T17" fmla="*/ 0 h 40"/>
                <a:gd name="T18" fmla="*/ 10 w 40"/>
                <a:gd name="T19" fmla="*/ 0 h 40"/>
                <a:gd name="T20" fmla="*/ 6 w 40"/>
                <a:gd name="T21" fmla="*/ 0 h 40"/>
                <a:gd name="T22" fmla="*/ 3 w 40"/>
                <a:gd name="T23" fmla="*/ 3 h 40"/>
                <a:gd name="T24" fmla="*/ 3 w 40"/>
                <a:gd name="T25" fmla="*/ 3 h 40"/>
                <a:gd name="T26" fmla="*/ 0 w 40"/>
                <a:gd name="T27" fmla="*/ 6 h 40"/>
                <a:gd name="T28" fmla="*/ 0 w 40"/>
                <a:gd name="T29" fmla="*/ 10 h 40"/>
                <a:gd name="T30" fmla="*/ 0 w 40"/>
                <a:gd name="T31" fmla="*/ 13 h 40"/>
                <a:gd name="T32" fmla="*/ 3 w 40"/>
                <a:gd name="T33" fmla="*/ 17 h 40"/>
                <a:gd name="T34" fmla="*/ 23 w 40"/>
                <a:gd name="T35" fmla="*/ 37 h 40"/>
                <a:gd name="T36" fmla="*/ 23 w 40"/>
                <a:gd name="T37" fmla="*/ 37 h 40"/>
                <a:gd name="T38" fmla="*/ 27 w 40"/>
                <a:gd name="T39" fmla="*/ 40 h 40"/>
                <a:gd name="T40" fmla="*/ 30 w 40"/>
                <a:gd name="T41" fmla="*/ 40 h 40"/>
                <a:gd name="T42" fmla="*/ 30 w 40"/>
                <a:gd name="T43" fmla="*/ 40 h 40"/>
                <a:gd name="T44" fmla="*/ 34 w 40"/>
                <a:gd name="T45" fmla="*/ 40 h 40"/>
                <a:gd name="T46" fmla="*/ 37 w 40"/>
                <a:gd name="T47" fmla="*/ 37 h 40"/>
                <a:gd name="T48" fmla="*/ 37 w 40"/>
                <a:gd name="T4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" h="40">
                  <a:moveTo>
                    <a:pt x="37" y="37"/>
                  </a:moveTo>
                  <a:lnTo>
                    <a:pt x="37" y="37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7" y="23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3"/>
                  </a:lnTo>
                  <a:lnTo>
                    <a:pt x="3" y="1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7" y="40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3733"/>
            </a:p>
          </p:txBody>
        </p:sp>
      </p:grpSp>
      <p:sp>
        <p:nvSpPr>
          <p:cNvPr id="16" name="Circle: Hollow 15">
            <a:extLst>
              <a:ext uri="{FF2B5EF4-FFF2-40B4-BE49-F238E27FC236}">
                <a16:creationId xmlns:a16="http://schemas.microsoft.com/office/drawing/2014/main" id="{D2EAA2FB-D4F1-4229-AD48-A1C1EC5122D4}"/>
              </a:ext>
            </a:extLst>
          </p:cNvPr>
          <p:cNvSpPr/>
          <p:nvPr userDrawn="1"/>
        </p:nvSpPr>
        <p:spPr>
          <a:xfrm>
            <a:off x="11580629" y="83744"/>
            <a:ext cx="573867" cy="573865"/>
          </a:xfrm>
          <a:prstGeom prst="donut">
            <a:avLst>
              <a:gd name="adj" fmla="val 6662"/>
            </a:avLst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7536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5" y="331099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add emphasis part of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38B2EA-BB31-43AD-949C-FEDBA5DCC980}"/>
              </a:ext>
            </a:extLst>
          </p:cNvPr>
          <p:cNvSpPr/>
          <p:nvPr userDrawn="1"/>
        </p:nvSpPr>
        <p:spPr>
          <a:xfrm>
            <a:off x="0" y="0"/>
            <a:ext cx="12192000" cy="36576"/>
          </a:xfrm>
          <a:prstGeom prst="rect">
            <a:avLst/>
          </a:prstGeom>
          <a:solidFill>
            <a:srgbClr val="E777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12" name="Rounded Rectangle 48">
            <a:extLst>
              <a:ext uri="{FF2B5EF4-FFF2-40B4-BE49-F238E27FC236}">
                <a16:creationId xmlns:a16="http://schemas.microsoft.com/office/drawing/2014/main" id="{D9F9595D-9AC8-454E-9856-972FF1250CB0}"/>
              </a:ext>
            </a:extLst>
          </p:cNvPr>
          <p:cNvSpPr/>
          <p:nvPr userDrawn="1"/>
        </p:nvSpPr>
        <p:spPr>
          <a:xfrm>
            <a:off x="9072592" y="-3700"/>
            <a:ext cx="2415461" cy="24622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1600" i="0" dirty="0">
                <a:solidFill>
                  <a:schemeClr val="accent1">
                    <a:lumMod val="75000"/>
                  </a:schemeClr>
                </a:solidFill>
                <a:effectLst/>
              </a:rPr>
              <a:t>DEVELOP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C3B8ED8-F471-4AF5-BC10-E49D574626A6}"/>
              </a:ext>
            </a:extLst>
          </p:cNvPr>
          <p:cNvGrpSpPr/>
          <p:nvPr userDrawn="1"/>
        </p:nvGrpSpPr>
        <p:grpSpPr>
          <a:xfrm>
            <a:off x="11575116" y="78134"/>
            <a:ext cx="584893" cy="585085"/>
            <a:chOff x="4064614" y="3263590"/>
            <a:chExt cx="4806950" cy="4808538"/>
          </a:xfrm>
        </p:grpSpPr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578AE78B-8EF6-4EAF-B3EA-1628F925C0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3263590"/>
              <a:ext cx="2403475" cy="2403475"/>
            </a:xfrm>
            <a:custGeom>
              <a:avLst/>
              <a:gdLst>
                <a:gd name="T0" fmla="*/ 0 w 3179"/>
                <a:gd name="T1" fmla="*/ 0 h 3178"/>
                <a:gd name="T2" fmla="*/ 3179 w 3179"/>
                <a:gd name="T3" fmla="*/ 3178 h 3178"/>
                <a:gd name="T4" fmla="*/ 0 w 3179"/>
                <a:gd name="T5" fmla="*/ 3178 h 3178"/>
                <a:gd name="T6" fmla="*/ 0 w 3179"/>
                <a:gd name="T7" fmla="*/ 0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8">
                  <a:moveTo>
                    <a:pt x="0" y="0"/>
                  </a:moveTo>
                  <a:cubicBezTo>
                    <a:pt x="1756" y="0"/>
                    <a:pt x="3179" y="1423"/>
                    <a:pt x="3179" y="3178"/>
                  </a:cubicBezTo>
                  <a:lnTo>
                    <a:pt x="0" y="3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29F079EA-6918-4A22-83D2-A3091D9EF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5667065"/>
              <a:ext cx="2403475" cy="2405063"/>
            </a:xfrm>
            <a:custGeom>
              <a:avLst/>
              <a:gdLst>
                <a:gd name="T0" fmla="*/ 3179 w 3179"/>
                <a:gd name="T1" fmla="*/ 0 h 3179"/>
                <a:gd name="T2" fmla="*/ 0 w 3179"/>
                <a:gd name="T3" fmla="*/ 3179 h 3179"/>
                <a:gd name="T4" fmla="*/ 0 w 3179"/>
                <a:gd name="T5" fmla="*/ 0 h 3179"/>
                <a:gd name="T6" fmla="*/ 3179 w 3179"/>
                <a:gd name="T7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9">
                  <a:moveTo>
                    <a:pt x="3179" y="0"/>
                  </a:moveTo>
                  <a:cubicBezTo>
                    <a:pt x="3179" y="1756"/>
                    <a:pt x="1756" y="3179"/>
                    <a:pt x="0" y="3179"/>
                  </a:cubicBezTo>
                  <a:lnTo>
                    <a:pt x="0" y="0"/>
                  </a:lnTo>
                  <a:lnTo>
                    <a:pt x="3179" y="0"/>
                  </a:lnTo>
                  <a:close/>
                </a:path>
              </a:pathLst>
            </a:custGeom>
            <a:solidFill>
              <a:srgbClr val="E77723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265AA4FE-CEA8-449E-9B15-046AE50FC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5667065"/>
              <a:ext cx="2403475" cy="2405063"/>
            </a:xfrm>
            <a:custGeom>
              <a:avLst/>
              <a:gdLst>
                <a:gd name="T0" fmla="*/ 3178 w 3178"/>
                <a:gd name="T1" fmla="*/ 3179 h 3179"/>
                <a:gd name="T2" fmla="*/ 0 w 3178"/>
                <a:gd name="T3" fmla="*/ 0 h 3179"/>
                <a:gd name="T4" fmla="*/ 3178 w 3178"/>
                <a:gd name="T5" fmla="*/ 0 h 3179"/>
                <a:gd name="T6" fmla="*/ 3178 w 3178"/>
                <a:gd name="T7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9">
                  <a:moveTo>
                    <a:pt x="3178" y="3179"/>
                  </a:moveTo>
                  <a:cubicBezTo>
                    <a:pt x="1423" y="3179"/>
                    <a:pt x="0" y="1756"/>
                    <a:pt x="0" y="0"/>
                  </a:cubicBezTo>
                  <a:lnTo>
                    <a:pt x="3178" y="0"/>
                  </a:lnTo>
                  <a:lnTo>
                    <a:pt x="3178" y="3179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7" name="Freeform 24">
              <a:extLst>
                <a:ext uri="{FF2B5EF4-FFF2-40B4-BE49-F238E27FC236}">
                  <a16:creationId xmlns:a16="http://schemas.microsoft.com/office/drawing/2014/main" id="{6437BBCB-DD42-4728-B6AC-7282330C45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3263590"/>
              <a:ext cx="2403475" cy="2403475"/>
            </a:xfrm>
            <a:custGeom>
              <a:avLst/>
              <a:gdLst>
                <a:gd name="T0" fmla="*/ 0 w 3178"/>
                <a:gd name="T1" fmla="*/ 3178 h 3178"/>
                <a:gd name="T2" fmla="*/ 3178 w 3178"/>
                <a:gd name="T3" fmla="*/ 0 h 3178"/>
                <a:gd name="T4" fmla="*/ 3178 w 3178"/>
                <a:gd name="T5" fmla="*/ 3178 h 3178"/>
                <a:gd name="T6" fmla="*/ 0 w 3178"/>
                <a:gd name="T7" fmla="*/ 3178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8">
                  <a:moveTo>
                    <a:pt x="0" y="3178"/>
                  </a:moveTo>
                  <a:cubicBezTo>
                    <a:pt x="0" y="1423"/>
                    <a:pt x="1423" y="0"/>
                    <a:pt x="3178" y="0"/>
                  </a:cubicBezTo>
                  <a:lnTo>
                    <a:pt x="3178" y="3178"/>
                  </a:lnTo>
                  <a:lnTo>
                    <a:pt x="0" y="3178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9B6E3A8A-3065-44E9-A436-E1703B017D7E}"/>
              </a:ext>
            </a:extLst>
          </p:cNvPr>
          <p:cNvSpPr/>
          <p:nvPr userDrawn="1"/>
        </p:nvSpPr>
        <p:spPr>
          <a:xfrm>
            <a:off x="11655187" y="674996"/>
            <a:ext cx="424751" cy="24128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0000"/>
                  <a:lumOff val="10000"/>
                  <a:alpha val="78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27" name="Circle: Hollow 26">
            <a:extLst>
              <a:ext uri="{FF2B5EF4-FFF2-40B4-BE49-F238E27FC236}">
                <a16:creationId xmlns:a16="http://schemas.microsoft.com/office/drawing/2014/main" id="{359A5194-C46B-4977-A2B5-F44EEC255D3A}"/>
              </a:ext>
            </a:extLst>
          </p:cNvPr>
          <p:cNvSpPr/>
          <p:nvPr userDrawn="1"/>
        </p:nvSpPr>
        <p:spPr>
          <a:xfrm>
            <a:off x="11580629" y="83744"/>
            <a:ext cx="573867" cy="573865"/>
          </a:xfrm>
          <a:prstGeom prst="donut">
            <a:avLst>
              <a:gd name="adj" fmla="val 6662"/>
            </a:avLst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>
              <a:solidFill>
                <a:schemeClr val="tx1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D32980F6-C432-4973-833E-4E54321D1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903851" y="403559"/>
            <a:ext cx="138220" cy="15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9470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5" y="331099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add emphasis part of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791FDC-2EBE-4316-9389-5BA505C63320}"/>
              </a:ext>
            </a:extLst>
          </p:cNvPr>
          <p:cNvSpPr/>
          <p:nvPr userDrawn="1"/>
        </p:nvSpPr>
        <p:spPr>
          <a:xfrm>
            <a:off x="0" y="0"/>
            <a:ext cx="12192000" cy="3657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12" name="Rounded Rectangle 48">
            <a:extLst>
              <a:ext uri="{FF2B5EF4-FFF2-40B4-BE49-F238E27FC236}">
                <a16:creationId xmlns:a16="http://schemas.microsoft.com/office/drawing/2014/main" id="{7D956BEC-5625-41E6-8CD2-8AB1A278D528}"/>
              </a:ext>
            </a:extLst>
          </p:cNvPr>
          <p:cNvSpPr/>
          <p:nvPr userDrawn="1"/>
        </p:nvSpPr>
        <p:spPr>
          <a:xfrm>
            <a:off x="9072592" y="-3700"/>
            <a:ext cx="2415461" cy="24622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1600" i="0" dirty="0">
                <a:solidFill>
                  <a:schemeClr val="accent5">
                    <a:lumMod val="75000"/>
                  </a:schemeClr>
                </a:solidFill>
                <a:effectLst/>
              </a:rPr>
              <a:t>REFINE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893F96D-3AF3-4F5D-B642-0C33872242A8}"/>
              </a:ext>
            </a:extLst>
          </p:cNvPr>
          <p:cNvGrpSpPr/>
          <p:nvPr userDrawn="1"/>
        </p:nvGrpSpPr>
        <p:grpSpPr>
          <a:xfrm>
            <a:off x="11575116" y="78134"/>
            <a:ext cx="584893" cy="585085"/>
            <a:chOff x="4064614" y="3263590"/>
            <a:chExt cx="4806950" cy="4808538"/>
          </a:xfrm>
        </p:grpSpPr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52D22736-DC8C-4CA9-8BDA-0D8E75C253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3263590"/>
              <a:ext cx="2403475" cy="2403475"/>
            </a:xfrm>
            <a:custGeom>
              <a:avLst/>
              <a:gdLst>
                <a:gd name="T0" fmla="*/ 0 w 3179"/>
                <a:gd name="T1" fmla="*/ 0 h 3178"/>
                <a:gd name="T2" fmla="*/ 3179 w 3179"/>
                <a:gd name="T3" fmla="*/ 3178 h 3178"/>
                <a:gd name="T4" fmla="*/ 0 w 3179"/>
                <a:gd name="T5" fmla="*/ 3178 h 3178"/>
                <a:gd name="T6" fmla="*/ 0 w 3179"/>
                <a:gd name="T7" fmla="*/ 0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8">
                  <a:moveTo>
                    <a:pt x="0" y="0"/>
                  </a:moveTo>
                  <a:cubicBezTo>
                    <a:pt x="1756" y="0"/>
                    <a:pt x="3179" y="1423"/>
                    <a:pt x="3179" y="3178"/>
                  </a:cubicBezTo>
                  <a:lnTo>
                    <a:pt x="0" y="3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02A29576-1501-456D-9E4B-765986A67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5667065"/>
              <a:ext cx="2403475" cy="2405063"/>
            </a:xfrm>
            <a:custGeom>
              <a:avLst/>
              <a:gdLst>
                <a:gd name="T0" fmla="*/ 3179 w 3179"/>
                <a:gd name="T1" fmla="*/ 0 h 3179"/>
                <a:gd name="T2" fmla="*/ 0 w 3179"/>
                <a:gd name="T3" fmla="*/ 3179 h 3179"/>
                <a:gd name="T4" fmla="*/ 0 w 3179"/>
                <a:gd name="T5" fmla="*/ 0 h 3179"/>
                <a:gd name="T6" fmla="*/ 3179 w 3179"/>
                <a:gd name="T7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9">
                  <a:moveTo>
                    <a:pt x="3179" y="0"/>
                  </a:moveTo>
                  <a:cubicBezTo>
                    <a:pt x="3179" y="1756"/>
                    <a:pt x="1756" y="3179"/>
                    <a:pt x="0" y="3179"/>
                  </a:cubicBezTo>
                  <a:lnTo>
                    <a:pt x="0" y="0"/>
                  </a:lnTo>
                  <a:lnTo>
                    <a:pt x="3179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189A4BA7-57DD-47C9-A960-DDF0C9F6C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5667065"/>
              <a:ext cx="2403475" cy="2405063"/>
            </a:xfrm>
            <a:custGeom>
              <a:avLst/>
              <a:gdLst>
                <a:gd name="T0" fmla="*/ 3178 w 3178"/>
                <a:gd name="T1" fmla="*/ 3179 h 3179"/>
                <a:gd name="T2" fmla="*/ 0 w 3178"/>
                <a:gd name="T3" fmla="*/ 0 h 3179"/>
                <a:gd name="T4" fmla="*/ 3178 w 3178"/>
                <a:gd name="T5" fmla="*/ 0 h 3179"/>
                <a:gd name="T6" fmla="*/ 3178 w 3178"/>
                <a:gd name="T7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9">
                  <a:moveTo>
                    <a:pt x="3178" y="3179"/>
                  </a:moveTo>
                  <a:cubicBezTo>
                    <a:pt x="1423" y="3179"/>
                    <a:pt x="0" y="1756"/>
                    <a:pt x="0" y="0"/>
                  </a:cubicBezTo>
                  <a:lnTo>
                    <a:pt x="3178" y="0"/>
                  </a:lnTo>
                  <a:lnTo>
                    <a:pt x="3178" y="3179"/>
                  </a:lnTo>
                  <a:close/>
                </a:path>
              </a:pathLst>
            </a:custGeom>
            <a:gradFill>
              <a:gsLst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path path="circle">
                <a:fillToRect r="100000" b="100000"/>
              </a:path>
            </a:gra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7" name="Freeform 24">
              <a:extLst>
                <a:ext uri="{FF2B5EF4-FFF2-40B4-BE49-F238E27FC236}">
                  <a16:creationId xmlns:a16="http://schemas.microsoft.com/office/drawing/2014/main" id="{BE9C4406-DA0F-41A7-994B-5AF4079C7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3263590"/>
              <a:ext cx="2403475" cy="2403475"/>
            </a:xfrm>
            <a:custGeom>
              <a:avLst/>
              <a:gdLst>
                <a:gd name="T0" fmla="*/ 0 w 3178"/>
                <a:gd name="T1" fmla="*/ 3178 h 3178"/>
                <a:gd name="T2" fmla="*/ 3178 w 3178"/>
                <a:gd name="T3" fmla="*/ 0 h 3178"/>
                <a:gd name="T4" fmla="*/ 3178 w 3178"/>
                <a:gd name="T5" fmla="*/ 3178 h 3178"/>
                <a:gd name="T6" fmla="*/ 0 w 3178"/>
                <a:gd name="T7" fmla="*/ 3178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8">
                  <a:moveTo>
                    <a:pt x="0" y="3178"/>
                  </a:moveTo>
                  <a:cubicBezTo>
                    <a:pt x="0" y="1423"/>
                    <a:pt x="1423" y="0"/>
                    <a:pt x="3178" y="0"/>
                  </a:cubicBezTo>
                  <a:lnTo>
                    <a:pt x="3178" y="3178"/>
                  </a:lnTo>
                  <a:lnTo>
                    <a:pt x="0" y="3178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65FD1270-9265-4DA5-AA9E-4EFED04044A4}"/>
              </a:ext>
            </a:extLst>
          </p:cNvPr>
          <p:cNvSpPr/>
          <p:nvPr userDrawn="1"/>
        </p:nvSpPr>
        <p:spPr>
          <a:xfrm>
            <a:off x="11655187" y="674996"/>
            <a:ext cx="424751" cy="24128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0000"/>
                  <a:lumOff val="10000"/>
                  <a:alpha val="78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20" name="Circle: Hollow 19">
            <a:extLst>
              <a:ext uri="{FF2B5EF4-FFF2-40B4-BE49-F238E27FC236}">
                <a16:creationId xmlns:a16="http://schemas.microsoft.com/office/drawing/2014/main" id="{D25AF6F5-4CCA-4BE8-9782-EDC381E3F5C6}"/>
              </a:ext>
            </a:extLst>
          </p:cNvPr>
          <p:cNvSpPr/>
          <p:nvPr userDrawn="1"/>
        </p:nvSpPr>
        <p:spPr>
          <a:xfrm>
            <a:off x="11580629" y="83744"/>
            <a:ext cx="573867" cy="573865"/>
          </a:xfrm>
          <a:prstGeom prst="donut">
            <a:avLst>
              <a:gd name="adj" fmla="val 6662"/>
            </a:avLst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>
              <a:solidFill>
                <a:schemeClr val="tx1"/>
              </a:solidFill>
            </a:endParaRP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8AFBD7E0-651A-4677-A07E-CF4AC9AE2B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674043" y="394103"/>
            <a:ext cx="169533" cy="16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740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un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5" y="331099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add emphasis part of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3AF0E5-4F8E-49DE-95B6-D143F22C7981}"/>
              </a:ext>
            </a:extLst>
          </p:cNvPr>
          <p:cNvSpPr/>
          <p:nvPr userDrawn="1"/>
        </p:nvSpPr>
        <p:spPr>
          <a:xfrm>
            <a:off x="0" y="0"/>
            <a:ext cx="12192000" cy="36576"/>
          </a:xfrm>
          <a:prstGeom prst="rect">
            <a:avLst/>
          </a:prstGeom>
          <a:solidFill>
            <a:schemeClr val="accent2"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12" name="Rounded Rectangle 48">
            <a:extLst>
              <a:ext uri="{FF2B5EF4-FFF2-40B4-BE49-F238E27FC236}">
                <a16:creationId xmlns:a16="http://schemas.microsoft.com/office/drawing/2014/main" id="{E9366F75-D12C-48D6-93F1-69D4FFC6267D}"/>
              </a:ext>
            </a:extLst>
          </p:cNvPr>
          <p:cNvSpPr/>
          <p:nvPr userDrawn="1"/>
        </p:nvSpPr>
        <p:spPr>
          <a:xfrm>
            <a:off x="9072592" y="-3700"/>
            <a:ext cx="2415461" cy="246221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sz="1600" i="0" dirty="0">
                <a:solidFill>
                  <a:schemeClr val="accent2">
                    <a:lumMod val="75000"/>
                  </a:schemeClr>
                </a:solidFill>
                <a:effectLst/>
              </a:rPr>
              <a:t>LAUNCH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AABA175-A32F-4AB5-8318-C56C8BC84A8C}"/>
              </a:ext>
            </a:extLst>
          </p:cNvPr>
          <p:cNvGrpSpPr/>
          <p:nvPr userDrawn="1"/>
        </p:nvGrpSpPr>
        <p:grpSpPr>
          <a:xfrm>
            <a:off x="11575116" y="78134"/>
            <a:ext cx="584893" cy="585085"/>
            <a:chOff x="4064614" y="3263590"/>
            <a:chExt cx="4806950" cy="4808538"/>
          </a:xfrm>
        </p:grpSpPr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8AD1B0A6-751B-41CC-AAE6-C10985C95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3263590"/>
              <a:ext cx="2403475" cy="2403475"/>
            </a:xfrm>
            <a:custGeom>
              <a:avLst/>
              <a:gdLst>
                <a:gd name="T0" fmla="*/ 0 w 3179"/>
                <a:gd name="T1" fmla="*/ 0 h 3178"/>
                <a:gd name="T2" fmla="*/ 3179 w 3179"/>
                <a:gd name="T3" fmla="*/ 3178 h 3178"/>
                <a:gd name="T4" fmla="*/ 0 w 3179"/>
                <a:gd name="T5" fmla="*/ 3178 h 3178"/>
                <a:gd name="T6" fmla="*/ 0 w 3179"/>
                <a:gd name="T7" fmla="*/ 0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8">
                  <a:moveTo>
                    <a:pt x="0" y="0"/>
                  </a:moveTo>
                  <a:cubicBezTo>
                    <a:pt x="1756" y="0"/>
                    <a:pt x="3179" y="1423"/>
                    <a:pt x="3179" y="3178"/>
                  </a:cubicBezTo>
                  <a:lnTo>
                    <a:pt x="0" y="31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BE2448D-D081-4DF6-BFA7-2FBA81159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8089" y="5667065"/>
              <a:ext cx="2403475" cy="2405063"/>
            </a:xfrm>
            <a:custGeom>
              <a:avLst/>
              <a:gdLst>
                <a:gd name="T0" fmla="*/ 3179 w 3179"/>
                <a:gd name="T1" fmla="*/ 0 h 3179"/>
                <a:gd name="T2" fmla="*/ 0 w 3179"/>
                <a:gd name="T3" fmla="*/ 3179 h 3179"/>
                <a:gd name="T4" fmla="*/ 0 w 3179"/>
                <a:gd name="T5" fmla="*/ 0 h 3179"/>
                <a:gd name="T6" fmla="*/ 3179 w 3179"/>
                <a:gd name="T7" fmla="*/ 0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9" h="3179">
                  <a:moveTo>
                    <a:pt x="3179" y="0"/>
                  </a:moveTo>
                  <a:cubicBezTo>
                    <a:pt x="3179" y="1756"/>
                    <a:pt x="1756" y="3179"/>
                    <a:pt x="0" y="3179"/>
                  </a:cubicBezTo>
                  <a:lnTo>
                    <a:pt x="0" y="0"/>
                  </a:lnTo>
                  <a:lnTo>
                    <a:pt x="3179" y="0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CA3140A7-3AF9-49E0-A17C-166AAEEC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5667065"/>
              <a:ext cx="2403475" cy="2405063"/>
            </a:xfrm>
            <a:custGeom>
              <a:avLst/>
              <a:gdLst>
                <a:gd name="T0" fmla="*/ 3178 w 3178"/>
                <a:gd name="T1" fmla="*/ 3179 h 3179"/>
                <a:gd name="T2" fmla="*/ 0 w 3178"/>
                <a:gd name="T3" fmla="*/ 0 h 3179"/>
                <a:gd name="T4" fmla="*/ 3178 w 3178"/>
                <a:gd name="T5" fmla="*/ 0 h 3179"/>
                <a:gd name="T6" fmla="*/ 3178 w 3178"/>
                <a:gd name="T7" fmla="*/ 3179 h 3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9">
                  <a:moveTo>
                    <a:pt x="3178" y="3179"/>
                  </a:moveTo>
                  <a:cubicBezTo>
                    <a:pt x="1423" y="3179"/>
                    <a:pt x="0" y="1756"/>
                    <a:pt x="0" y="0"/>
                  </a:cubicBezTo>
                  <a:lnTo>
                    <a:pt x="3178" y="0"/>
                  </a:lnTo>
                  <a:lnTo>
                    <a:pt x="3178" y="3179"/>
                  </a:lnTo>
                  <a:close/>
                </a:path>
              </a:pathLst>
            </a:custGeom>
            <a:solidFill>
              <a:schemeClr val="bg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  <p:sp>
          <p:nvSpPr>
            <p:cNvPr id="17" name="Freeform 24">
              <a:extLst>
                <a:ext uri="{FF2B5EF4-FFF2-40B4-BE49-F238E27FC236}">
                  <a16:creationId xmlns:a16="http://schemas.microsoft.com/office/drawing/2014/main" id="{3817C620-8CDF-4295-B5E6-E804E95CAC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614" y="3263590"/>
              <a:ext cx="2403475" cy="2403475"/>
            </a:xfrm>
            <a:custGeom>
              <a:avLst/>
              <a:gdLst>
                <a:gd name="T0" fmla="*/ 0 w 3178"/>
                <a:gd name="T1" fmla="*/ 3178 h 3178"/>
                <a:gd name="T2" fmla="*/ 3178 w 3178"/>
                <a:gd name="T3" fmla="*/ 0 h 3178"/>
                <a:gd name="T4" fmla="*/ 3178 w 3178"/>
                <a:gd name="T5" fmla="*/ 3178 h 3178"/>
                <a:gd name="T6" fmla="*/ 0 w 3178"/>
                <a:gd name="T7" fmla="*/ 3178 h 3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78" h="3178">
                  <a:moveTo>
                    <a:pt x="0" y="3178"/>
                  </a:moveTo>
                  <a:cubicBezTo>
                    <a:pt x="0" y="1423"/>
                    <a:pt x="1423" y="0"/>
                    <a:pt x="3178" y="0"/>
                  </a:cubicBezTo>
                  <a:lnTo>
                    <a:pt x="3178" y="3178"/>
                  </a:lnTo>
                  <a:lnTo>
                    <a:pt x="0" y="317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1855"/>
              <a:endParaRPr lang="en-US" sz="2133">
                <a:solidFill>
                  <a:prstClr val="white"/>
                </a:solidFill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E2183049-5B80-4630-9D49-4905A29242E2}"/>
              </a:ext>
            </a:extLst>
          </p:cNvPr>
          <p:cNvSpPr/>
          <p:nvPr userDrawn="1"/>
        </p:nvSpPr>
        <p:spPr>
          <a:xfrm>
            <a:off x="11655187" y="674996"/>
            <a:ext cx="424751" cy="24128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90000"/>
                  <a:lumOff val="10000"/>
                  <a:alpha val="78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sp>
        <p:nvSpPr>
          <p:cNvPr id="20" name="Circle: Hollow 19">
            <a:extLst>
              <a:ext uri="{FF2B5EF4-FFF2-40B4-BE49-F238E27FC236}">
                <a16:creationId xmlns:a16="http://schemas.microsoft.com/office/drawing/2014/main" id="{9DE11067-6BFA-4EF0-95A5-CE266071445D}"/>
              </a:ext>
            </a:extLst>
          </p:cNvPr>
          <p:cNvSpPr/>
          <p:nvPr userDrawn="1"/>
        </p:nvSpPr>
        <p:spPr>
          <a:xfrm>
            <a:off x="11580629" y="83744"/>
            <a:ext cx="573867" cy="573865"/>
          </a:xfrm>
          <a:prstGeom prst="donut">
            <a:avLst>
              <a:gd name="adj" fmla="val 6662"/>
            </a:avLst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>
              <a:solidFill>
                <a:schemeClr val="tx1"/>
              </a:solidFill>
            </a:endParaRP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A3DC58DD-1CDB-4FF3-8A01-00AA76F05C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669345" y="182671"/>
            <a:ext cx="164268" cy="16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661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51700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33860"/>
          </a:xfrm>
        </p:spPr>
        <p:txBody>
          <a:bodyPr anchor="b">
            <a:normAutofit/>
          </a:bodyPr>
          <a:lstStyle>
            <a:lvl1pPr marL="0" indent="0">
              <a:buNone/>
              <a:defRPr sz="2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/>
              <a:t>Insert picture from file</a:t>
            </a:r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/>
              <a:t>Insert picture from file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/>
              <a:t>Insert picture from file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/>
              <a:t>1st Level</a:t>
            </a:r>
          </a:p>
          <a:p>
            <a:pPr lvl="3"/>
            <a:r>
              <a:rPr lang="en-US" dirty="0"/>
              <a:t>2nd Level</a:t>
            </a:r>
          </a:p>
          <a:p>
            <a:pPr lvl="4"/>
            <a:r>
              <a:rPr lang="en-US" dirty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/>
              <a:t>1st Level</a:t>
            </a:r>
          </a:p>
          <a:p>
            <a:pPr lvl="3"/>
            <a:r>
              <a:rPr lang="en-US" dirty="0"/>
              <a:t>2nd Level</a:t>
            </a:r>
          </a:p>
          <a:p>
            <a:pPr lvl="4"/>
            <a:r>
              <a:rPr lang="en-US" dirty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/>
              <a:t>1st Level</a:t>
            </a:r>
          </a:p>
          <a:p>
            <a:pPr lvl="3"/>
            <a:r>
              <a:rPr lang="en-US" dirty="0"/>
              <a:t>2nd Level</a:t>
            </a:r>
          </a:p>
          <a:p>
            <a:pPr lvl="4"/>
            <a:r>
              <a:rPr lang="en-US" dirty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4210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Slide Title</a:t>
            </a:r>
          </a:p>
          <a:p>
            <a:pPr lvl="1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massa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1612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Slide Title</a:t>
            </a:r>
          </a:p>
          <a:p>
            <a:pPr lvl="1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massa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8859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Slide Title</a:t>
            </a:r>
          </a:p>
          <a:p>
            <a:pPr lvl="1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Maecenas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massa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277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/>
              <a:t>Title </a:t>
            </a:r>
            <a:r>
              <a:rPr lang="en-GB" dirty="0" err="1"/>
              <a:t>title</a:t>
            </a:r>
            <a:r>
              <a:rPr lang="en-GB" dirty="0"/>
              <a:t> </a:t>
            </a:r>
            <a:r>
              <a:rPr lang="en-GB" dirty="0" err="1"/>
              <a:t>title</a:t>
            </a:r>
            <a:r>
              <a:rPr lang="en-GB" dirty="0"/>
              <a:t> </a:t>
            </a:r>
            <a:r>
              <a:rPr lang="en-GB" dirty="0" err="1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GB" sz="3733"/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chemeClr val="bg2"/>
                </a:solidFill>
              </a:rPr>
              <a:pPr marL="4320">
                <a:spcBef>
                  <a:spcPts val="1088"/>
                </a:spcBef>
              </a:pPr>
              <a:t>‹#›</a:t>
            </a:fld>
            <a:endParaRPr lang="en-GB" sz="933" dirty="0">
              <a:solidFill>
                <a:schemeClr val="bg2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6732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/>
              <a:t>Subject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MORE COMPLETE TITLE</a:t>
            </a:r>
          </a:p>
          <a:p>
            <a:pPr lvl="1"/>
            <a:r>
              <a:rPr lang="en-US" dirty="0"/>
              <a:t>Body text: Lorem ipsum dolor sit amet, consectetuer adipiscing elit. Maecenas porttitor congue massa.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Pellentesque habitant morbi tristique senectus et netus et malesuada fames ac turpis egestas. Proin pharetra nonummy pede. Mauris et </a:t>
            </a:r>
            <a:r>
              <a:rPr lang="en-US" dirty="0" err="1"/>
              <a:t>orci</a:t>
            </a:r>
            <a:r>
              <a:rPr lang="en-US" dirty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ZA" sz="3733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ZA" sz="3733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ZA" sz="3733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/>
            <a:endParaRPr lang="en-ZA" sz="3733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05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17065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53155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517001"/>
          </a:xfrm>
        </p:spPr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50384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517001"/>
          </a:xfrm>
        </p:spPr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4295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517001"/>
          </a:xfrm>
        </p:spPr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91327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517001"/>
          </a:xfrm>
        </p:spPr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9274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517001"/>
          </a:xfrm>
        </p:spPr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8032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17065"/>
          </a:xfrm>
        </p:spPr>
        <p:txBody>
          <a:bodyPr anchor="b">
            <a:normAutofit/>
          </a:bodyPr>
          <a:lstStyle>
            <a:lvl1pPr marL="0" indent="0">
              <a:buNone/>
              <a:defRPr sz="2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6321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9"/>
            <a:ext cx="8967721" cy="517064"/>
          </a:xfrm>
        </p:spPr>
        <p:txBody>
          <a:bodyPr anchor="b">
            <a:normAutofit/>
          </a:bodyPr>
          <a:lstStyle>
            <a:lvl1pPr marL="0" indent="0">
              <a:buNone/>
              <a:defRPr sz="2400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1131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Slide Title</a:t>
            </a:r>
          </a:p>
          <a:p>
            <a:pPr lvl="1"/>
            <a:r>
              <a:rPr lang="en-US" dirty="0"/>
              <a:t>Lorem ipsum dolor sit amet, consectetuer adipiscing elit. Maecenas porttitor congue </a:t>
            </a:r>
            <a:r>
              <a:rPr lang="en-US" dirty="0" err="1"/>
              <a:t>massa</a:t>
            </a:r>
            <a:r>
              <a:rPr lang="en-US" dirty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endParaRPr lang="fr-FR" dirty="0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/>
              <a:pPr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0658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</a:t>
            </a:r>
            <a:r>
              <a:rPr lang="en-US" dirty="0" err="1"/>
              <a:t>TITLE</a:t>
            </a:r>
            <a:r>
              <a:rPr lang="en-US" dirty="0"/>
              <a:t> </a:t>
            </a:r>
            <a:r>
              <a:rPr lang="en-US" dirty="0" err="1"/>
              <a:t>TITLE</a:t>
            </a:r>
            <a:r>
              <a:rPr lang="en-US" dirty="0"/>
              <a:t> </a:t>
            </a:r>
            <a:r>
              <a:rPr lang="en-US" dirty="0" err="1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endParaRPr lang="fr-FR" dirty="0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/>
              <a:pPr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/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768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Slide Title</a:t>
            </a:r>
          </a:p>
          <a:p>
            <a:pPr lvl="1"/>
            <a:r>
              <a:rPr lang="en-US" dirty="0"/>
              <a:t>Lorem ipsum dolor sit amet, consectetuer adipiscing elit. Maecenas porttitor congue </a:t>
            </a:r>
            <a:r>
              <a:rPr lang="en-US" dirty="0" err="1"/>
              <a:t>massa</a:t>
            </a:r>
            <a:r>
              <a:rPr lang="en-US" dirty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endParaRPr lang="fr-FR" dirty="0"/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/>
              <a:pPr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/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9461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Title </a:t>
            </a:r>
            <a:r>
              <a:rPr lang="en-US" dirty="0" err="1"/>
              <a:t>title</a:t>
            </a:r>
            <a:r>
              <a:rPr lang="en-US" dirty="0"/>
              <a:t> </a:t>
            </a:r>
            <a:r>
              <a:rPr lang="en-US" dirty="0" err="1"/>
              <a:t>title</a:t>
            </a:r>
            <a:r>
              <a:rPr lang="en-US" dirty="0"/>
              <a:t> </a:t>
            </a:r>
            <a:r>
              <a:rPr lang="en-US" dirty="0" err="1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endParaRPr lang="fr-FR" dirty="0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/>
              <a:pPr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/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077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17065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578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9"/>
            <a:ext cx="8977799" cy="517064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777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51700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level bullet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32304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17065"/>
          </a:xfrm>
        </p:spPr>
        <p:txBody>
          <a:bodyPr anchor="b">
            <a:normAutofit/>
          </a:bodyPr>
          <a:lstStyle>
            <a:lvl1pPr marL="0" indent="0">
              <a:buNone/>
              <a:defRPr sz="24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085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9"/>
            <a:ext cx="8977799" cy="517064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382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26860"/>
          </a:xfrm>
        </p:spPr>
        <p:txBody>
          <a:bodyPr anchor="b">
            <a:norm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First level bullet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6880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345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60493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s Only - No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304799" y="483463"/>
            <a:ext cx="11582400" cy="376172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>
              <a:defRPr sz="2667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0" y="6303442"/>
            <a:ext cx="12192000" cy="58534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6303441"/>
            <a:ext cx="12192000" cy="0"/>
          </a:xfrm>
          <a:prstGeom prst="line">
            <a:avLst/>
          </a:prstGeom>
          <a:ln w="28575"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184806" y="6336393"/>
            <a:ext cx="503103" cy="474643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9464" y="6663303"/>
            <a:ext cx="10363200" cy="147733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l">
              <a:lnSpc>
                <a:spcPct val="90000"/>
              </a:lnSpc>
              <a:defRPr sz="1067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11715848" y="6652367"/>
            <a:ext cx="342705" cy="158671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ctr" defTabSz="1232048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ctr" defTabSz="1232048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2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1715848" y="6652367"/>
            <a:ext cx="342705" cy="158671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ctr" defTabSz="1232048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ctr" defTabSz="1232048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2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592367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7" y="168348"/>
            <a:ext cx="11539460" cy="517064"/>
          </a:xfrm>
          <a:prstGeom prst="rect">
            <a:avLst/>
          </a:prstGeom>
        </p:spPr>
        <p:txBody>
          <a:bodyPr rtlCol="0"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3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9E22B-ECD1-48A2-96BC-E64261E2A8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3276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283500" y="6632680"/>
            <a:ext cx="8917725" cy="126957"/>
          </a:xfrm>
          <a:prstGeom prst="rect">
            <a:avLst/>
          </a:prstGeom>
        </p:spPr>
        <p:txBody>
          <a:bodyPr lIns="0" tIns="0" rIns="0" bIns="0" anchor="b" anchorCtr="0">
            <a:spAutoFit/>
          </a:bodyPr>
          <a:lstStyle>
            <a:lvl1pPr>
              <a:lnSpc>
                <a:spcPct val="90000"/>
              </a:lnSpc>
              <a:defRPr sz="9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add footnote</a:t>
            </a:r>
          </a:p>
        </p:txBody>
      </p:sp>
      <p:sp>
        <p:nvSpPr>
          <p:cNvPr id="6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072755" y="167084"/>
            <a:ext cx="8231744" cy="517064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>
              <a:lnSpc>
                <a:spcPct val="90000"/>
              </a:lnSpc>
              <a:defRPr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TextBox 3"/>
          <p:cNvSpPr txBox="1"/>
          <p:nvPr userDrawn="1"/>
        </p:nvSpPr>
        <p:spPr>
          <a:xfrm>
            <a:off x="10756277" y="6506577"/>
            <a:ext cx="1187903" cy="184667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marL="0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19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39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358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477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596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716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835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54" algn="l" defTabSz="914239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B4E00F-23C5-459C-B6EE-20EA149584D9}" type="slidenum">
              <a:rPr lang="en-US" sz="1200" b="1" kern="1200" smtClean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pPr lvl="0" algn="r"/>
              <a:t>‹#›</a:t>
            </a:fld>
            <a:endParaRPr lang="en-US" sz="1200" b="1" kern="1200" dirty="0">
              <a:solidFill>
                <a:schemeClr val="accen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" name="Picture 9" descr="Ipsos_logo.eps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95" y="211137"/>
            <a:ext cx="675560" cy="61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7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1" y="331100"/>
            <a:ext cx="8957556" cy="348353"/>
          </a:xfrm>
        </p:spPr>
        <p:txBody>
          <a:bodyPr anchor="t">
            <a:noAutofit/>
          </a:bodyPr>
          <a:lstStyle>
            <a:lvl1pPr marL="0" indent="0">
              <a:buNone/>
              <a:defRPr sz="2532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ADD TAG LINE OR BEGINNING OF TITLE</a:t>
            </a:r>
            <a:endParaRPr lang="en-GB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09835" y="686508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add emphasis part of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11734996" y="6445874"/>
            <a:ext cx="342705" cy="158671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ctr" defTabSz="1231960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200" kern="1200" smtClean="0">
                <a:solidFill>
                  <a:schemeClr val="bg2"/>
                </a:solidFill>
                <a:latin typeface="+mn-lt"/>
                <a:ea typeface="+mn-ea"/>
                <a:cs typeface="+mn-cs"/>
              </a:rPr>
              <a:pPr marL="0" algn="ctr" defTabSz="1231960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200" kern="1200" dirty="0">
              <a:solidFill>
                <a:schemeClr val="bg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299466" y="5620955"/>
            <a:ext cx="8957433" cy="42438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66085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Slide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508FEF7-E9FD-45DF-93B1-4343F878F3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897" y="3499785"/>
            <a:ext cx="11414848" cy="609227"/>
          </a:xfrm>
          <a:prstGeom prst="rect">
            <a:avLst/>
          </a:prstGeom>
        </p:spPr>
        <p:txBody>
          <a:bodyPr lIns="0" anchor="t"/>
          <a:lstStyle>
            <a:lvl1pPr>
              <a:defRPr sz="4399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7256DFD2-B8E6-4761-9605-CB8C189E90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90896" y="380115"/>
            <a:ext cx="10744200" cy="319973"/>
          </a:xfrm>
          <a:prstGeom prst="rect">
            <a:avLst/>
          </a:prstGeom>
        </p:spPr>
        <p:txBody>
          <a:bodyPr lIns="0"/>
          <a:lstStyle>
            <a:lvl1pPr marL="0" indent="0">
              <a:buNone/>
              <a:defRPr sz="1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0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1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1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2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4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2" name="Shape 83">
            <a:extLst>
              <a:ext uri="{FF2B5EF4-FFF2-40B4-BE49-F238E27FC236}">
                <a16:creationId xmlns:a16="http://schemas.microsoft.com/office/drawing/2014/main" id="{7753E770-9062-4940-8DF5-C80ED8C74C39}"/>
              </a:ext>
            </a:extLst>
          </p:cNvPr>
          <p:cNvSpPr txBox="1"/>
          <p:nvPr userDrawn="1"/>
        </p:nvSpPr>
        <p:spPr>
          <a:xfrm>
            <a:off x="11482834" y="6498336"/>
            <a:ext cx="322913" cy="207264"/>
          </a:xfrm>
          <a:prstGeom prst="rect">
            <a:avLst/>
          </a:prstGeom>
          <a:noFill/>
          <a:ln>
            <a:noFill/>
          </a:ln>
        </p:spPr>
        <p:txBody>
          <a:bodyPr wrap="square" lIns="91408" tIns="0" rIns="91408" bIns="91408" anchor="t" anchorCtr="0">
            <a:noAutofit/>
          </a:bodyPr>
          <a:lstStyle/>
          <a:p>
            <a:pPr marL="0" marR="0" lvl="0" indent="0" algn="r" defTabSz="914114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BB36B0-1691-482E-9AB6-AAA107A8A499}" type="slidenum">
              <a:rPr lang="en-US" sz="800" kern="0" smtClean="0">
                <a:solidFill>
                  <a:srgbClr val="59595C"/>
                </a:solidFill>
                <a:latin typeface="Arial"/>
                <a:ea typeface="Helvetica Neue"/>
                <a:cs typeface="Helvetica Neue"/>
                <a:sym typeface="Helvetica Neue"/>
              </a:rPr>
              <a:pPr marL="0" marR="0" lvl="0" indent="0" algn="r" defTabSz="914114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sz="800" kern="0" dirty="0">
              <a:solidFill>
                <a:srgbClr val="59595C"/>
              </a:solidFill>
              <a:latin typeface="Arial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14077133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04801" y="6474092"/>
            <a:ext cx="8792308" cy="169277"/>
          </a:xfrm>
          <a:prstGeom prst="rect">
            <a:avLst/>
          </a:prstGeom>
        </p:spPr>
        <p:txBody>
          <a:bodyPr vert="horz" lIns="0" tIns="0" rIns="0" bIns="0" rtlCol="0" anchor="b" anchorCtr="0">
            <a:spAutoFit/>
          </a:bodyPr>
          <a:lstStyle>
            <a:lvl1pPr algn="l">
              <a:defRPr sz="1067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26597" y="472203"/>
            <a:ext cx="10971385" cy="373949"/>
          </a:xfrm>
          <a:prstGeom prst="rect">
            <a:avLst/>
          </a:prstGeom>
        </p:spPr>
        <p:txBody>
          <a:bodyPr lIns="91420" tIns="0" rIns="91420" bIns="0" anchor="b">
            <a:spAutoFit/>
          </a:bodyPr>
          <a:lstStyle>
            <a:lvl1pPr marL="0" indent="0">
              <a:lnSpc>
                <a:spcPct val="90000"/>
              </a:lnSpc>
              <a:buNone/>
              <a:defRPr sz="2667" b="0" cap="none" baseline="0">
                <a:solidFill>
                  <a:srgbClr val="58595B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  <a:endParaRPr lang="en-GB" dirty="0"/>
          </a:p>
        </p:txBody>
      </p: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304799" y="1071487"/>
            <a:ext cx="11590869" cy="468924"/>
          </a:xfrm>
          <a:prstGeom prst="rect">
            <a:avLst/>
          </a:prstGeom>
        </p:spPr>
        <p:txBody>
          <a:bodyPr lIns="91420" tIns="45710" rIns="91420" bIns="45710" anchor="t"/>
          <a:lstStyle>
            <a:lvl1pPr algn="ctr">
              <a:defRPr sz="2667" b="1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22222" y="6465681"/>
            <a:ext cx="281165" cy="184665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>
            <a:lvl1pPr algn="r">
              <a:defRPr sz="1200" b="1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8C9276A0-70FB-4655-B248-4103D48FD9D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9607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 userDrawn="1"/>
        </p:nvSpPr>
        <p:spPr>
          <a:xfrm>
            <a:off x="0" y="6303442"/>
            <a:ext cx="12192000" cy="58534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733"/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0" y="6303441"/>
            <a:ext cx="12192000" cy="0"/>
          </a:xfrm>
          <a:prstGeom prst="line">
            <a:avLst/>
          </a:prstGeom>
          <a:ln w="28575"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184805" y="6336393"/>
            <a:ext cx="503103" cy="474643"/>
          </a:xfrm>
          <a:prstGeom prst="rect">
            <a:avLst/>
          </a:prstGeom>
        </p:spPr>
      </p:pic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9463" y="6663303"/>
            <a:ext cx="10363200" cy="147733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l">
              <a:lnSpc>
                <a:spcPct val="90000"/>
              </a:lnSpc>
              <a:defRPr sz="1067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11715846" y="6652366"/>
            <a:ext cx="342705" cy="158671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ctr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ctr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2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11715846" y="6652366"/>
            <a:ext cx="342705" cy="158671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ctr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20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ctr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2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3876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288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>
            <a:grpSpLocks noChangeAspect="1"/>
          </p:cNvGrpSpPr>
          <p:nvPr userDrawn="1"/>
        </p:nvGrpSpPr>
        <p:grpSpPr bwMode="gray">
          <a:xfrm>
            <a:off x="228600" y="230248"/>
            <a:ext cx="624178" cy="531752"/>
            <a:chOff x="1352" y="681"/>
            <a:chExt cx="3519" cy="3153"/>
          </a:xfrm>
        </p:grpSpPr>
        <p:sp>
          <p:nvSpPr>
            <p:cNvPr id="74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75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76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77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78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79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0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1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2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3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4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5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6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7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88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</p:grpSp>
      <p:sp>
        <p:nvSpPr>
          <p:cNvPr id="46" name="Rectangle 4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143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4417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83804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4"/>
          <p:cNvGrpSpPr>
            <a:grpSpLocks noChangeAspect="1"/>
          </p:cNvGrpSpPr>
          <p:nvPr userDrawn="1"/>
        </p:nvGrpSpPr>
        <p:grpSpPr bwMode="gray">
          <a:xfrm>
            <a:off x="205874" y="152400"/>
            <a:ext cx="632326" cy="531752"/>
            <a:chOff x="1352" y="681"/>
            <a:chExt cx="3519" cy="3153"/>
          </a:xfrm>
        </p:grpSpPr>
        <p:sp>
          <p:nvSpPr>
            <p:cNvPr id="35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6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7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8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9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0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1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2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3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4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5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51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52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53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54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</p:grpSp>
      <p:grpSp>
        <p:nvGrpSpPr>
          <p:cNvPr id="22" name="Group 21"/>
          <p:cNvGrpSpPr>
            <a:grpSpLocks noChangeAspect="1"/>
          </p:cNvGrpSpPr>
          <p:nvPr userDrawn="1"/>
        </p:nvGrpSpPr>
        <p:grpSpPr bwMode="gray">
          <a:xfrm>
            <a:off x="248563" y="194347"/>
            <a:ext cx="753227" cy="584927"/>
            <a:chOff x="1352" y="681"/>
            <a:chExt cx="3519" cy="3153"/>
          </a:xfrm>
        </p:grpSpPr>
        <p:sp>
          <p:nvSpPr>
            <p:cNvPr id="23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4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5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6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7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8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29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0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1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2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33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6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7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8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  <p:sp>
          <p:nvSpPr>
            <p:cNvPr id="49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>
                <a:solidFill>
                  <a:srgbClr val="1F497D"/>
                </a:solidFill>
              </a:endParaRPr>
            </a:p>
          </p:txBody>
        </p:sp>
      </p:grpSp>
      <p:sp>
        <p:nvSpPr>
          <p:cNvPr id="50" name="Slide Number Placeholder 2"/>
          <p:cNvSpPr txBox="1">
            <a:spLocks/>
          </p:cNvSpPr>
          <p:nvPr userDrawn="1"/>
        </p:nvSpPr>
        <p:spPr>
          <a:xfrm>
            <a:off x="10439400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  <p:sp>
        <p:nvSpPr>
          <p:cNvPr id="55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19095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7" y="331099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2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5824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9275233" y="6518275"/>
            <a:ext cx="19502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" b="1">
                <a:solidFill>
                  <a:srgbClr val="415A9C"/>
                </a:solidFill>
              </a:rPr>
              <a:t>Nobody’s Unpredictable</a:t>
            </a:r>
          </a:p>
        </p:txBody>
      </p:sp>
      <p:sp>
        <p:nvSpPr>
          <p:cNvPr id="5" name="Rectangle 174"/>
          <p:cNvSpPr>
            <a:spLocks noChangeArrowheads="1"/>
          </p:cNvSpPr>
          <p:nvPr userDrawn="1"/>
        </p:nvSpPr>
        <p:spPr bwMode="gray">
          <a:xfrm>
            <a:off x="4051301" y="3540126"/>
            <a:ext cx="8140700" cy="881063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6" name="Rectangle 172"/>
          <p:cNvSpPr>
            <a:spLocks noChangeArrowheads="1"/>
          </p:cNvSpPr>
          <p:nvPr userDrawn="1"/>
        </p:nvSpPr>
        <p:spPr bwMode="auto">
          <a:xfrm>
            <a:off x="0" y="6262688"/>
            <a:ext cx="12192000" cy="214312"/>
          </a:xfrm>
          <a:prstGeom prst="rect">
            <a:avLst/>
          </a:prstGeom>
          <a:solidFill>
            <a:srgbClr val="677BB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FFFFFF"/>
              </a:solidFill>
            </a:endParaRPr>
          </a:p>
        </p:txBody>
      </p:sp>
      <p:grpSp>
        <p:nvGrpSpPr>
          <p:cNvPr id="7" name="Group 60"/>
          <p:cNvGrpSpPr>
            <a:grpSpLocks/>
          </p:cNvGrpSpPr>
          <p:nvPr userDrawn="1"/>
        </p:nvGrpSpPr>
        <p:grpSpPr bwMode="auto">
          <a:xfrm>
            <a:off x="508000" y="381000"/>
            <a:ext cx="1441451" cy="992188"/>
            <a:chOff x="1020" y="346"/>
            <a:chExt cx="4114" cy="3756"/>
          </a:xfrm>
        </p:grpSpPr>
        <p:sp>
          <p:nvSpPr>
            <p:cNvPr id="8" name="Freeform 61"/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/>
              <a:ahLst/>
              <a:cxnLst>
                <a:cxn ang="0">
                  <a:pos x="0" y="3756"/>
                </a:cxn>
                <a:cxn ang="0">
                  <a:pos x="0" y="0"/>
                </a:cxn>
                <a:cxn ang="0">
                  <a:pos x="4022" y="0"/>
                </a:cxn>
                <a:cxn ang="0">
                  <a:pos x="4022" y="0"/>
                </a:cxn>
                <a:cxn ang="0">
                  <a:pos x="4040" y="118"/>
                </a:cxn>
                <a:cxn ang="0">
                  <a:pos x="4054" y="234"/>
                </a:cxn>
                <a:cxn ang="0">
                  <a:pos x="4068" y="350"/>
                </a:cxn>
                <a:cxn ang="0">
                  <a:pos x="4078" y="468"/>
                </a:cxn>
                <a:cxn ang="0">
                  <a:pos x="4088" y="584"/>
                </a:cxn>
                <a:cxn ang="0">
                  <a:pos x="4096" y="700"/>
                </a:cxn>
                <a:cxn ang="0">
                  <a:pos x="4104" y="814"/>
                </a:cxn>
                <a:cxn ang="0">
                  <a:pos x="4108" y="930"/>
                </a:cxn>
                <a:cxn ang="0">
                  <a:pos x="4112" y="1046"/>
                </a:cxn>
                <a:cxn ang="0">
                  <a:pos x="4114" y="1162"/>
                </a:cxn>
                <a:cxn ang="0">
                  <a:pos x="4112" y="1276"/>
                </a:cxn>
                <a:cxn ang="0">
                  <a:pos x="4110" y="1392"/>
                </a:cxn>
                <a:cxn ang="0">
                  <a:pos x="4106" y="1508"/>
                </a:cxn>
                <a:cxn ang="0">
                  <a:pos x="4100" y="1622"/>
                </a:cxn>
                <a:cxn ang="0">
                  <a:pos x="4092" y="1738"/>
                </a:cxn>
                <a:cxn ang="0">
                  <a:pos x="4082" y="1854"/>
                </a:cxn>
                <a:cxn ang="0">
                  <a:pos x="4070" y="1970"/>
                </a:cxn>
                <a:cxn ang="0">
                  <a:pos x="4056" y="2086"/>
                </a:cxn>
                <a:cxn ang="0">
                  <a:pos x="4040" y="2202"/>
                </a:cxn>
                <a:cxn ang="0">
                  <a:pos x="4020" y="2320"/>
                </a:cxn>
                <a:cxn ang="0">
                  <a:pos x="4000" y="2436"/>
                </a:cxn>
                <a:cxn ang="0">
                  <a:pos x="3978" y="2554"/>
                </a:cxn>
                <a:cxn ang="0">
                  <a:pos x="3952" y="2672"/>
                </a:cxn>
                <a:cxn ang="0">
                  <a:pos x="3926" y="2790"/>
                </a:cxn>
                <a:cxn ang="0">
                  <a:pos x="3896" y="2908"/>
                </a:cxn>
                <a:cxn ang="0">
                  <a:pos x="3864" y="3028"/>
                </a:cxn>
                <a:cxn ang="0">
                  <a:pos x="3830" y="3148"/>
                </a:cxn>
                <a:cxn ang="0">
                  <a:pos x="3792" y="3268"/>
                </a:cxn>
                <a:cxn ang="0">
                  <a:pos x="3754" y="3388"/>
                </a:cxn>
                <a:cxn ang="0">
                  <a:pos x="3712" y="3510"/>
                </a:cxn>
                <a:cxn ang="0">
                  <a:pos x="3668" y="3632"/>
                </a:cxn>
                <a:cxn ang="0">
                  <a:pos x="3620" y="3756"/>
                </a:cxn>
                <a:cxn ang="0">
                  <a:pos x="0" y="3756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9" name="Freeform 62"/>
            <p:cNvSpPr>
              <a:spLocks/>
            </p:cNvSpPr>
            <p:nvPr userDrawn="1"/>
          </p:nvSpPr>
          <p:spPr bwMode="auto">
            <a:xfrm>
              <a:off x="2633" y="1722"/>
              <a:ext cx="91" cy="60"/>
            </a:xfrm>
            <a:custGeom>
              <a:avLst/>
              <a:gdLst/>
              <a:ahLst/>
              <a:cxnLst>
                <a:cxn ang="0">
                  <a:pos x="18" y="44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4" y="60"/>
                </a:cxn>
                <a:cxn ang="0">
                  <a:pos x="28" y="62"/>
                </a:cxn>
                <a:cxn ang="0">
                  <a:pos x="42" y="58"/>
                </a:cxn>
                <a:cxn ang="0">
                  <a:pos x="54" y="54"/>
                </a:cxn>
                <a:cxn ang="0">
                  <a:pos x="66" y="48"/>
                </a:cxn>
                <a:cxn ang="0">
                  <a:pos x="76" y="40"/>
                </a:cxn>
                <a:cxn ang="0">
                  <a:pos x="82" y="32"/>
                </a:cxn>
                <a:cxn ang="0">
                  <a:pos x="88" y="2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6" y="6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0" y="28"/>
                </a:cxn>
                <a:cxn ang="0">
                  <a:pos x="24" y="36"/>
                </a:cxn>
                <a:cxn ang="0">
                  <a:pos x="18" y="44"/>
                </a:cxn>
                <a:cxn ang="0">
                  <a:pos x="18" y="44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0" name="Freeform 63"/>
            <p:cNvSpPr>
              <a:spLocks/>
            </p:cNvSpPr>
            <p:nvPr userDrawn="1"/>
          </p:nvSpPr>
          <p:spPr bwMode="auto">
            <a:xfrm>
              <a:off x="2826" y="1878"/>
              <a:ext cx="66" cy="72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8"/>
                </a:cxn>
                <a:cxn ang="0">
                  <a:pos x="4" y="28"/>
                </a:cxn>
                <a:cxn ang="0">
                  <a:pos x="6" y="36"/>
                </a:cxn>
                <a:cxn ang="0">
                  <a:pos x="12" y="44"/>
                </a:cxn>
                <a:cxn ang="0">
                  <a:pos x="18" y="50"/>
                </a:cxn>
                <a:cxn ang="0">
                  <a:pos x="26" y="58"/>
                </a:cxn>
                <a:cxn ang="0">
                  <a:pos x="36" y="64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66" y="60"/>
                </a:cxn>
                <a:cxn ang="0">
                  <a:pos x="68" y="54"/>
                </a:cxn>
                <a:cxn ang="0">
                  <a:pos x="68" y="50"/>
                </a:cxn>
                <a:cxn ang="0">
                  <a:pos x="66" y="40"/>
                </a:cxn>
                <a:cxn ang="0">
                  <a:pos x="62" y="32"/>
                </a:cxn>
                <a:cxn ang="0">
                  <a:pos x="54" y="22"/>
                </a:cxn>
                <a:cxn ang="0">
                  <a:pos x="46" y="14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1" name="Freeform 64"/>
            <p:cNvSpPr>
              <a:spLocks/>
            </p:cNvSpPr>
            <p:nvPr userDrawn="1"/>
          </p:nvSpPr>
          <p:spPr bwMode="auto">
            <a:xfrm>
              <a:off x="2536" y="1217"/>
              <a:ext cx="103" cy="72"/>
            </a:xfrm>
            <a:custGeom>
              <a:avLst/>
              <a:gdLst/>
              <a:ahLst/>
              <a:cxnLst>
                <a:cxn ang="0">
                  <a:pos x="22" y="54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16" y="74"/>
                </a:cxn>
                <a:cxn ang="0">
                  <a:pos x="32" y="76"/>
                </a:cxn>
                <a:cxn ang="0">
                  <a:pos x="46" y="74"/>
                </a:cxn>
                <a:cxn ang="0">
                  <a:pos x="60" y="68"/>
                </a:cxn>
                <a:cxn ang="0">
                  <a:pos x="72" y="62"/>
                </a:cxn>
                <a:cxn ang="0">
                  <a:pos x="82" y="52"/>
                </a:cxn>
                <a:cxn ang="0">
                  <a:pos x="90" y="42"/>
                </a:cxn>
                <a:cxn ang="0">
                  <a:pos x="98" y="3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80" y="6"/>
                </a:cxn>
                <a:cxn ang="0">
                  <a:pos x="68" y="10"/>
                </a:cxn>
                <a:cxn ang="0">
                  <a:pos x="58" y="14"/>
                </a:cxn>
                <a:cxn ang="0">
                  <a:pos x="48" y="20"/>
                </a:cxn>
                <a:cxn ang="0">
                  <a:pos x="38" y="28"/>
                </a:cxn>
                <a:cxn ang="0">
                  <a:pos x="30" y="40"/>
                </a:cxn>
                <a:cxn ang="0">
                  <a:pos x="22" y="54"/>
                </a:cxn>
                <a:cxn ang="0">
                  <a:pos x="22" y="54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2" name="Freeform 65"/>
            <p:cNvSpPr>
              <a:spLocks/>
            </p:cNvSpPr>
            <p:nvPr userDrawn="1"/>
          </p:nvSpPr>
          <p:spPr bwMode="auto">
            <a:xfrm>
              <a:off x="2476" y="1392"/>
              <a:ext cx="85" cy="72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0" y="8"/>
                </a:cxn>
                <a:cxn ang="0">
                  <a:pos x="30" y="18"/>
                </a:cxn>
                <a:cxn ang="0">
                  <a:pos x="20" y="24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0" y="48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16" y="72"/>
                </a:cxn>
                <a:cxn ang="0">
                  <a:pos x="30" y="70"/>
                </a:cxn>
                <a:cxn ang="0">
                  <a:pos x="42" y="66"/>
                </a:cxn>
                <a:cxn ang="0">
                  <a:pos x="52" y="60"/>
                </a:cxn>
                <a:cxn ang="0">
                  <a:pos x="62" y="52"/>
                </a:cxn>
                <a:cxn ang="0">
                  <a:pos x="70" y="42"/>
                </a:cxn>
                <a:cxn ang="0">
                  <a:pos x="82" y="24"/>
                </a:cxn>
                <a:cxn ang="0">
                  <a:pos x="82" y="24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3" name="Freeform 66"/>
            <p:cNvSpPr>
              <a:spLocks/>
            </p:cNvSpPr>
            <p:nvPr userDrawn="1"/>
          </p:nvSpPr>
          <p:spPr bwMode="auto">
            <a:xfrm>
              <a:off x="2452" y="1590"/>
              <a:ext cx="97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4" y="58"/>
                </a:cxn>
                <a:cxn ang="0">
                  <a:pos x="14" y="58"/>
                </a:cxn>
                <a:cxn ang="0">
                  <a:pos x="30" y="62"/>
                </a:cxn>
                <a:cxn ang="0">
                  <a:pos x="44" y="60"/>
                </a:cxn>
                <a:cxn ang="0">
                  <a:pos x="54" y="56"/>
                </a:cxn>
                <a:cxn ang="0">
                  <a:pos x="60" y="50"/>
                </a:cxn>
                <a:cxn ang="0">
                  <a:pos x="66" y="42"/>
                </a:cxn>
                <a:cxn ang="0">
                  <a:pos x="70" y="34"/>
                </a:cxn>
                <a:cxn ang="0">
                  <a:pos x="78" y="18"/>
                </a:cxn>
                <a:cxn ang="0">
                  <a:pos x="98" y="2"/>
                </a:cxn>
                <a:cxn ang="0">
                  <a:pos x="98" y="2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50" y="6"/>
                </a:cxn>
                <a:cxn ang="0">
                  <a:pos x="36" y="14"/>
                </a:cxn>
                <a:cxn ang="0">
                  <a:pos x="24" y="22"/>
                </a:cxn>
                <a:cxn ang="0">
                  <a:pos x="14" y="30"/>
                </a:cxn>
                <a:cxn ang="0">
                  <a:pos x="6" y="40"/>
                </a:cxn>
                <a:cxn ang="0">
                  <a:pos x="0" y="50"/>
                </a:cxn>
                <a:cxn ang="0">
                  <a:pos x="0" y="50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4" name="Freeform 67"/>
            <p:cNvSpPr>
              <a:spLocks/>
            </p:cNvSpPr>
            <p:nvPr userDrawn="1"/>
          </p:nvSpPr>
          <p:spPr bwMode="auto">
            <a:xfrm>
              <a:off x="2724" y="941"/>
              <a:ext cx="97" cy="54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4"/>
                </a:cxn>
                <a:cxn ang="0">
                  <a:pos x="4" y="20"/>
                </a:cxn>
                <a:cxn ang="0">
                  <a:pos x="14" y="32"/>
                </a:cxn>
                <a:cxn ang="0">
                  <a:pos x="26" y="42"/>
                </a:cxn>
                <a:cxn ang="0">
                  <a:pos x="42" y="50"/>
                </a:cxn>
                <a:cxn ang="0">
                  <a:pos x="58" y="56"/>
                </a:cxn>
                <a:cxn ang="0">
                  <a:pos x="72" y="58"/>
                </a:cxn>
                <a:cxn ang="0">
                  <a:pos x="78" y="58"/>
                </a:cxn>
                <a:cxn ang="0">
                  <a:pos x="84" y="56"/>
                </a:cxn>
                <a:cxn ang="0">
                  <a:pos x="90" y="54"/>
                </a:cxn>
                <a:cxn ang="0">
                  <a:pos x="94" y="50"/>
                </a:cxn>
                <a:cxn ang="0">
                  <a:pos x="96" y="20"/>
                </a:cxn>
                <a:cxn ang="0">
                  <a:pos x="96" y="20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5" name="Freeform 68"/>
            <p:cNvSpPr>
              <a:spLocks/>
            </p:cNvSpPr>
            <p:nvPr userDrawn="1"/>
          </p:nvSpPr>
          <p:spPr bwMode="auto">
            <a:xfrm>
              <a:off x="2941" y="851"/>
              <a:ext cx="66" cy="102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30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4" y="60"/>
                </a:cxn>
                <a:cxn ang="0">
                  <a:pos x="8" y="72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44" y="78"/>
                </a:cxn>
                <a:cxn ang="0">
                  <a:pos x="54" y="66"/>
                </a:cxn>
                <a:cxn ang="0">
                  <a:pos x="60" y="54"/>
                </a:cxn>
                <a:cxn ang="0">
                  <a:pos x="64" y="44"/>
                </a:cxn>
                <a:cxn ang="0">
                  <a:pos x="64" y="38"/>
                </a:cxn>
                <a:cxn ang="0">
                  <a:pos x="62" y="32"/>
                </a:cxn>
                <a:cxn ang="0">
                  <a:pos x="60" y="26"/>
                </a:cxn>
                <a:cxn ang="0">
                  <a:pos x="56" y="20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6" name="Freeform 69"/>
            <p:cNvSpPr>
              <a:spLocks noEditPoints="1"/>
            </p:cNvSpPr>
            <p:nvPr userDrawn="1"/>
          </p:nvSpPr>
          <p:spPr bwMode="auto">
            <a:xfrm>
              <a:off x="3171" y="665"/>
              <a:ext cx="767" cy="1977"/>
            </a:xfrm>
            <a:custGeom>
              <a:avLst/>
              <a:gdLst/>
              <a:ahLst/>
              <a:cxnLst>
                <a:cxn ang="0">
                  <a:pos x="636" y="774"/>
                </a:cxn>
                <a:cxn ang="0">
                  <a:pos x="688" y="690"/>
                </a:cxn>
                <a:cxn ang="0">
                  <a:pos x="686" y="488"/>
                </a:cxn>
                <a:cxn ang="0">
                  <a:pos x="694" y="430"/>
                </a:cxn>
                <a:cxn ang="0">
                  <a:pos x="694" y="376"/>
                </a:cxn>
                <a:cxn ang="0">
                  <a:pos x="676" y="320"/>
                </a:cxn>
                <a:cxn ang="0">
                  <a:pos x="646" y="280"/>
                </a:cxn>
                <a:cxn ang="0">
                  <a:pos x="648" y="238"/>
                </a:cxn>
                <a:cxn ang="0">
                  <a:pos x="610" y="226"/>
                </a:cxn>
                <a:cxn ang="0">
                  <a:pos x="580" y="190"/>
                </a:cxn>
                <a:cxn ang="0">
                  <a:pos x="568" y="180"/>
                </a:cxn>
                <a:cxn ang="0">
                  <a:pos x="526" y="182"/>
                </a:cxn>
                <a:cxn ang="0">
                  <a:pos x="518" y="138"/>
                </a:cxn>
                <a:cxn ang="0">
                  <a:pos x="472" y="156"/>
                </a:cxn>
                <a:cxn ang="0">
                  <a:pos x="474" y="116"/>
                </a:cxn>
                <a:cxn ang="0">
                  <a:pos x="432" y="120"/>
                </a:cxn>
                <a:cxn ang="0">
                  <a:pos x="388" y="132"/>
                </a:cxn>
                <a:cxn ang="0">
                  <a:pos x="388" y="80"/>
                </a:cxn>
                <a:cxn ang="0">
                  <a:pos x="376" y="68"/>
                </a:cxn>
                <a:cxn ang="0">
                  <a:pos x="346" y="44"/>
                </a:cxn>
                <a:cxn ang="0">
                  <a:pos x="314" y="88"/>
                </a:cxn>
                <a:cxn ang="0">
                  <a:pos x="306" y="64"/>
                </a:cxn>
                <a:cxn ang="0">
                  <a:pos x="330" y="46"/>
                </a:cxn>
                <a:cxn ang="0">
                  <a:pos x="256" y="122"/>
                </a:cxn>
                <a:cxn ang="0">
                  <a:pos x="236" y="92"/>
                </a:cxn>
                <a:cxn ang="0">
                  <a:pos x="290" y="18"/>
                </a:cxn>
                <a:cxn ang="0">
                  <a:pos x="218" y="62"/>
                </a:cxn>
                <a:cxn ang="0">
                  <a:pos x="214" y="90"/>
                </a:cxn>
                <a:cxn ang="0">
                  <a:pos x="208" y="60"/>
                </a:cxn>
                <a:cxn ang="0">
                  <a:pos x="212" y="8"/>
                </a:cxn>
                <a:cxn ang="0">
                  <a:pos x="184" y="40"/>
                </a:cxn>
                <a:cxn ang="0">
                  <a:pos x="162" y="0"/>
                </a:cxn>
                <a:cxn ang="0">
                  <a:pos x="156" y="94"/>
                </a:cxn>
                <a:cxn ang="0">
                  <a:pos x="138" y="12"/>
                </a:cxn>
                <a:cxn ang="0">
                  <a:pos x="84" y="74"/>
                </a:cxn>
                <a:cxn ang="0">
                  <a:pos x="62" y="98"/>
                </a:cxn>
                <a:cxn ang="0">
                  <a:pos x="54" y="20"/>
                </a:cxn>
                <a:cxn ang="0">
                  <a:pos x="86" y="738"/>
                </a:cxn>
                <a:cxn ang="0">
                  <a:pos x="38" y="1700"/>
                </a:cxn>
                <a:cxn ang="0">
                  <a:pos x="176" y="1954"/>
                </a:cxn>
                <a:cxn ang="0">
                  <a:pos x="576" y="1976"/>
                </a:cxn>
                <a:cxn ang="0">
                  <a:pos x="656" y="1938"/>
                </a:cxn>
                <a:cxn ang="0">
                  <a:pos x="472" y="1910"/>
                </a:cxn>
                <a:cxn ang="0">
                  <a:pos x="368" y="1874"/>
                </a:cxn>
                <a:cxn ang="0">
                  <a:pos x="266" y="1722"/>
                </a:cxn>
                <a:cxn ang="0">
                  <a:pos x="260" y="1568"/>
                </a:cxn>
                <a:cxn ang="0">
                  <a:pos x="304" y="1496"/>
                </a:cxn>
                <a:cxn ang="0">
                  <a:pos x="552" y="1494"/>
                </a:cxn>
                <a:cxn ang="0">
                  <a:pos x="682" y="1452"/>
                </a:cxn>
                <a:cxn ang="0">
                  <a:pos x="654" y="1352"/>
                </a:cxn>
                <a:cxn ang="0">
                  <a:pos x="692" y="1264"/>
                </a:cxn>
                <a:cxn ang="0">
                  <a:pos x="610" y="1220"/>
                </a:cxn>
                <a:cxn ang="0">
                  <a:pos x="694" y="1188"/>
                </a:cxn>
                <a:cxn ang="0">
                  <a:pos x="698" y="1124"/>
                </a:cxn>
                <a:cxn ang="0">
                  <a:pos x="714" y="1052"/>
                </a:cxn>
                <a:cxn ang="0">
                  <a:pos x="772" y="1002"/>
                </a:cxn>
                <a:cxn ang="0">
                  <a:pos x="492" y="850"/>
                </a:cxn>
                <a:cxn ang="0">
                  <a:pos x="362" y="826"/>
                </a:cxn>
                <a:cxn ang="0">
                  <a:pos x="424" y="782"/>
                </a:cxn>
                <a:cxn ang="0">
                  <a:pos x="532" y="794"/>
                </a:cxn>
                <a:cxn ang="0">
                  <a:pos x="516" y="846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7" name="Freeform 70"/>
            <p:cNvSpPr>
              <a:spLocks/>
            </p:cNvSpPr>
            <p:nvPr userDrawn="1"/>
          </p:nvSpPr>
          <p:spPr bwMode="auto">
            <a:xfrm>
              <a:off x="1020" y="346"/>
              <a:ext cx="2187" cy="3756"/>
            </a:xfrm>
            <a:custGeom>
              <a:avLst/>
              <a:gdLst/>
              <a:ahLst/>
              <a:cxnLst>
                <a:cxn ang="0">
                  <a:pos x="1908" y="3290"/>
                </a:cxn>
                <a:cxn ang="0">
                  <a:pos x="2188" y="336"/>
                </a:cxn>
                <a:cxn ang="0">
                  <a:pos x="2158" y="426"/>
                </a:cxn>
                <a:cxn ang="0">
                  <a:pos x="2088" y="368"/>
                </a:cxn>
                <a:cxn ang="0">
                  <a:pos x="2080" y="432"/>
                </a:cxn>
                <a:cxn ang="0">
                  <a:pos x="2032" y="374"/>
                </a:cxn>
                <a:cxn ang="0">
                  <a:pos x="1992" y="446"/>
                </a:cxn>
                <a:cxn ang="0">
                  <a:pos x="1962" y="396"/>
                </a:cxn>
                <a:cxn ang="0">
                  <a:pos x="1916" y="472"/>
                </a:cxn>
                <a:cxn ang="0">
                  <a:pos x="1882" y="416"/>
                </a:cxn>
                <a:cxn ang="0">
                  <a:pos x="1852" y="538"/>
                </a:cxn>
                <a:cxn ang="0">
                  <a:pos x="1828" y="458"/>
                </a:cxn>
                <a:cxn ang="0">
                  <a:pos x="1772" y="502"/>
                </a:cxn>
                <a:cxn ang="0">
                  <a:pos x="1750" y="544"/>
                </a:cxn>
                <a:cxn ang="0">
                  <a:pos x="1664" y="534"/>
                </a:cxn>
                <a:cxn ang="0">
                  <a:pos x="1670" y="594"/>
                </a:cxn>
                <a:cxn ang="0">
                  <a:pos x="1558" y="570"/>
                </a:cxn>
                <a:cxn ang="0">
                  <a:pos x="1620" y="638"/>
                </a:cxn>
                <a:cxn ang="0">
                  <a:pos x="1632" y="668"/>
                </a:cxn>
                <a:cxn ang="0">
                  <a:pos x="1540" y="638"/>
                </a:cxn>
                <a:cxn ang="0">
                  <a:pos x="1546" y="702"/>
                </a:cxn>
                <a:cxn ang="0">
                  <a:pos x="1594" y="762"/>
                </a:cxn>
                <a:cxn ang="0">
                  <a:pos x="1422" y="704"/>
                </a:cxn>
                <a:cxn ang="0">
                  <a:pos x="1514" y="784"/>
                </a:cxn>
                <a:cxn ang="0">
                  <a:pos x="1534" y="848"/>
                </a:cxn>
                <a:cxn ang="0">
                  <a:pos x="1504" y="890"/>
                </a:cxn>
                <a:cxn ang="0">
                  <a:pos x="1426" y="844"/>
                </a:cxn>
                <a:cxn ang="0">
                  <a:pos x="1362" y="830"/>
                </a:cxn>
                <a:cxn ang="0">
                  <a:pos x="1310" y="904"/>
                </a:cxn>
                <a:cxn ang="0">
                  <a:pos x="1472" y="920"/>
                </a:cxn>
                <a:cxn ang="0">
                  <a:pos x="1386" y="982"/>
                </a:cxn>
                <a:cxn ang="0">
                  <a:pos x="1422" y="1038"/>
                </a:cxn>
                <a:cxn ang="0">
                  <a:pos x="1454" y="1058"/>
                </a:cxn>
                <a:cxn ang="0">
                  <a:pos x="1436" y="1156"/>
                </a:cxn>
                <a:cxn ang="0">
                  <a:pos x="1368" y="1182"/>
                </a:cxn>
                <a:cxn ang="0">
                  <a:pos x="1374" y="1242"/>
                </a:cxn>
                <a:cxn ang="0">
                  <a:pos x="1396" y="1290"/>
                </a:cxn>
                <a:cxn ang="0">
                  <a:pos x="1392" y="1342"/>
                </a:cxn>
                <a:cxn ang="0">
                  <a:pos x="1410" y="1384"/>
                </a:cxn>
                <a:cxn ang="0">
                  <a:pos x="1438" y="1404"/>
                </a:cxn>
                <a:cxn ang="0">
                  <a:pos x="1484" y="1472"/>
                </a:cxn>
                <a:cxn ang="0">
                  <a:pos x="1540" y="1486"/>
                </a:cxn>
                <a:cxn ang="0">
                  <a:pos x="1576" y="1588"/>
                </a:cxn>
                <a:cxn ang="0">
                  <a:pos x="1632" y="1496"/>
                </a:cxn>
                <a:cxn ang="0">
                  <a:pos x="1644" y="1570"/>
                </a:cxn>
                <a:cxn ang="0">
                  <a:pos x="1732" y="1560"/>
                </a:cxn>
                <a:cxn ang="0">
                  <a:pos x="1720" y="1614"/>
                </a:cxn>
                <a:cxn ang="0">
                  <a:pos x="1724" y="1660"/>
                </a:cxn>
                <a:cxn ang="0">
                  <a:pos x="1760" y="1698"/>
                </a:cxn>
                <a:cxn ang="0">
                  <a:pos x="1796" y="1742"/>
                </a:cxn>
                <a:cxn ang="0">
                  <a:pos x="1852" y="1692"/>
                </a:cxn>
                <a:cxn ang="0">
                  <a:pos x="1886" y="1682"/>
                </a:cxn>
                <a:cxn ang="0">
                  <a:pos x="1916" y="1748"/>
                </a:cxn>
                <a:cxn ang="0">
                  <a:pos x="1936" y="1794"/>
                </a:cxn>
                <a:cxn ang="0">
                  <a:pos x="1966" y="1864"/>
                </a:cxn>
                <a:cxn ang="0">
                  <a:pos x="2032" y="1936"/>
                </a:cxn>
                <a:cxn ang="0">
                  <a:pos x="1960" y="2136"/>
                </a:cxn>
                <a:cxn ang="0">
                  <a:pos x="1752" y="2224"/>
                </a:cxn>
                <a:cxn ang="0">
                  <a:pos x="1624" y="2286"/>
                </a:cxn>
                <a:cxn ang="0">
                  <a:pos x="1820" y="2290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8" name="Freeform 71"/>
            <p:cNvSpPr>
              <a:spLocks noEditPoints="1"/>
            </p:cNvSpPr>
            <p:nvPr userDrawn="1"/>
          </p:nvSpPr>
          <p:spPr bwMode="auto">
            <a:xfrm>
              <a:off x="3267" y="2816"/>
              <a:ext cx="695" cy="679"/>
            </a:xfrm>
            <a:custGeom>
              <a:avLst/>
              <a:gdLst/>
              <a:ahLst/>
              <a:cxnLst>
                <a:cxn ang="0">
                  <a:pos x="176" y="312"/>
                </a:cxn>
                <a:cxn ang="0">
                  <a:pos x="186" y="252"/>
                </a:cxn>
                <a:cxn ang="0">
                  <a:pos x="208" y="204"/>
                </a:cxn>
                <a:cxn ang="0">
                  <a:pos x="242" y="168"/>
                </a:cxn>
                <a:cxn ang="0">
                  <a:pos x="290" y="144"/>
                </a:cxn>
                <a:cxn ang="0">
                  <a:pos x="348" y="136"/>
                </a:cxn>
                <a:cxn ang="0">
                  <a:pos x="388" y="140"/>
                </a:cxn>
                <a:cxn ang="0">
                  <a:pos x="438" y="158"/>
                </a:cxn>
                <a:cxn ang="0">
                  <a:pos x="476" y="188"/>
                </a:cxn>
                <a:cxn ang="0">
                  <a:pos x="502" y="232"/>
                </a:cxn>
                <a:cxn ang="0">
                  <a:pos x="516" y="290"/>
                </a:cxn>
                <a:cxn ang="0">
                  <a:pos x="518" y="334"/>
                </a:cxn>
                <a:cxn ang="0">
                  <a:pos x="512" y="396"/>
                </a:cxn>
                <a:cxn ang="0">
                  <a:pos x="494" y="450"/>
                </a:cxn>
                <a:cxn ang="0">
                  <a:pos x="466" y="492"/>
                </a:cxn>
                <a:cxn ang="0">
                  <a:pos x="424" y="522"/>
                </a:cxn>
                <a:cxn ang="0">
                  <a:pos x="370" y="538"/>
                </a:cxn>
                <a:cxn ang="0">
                  <a:pos x="328" y="538"/>
                </a:cxn>
                <a:cxn ang="0">
                  <a:pos x="276" y="524"/>
                </a:cxn>
                <a:cxn ang="0">
                  <a:pos x="232" y="494"/>
                </a:cxn>
                <a:cxn ang="0">
                  <a:pos x="202" y="450"/>
                </a:cxn>
                <a:cxn ang="0">
                  <a:pos x="182" y="396"/>
                </a:cxn>
                <a:cxn ang="0">
                  <a:pos x="176" y="334"/>
                </a:cxn>
                <a:cxn ang="0">
                  <a:pos x="348" y="676"/>
                </a:cxn>
                <a:cxn ang="0">
                  <a:pos x="458" y="660"/>
                </a:cxn>
                <a:cxn ang="0">
                  <a:pos x="550" y="618"/>
                </a:cxn>
                <a:cxn ang="0">
                  <a:pos x="622" y="552"/>
                </a:cxn>
                <a:cxn ang="0">
                  <a:pos x="670" y="466"/>
                </a:cxn>
                <a:cxn ang="0">
                  <a:pos x="694" y="368"/>
                </a:cxn>
                <a:cxn ang="0">
                  <a:pos x="694" y="298"/>
                </a:cxn>
                <a:cxn ang="0">
                  <a:pos x="670" y="198"/>
                </a:cxn>
                <a:cxn ang="0">
                  <a:pos x="620" y="116"/>
                </a:cxn>
                <a:cxn ang="0">
                  <a:pos x="548" y="52"/>
                </a:cxn>
                <a:cxn ang="0">
                  <a:pos x="458" y="14"/>
                </a:cxn>
                <a:cxn ang="0">
                  <a:pos x="348" y="0"/>
                </a:cxn>
                <a:cxn ang="0">
                  <a:pos x="274" y="6"/>
                </a:cxn>
                <a:cxn ang="0">
                  <a:pos x="176" y="36"/>
                </a:cxn>
                <a:cxn ang="0">
                  <a:pos x="96" y="90"/>
                </a:cxn>
                <a:cxn ang="0">
                  <a:pos x="38" y="166"/>
                </a:cxn>
                <a:cxn ang="0">
                  <a:pos x="6" y="262"/>
                </a:cxn>
                <a:cxn ang="0">
                  <a:pos x="0" y="334"/>
                </a:cxn>
                <a:cxn ang="0">
                  <a:pos x="14" y="438"/>
                </a:cxn>
                <a:cxn ang="0">
                  <a:pos x="56" y="530"/>
                </a:cxn>
                <a:cxn ang="0">
                  <a:pos x="122" y="600"/>
                </a:cxn>
                <a:cxn ang="0">
                  <a:pos x="208" y="650"/>
                </a:cxn>
                <a:cxn ang="0">
                  <a:pos x="310" y="674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19" name="Freeform 72"/>
            <p:cNvSpPr>
              <a:spLocks/>
            </p:cNvSpPr>
            <p:nvPr userDrawn="1"/>
          </p:nvSpPr>
          <p:spPr bwMode="auto">
            <a:xfrm>
              <a:off x="4053" y="2816"/>
              <a:ext cx="483" cy="679"/>
            </a:xfrm>
            <a:custGeom>
              <a:avLst/>
              <a:gdLst/>
              <a:ahLst/>
              <a:cxnLst>
                <a:cxn ang="0">
                  <a:pos x="412" y="138"/>
                </a:cxn>
                <a:cxn ang="0">
                  <a:pos x="324" y="126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8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38" y="2"/>
                </a:cxn>
                <a:cxn ang="0">
                  <a:pos x="412" y="138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20" name="Freeform 73"/>
            <p:cNvSpPr>
              <a:spLocks/>
            </p:cNvSpPr>
            <p:nvPr userDrawn="1"/>
          </p:nvSpPr>
          <p:spPr bwMode="auto">
            <a:xfrm>
              <a:off x="1527" y="2582"/>
              <a:ext cx="248" cy="889"/>
            </a:xfrm>
            <a:custGeom>
              <a:avLst/>
              <a:gdLst/>
              <a:ahLst/>
              <a:cxnLst>
                <a:cxn ang="0">
                  <a:pos x="20" y="890"/>
                </a:cxn>
                <a:cxn ang="0">
                  <a:pos x="20" y="890"/>
                </a:cxn>
                <a:cxn ang="0">
                  <a:pos x="26" y="786"/>
                </a:cxn>
                <a:cxn ang="0">
                  <a:pos x="28" y="660"/>
                </a:cxn>
                <a:cxn ang="0">
                  <a:pos x="28" y="314"/>
                </a:cxn>
                <a:cxn ang="0">
                  <a:pos x="28" y="314"/>
                </a:cxn>
                <a:cxn ang="0">
                  <a:pos x="26" y="224"/>
                </a:cxn>
                <a:cxn ang="0">
                  <a:pos x="20" y="144"/>
                </a:cxn>
                <a:cxn ang="0">
                  <a:pos x="12" y="72"/>
                </a:cxn>
                <a:cxn ang="0">
                  <a:pos x="0" y="0"/>
                </a:cxn>
                <a:cxn ang="0">
                  <a:pos x="230" y="0"/>
                </a:cxn>
                <a:cxn ang="0">
                  <a:pos x="230" y="0"/>
                </a:cxn>
                <a:cxn ang="0">
                  <a:pos x="230" y="54"/>
                </a:cxn>
                <a:cxn ang="0">
                  <a:pos x="226" y="114"/>
                </a:cxn>
                <a:cxn ang="0">
                  <a:pos x="224" y="180"/>
                </a:cxn>
                <a:cxn ang="0">
                  <a:pos x="224" y="254"/>
                </a:cxn>
                <a:cxn ang="0">
                  <a:pos x="224" y="578"/>
                </a:cxn>
                <a:cxn ang="0">
                  <a:pos x="224" y="578"/>
                </a:cxn>
                <a:cxn ang="0">
                  <a:pos x="226" y="654"/>
                </a:cxn>
                <a:cxn ang="0">
                  <a:pos x="232" y="736"/>
                </a:cxn>
                <a:cxn ang="0">
                  <a:pos x="240" y="818"/>
                </a:cxn>
                <a:cxn ang="0">
                  <a:pos x="250" y="890"/>
                </a:cxn>
                <a:cxn ang="0">
                  <a:pos x="20" y="890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21" name="Freeform 74"/>
            <p:cNvSpPr>
              <a:spLocks noEditPoints="1"/>
            </p:cNvSpPr>
            <p:nvPr userDrawn="1"/>
          </p:nvSpPr>
          <p:spPr bwMode="auto">
            <a:xfrm>
              <a:off x="1902" y="2816"/>
              <a:ext cx="725" cy="937"/>
            </a:xfrm>
            <a:custGeom>
              <a:avLst/>
              <a:gdLst/>
              <a:ahLst/>
              <a:cxnLst>
                <a:cxn ang="0">
                  <a:pos x="204" y="328"/>
                </a:cxn>
                <a:cxn ang="0">
                  <a:pos x="214" y="264"/>
                </a:cxn>
                <a:cxn ang="0">
                  <a:pos x="236" y="212"/>
                </a:cxn>
                <a:cxn ang="0">
                  <a:pos x="268" y="170"/>
                </a:cxn>
                <a:cxn ang="0">
                  <a:pos x="312" y="146"/>
                </a:cxn>
                <a:cxn ang="0">
                  <a:pos x="370" y="136"/>
                </a:cxn>
                <a:cxn ang="0">
                  <a:pos x="406" y="140"/>
                </a:cxn>
                <a:cxn ang="0">
                  <a:pos x="456" y="160"/>
                </a:cxn>
                <a:cxn ang="0">
                  <a:pos x="496" y="196"/>
                </a:cxn>
                <a:cxn ang="0">
                  <a:pos x="526" y="246"/>
                </a:cxn>
                <a:cxn ang="0">
                  <a:pos x="542" y="306"/>
                </a:cxn>
                <a:cxn ang="0">
                  <a:pos x="546" y="352"/>
                </a:cxn>
                <a:cxn ang="0">
                  <a:pos x="540" y="410"/>
                </a:cxn>
                <a:cxn ang="0">
                  <a:pos x="522" y="460"/>
                </a:cxn>
                <a:cxn ang="0">
                  <a:pos x="492" y="498"/>
                </a:cxn>
                <a:cxn ang="0">
                  <a:pos x="450" y="526"/>
                </a:cxn>
                <a:cxn ang="0">
                  <a:pos x="398" y="538"/>
                </a:cxn>
                <a:cxn ang="0">
                  <a:pos x="358" y="538"/>
                </a:cxn>
                <a:cxn ang="0">
                  <a:pos x="304" y="526"/>
                </a:cxn>
                <a:cxn ang="0">
                  <a:pos x="260" y="502"/>
                </a:cxn>
                <a:cxn ang="0">
                  <a:pos x="230" y="466"/>
                </a:cxn>
                <a:cxn ang="0">
                  <a:pos x="210" y="414"/>
                </a:cxn>
                <a:cxn ang="0">
                  <a:pos x="204" y="352"/>
                </a:cxn>
                <a:cxn ang="0">
                  <a:pos x="230" y="926"/>
                </a:cxn>
                <a:cxn ang="0">
                  <a:pos x="218" y="726"/>
                </a:cxn>
                <a:cxn ang="0">
                  <a:pos x="218" y="614"/>
                </a:cxn>
                <a:cxn ang="0">
                  <a:pos x="296" y="654"/>
                </a:cxn>
                <a:cxn ang="0">
                  <a:pos x="384" y="674"/>
                </a:cxn>
                <a:cxn ang="0">
                  <a:pos x="454" y="674"/>
                </a:cxn>
                <a:cxn ang="0">
                  <a:pos x="544" y="652"/>
                </a:cxn>
                <a:cxn ang="0">
                  <a:pos x="618" y="604"/>
                </a:cxn>
                <a:cxn ang="0">
                  <a:pos x="674" y="536"/>
                </a:cxn>
                <a:cxn ang="0">
                  <a:pos x="710" y="450"/>
                </a:cxn>
                <a:cxn ang="0">
                  <a:pos x="722" y="350"/>
                </a:cxn>
                <a:cxn ang="0">
                  <a:pos x="716" y="276"/>
                </a:cxn>
                <a:cxn ang="0">
                  <a:pos x="686" y="178"/>
                </a:cxn>
                <a:cxn ang="0">
                  <a:pos x="636" y="98"/>
                </a:cxn>
                <a:cxn ang="0">
                  <a:pos x="566" y="40"/>
                </a:cxn>
                <a:cxn ang="0">
                  <a:pos x="478" y="6"/>
                </a:cxn>
                <a:cxn ang="0">
                  <a:pos x="412" y="0"/>
                </a:cxn>
                <a:cxn ang="0">
                  <a:pos x="348" y="6"/>
                </a:cxn>
                <a:cxn ang="0">
                  <a:pos x="298" y="22"/>
                </a:cxn>
                <a:cxn ang="0">
                  <a:pos x="226" y="70"/>
                </a:cxn>
                <a:cxn ang="0">
                  <a:pos x="190" y="106"/>
                </a:cxn>
                <a:cxn ang="0">
                  <a:pos x="168" y="16"/>
                </a:cxn>
                <a:cxn ang="0">
                  <a:pos x="16" y="110"/>
                </a:cxn>
                <a:cxn ang="0">
                  <a:pos x="38" y="270"/>
                </a:cxn>
                <a:cxn ang="0">
                  <a:pos x="40" y="614"/>
                </a:cxn>
                <a:cxn ang="0">
                  <a:pos x="38" y="694"/>
                </a:cxn>
                <a:cxn ang="0">
                  <a:pos x="230" y="926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  <p:sp>
          <p:nvSpPr>
            <p:cNvPr id="22" name="Freeform 75"/>
            <p:cNvSpPr>
              <a:spLocks/>
            </p:cNvSpPr>
            <p:nvPr userDrawn="1"/>
          </p:nvSpPr>
          <p:spPr bwMode="auto">
            <a:xfrm>
              <a:off x="2712" y="2816"/>
              <a:ext cx="483" cy="679"/>
            </a:xfrm>
            <a:custGeom>
              <a:avLst/>
              <a:gdLst/>
              <a:ahLst/>
              <a:cxnLst>
                <a:cxn ang="0">
                  <a:pos x="396" y="136"/>
                </a:cxn>
                <a:cxn ang="0">
                  <a:pos x="322" y="124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6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44" y="4"/>
                </a:cxn>
                <a:cxn ang="0">
                  <a:pos x="396" y="136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800" dirty="0">
                <a:solidFill>
                  <a:srgbClr val="415A9C"/>
                </a:solidFill>
              </a:endParaRPr>
            </a:p>
          </p:txBody>
        </p:sp>
      </p:grpSp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9817" y="1473201"/>
            <a:ext cx="10363200" cy="1050925"/>
          </a:xfrm>
        </p:spPr>
        <p:txBody>
          <a:bodyPr lIns="0" tIns="0" rIns="0" bIns="0"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49817" y="2641600"/>
            <a:ext cx="8534400" cy="762000"/>
          </a:xfrm>
        </p:spPr>
        <p:txBody>
          <a:bodyPr lIns="0" tIns="0" rIns="0" bIns="0"/>
          <a:lstStyle>
            <a:lvl1pPr marL="0" indent="0">
              <a:buFont typeface="Wingdings" pitchFamily="2" charset="2"/>
              <a:buNone/>
              <a:defRPr sz="18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23879902"/>
      </p:ext>
    </p:extLst>
  </p:cSld>
  <p:clrMapOvr>
    <a:masterClrMapping/>
  </p:clrMapOvr>
  <p:transition advClick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2"/>
          <p:cNvSpPr>
            <a:spLocks noGrp="1"/>
          </p:cNvSpPr>
          <p:nvPr>
            <p:ph idx="1" hasCustomPrompt="1"/>
          </p:nvPr>
        </p:nvSpPr>
        <p:spPr>
          <a:xfrm>
            <a:off x="358331" y="1258154"/>
            <a:ext cx="11513964" cy="1493456"/>
          </a:xfrm>
          <a:prstGeom prst="rect">
            <a:avLst/>
          </a:prstGeom>
        </p:spPr>
        <p:txBody>
          <a:bodyPr lIns="0" tIns="0" rIns="0" bIns="0"/>
          <a:lstStyle>
            <a:lvl1pPr marL="139095" indent="-139095">
              <a:lnSpc>
                <a:spcPct val="100000"/>
              </a:lnSpc>
              <a:spcBef>
                <a:spcPts val="457"/>
              </a:spcBef>
              <a:buFont typeface="Arial" pitchFamily="34" charset="0"/>
              <a:buChar char="•"/>
              <a:defRPr sz="1400"/>
            </a:lvl1pPr>
            <a:lvl2pPr marL="273351" indent="-134257">
              <a:lnSpc>
                <a:spcPct val="100000"/>
              </a:lnSpc>
              <a:spcBef>
                <a:spcPts val="457"/>
              </a:spcBef>
              <a:buClr>
                <a:schemeClr val="tx1"/>
              </a:buClr>
              <a:buFont typeface="Calibri" pitchFamily="34" charset="0"/>
              <a:buChar char="─"/>
              <a:defRPr sz="1200"/>
            </a:lvl2pPr>
            <a:lvl3pPr marL="410026" indent="-136676">
              <a:lnSpc>
                <a:spcPct val="100000"/>
              </a:lnSpc>
              <a:spcBef>
                <a:spcPts val="457"/>
              </a:spcBef>
              <a:buClr>
                <a:schemeClr val="tx1"/>
              </a:buClr>
              <a:buFont typeface="Wingdings" pitchFamily="2" charset="2"/>
              <a:buChar char="§"/>
              <a:defRPr sz="1100"/>
            </a:lvl3pPr>
            <a:lvl4pPr marL="546701" indent="-136676">
              <a:lnSpc>
                <a:spcPct val="100000"/>
              </a:lnSpc>
              <a:spcBef>
                <a:spcPts val="457"/>
              </a:spcBef>
              <a:defRPr sz="900"/>
            </a:lvl4pPr>
            <a:lvl5pPr marL="683377" indent="-136676">
              <a:lnSpc>
                <a:spcPct val="100000"/>
              </a:lnSpc>
              <a:spcBef>
                <a:spcPts val="457"/>
              </a:spcBef>
              <a:buFont typeface="Calibri" pitchFamily="34" charset="0"/>
              <a:buChar char="─"/>
              <a:defRPr sz="8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900" noProof="0" dirty="0"/>
              <a:t>Fourth level</a:t>
            </a:r>
          </a:p>
          <a:p>
            <a:pPr lvl="4"/>
            <a:r>
              <a:rPr lang="en-US" sz="8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836" y="307855"/>
            <a:ext cx="10451459" cy="357313"/>
          </a:xfrm>
          <a:prstGeom prst="rect">
            <a:avLst/>
          </a:prstGeom>
        </p:spPr>
        <p:txBody>
          <a:bodyPr lIns="69668" tIns="34834" rIns="69668" bIns="34834"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79470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291E46-BCC4-4EBB-9B49-E997D24BE723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79470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" name="Group 4"/>
          <p:cNvGrpSpPr>
            <a:grpSpLocks noChangeAspect="1"/>
          </p:cNvGrpSpPr>
          <p:nvPr userDrawn="1"/>
        </p:nvGrpSpPr>
        <p:grpSpPr bwMode="gray">
          <a:xfrm>
            <a:off x="228600" y="230248"/>
            <a:ext cx="624178" cy="531752"/>
            <a:chOff x="1352" y="681"/>
            <a:chExt cx="3519" cy="3153"/>
          </a:xfrm>
        </p:grpSpPr>
        <p:sp>
          <p:nvSpPr>
            <p:cNvPr id="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0404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4"/>
          <p:cNvGrpSpPr>
            <a:grpSpLocks noChangeAspect="1"/>
          </p:cNvGrpSpPr>
          <p:nvPr userDrawn="1"/>
        </p:nvGrpSpPr>
        <p:grpSpPr bwMode="gray">
          <a:xfrm>
            <a:off x="508000" y="381001"/>
            <a:ext cx="1439333" cy="968375"/>
            <a:chOff x="1352" y="681"/>
            <a:chExt cx="3519" cy="3153"/>
          </a:xfrm>
        </p:grpSpPr>
        <p:sp>
          <p:nvSpPr>
            <p:cNvPr id="71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2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3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4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5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grpSp>
        <p:nvGrpSpPr>
          <p:cNvPr id="54" name="Group 4"/>
          <p:cNvGrpSpPr>
            <a:grpSpLocks noChangeAspect="1"/>
          </p:cNvGrpSpPr>
          <p:nvPr userDrawn="1"/>
        </p:nvGrpSpPr>
        <p:grpSpPr bwMode="gray">
          <a:xfrm>
            <a:off x="508000" y="381001"/>
            <a:ext cx="1439333" cy="968375"/>
            <a:chOff x="1352" y="681"/>
            <a:chExt cx="3519" cy="3153"/>
          </a:xfrm>
        </p:grpSpPr>
        <p:sp>
          <p:nvSpPr>
            <p:cNvPr id="55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2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3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4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5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6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7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8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28" name="Titel 1"/>
          <p:cNvSpPr>
            <a:spLocks noGrp="1"/>
          </p:cNvSpPr>
          <p:nvPr>
            <p:ph type="ctrTitle"/>
          </p:nvPr>
        </p:nvSpPr>
        <p:spPr>
          <a:xfrm>
            <a:off x="1099201" y="2096891"/>
            <a:ext cx="10902300" cy="498598"/>
          </a:xfrm>
          <a:prstGeom prst="rect">
            <a:avLst/>
          </a:prstGeom>
        </p:spPr>
        <p:txBody>
          <a:bodyPr wrap="square" lIns="0" tIns="0" rIns="0" bIns="0" anchor="b" anchorCtr="0">
            <a:spAutoFit/>
          </a:bodyPr>
          <a:lstStyle>
            <a:lvl1pPr algn="l">
              <a:lnSpc>
                <a:spcPct val="90000"/>
              </a:lnSpc>
              <a:defRPr sz="3600" b="1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29" name="Untertitel 2"/>
          <p:cNvSpPr>
            <a:spLocks noGrp="1"/>
          </p:cNvSpPr>
          <p:nvPr>
            <p:ph type="subTitle" idx="1"/>
          </p:nvPr>
        </p:nvSpPr>
        <p:spPr>
          <a:xfrm>
            <a:off x="1099201" y="2642401"/>
            <a:ext cx="109023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ct val="90000"/>
              </a:lnSpc>
              <a:spcBef>
                <a:spcPts val="100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pic>
        <p:nvPicPr>
          <p:cNvPr id="72706" name="Picture 2" descr="Ipsos InnoQuest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400" y="377826"/>
            <a:ext cx="4876800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22"/>
          <p:cNvSpPr txBox="1">
            <a:spLocks noChangeArrowheads="1"/>
          </p:cNvSpPr>
          <p:nvPr userDrawn="1"/>
        </p:nvSpPr>
        <p:spPr bwMode="gray">
          <a:xfrm>
            <a:off x="3217334" y="6553201"/>
            <a:ext cx="57552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© 2012 Ipsos.  All rights reserved. Contains Ipsos' Confidential and Proprietary information and </a:t>
            </a:r>
            <a:b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may not be disclosed or reproduced without the prior written consent of Ipsos.</a:t>
            </a:r>
            <a:endParaRPr kumimoji="0" 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0"/>
          </p:nvPr>
        </p:nvSpPr>
        <p:spPr>
          <a:xfrm>
            <a:off x="0" y="3960000"/>
            <a:ext cx="12192000" cy="2520000"/>
          </a:xfrm>
          <a:prstGeom prst="rect">
            <a:avLst/>
          </a:prstGeom>
          <a:solidFill>
            <a:schemeClr val="bg2"/>
          </a:solidFill>
        </p:spPr>
        <p:txBody>
          <a:bodyPr lIns="0" tIns="0" rIns="0" bIns="0"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786290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4"/>
          <p:cNvGrpSpPr>
            <a:grpSpLocks noChangeAspect="1"/>
          </p:cNvGrpSpPr>
          <p:nvPr userDrawn="1"/>
        </p:nvGrpSpPr>
        <p:grpSpPr bwMode="gray">
          <a:xfrm>
            <a:off x="508000" y="381001"/>
            <a:ext cx="1439333" cy="968375"/>
            <a:chOff x="1352" y="681"/>
            <a:chExt cx="3519" cy="3153"/>
          </a:xfrm>
        </p:grpSpPr>
        <p:sp>
          <p:nvSpPr>
            <p:cNvPr id="71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2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3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4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5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grpSp>
        <p:nvGrpSpPr>
          <p:cNvPr id="54" name="Group 4"/>
          <p:cNvGrpSpPr>
            <a:grpSpLocks noChangeAspect="1"/>
          </p:cNvGrpSpPr>
          <p:nvPr userDrawn="1"/>
        </p:nvGrpSpPr>
        <p:grpSpPr bwMode="gray">
          <a:xfrm>
            <a:off x="508000" y="381001"/>
            <a:ext cx="1439333" cy="968375"/>
            <a:chOff x="1352" y="681"/>
            <a:chExt cx="3519" cy="3153"/>
          </a:xfrm>
        </p:grpSpPr>
        <p:sp>
          <p:nvSpPr>
            <p:cNvPr id="55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2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3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4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5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6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7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8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28" name="Titel 1"/>
          <p:cNvSpPr>
            <a:spLocks noGrp="1"/>
          </p:cNvSpPr>
          <p:nvPr>
            <p:ph type="ctrTitle"/>
          </p:nvPr>
        </p:nvSpPr>
        <p:spPr>
          <a:xfrm>
            <a:off x="1099200" y="2113200"/>
            <a:ext cx="5280000" cy="99719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 algn="l">
              <a:lnSpc>
                <a:spcPct val="90000"/>
              </a:lnSpc>
              <a:defRPr sz="3600" b="1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29" name="Untertitel 2"/>
          <p:cNvSpPr>
            <a:spLocks noGrp="1"/>
          </p:cNvSpPr>
          <p:nvPr>
            <p:ph type="subTitle" idx="1"/>
          </p:nvPr>
        </p:nvSpPr>
        <p:spPr>
          <a:xfrm>
            <a:off x="1099200" y="3171599"/>
            <a:ext cx="5040000" cy="10800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 indent="0" algn="l">
              <a:lnSpc>
                <a:spcPct val="90000"/>
              </a:lnSpc>
              <a:spcBef>
                <a:spcPts val="100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pic>
        <p:nvPicPr>
          <p:cNvPr id="72706" name="Picture 2" descr="Ipsos InnoQuest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400" y="377826"/>
            <a:ext cx="4876800" cy="53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22"/>
          <p:cNvSpPr txBox="1">
            <a:spLocks noChangeArrowheads="1"/>
          </p:cNvSpPr>
          <p:nvPr userDrawn="1"/>
        </p:nvSpPr>
        <p:spPr bwMode="gray">
          <a:xfrm>
            <a:off x="1099201" y="6553201"/>
            <a:ext cx="575521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© 2012 Ipsos.  All rights reserved. Contains Ipsos' Confidential and Proprietary information </a:t>
            </a:r>
            <a:b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</a:br>
            <a:r>
              <a:rPr kumimoji="0" lang="en-GB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and may not be disclosed or reproduced without the prior written consent of Ipsos.</a:t>
            </a:r>
            <a:endParaRPr kumimoji="0" 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0043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opic &amp; Resul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 baseline="0"/>
            </a:lvl1pPr>
          </a:lstStyle>
          <a:p>
            <a:r>
              <a:rPr lang="en-US" noProof="0" dirty="0"/>
              <a:t>Click to add insight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470400" y="979200"/>
            <a:ext cx="10320000" cy="540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/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Calibri" pitchFamily="34" charset="0"/>
              <a:buChar char="─"/>
              <a:defRPr sz="1600"/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Wingdings" pitchFamily="2" charset="2"/>
              <a:buChar char="§"/>
              <a:defRPr sz="1400"/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/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105599" y="6566400"/>
            <a:ext cx="4800000" cy="18466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de-DE" dirty="0"/>
          </a:p>
        </p:txBody>
      </p:sp>
      <p:grpSp>
        <p:nvGrpSpPr>
          <p:cNvPr id="23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24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5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6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7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8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9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0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1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2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3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4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5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6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7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</p:grpSp>
      <p:sp>
        <p:nvSpPr>
          <p:cNvPr id="39" name="Freeform 34"/>
          <p:cNvSpPr>
            <a:spLocks/>
          </p:cNvSpPr>
          <p:nvPr/>
        </p:nvSpPr>
        <p:spPr bwMode="auto">
          <a:xfrm>
            <a:off x="11390592" y="932915"/>
            <a:ext cx="801408" cy="1232216"/>
          </a:xfrm>
          <a:custGeom>
            <a:avLst/>
            <a:gdLst>
              <a:gd name="T0" fmla="*/ 304 w 304"/>
              <a:gd name="T1" fmla="*/ 1 h 588"/>
              <a:gd name="T2" fmla="*/ 294 w 304"/>
              <a:gd name="T3" fmla="*/ 0 h 588"/>
              <a:gd name="T4" fmla="*/ 0 w 304"/>
              <a:gd name="T5" fmla="*/ 294 h 588"/>
              <a:gd name="T6" fmla="*/ 294 w 304"/>
              <a:gd name="T7" fmla="*/ 588 h 588"/>
              <a:gd name="T8" fmla="*/ 304 w 304"/>
              <a:gd name="T9" fmla="*/ 588 h 588"/>
              <a:gd name="T10" fmla="*/ 304 w 304"/>
              <a:gd name="T11" fmla="*/ 1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4" h="588">
                <a:moveTo>
                  <a:pt x="304" y="1"/>
                </a:moveTo>
                <a:cubicBezTo>
                  <a:pt x="301" y="1"/>
                  <a:pt x="298" y="0"/>
                  <a:pt x="294" y="0"/>
                </a:cubicBezTo>
                <a:cubicBezTo>
                  <a:pt x="132" y="0"/>
                  <a:pt x="0" y="132"/>
                  <a:pt x="0" y="294"/>
                </a:cubicBezTo>
                <a:cubicBezTo>
                  <a:pt x="0" y="457"/>
                  <a:pt x="132" y="588"/>
                  <a:pt x="294" y="588"/>
                </a:cubicBezTo>
                <a:cubicBezTo>
                  <a:pt x="298" y="588"/>
                  <a:pt x="301" y="588"/>
                  <a:pt x="304" y="588"/>
                </a:cubicBezTo>
                <a:lnTo>
                  <a:pt x="304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41" name="Freeform 36"/>
          <p:cNvSpPr>
            <a:spLocks/>
          </p:cNvSpPr>
          <p:nvPr userDrawn="1"/>
        </p:nvSpPr>
        <p:spPr bwMode="auto">
          <a:xfrm>
            <a:off x="7516285" y="0"/>
            <a:ext cx="4288367" cy="1200150"/>
          </a:xfrm>
          <a:custGeom>
            <a:avLst/>
            <a:gdLst>
              <a:gd name="T0" fmla="*/ 2026 w 2026"/>
              <a:gd name="T1" fmla="*/ 756 h 756"/>
              <a:gd name="T2" fmla="*/ 1054 w 2026"/>
              <a:gd name="T3" fmla="*/ 272 h 756"/>
              <a:gd name="T4" fmla="*/ 0 w 2026"/>
              <a:gd name="T5" fmla="*/ 0 h 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26" h="756">
                <a:moveTo>
                  <a:pt x="2026" y="756"/>
                </a:moveTo>
                <a:cubicBezTo>
                  <a:pt x="1709" y="577"/>
                  <a:pt x="1392" y="398"/>
                  <a:pt x="1054" y="272"/>
                </a:cubicBezTo>
                <a:cubicBezTo>
                  <a:pt x="716" y="146"/>
                  <a:pt x="358" y="73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196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42" name="Freeform 37"/>
          <p:cNvSpPr>
            <a:spLocks/>
          </p:cNvSpPr>
          <p:nvPr userDrawn="1"/>
        </p:nvSpPr>
        <p:spPr bwMode="auto">
          <a:xfrm>
            <a:off x="1536701" y="6553200"/>
            <a:ext cx="1598084" cy="304800"/>
          </a:xfrm>
          <a:custGeom>
            <a:avLst/>
            <a:gdLst>
              <a:gd name="T0" fmla="*/ 368 w 368"/>
              <a:gd name="T1" fmla="*/ 104 h 104"/>
              <a:gd name="T2" fmla="*/ 184 w 368"/>
              <a:gd name="T3" fmla="*/ 0 h 104"/>
              <a:gd name="T4" fmla="*/ 0 w 368"/>
              <a:gd name="T5" fmla="*/ 104 h 104"/>
              <a:gd name="T6" fmla="*/ 368 w 368"/>
              <a:gd name="T7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8" h="104">
                <a:moveTo>
                  <a:pt x="368" y="104"/>
                </a:moveTo>
                <a:cubicBezTo>
                  <a:pt x="330" y="42"/>
                  <a:pt x="262" y="0"/>
                  <a:pt x="184" y="0"/>
                </a:cubicBezTo>
                <a:cubicBezTo>
                  <a:pt x="106" y="0"/>
                  <a:pt x="38" y="42"/>
                  <a:pt x="0" y="104"/>
                </a:cubicBezTo>
                <a:lnTo>
                  <a:pt x="368" y="10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43" name="Freeform 38"/>
          <p:cNvSpPr>
            <a:spLocks/>
          </p:cNvSpPr>
          <p:nvPr userDrawn="1"/>
        </p:nvSpPr>
        <p:spPr bwMode="auto">
          <a:xfrm>
            <a:off x="1" y="4794250"/>
            <a:ext cx="1570567" cy="2019300"/>
          </a:xfrm>
          <a:custGeom>
            <a:avLst/>
            <a:gdLst>
              <a:gd name="T0" fmla="*/ 742 w 742"/>
              <a:gd name="T1" fmla="*/ 1272 h 1272"/>
              <a:gd name="T2" fmla="*/ 684 w 742"/>
              <a:gd name="T3" fmla="*/ 1220 h 1272"/>
              <a:gd name="T4" fmla="*/ 576 w 742"/>
              <a:gd name="T5" fmla="*/ 1110 h 1272"/>
              <a:gd name="T6" fmla="*/ 454 w 742"/>
              <a:gd name="T7" fmla="*/ 970 h 1272"/>
              <a:gd name="T8" fmla="*/ 356 w 742"/>
              <a:gd name="T9" fmla="*/ 826 h 1272"/>
              <a:gd name="T10" fmla="*/ 266 w 742"/>
              <a:gd name="T11" fmla="*/ 674 h 1272"/>
              <a:gd name="T12" fmla="*/ 186 w 742"/>
              <a:gd name="T13" fmla="*/ 512 h 1272"/>
              <a:gd name="T14" fmla="*/ 112 w 742"/>
              <a:gd name="T15" fmla="*/ 330 h 1272"/>
              <a:gd name="T16" fmla="*/ 0 w 742"/>
              <a:gd name="T17" fmla="*/ 0 h 1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42" h="1272">
                <a:moveTo>
                  <a:pt x="742" y="1272"/>
                </a:moveTo>
                <a:cubicBezTo>
                  <a:pt x="727" y="1259"/>
                  <a:pt x="712" y="1247"/>
                  <a:pt x="684" y="1220"/>
                </a:cubicBezTo>
                <a:cubicBezTo>
                  <a:pt x="656" y="1193"/>
                  <a:pt x="614" y="1152"/>
                  <a:pt x="576" y="1110"/>
                </a:cubicBezTo>
                <a:cubicBezTo>
                  <a:pt x="538" y="1068"/>
                  <a:pt x="491" y="1017"/>
                  <a:pt x="454" y="970"/>
                </a:cubicBezTo>
                <a:cubicBezTo>
                  <a:pt x="417" y="923"/>
                  <a:pt x="387" y="875"/>
                  <a:pt x="356" y="826"/>
                </a:cubicBezTo>
                <a:cubicBezTo>
                  <a:pt x="325" y="777"/>
                  <a:pt x="294" y="726"/>
                  <a:pt x="266" y="674"/>
                </a:cubicBezTo>
                <a:cubicBezTo>
                  <a:pt x="238" y="622"/>
                  <a:pt x="212" y="569"/>
                  <a:pt x="186" y="512"/>
                </a:cubicBezTo>
                <a:cubicBezTo>
                  <a:pt x="160" y="455"/>
                  <a:pt x="143" y="415"/>
                  <a:pt x="112" y="330"/>
                </a:cubicBezTo>
                <a:cubicBezTo>
                  <a:pt x="81" y="245"/>
                  <a:pt x="19" y="55"/>
                  <a:pt x="0" y="0"/>
                </a:cubicBezTo>
              </a:path>
            </a:pathLst>
          </a:custGeom>
          <a:noFill/>
          <a:ln w="12700" cmpd="sng">
            <a:solidFill>
              <a:srgbClr val="BCBEC0">
                <a:alpha val="50196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4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/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grpSp>
        <p:nvGrpSpPr>
          <p:cNvPr id="6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6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grpSp>
        <p:nvGrpSpPr>
          <p:cNvPr id="49" name="Gruppieren 48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  <a:solidFill>
            <a:srgbClr val="2F469C"/>
          </a:solidFill>
        </p:grpSpPr>
        <p:sp>
          <p:nvSpPr>
            <p:cNvPr id="50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1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2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3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4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5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6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7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8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9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60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82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83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84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15940776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hapt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>
            <a:spLocks/>
          </p:cNvSpPr>
          <p:nvPr/>
        </p:nvSpPr>
        <p:spPr bwMode="auto">
          <a:xfrm>
            <a:off x="1" y="950913"/>
            <a:ext cx="6347884" cy="5003800"/>
          </a:xfrm>
          <a:custGeom>
            <a:avLst/>
            <a:gdLst>
              <a:gd name="T0" fmla="*/ 692 w 1492"/>
              <a:gd name="T1" fmla="*/ 0 h 1600"/>
              <a:gd name="T2" fmla="*/ 0 w 1492"/>
              <a:gd name="T3" fmla="*/ 399 h 1600"/>
              <a:gd name="T4" fmla="*/ 0 w 1492"/>
              <a:gd name="T5" fmla="*/ 1202 h 1600"/>
              <a:gd name="T6" fmla="*/ 692 w 1492"/>
              <a:gd name="T7" fmla="*/ 1600 h 1600"/>
              <a:gd name="T8" fmla="*/ 1492 w 1492"/>
              <a:gd name="T9" fmla="*/ 800 h 1600"/>
              <a:gd name="T10" fmla="*/ 692 w 1492"/>
              <a:gd name="T11" fmla="*/ 0 h 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92" h="1600">
                <a:moveTo>
                  <a:pt x="692" y="0"/>
                </a:moveTo>
                <a:cubicBezTo>
                  <a:pt x="397" y="0"/>
                  <a:pt x="139" y="161"/>
                  <a:pt x="0" y="399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139" y="1440"/>
                  <a:pt x="397" y="1600"/>
                  <a:pt x="692" y="1600"/>
                </a:cubicBezTo>
                <a:cubicBezTo>
                  <a:pt x="1134" y="1600"/>
                  <a:pt x="1492" y="1242"/>
                  <a:pt x="1492" y="800"/>
                </a:cubicBezTo>
                <a:cubicBezTo>
                  <a:pt x="1492" y="359"/>
                  <a:pt x="1134" y="0"/>
                  <a:pt x="6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8" name="Freeform 3"/>
          <p:cNvSpPr>
            <a:spLocks/>
          </p:cNvSpPr>
          <p:nvPr/>
        </p:nvSpPr>
        <p:spPr bwMode="auto">
          <a:xfrm>
            <a:off x="9914467" y="1541463"/>
            <a:ext cx="2281767" cy="2360612"/>
          </a:xfrm>
          <a:custGeom>
            <a:avLst/>
            <a:gdLst>
              <a:gd name="T0" fmla="*/ 520 w 520"/>
              <a:gd name="T1" fmla="*/ 32 h 740"/>
              <a:gd name="T2" fmla="*/ 370 w 520"/>
              <a:gd name="T3" fmla="*/ 0 h 740"/>
              <a:gd name="T4" fmla="*/ 0 w 520"/>
              <a:gd name="T5" fmla="*/ 370 h 740"/>
              <a:gd name="T6" fmla="*/ 370 w 520"/>
              <a:gd name="T7" fmla="*/ 740 h 740"/>
              <a:gd name="T8" fmla="*/ 520 w 520"/>
              <a:gd name="T9" fmla="*/ 709 h 740"/>
              <a:gd name="T10" fmla="*/ 520 w 520"/>
              <a:gd name="T11" fmla="*/ 32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0" h="740">
                <a:moveTo>
                  <a:pt x="520" y="32"/>
                </a:moveTo>
                <a:cubicBezTo>
                  <a:pt x="474" y="12"/>
                  <a:pt x="423" y="0"/>
                  <a:pt x="370" y="0"/>
                </a:cubicBezTo>
                <a:cubicBezTo>
                  <a:pt x="166" y="0"/>
                  <a:pt x="0" y="166"/>
                  <a:pt x="0" y="370"/>
                </a:cubicBezTo>
                <a:cubicBezTo>
                  <a:pt x="0" y="575"/>
                  <a:pt x="166" y="740"/>
                  <a:pt x="370" y="740"/>
                </a:cubicBezTo>
                <a:cubicBezTo>
                  <a:pt x="423" y="740"/>
                  <a:pt x="474" y="729"/>
                  <a:pt x="520" y="709"/>
                </a:cubicBezTo>
                <a:lnTo>
                  <a:pt x="520" y="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778934" y="5846764"/>
            <a:ext cx="1223433" cy="746125"/>
          </a:xfrm>
          <a:custGeom>
            <a:avLst/>
            <a:gdLst>
              <a:gd name="T0" fmla="*/ 0 w 578"/>
              <a:gd name="T1" fmla="*/ 470 h 470"/>
              <a:gd name="T2" fmla="*/ 286 w 578"/>
              <a:gd name="T3" fmla="*/ 270 h 470"/>
              <a:gd name="T4" fmla="*/ 578 w 578"/>
              <a:gd name="T5" fmla="*/ 0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8" h="470">
                <a:moveTo>
                  <a:pt x="0" y="470"/>
                </a:moveTo>
                <a:cubicBezTo>
                  <a:pt x="95" y="409"/>
                  <a:pt x="190" y="348"/>
                  <a:pt x="286" y="270"/>
                </a:cubicBezTo>
                <a:cubicBezTo>
                  <a:pt x="382" y="192"/>
                  <a:pt x="529" y="45"/>
                  <a:pt x="578" y="0"/>
                </a:cubicBezTo>
              </a:path>
            </a:pathLst>
          </a:custGeom>
          <a:noFill/>
          <a:ln w="12700" cmpd="sng">
            <a:solidFill>
              <a:srgbClr val="FFFFFF">
                <a:alpha val="49804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-4233" y="6272214"/>
            <a:ext cx="855133" cy="592137"/>
          </a:xfrm>
          <a:custGeom>
            <a:avLst/>
            <a:gdLst>
              <a:gd name="T0" fmla="*/ 189 w 191"/>
              <a:gd name="T1" fmla="*/ 183 h 183"/>
              <a:gd name="T2" fmla="*/ 191 w 191"/>
              <a:gd name="T3" fmla="*/ 160 h 183"/>
              <a:gd name="T4" fmla="*/ 31 w 191"/>
              <a:gd name="T5" fmla="*/ 0 h 183"/>
              <a:gd name="T6" fmla="*/ 0 w 191"/>
              <a:gd name="T7" fmla="*/ 3 h 183"/>
              <a:gd name="T8" fmla="*/ 0 w 191"/>
              <a:gd name="T9" fmla="*/ 183 h 183"/>
              <a:gd name="T10" fmla="*/ 189 w 191"/>
              <a:gd name="T11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1" h="183">
                <a:moveTo>
                  <a:pt x="189" y="183"/>
                </a:moveTo>
                <a:cubicBezTo>
                  <a:pt x="190" y="175"/>
                  <a:pt x="191" y="168"/>
                  <a:pt x="191" y="160"/>
                </a:cubicBezTo>
                <a:cubicBezTo>
                  <a:pt x="191" y="72"/>
                  <a:pt x="119" y="0"/>
                  <a:pt x="31" y="0"/>
                </a:cubicBezTo>
                <a:cubicBezTo>
                  <a:pt x="21" y="0"/>
                  <a:pt x="10" y="1"/>
                  <a:pt x="0" y="3"/>
                </a:cubicBezTo>
                <a:cubicBezTo>
                  <a:pt x="0" y="183"/>
                  <a:pt x="0" y="183"/>
                  <a:pt x="0" y="183"/>
                </a:cubicBezTo>
                <a:lnTo>
                  <a:pt x="189" y="1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6105601" y="4680000"/>
            <a:ext cx="5907777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ct val="100000"/>
              </a:lnSpc>
              <a:spcBef>
                <a:spcPts val="800"/>
              </a:spcBef>
              <a:buNone/>
              <a:defRPr sz="28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7903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grpSp>
        <p:nvGrpSpPr>
          <p:cNvPr id="12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13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4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5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6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7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8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19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0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1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2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3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4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5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6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7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</p:grp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88385" y="3184497"/>
            <a:ext cx="5892183" cy="498598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defRPr sz="3600" b="1"/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grpSp>
        <p:nvGrpSpPr>
          <p:cNvPr id="49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50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1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2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3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4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5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2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3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4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9" name="Line 4"/>
          <p:cNvSpPr>
            <a:spLocks noChangeShapeType="1"/>
          </p:cNvSpPr>
          <p:nvPr/>
        </p:nvSpPr>
        <p:spPr bwMode="auto">
          <a:xfrm flipH="1">
            <a:off x="6290734" y="2803525"/>
            <a:ext cx="3623733" cy="249238"/>
          </a:xfrm>
          <a:prstGeom prst="line">
            <a:avLst/>
          </a:prstGeom>
          <a:solidFill>
            <a:schemeClr val="bg1"/>
          </a:solidFill>
          <a:ln w="12700">
            <a:solidFill>
              <a:srgbClr val="FFFFFF">
                <a:alpha val="49804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grpSp>
        <p:nvGrpSpPr>
          <p:cNvPr id="73728" name="Gruppieren 73727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</p:grpSpPr>
        <p:sp>
          <p:nvSpPr>
            <p:cNvPr id="34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3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5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6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7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8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9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0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1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2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3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4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5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6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142595711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opic &amp; Resul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 baseline="0"/>
            </a:lvl1pPr>
          </a:lstStyle>
          <a:p>
            <a:r>
              <a:rPr lang="en-US" noProof="0" dirty="0"/>
              <a:t>Click to add insight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401600" y="982800"/>
            <a:ext cx="10612800" cy="5184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/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Calibri" pitchFamily="34" charset="0"/>
              <a:buChar char="─"/>
              <a:defRPr sz="1600"/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Wingdings" pitchFamily="2" charset="2"/>
              <a:buChar char="§"/>
              <a:defRPr sz="1400"/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/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118399" y="6566400"/>
            <a:ext cx="4800000" cy="18466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de-DE" dirty="0"/>
          </a:p>
        </p:txBody>
      </p:sp>
      <p:grpSp>
        <p:nvGrpSpPr>
          <p:cNvPr id="23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24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5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6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7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8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9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0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1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2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3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4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5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6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7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</p:grpSp>
      <p:sp>
        <p:nvSpPr>
          <p:cNvPr id="4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/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grpSp>
        <p:nvGrpSpPr>
          <p:cNvPr id="6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6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49" name="Freeform 10"/>
          <p:cNvSpPr>
            <a:spLocks/>
          </p:cNvSpPr>
          <p:nvPr userDrawn="1"/>
        </p:nvSpPr>
        <p:spPr bwMode="auto">
          <a:xfrm>
            <a:off x="6096000" y="6296026"/>
            <a:ext cx="1559984" cy="561975"/>
          </a:xfrm>
          <a:custGeom>
            <a:avLst/>
            <a:gdLst>
              <a:gd name="T0" fmla="*/ 0 w 366"/>
              <a:gd name="T1" fmla="*/ 175 h 175"/>
              <a:gd name="T2" fmla="*/ 366 w 366"/>
              <a:gd name="T3" fmla="*/ 175 h 175"/>
              <a:gd name="T4" fmla="*/ 183 w 366"/>
              <a:gd name="T5" fmla="*/ 0 h 175"/>
              <a:gd name="T6" fmla="*/ 0 w 366"/>
              <a:gd name="T7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6" h="175">
                <a:moveTo>
                  <a:pt x="0" y="175"/>
                </a:moveTo>
                <a:cubicBezTo>
                  <a:pt x="366" y="175"/>
                  <a:pt x="366" y="175"/>
                  <a:pt x="366" y="175"/>
                </a:cubicBezTo>
                <a:cubicBezTo>
                  <a:pt x="362" y="78"/>
                  <a:pt x="282" y="0"/>
                  <a:pt x="183" y="0"/>
                </a:cubicBezTo>
                <a:cubicBezTo>
                  <a:pt x="84" y="0"/>
                  <a:pt x="4" y="78"/>
                  <a:pt x="0" y="17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en-US" sz="2800" dirty="0"/>
          </a:p>
        </p:txBody>
      </p:sp>
      <p:sp>
        <p:nvSpPr>
          <p:cNvPr id="50" name="Freeform 14"/>
          <p:cNvSpPr>
            <a:spLocks/>
          </p:cNvSpPr>
          <p:nvPr userDrawn="1"/>
        </p:nvSpPr>
        <p:spPr bwMode="auto">
          <a:xfrm>
            <a:off x="1" y="3725820"/>
            <a:ext cx="1081617" cy="3132181"/>
          </a:xfrm>
          <a:custGeom>
            <a:avLst/>
            <a:gdLst>
              <a:gd name="T0" fmla="*/ 0 w 322"/>
              <a:gd name="T1" fmla="*/ 0 h 1016"/>
              <a:gd name="T2" fmla="*/ 0 w 322"/>
              <a:gd name="T3" fmla="*/ 1016 h 1016"/>
              <a:gd name="T4" fmla="*/ 140 w 322"/>
              <a:gd name="T5" fmla="*/ 1016 h 1016"/>
              <a:gd name="T6" fmla="*/ 322 w 322"/>
              <a:gd name="T7" fmla="*/ 564 h 1016"/>
              <a:gd name="T8" fmla="*/ 0 w 322"/>
              <a:gd name="T9" fmla="*/ 0 h 10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2" h="1016">
                <a:moveTo>
                  <a:pt x="0" y="0"/>
                </a:moveTo>
                <a:cubicBezTo>
                  <a:pt x="0" y="1016"/>
                  <a:pt x="0" y="1016"/>
                  <a:pt x="0" y="1016"/>
                </a:cubicBezTo>
                <a:cubicBezTo>
                  <a:pt x="140" y="1016"/>
                  <a:pt x="140" y="1016"/>
                  <a:pt x="140" y="1016"/>
                </a:cubicBezTo>
                <a:cubicBezTo>
                  <a:pt x="253" y="899"/>
                  <a:pt x="322" y="739"/>
                  <a:pt x="322" y="564"/>
                </a:cubicBezTo>
                <a:cubicBezTo>
                  <a:pt x="322" y="324"/>
                  <a:pt x="193" y="114"/>
                  <a:pt x="0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en-US" sz="2800" dirty="0"/>
          </a:p>
        </p:txBody>
      </p:sp>
      <p:sp>
        <p:nvSpPr>
          <p:cNvPr id="51" name="Freihandform 50"/>
          <p:cNvSpPr/>
          <p:nvPr userDrawn="1"/>
        </p:nvSpPr>
        <p:spPr bwMode="ltGray">
          <a:xfrm>
            <a:off x="517586" y="8626"/>
            <a:ext cx="2806460" cy="4097548"/>
          </a:xfrm>
          <a:custGeom>
            <a:avLst/>
            <a:gdLst>
              <a:gd name="connsiteX0" fmla="*/ 0 w 2717320"/>
              <a:gd name="connsiteY0" fmla="*/ 4097548 h 4097548"/>
              <a:gd name="connsiteX1" fmla="*/ 543464 w 2717320"/>
              <a:gd name="connsiteY1" fmla="*/ 1673525 h 4097548"/>
              <a:gd name="connsiteX2" fmla="*/ 2717320 w 2717320"/>
              <a:gd name="connsiteY2" fmla="*/ 0 h 4097548"/>
              <a:gd name="connsiteX3" fmla="*/ 2717320 w 2717320"/>
              <a:gd name="connsiteY3" fmla="*/ 0 h 4097548"/>
              <a:gd name="connsiteX0" fmla="*/ 0 w 2717320"/>
              <a:gd name="connsiteY0" fmla="*/ 4097548 h 4097548"/>
              <a:gd name="connsiteX1" fmla="*/ 724619 w 2717320"/>
              <a:gd name="connsiteY1" fmla="*/ 1639019 h 4097548"/>
              <a:gd name="connsiteX2" fmla="*/ 2717320 w 2717320"/>
              <a:gd name="connsiteY2" fmla="*/ 0 h 4097548"/>
              <a:gd name="connsiteX3" fmla="*/ 2717320 w 2717320"/>
              <a:gd name="connsiteY3" fmla="*/ 0 h 4097548"/>
              <a:gd name="connsiteX0" fmla="*/ 0 w 2717320"/>
              <a:gd name="connsiteY0" fmla="*/ 4097548 h 4097548"/>
              <a:gd name="connsiteX1" fmla="*/ 869393 w 2717320"/>
              <a:gd name="connsiteY1" fmla="*/ 1708030 h 4097548"/>
              <a:gd name="connsiteX2" fmla="*/ 2717320 w 2717320"/>
              <a:gd name="connsiteY2" fmla="*/ 0 h 4097548"/>
              <a:gd name="connsiteX3" fmla="*/ 2717320 w 2717320"/>
              <a:gd name="connsiteY3" fmla="*/ 0 h 4097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7320" h="4097548">
                <a:moveTo>
                  <a:pt x="0" y="4097548"/>
                </a:moveTo>
                <a:cubicBezTo>
                  <a:pt x="45288" y="3226999"/>
                  <a:pt x="416506" y="2390955"/>
                  <a:pt x="869393" y="1708030"/>
                </a:cubicBezTo>
                <a:cubicBezTo>
                  <a:pt x="1322280" y="1025105"/>
                  <a:pt x="2409332" y="284672"/>
                  <a:pt x="2717320" y="0"/>
                </a:cubicBezTo>
                <a:lnTo>
                  <a:pt x="2717320" y="0"/>
                </a:lnTo>
              </a:path>
            </a:pathLst>
          </a:custGeom>
          <a:noFill/>
          <a:ln w="12700">
            <a:solidFill>
              <a:srgbClr val="BCBEC0">
                <a:alpha val="4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grpSp>
        <p:nvGrpSpPr>
          <p:cNvPr id="42" name="Gruppieren 41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  <a:solidFill>
            <a:srgbClr val="2F469C"/>
          </a:solidFill>
        </p:grpSpPr>
        <p:sp>
          <p:nvSpPr>
            <p:cNvPr id="43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5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6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7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8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2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3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4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5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6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7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8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9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60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37211843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hit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/>
            </a:lvl1pPr>
          </a:lstStyle>
          <a:p>
            <a:r>
              <a:rPr lang="en-US" noProof="0" dirty="0"/>
              <a:t>Click to add insight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470400" y="982800"/>
            <a:ext cx="11543800" cy="540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/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Calibri" pitchFamily="34" charset="0"/>
              <a:buChar char="─"/>
              <a:defRPr sz="1600"/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Wingdings" pitchFamily="2" charset="2"/>
              <a:buChar char="§"/>
              <a:defRPr sz="1400"/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/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70399" y="6566400"/>
            <a:ext cx="4800000" cy="18466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de-DE" dirty="0"/>
          </a:p>
        </p:txBody>
      </p:sp>
      <p:grpSp>
        <p:nvGrpSpPr>
          <p:cNvPr id="23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24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5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6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7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8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9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0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1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2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3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4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5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6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7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</p:grpSp>
      <p:sp>
        <p:nvSpPr>
          <p:cNvPr id="4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/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grpSp>
        <p:nvGrpSpPr>
          <p:cNvPr id="6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6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grpSp>
        <p:nvGrpSpPr>
          <p:cNvPr id="39" name="Gruppieren 38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  <a:solidFill>
            <a:srgbClr val="2F469C"/>
          </a:solidFill>
        </p:grpSpPr>
        <p:sp>
          <p:nvSpPr>
            <p:cNvPr id="40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1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2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5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6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7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8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9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0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1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2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3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4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39985307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ed plain &amp;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24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5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6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7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8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29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0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1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2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3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4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5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6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7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 dirty="0"/>
            </a:p>
          </p:txBody>
        </p:sp>
      </p:grpSp>
      <p:sp>
        <p:nvSpPr>
          <p:cNvPr id="45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noProof="0" dirty="0" err="1"/>
              <a:t>Titelmasterformat</a:t>
            </a:r>
            <a:r>
              <a:rPr lang="en-US" noProof="0" dirty="0"/>
              <a:t> </a:t>
            </a:r>
            <a:r>
              <a:rPr lang="en-US" noProof="0" dirty="0" err="1"/>
              <a:t>durch</a:t>
            </a:r>
            <a:r>
              <a:rPr lang="en-US" noProof="0" dirty="0"/>
              <a:t> </a:t>
            </a:r>
            <a:br>
              <a:rPr lang="en-US" noProof="0" dirty="0"/>
            </a:br>
            <a:r>
              <a:rPr lang="en-US" noProof="0" dirty="0" err="1"/>
              <a:t>Klicken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</p:txBody>
      </p:sp>
      <p:grpSp>
        <p:nvGrpSpPr>
          <p:cNvPr id="67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68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9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0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1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2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3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4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5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6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7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8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79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0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1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82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83" name="Inhaltsplatzhalter 2"/>
          <p:cNvSpPr>
            <a:spLocks noGrp="1"/>
          </p:cNvSpPr>
          <p:nvPr>
            <p:ph idx="1" hasCustomPrompt="1"/>
          </p:nvPr>
        </p:nvSpPr>
        <p:spPr>
          <a:xfrm>
            <a:off x="470400" y="982800"/>
            <a:ext cx="11543800" cy="540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>
                <a:solidFill>
                  <a:schemeClr val="bg1"/>
                </a:solidFill>
                <a:latin typeface="+mn-lt"/>
              </a:defRPr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Calibri" pitchFamily="34" charset="0"/>
              <a:buChar char="─"/>
              <a:defRPr sz="1600">
                <a:solidFill>
                  <a:schemeClr val="bg1"/>
                </a:solidFill>
                <a:latin typeface="+mn-lt"/>
              </a:defRPr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§"/>
              <a:defRPr sz="1400">
                <a:solidFill>
                  <a:schemeClr val="bg1"/>
                </a:solidFill>
                <a:latin typeface="+mn-lt"/>
              </a:defRPr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>
                <a:solidFill>
                  <a:schemeClr val="bg1"/>
                </a:solidFill>
                <a:latin typeface="+mn-lt"/>
              </a:defRPr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84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70399" y="6566400"/>
            <a:ext cx="4800000" cy="18466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de-DE" dirty="0"/>
          </a:p>
        </p:txBody>
      </p:sp>
      <p:sp>
        <p:nvSpPr>
          <p:cNvPr id="85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grpSp>
        <p:nvGrpSpPr>
          <p:cNvPr id="48" name="Gruppieren 47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</p:grpSpPr>
        <p:sp>
          <p:nvSpPr>
            <p:cNvPr id="49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0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1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2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3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4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5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6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7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8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59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60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61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86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181641584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Contac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0" y="560389"/>
            <a:ext cx="11846984" cy="4503737"/>
          </a:xfrm>
          <a:custGeom>
            <a:avLst/>
            <a:gdLst>
              <a:gd name="T0" fmla="*/ 0 w 5597"/>
              <a:gd name="T1" fmla="*/ 2060 h 2837"/>
              <a:gd name="T2" fmla="*/ 3918 w 5597"/>
              <a:gd name="T3" fmla="*/ 0 h 2837"/>
              <a:gd name="T4" fmla="*/ 5597 w 5597"/>
              <a:gd name="T5" fmla="*/ 2837 h 2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597" h="2837">
                <a:moveTo>
                  <a:pt x="0" y="2060"/>
                </a:moveTo>
                <a:lnTo>
                  <a:pt x="3918" y="0"/>
                </a:lnTo>
                <a:lnTo>
                  <a:pt x="5597" y="2837"/>
                </a:lnTo>
              </a:path>
            </a:pathLst>
          </a:custGeom>
          <a:noFill/>
          <a:ln w="12700">
            <a:solidFill>
              <a:srgbClr val="FFFFFF">
                <a:alpha val="29804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4813301" y="5272089"/>
            <a:ext cx="6110817" cy="1589087"/>
          </a:xfrm>
          <a:custGeom>
            <a:avLst/>
            <a:gdLst>
              <a:gd name="T0" fmla="*/ 1432 w 1432"/>
              <a:gd name="T1" fmla="*/ 496 h 496"/>
              <a:gd name="T2" fmla="*/ 716 w 1432"/>
              <a:gd name="T3" fmla="*/ 0 h 496"/>
              <a:gd name="T4" fmla="*/ 0 w 1432"/>
              <a:gd name="T5" fmla="*/ 496 h 496"/>
              <a:gd name="T6" fmla="*/ 1432 w 1432"/>
              <a:gd name="T7" fmla="*/ 496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32" h="496">
                <a:moveTo>
                  <a:pt x="1432" y="496"/>
                </a:moveTo>
                <a:cubicBezTo>
                  <a:pt x="1323" y="207"/>
                  <a:pt x="1044" y="0"/>
                  <a:pt x="716" y="0"/>
                </a:cubicBezTo>
                <a:cubicBezTo>
                  <a:pt x="388" y="0"/>
                  <a:pt x="109" y="207"/>
                  <a:pt x="0" y="496"/>
                </a:cubicBezTo>
                <a:lnTo>
                  <a:pt x="1432" y="4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11396134" y="4954589"/>
            <a:ext cx="802217" cy="1368425"/>
          </a:xfrm>
          <a:custGeom>
            <a:avLst/>
            <a:gdLst>
              <a:gd name="T0" fmla="*/ 184 w 184"/>
              <a:gd name="T1" fmla="*/ 0 h 420"/>
              <a:gd name="T2" fmla="*/ 0 w 184"/>
              <a:gd name="T3" fmla="*/ 210 h 420"/>
              <a:gd name="T4" fmla="*/ 184 w 184"/>
              <a:gd name="T5" fmla="*/ 420 h 420"/>
              <a:gd name="T6" fmla="*/ 184 w 184"/>
              <a:gd name="T7" fmla="*/ 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4" h="420">
                <a:moveTo>
                  <a:pt x="184" y="0"/>
                </a:moveTo>
                <a:cubicBezTo>
                  <a:pt x="80" y="14"/>
                  <a:pt x="0" y="103"/>
                  <a:pt x="0" y="210"/>
                </a:cubicBezTo>
                <a:cubicBezTo>
                  <a:pt x="0" y="318"/>
                  <a:pt x="80" y="407"/>
                  <a:pt x="184" y="420"/>
                </a:cubicBezTo>
                <a:lnTo>
                  <a:pt x="18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7" name="Titel 1"/>
          <p:cNvSpPr>
            <a:spLocks noGrp="1"/>
          </p:cNvSpPr>
          <p:nvPr userDrawn="1"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noProof="0" dirty="0" err="1"/>
              <a:t>Titelmasterformat</a:t>
            </a:r>
            <a:r>
              <a:rPr lang="en-US" noProof="0" dirty="0"/>
              <a:t> </a:t>
            </a:r>
            <a:r>
              <a:rPr lang="en-US" noProof="0" dirty="0" err="1"/>
              <a:t>durch</a:t>
            </a:r>
            <a:r>
              <a:rPr lang="en-US" noProof="0" dirty="0"/>
              <a:t> </a:t>
            </a:r>
            <a:br>
              <a:rPr lang="en-US" noProof="0" dirty="0"/>
            </a:br>
            <a:r>
              <a:rPr lang="en-US" noProof="0" dirty="0" err="1"/>
              <a:t>Klicken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</p:txBody>
      </p:sp>
      <p:grpSp>
        <p:nvGrpSpPr>
          <p:cNvPr id="4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4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63" name="Fußzeilenplatzhalter 4"/>
          <p:cNvSpPr>
            <a:spLocks noGrp="1"/>
          </p:cNvSpPr>
          <p:nvPr userDrawn="1">
            <p:ph type="ftr" sz="quarter" idx="11"/>
          </p:nvPr>
        </p:nvSpPr>
        <p:spPr>
          <a:xfrm>
            <a:off x="486832" y="6566400"/>
            <a:ext cx="4320000" cy="184666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de-DE" dirty="0"/>
          </a:p>
        </p:txBody>
      </p:sp>
      <p:sp>
        <p:nvSpPr>
          <p:cNvPr id="64" name="Foliennummernplatzhalter 5"/>
          <p:cNvSpPr>
            <a:spLocks noGrp="1"/>
          </p:cNvSpPr>
          <p:nvPr userDrawn="1"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25" name="Inhaltsplatzhalter 2"/>
          <p:cNvSpPr>
            <a:spLocks noGrp="1"/>
          </p:cNvSpPr>
          <p:nvPr>
            <p:ph idx="1" hasCustomPrompt="1"/>
          </p:nvPr>
        </p:nvSpPr>
        <p:spPr>
          <a:xfrm>
            <a:off x="470401" y="982800"/>
            <a:ext cx="10311900" cy="414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>
                <a:solidFill>
                  <a:schemeClr val="tx1"/>
                </a:solidFill>
                <a:latin typeface="+mn-lt"/>
              </a:defRPr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Calibri" pitchFamily="34" charset="0"/>
              <a:buChar char="─"/>
              <a:defRPr sz="1600">
                <a:solidFill>
                  <a:schemeClr val="tx1"/>
                </a:solidFill>
                <a:latin typeface="+mn-lt"/>
              </a:defRPr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</a:defRPr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>
                <a:solidFill>
                  <a:schemeClr val="tx1"/>
                </a:solidFill>
                <a:latin typeface="+mn-lt"/>
              </a:defRPr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277170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CIA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title" hasCustomPrompt="1"/>
          </p:nvPr>
        </p:nvSpPr>
        <p:spPr>
          <a:xfrm>
            <a:off x="1118400" y="97200"/>
            <a:ext cx="74400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noProof="0" dirty="0" err="1"/>
              <a:t>Titelmasterformat</a:t>
            </a:r>
            <a:r>
              <a:rPr lang="en-US" noProof="0" dirty="0"/>
              <a:t> </a:t>
            </a:r>
            <a:r>
              <a:rPr lang="en-US" noProof="0" dirty="0" err="1"/>
              <a:t>durch</a:t>
            </a:r>
            <a:r>
              <a:rPr lang="en-US" noProof="0" dirty="0"/>
              <a:t> </a:t>
            </a:r>
            <a:br>
              <a:rPr lang="en-US" noProof="0" dirty="0"/>
            </a:br>
            <a:r>
              <a:rPr lang="en-US" noProof="0" dirty="0" err="1"/>
              <a:t>Klicken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</p:txBody>
      </p:sp>
      <p:grpSp>
        <p:nvGrpSpPr>
          <p:cNvPr id="4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4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62" name="Inhaltsplatzhalter 2"/>
          <p:cNvSpPr>
            <a:spLocks noGrp="1"/>
          </p:cNvSpPr>
          <p:nvPr>
            <p:ph idx="1" hasCustomPrompt="1"/>
          </p:nvPr>
        </p:nvSpPr>
        <p:spPr>
          <a:xfrm>
            <a:off x="4334200" y="2538000"/>
            <a:ext cx="7680000" cy="37764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>
                <a:solidFill>
                  <a:schemeClr val="bg1"/>
                </a:solidFill>
                <a:latin typeface="+mn-lt"/>
              </a:defRPr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Calibri" pitchFamily="34" charset="0"/>
              <a:buChar char="─"/>
              <a:defRPr sz="1600">
                <a:solidFill>
                  <a:schemeClr val="bg1"/>
                </a:solidFill>
                <a:latin typeface="+mn-lt"/>
              </a:defRPr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§"/>
              <a:defRPr sz="1400">
                <a:solidFill>
                  <a:schemeClr val="bg1"/>
                </a:solidFill>
                <a:latin typeface="+mn-lt"/>
              </a:defRPr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>
                <a:solidFill>
                  <a:schemeClr val="bg1"/>
                </a:solidFill>
                <a:latin typeface="+mn-lt"/>
              </a:defRPr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63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86832" y="6566400"/>
            <a:ext cx="4800000" cy="184666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de-DE" dirty="0"/>
          </a:p>
        </p:txBody>
      </p:sp>
      <p:sp>
        <p:nvSpPr>
          <p:cNvPr id="6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>
                <a:solidFill>
                  <a:schemeClr val="bg1"/>
                </a:solidFill>
                <a:latin typeface="+mn-lt"/>
              </a:defRPr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2" name="Freeform 2"/>
          <p:cNvSpPr>
            <a:spLocks/>
          </p:cNvSpPr>
          <p:nvPr userDrawn="1"/>
        </p:nvSpPr>
        <p:spPr bwMode="grayWhite">
          <a:xfrm>
            <a:off x="8775701" y="0"/>
            <a:ext cx="3416300" cy="1905000"/>
          </a:xfrm>
          <a:custGeom>
            <a:avLst/>
            <a:gdLst>
              <a:gd name="T0" fmla="*/ 4304 w 4304"/>
              <a:gd name="T1" fmla="*/ 0 h 3200"/>
              <a:gd name="T2" fmla="*/ 13 w 4304"/>
              <a:gd name="T3" fmla="*/ 0 h 3200"/>
              <a:gd name="T4" fmla="*/ 0 w 4304"/>
              <a:gd name="T5" fmla="*/ 252 h 3200"/>
              <a:gd name="T6" fmla="*/ 2945 w 4304"/>
              <a:gd name="T7" fmla="*/ 3200 h 3200"/>
              <a:gd name="T8" fmla="*/ 4304 w 4304"/>
              <a:gd name="T9" fmla="*/ 2867 h 3200"/>
              <a:gd name="T10" fmla="*/ 4304 w 4304"/>
              <a:gd name="T11" fmla="*/ 0 h 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4" h="3200">
                <a:moveTo>
                  <a:pt x="4304" y="0"/>
                </a:moveTo>
                <a:cubicBezTo>
                  <a:pt x="13" y="0"/>
                  <a:pt x="13" y="0"/>
                  <a:pt x="13" y="0"/>
                </a:cubicBezTo>
                <a:cubicBezTo>
                  <a:pt x="7" y="82"/>
                  <a:pt x="0" y="164"/>
                  <a:pt x="0" y="252"/>
                </a:cubicBezTo>
                <a:cubicBezTo>
                  <a:pt x="0" y="1878"/>
                  <a:pt x="1322" y="3200"/>
                  <a:pt x="2945" y="3200"/>
                </a:cubicBezTo>
                <a:cubicBezTo>
                  <a:pt x="3436" y="3200"/>
                  <a:pt x="3895" y="3081"/>
                  <a:pt x="4304" y="2867"/>
                </a:cubicBezTo>
                <a:lnTo>
                  <a:pt x="430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8" name="Oval 3"/>
          <p:cNvSpPr>
            <a:spLocks noChangeArrowheads="1"/>
          </p:cNvSpPr>
          <p:nvPr userDrawn="1"/>
        </p:nvSpPr>
        <p:spPr bwMode="grayWhite">
          <a:xfrm>
            <a:off x="973667" y="1889126"/>
            <a:ext cx="2029884" cy="152241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9" name="Line 4"/>
          <p:cNvSpPr>
            <a:spLocks noChangeShapeType="1"/>
          </p:cNvSpPr>
          <p:nvPr userDrawn="1"/>
        </p:nvSpPr>
        <p:spPr bwMode="grayWhite">
          <a:xfrm flipH="1" flipV="1">
            <a:off x="5056718" y="0"/>
            <a:ext cx="3797300" cy="468313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grayWhite">
          <a:xfrm flipH="1" flipV="1">
            <a:off x="2548467" y="1"/>
            <a:ext cx="6305551" cy="601663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1" name="Freeform 6"/>
          <p:cNvSpPr>
            <a:spLocks/>
          </p:cNvSpPr>
          <p:nvPr userDrawn="1"/>
        </p:nvSpPr>
        <p:spPr bwMode="grayWhite">
          <a:xfrm>
            <a:off x="2946401" y="1136651"/>
            <a:ext cx="6263217" cy="1312863"/>
          </a:xfrm>
          <a:custGeom>
            <a:avLst/>
            <a:gdLst>
              <a:gd name="T0" fmla="*/ 0 w 2959"/>
              <a:gd name="T1" fmla="*/ 827 h 827"/>
              <a:gd name="T2" fmla="*/ 1432 w 2959"/>
              <a:gd name="T3" fmla="*/ 279 h 827"/>
              <a:gd name="T4" fmla="*/ 2959 w 2959"/>
              <a:gd name="T5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59" h="827">
                <a:moveTo>
                  <a:pt x="0" y="827"/>
                </a:moveTo>
                <a:cubicBezTo>
                  <a:pt x="239" y="736"/>
                  <a:pt x="939" y="417"/>
                  <a:pt x="1432" y="279"/>
                </a:cubicBezTo>
                <a:cubicBezTo>
                  <a:pt x="1925" y="141"/>
                  <a:pt x="2641" y="58"/>
                  <a:pt x="2959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grpSp>
        <p:nvGrpSpPr>
          <p:cNvPr id="27" name="Gruppieren 26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</p:grpSpPr>
        <p:sp>
          <p:nvSpPr>
            <p:cNvPr id="28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29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0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2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3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4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5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8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0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1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</p:spTree>
    <p:extLst>
      <p:ext uri="{BB962C8B-B14F-4D97-AF65-F5344CB8AC3E}">
        <p14:creationId xmlns:p14="http://schemas.microsoft.com/office/powerpoint/2010/main" val="410826159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14"/>
          <p:cNvSpPr txBox="1">
            <a:spLocks/>
          </p:cNvSpPr>
          <p:nvPr userDrawn="1"/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83A487C-DBAB-4EE1-89FA-A9F65BB53368}" type="slidenum">
              <a:rPr lang="en-US" sz="1200" smtClean="0">
                <a:solidFill>
                  <a:srgbClr val="58595B"/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1200" dirty="0">
              <a:solidFill>
                <a:srgbClr val="58595B"/>
              </a:solidFill>
              <a:latin typeface="+mn-lt"/>
            </a:endParaRPr>
          </a:p>
        </p:txBody>
      </p:sp>
      <p:pic>
        <p:nvPicPr>
          <p:cNvPr id="7" name="Picture 5" descr="Pantone ipsos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200" y="152400"/>
            <a:ext cx="694267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219200"/>
          </a:xfrm>
          <a:prstGeom prst="rect">
            <a:avLst/>
          </a:prstGeom>
        </p:spPr>
        <p:txBody>
          <a:bodyPr/>
          <a:lstStyle>
            <a:lvl1pPr algn="l">
              <a:defRPr b="1" cap="all">
                <a:solidFill>
                  <a:srgbClr val="58595B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/>
          </p:nvPr>
        </p:nvSpPr>
        <p:spPr bwMode="white">
          <a:xfrm>
            <a:off x="1117600" y="1600200"/>
            <a:ext cx="3759200" cy="487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8595B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8595B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8595B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chemeClr val="bg1"/>
                </a:solidFill>
                <a:latin typeface="Aria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24547-9445-4F72-AA63-4C5BBA8A89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4955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gna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vantis_logo_PNG_layers.png"/>
          <p:cNvPicPr>
            <a:picLocks noChangeAspect="1"/>
          </p:cNvPicPr>
          <p:nvPr userDrawn="1"/>
        </p:nvPicPr>
        <p:blipFill>
          <a:blip r:embed="rId2" cstate="print"/>
          <a:srcRect r="224"/>
          <a:stretch>
            <a:fillRect/>
          </a:stretch>
        </p:blipFill>
        <p:spPr bwMode="auto">
          <a:xfrm>
            <a:off x="1426633" y="817563"/>
            <a:ext cx="3716867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vantis_logo_PNG_layers2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6633" y="817563"/>
            <a:ext cx="25654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vantis_logo_PNG_layers3.png"/>
          <p:cNvPicPr>
            <a:picLocks noChangeAspect="1"/>
          </p:cNvPicPr>
          <p:nvPr userDrawn="1"/>
        </p:nvPicPr>
        <p:blipFill>
          <a:blip r:embed="rId4" cstate="print"/>
          <a:srcRect r="261" b="351"/>
          <a:stretch>
            <a:fillRect/>
          </a:stretch>
        </p:blipFill>
        <p:spPr bwMode="auto">
          <a:xfrm>
            <a:off x="1426633" y="817563"/>
            <a:ext cx="3225800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 userDrawn="1"/>
        </p:nvGrpSpPr>
        <p:grpSpPr bwMode="auto">
          <a:xfrm>
            <a:off x="2199217" y="2339975"/>
            <a:ext cx="5679016" cy="1017588"/>
            <a:chOff x="2781300" y="3791953"/>
            <a:chExt cx="4258895" cy="1016734"/>
          </a:xfrm>
        </p:grpSpPr>
        <p:pic>
          <p:nvPicPr>
            <p:cNvPr id="7" name="Picture 44" descr="vantis_logo_PNG_layers4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81300" y="3832040"/>
              <a:ext cx="2092779" cy="976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45" descr="vantis_logo_PNG_layers5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67250" y="3791953"/>
              <a:ext cx="2372945" cy="10167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TextBox 8"/>
          <p:cNvSpPr txBox="1"/>
          <p:nvPr userDrawn="1"/>
        </p:nvSpPr>
        <p:spPr>
          <a:xfrm>
            <a:off x="4775200" y="4322763"/>
            <a:ext cx="62230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2800" dirty="0"/>
              <a:t>Thank You</a:t>
            </a:r>
          </a:p>
        </p:txBody>
      </p:sp>
      <p:pic>
        <p:nvPicPr>
          <p:cNvPr id="10" name="Picture 9" descr="vantis_logo_PNG_layers6.png"/>
          <p:cNvPicPr>
            <a:picLocks noChangeAspect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875366" y="784225"/>
            <a:ext cx="8885767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Placeholder 12"/>
          <p:cNvSpPr>
            <a:spLocks noGrp="1"/>
          </p:cNvSpPr>
          <p:nvPr>
            <p:ph type="body" sz="quarter" idx="10"/>
          </p:nvPr>
        </p:nvSpPr>
        <p:spPr>
          <a:xfrm>
            <a:off x="4755209" y="4713288"/>
            <a:ext cx="6242051" cy="1458913"/>
          </a:xfrm>
          <a:prstGeom prst="rect">
            <a:avLst/>
          </a:prstGeom>
        </p:spPr>
        <p:txBody>
          <a:bodyPr/>
          <a:lstStyle>
            <a:lvl1pPr algn="r">
              <a:buFontTx/>
              <a:buNone/>
              <a:defRPr baseline="0"/>
            </a:lvl1pPr>
            <a:lvl2pPr algn="r">
              <a:buFontTx/>
              <a:buNone/>
              <a:defRPr/>
            </a:lvl2pPr>
            <a:lvl3pPr algn="r">
              <a:buFontTx/>
              <a:buNone/>
              <a:defRPr/>
            </a:lvl3pPr>
            <a:lvl4pPr algn="r">
              <a:buFontTx/>
              <a:buNone/>
              <a:defRPr/>
            </a:lvl4pPr>
            <a:lvl5pPr algn="r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52304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0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1 0.00116 L -0.00451 0.07477 L 0.01753 0.09514 L 0.01701 0.03449 C 0.01788 0.03426 0.01875 0.03449 0.01944 0.0338 C 0.02101 0.03241 0.02066 0.02732 0.02188 0.02639 C 0.02309 0.02524 0.02483 0.02524 0.02622 0.02477 C 0.02674 0.02454 0.02795 0.02408 0.02795 0.02431 C 0.03003 0.02223 0.03212 0.02084 0.0342 0.01899 C 0.0375 0.01991 0.04028 0.01922 0.04219 0.02315 C 0.04306 0.02732 0.04375 0.03311 0.04583 0.03635 C 0.04722 0.04283 0.04653 0.04005 0.04774 0.04445 C 0.04844 0.05232 0.04844 0.05787 0.0434 0.0625 C 0.04115 0.0669 0.04063 0.06922 0.03663 0.07061 C 0.03264 0.06875 0.02934 0.06806 0.025 0.06806 C 0.04983 0.06899 0.0559 0.06528 0.07222 0.07315 C 0.07865 0.07223 0.08194 0.07315 0.08576 0.06644 C 0.08819 0.05579 0.08056 0.05139 0.07587 0.04514 C 0.07517 0.0419 0.0724 0.03889 0.07031 0.03704 C 0.0684 0.03334 0.06632 0.03125 0.06858 0.02639 C 0.06944 0.02477 0.07222 0.02315 0.07222 0.02338 C 0.07569 0.02338 0.07917 0.02408 0.08264 0.02408 C 0.08385 0.02408 0.08628 0.02315 0.08628 0.02338 C 0.11944 0.02037 0.12726 0.01736 0.11389 0.02223 C 0.11319 0.02315 0.11094 0.02871 0.11076 0.02894 C 0.1099 0.02986 0.1059 0.03079 0.10469 0.03125 C 0.10226 0.03334 0.10243 0.03542 0.10104 0.03866 C 0.10035 0.04028 0.09861 0.04352 0.09861 0.04375 C 0.09896 0.0507 0.09844 0.0551 0.10295 0.05903 C 0.10365 0.0625 0.10434 0.06667 0.10712 0.06806 C 0.10851 0.06875 0.11146 0.06968 0.11146 0.06991 C 0.1158 0.07338 0.11823 0.07199 0.12378 0.0713 C 0.12726 0.06991 0.12865 0.06667 0.13108 0.0632 C 0.13056 0.05417 0.13056 0.04491 0.12795 0.03635 C 0.12778 0.03403 0.12778 0.03172 0.12743 0.02963 C 0.12691 0.02662 0.12153 0.02061 0.11944 0.02061 L 0.16858 0.01899 C 0.16545 0.02014 0.16198 0.01991 0.15938 0.02223 C 0.15556 0.02547 0.16111 0.02292 0.15625 0.02477 C 0.15365 0.03033 0.15139 0.02454 0.15017 0.03056 C 0.15122 0.03542 0.15382 0.03727 0.15747 0.03866 C 0.15885 0.04167 0.16111 0.04491 0.16354 0.04607 C 0.16528 0.04977 0.16615 0.05255 0.16736 0.05672 C 0.16753 0.05857 0.16858 0.06528 0.16736 0.06736 C 0.16684 0.06829 0.16563 0.06783 0.16476 0.06806 C 0.15816 0.06945 0.15139 0.06968 0.14462 0.06968 L 0.21146 0.00024 L 0.22743 0.07315 L 0.24583 0.00348 C 0.26024 0.02778 0.25417 0.0213 0.27465 0.02315 C 0.27535 0.02338 0.27622 0.02338 0.27656 0.02408 C 0.27708 0.025 0.27691 0.02616 0.27708 0.02732 C 0.27795 0.03102 0.27882 0.03357 0.28073 0.03635 C 0.27934 0.04468 0.26771 0.04098 0.26354 0.04121 C 0.26146 0.0419 0.25955 0.04283 0.25747 0.04352 C 0.25712 0.04514 0.2559 0.04607 0.25556 0.04769 C 0.25503 0.05024 0.25538 0.05301 0.25503 0.05579 C 0.25486 0.05672 0.25451 0.05741 0.25434 0.05834 C 0.25556 0.06621 0.25712 0.06829 0.26302 0.06968 C 0.26632 0.06945 0.26962 0.06991 0.27274 0.06899 C 0.27361 0.06875 0.27396 0.06713 0.27465 0.06644 C 0.27587 0.06528 0.2783 0.0632 0.2783 0.06343 C 0.28021 0.05949 0.28142 0.0588 0.28194 0.05417 C 0.28351 0.05996 0.28316 0.06412 0.28385 0.07061 C 0.28403 0.07223 0.28507 0.07547 0.28507 0.0757 L 0.30295 0.07477 L 0.30035 0.02801 C 0.30156 0.02894 0.30278 0.0301 0.30417 0.03056 C 0.30608 0.03102 0.30833 0.02686 0.30955 0.0257 C 0.31128 0.02408 0.31389 0.02408 0.3158 0.02315 C 0.31997 0.02385 0.32292 0.02361 0.32622 0.02639 C 0.32691 0.0294 0.32795 0.03149 0.32865 0.03449 C 0.32951 0.04491 0.32847 0.07477 0.33056 0.07477 L 0.36424 0.07315 C 0.36215 0.06899 0.3592 0.07061 0.35625 0.06806 C 0.35573 0.0669 0.35556 0.06574 0.35503 0.06482 C 0.35434 0.06412 0.35365 0.06389 0.35313 0.0632 C 0.35139 0.06065 0.35069 0.05556 0.34948 0.05255 C 0.35122 0.04653 0.35104 0.03982 0.34948 0.0338 C 0.35017 0.02338 0.35069 0.0132 0.35069 0.00278 L 0.37708 -0.00625 L 0.37656 0.07061 C 0.38177 0.06968 0.38715 0.06852 0.39236 0.06806 C 0.39705 0.0676 0.40347 0.07153 0.40833 0.07315 C 0.41458 0.07199 0.41337 0.07269 0.41458 0.06574 C 0.41406 0.05787 0.41389 0.04861 0.40712 0.04607 C 0.40434 0.04352 0.40191 0.04098 0.39913 0.03866 C 0.39826 0.03449 0.39878 0.03681 0.39618 0.03125 C 0.39583 0.03056 0.39497 0.02894 0.39497 0.02917 C 0.39531 0.02662 0.39549 0.02431 0.39618 0.02223 C 0.39774 0.01806 0.41233 0.02315 0.41632 0.02315 L 0.94306 0.03102 " pathEditMode="relative" rAng="0" ptsTypes="AAAffffffffffffffffffffffffffffffffAfffffffffAAAffffffffffffffffAAffffffAffffffAAfffffffff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400" y="43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k Gray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kGrey_Divid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Pantone ipsos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" y="152400"/>
            <a:ext cx="694267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 bwMode="gray">
          <a:xfrm>
            <a:off x="304800" y="2286000"/>
            <a:ext cx="5283200" cy="2286000"/>
          </a:xfrm>
          <a:prstGeom prst="rect">
            <a:avLst/>
          </a:prstGeom>
        </p:spPr>
        <p:txBody>
          <a:bodyPr anchor="ctr"/>
          <a:lstStyle>
            <a:lvl1pPr algn="ctr">
              <a:defRPr sz="3600" b="1" cap="all">
                <a:solidFill>
                  <a:srgbClr val="59595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14"/>
          <p:cNvSpPr>
            <a:spLocks noGrp="1"/>
          </p:cNvSpPr>
          <p:nvPr>
            <p:ph type="sldNum" sz="quarter" idx="10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DD81D54-EAB2-40CB-A278-18DFA1373D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9419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k Gray Whi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For Jill\062811\PPT DkGrey Slides\DkGreySlides4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antone ipsos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" y="152400"/>
            <a:ext cx="694267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066800"/>
          </a:xfrm>
          <a:prstGeom prst="rect">
            <a:avLst/>
          </a:prstGeom>
        </p:spPr>
        <p:txBody>
          <a:bodyPr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6604000" cy="487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14"/>
          <p:cNvSpPr>
            <a:spLocks noGrp="1"/>
          </p:cNvSpPr>
          <p:nvPr>
            <p:ph type="sldNum" sz="quarter" idx="11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004F1B2-386B-4D15-8198-3A001317D6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9893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k Gray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kGrey_Quot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antone ipsos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" y="152400"/>
            <a:ext cx="694267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143000"/>
          </a:xfrm>
          <a:prstGeom prst="rect">
            <a:avLst/>
          </a:prstGeom>
        </p:spPr>
        <p:txBody>
          <a:bodyPr/>
          <a:lstStyle>
            <a:lvl1pPr algn="l">
              <a:lnSpc>
                <a:spcPts val="3780"/>
              </a:lnSpc>
              <a:defRPr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0"/>
          </p:nvPr>
        </p:nvSpPr>
        <p:spPr bwMode="white">
          <a:xfrm>
            <a:off x="1117600" y="1600200"/>
            <a:ext cx="9347200" cy="3581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2800" b="0" cap="none" baseline="0">
                <a:solidFill>
                  <a:srgbClr val="FFFFFF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2800" cap="none" baseline="0">
                <a:solidFill>
                  <a:srgbClr val="FFFFFF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2800" cap="none" baseline="0">
                <a:solidFill>
                  <a:srgbClr val="FFFFFF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FFFFFF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14"/>
          <p:cNvSpPr>
            <a:spLocks noGrp="1"/>
          </p:cNvSpPr>
          <p:nvPr>
            <p:ph type="sldNum" sz="quarter" idx="11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7F60EE5A-8D57-4A9A-93BB-6D5BA16D97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336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PECIA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4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4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5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  <p:sp>
          <p:nvSpPr>
            <p:cNvPr id="6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 dirty="0"/>
            </a:p>
          </p:txBody>
        </p:sp>
      </p:grpSp>
      <p:sp>
        <p:nvSpPr>
          <p:cNvPr id="63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86832" y="6566400"/>
            <a:ext cx="4800000" cy="184666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endParaRPr lang="de-DE" dirty="0"/>
          </a:p>
        </p:txBody>
      </p:sp>
      <p:sp>
        <p:nvSpPr>
          <p:cNvPr id="6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>
                <a:solidFill>
                  <a:schemeClr val="tx1"/>
                </a:solidFill>
                <a:latin typeface="+mn-lt"/>
              </a:defRPr>
            </a:lvl1pPr>
          </a:lstStyle>
          <a:p>
            <a:fld id="{99DB18A3-D21F-4BB0-9E84-DFB029941648}" type="slidenum">
              <a:rPr lang="de-DE" smtClean="0"/>
              <a:pPr/>
              <a:t>‹#›</a:t>
            </a:fld>
            <a:endParaRPr lang="de-DE" dirty="0"/>
          </a:p>
        </p:txBody>
      </p:sp>
      <p:sp>
        <p:nvSpPr>
          <p:cNvPr id="2" name="Freeform 2"/>
          <p:cNvSpPr>
            <a:spLocks/>
          </p:cNvSpPr>
          <p:nvPr userDrawn="1"/>
        </p:nvSpPr>
        <p:spPr bwMode="grayWhite">
          <a:xfrm>
            <a:off x="8775701" y="0"/>
            <a:ext cx="3416300" cy="1905000"/>
          </a:xfrm>
          <a:custGeom>
            <a:avLst/>
            <a:gdLst>
              <a:gd name="T0" fmla="*/ 4304 w 4304"/>
              <a:gd name="T1" fmla="*/ 0 h 3200"/>
              <a:gd name="T2" fmla="*/ 13 w 4304"/>
              <a:gd name="T3" fmla="*/ 0 h 3200"/>
              <a:gd name="T4" fmla="*/ 0 w 4304"/>
              <a:gd name="T5" fmla="*/ 252 h 3200"/>
              <a:gd name="T6" fmla="*/ 2945 w 4304"/>
              <a:gd name="T7" fmla="*/ 3200 h 3200"/>
              <a:gd name="T8" fmla="*/ 4304 w 4304"/>
              <a:gd name="T9" fmla="*/ 2867 h 3200"/>
              <a:gd name="T10" fmla="*/ 4304 w 4304"/>
              <a:gd name="T11" fmla="*/ 0 h 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4" h="3200">
                <a:moveTo>
                  <a:pt x="4304" y="0"/>
                </a:moveTo>
                <a:cubicBezTo>
                  <a:pt x="13" y="0"/>
                  <a:pt x="13" y="0"/>
                  <a:pt x="13" y="0"/>
                </a:cubicBezTo>
                <a:cubicBezTo>
                  <a:pt x="7" y="82"/>
                  <a:pt x="0" y="164"/>
                  <a:pt x="0" y="252"/>
                </a:cubicBezTo>
                <a:cubicBezTo>
                  <a:pt x="0" y="1878"/>
                  <a:pt x="1322" y="3200"/>
                  <a:pt x="2945" y="3200"/>
                </a:cubicBezTo>
                <a:cubicBezTo>
                  <a:pt x="3436" y="3200"/>
                  <a:pt x="3895" y="3081"/>
                  <a:pt x="4304" y="2867"/>
                </a:cubicBezTo>
                <a:lnTo>
                  <a:pt x="430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8" name="Oval 3"/>
          <p:cNvSpPr>
            <a:spLocks noChangeArrowheads="1"/>
          </p:cNvSpPr>
          <p:nvPr userDrawn="1"/>
        </p:nvSpPr>
        <p:spPr bwMode="grayWhite">
          <a:xfrm>
            <a:off x="973667" y="1889126"/>
            <a:ext cx="2029884" cy="152241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9" name="Line 4"/>
          <p:cNvSpPr>
            <a:spLocks noChangeShapeType="1"/>
          </p:cNvSpPr>
          <p:nvPr userDrawn="1"/>
        </p:nvSpPr>
        <p:spPr bwMode="grayWhite">
          <a:xfrm flipH="1" flipV="1">
            <a:off x="5056718" y="0"/>
            <a:ext cx="3797300" cy="468313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grayWhite">
          <a:xfrm flipH="1" flipV="1">
            <a:off x="2548467" y="1"/>
            <a:ext cx="6305551" cy="601663"/>
          </a:xfrm>
          <a:prstGeom prst="line">
            <a:avLst/>
          </a:prstGeom>
          <a:noFill/>
          <a:ln w="12700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sp>
        <p:nvSpPr>
          <p:cNvPr id="11" name="Freeform 6"/>
          <p:cNvSpPr>
            <a:spLocks/>
          </p:cNvSpPr>
          <p:nvPr userDrawn="1"/>
        </p:nvSpPr>
        <p:spPr bwMode="grayWhite">
          <a:xfrm>
            <a:off x="2946401" y="1136651"/>
            <a:ext cx="6263217" cy="1312863"/>
          </a:xfrm>
          <a:custGeom>
            <a:avLst/>
            <a:gdLst>
              <a:gd name="T0" fmla="*/ 0 w 2959"/>
              <a:gd name="T1" fmla="*/ 827 h 827"/>
              <a:gd name="T2" fmla="*/ 1432 w 2959"/>
              <a:gd name="T3" fmla="*/ 279 h 827"/>
              <a:gd name="T4" fmla="*/ 2959 w 2959"/>
              <a:gd name="T5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959" h="827">
                <a:moveTo>
                  <a:pt x="0" y="827"/>
                </a:moveTo>
                <a:cubicBezTo>
                  <a:pt x="239" y="736"/>
                  <a:pt x="939" y="417"/>
                  <a:pt x="1432" y="279"/>
                </a:cubicBezTo>
                <a:cubicBezTo>
                  <a:pt x="1925" y="141"/>
                  <a:pt x="2641" y="58"/>
                  <a:pt x="2959" y="0"/>
                </a:cubicBezTo>
              </a:path>
            </a:pathLst>
          </a:custGeom>
          <a:noFill/>
          <a:ln w="12700" cmpd="sng">
            <a:solidFill>
              <a:srgbClr val="FFFFF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800" dirty="0"/>
          </a:p>
        </p:txBody>
      </p:sp>
      <p:grpSp>
        <p:nvGrpSpPr>
          <p:cNvPr id="4" name="Gruppieren 26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  <a:solidFill>
            <a:schemeClr val="tx1"/>
          </a:solidFill>
        </p:grpSpPr>
        <p:sp>
          <p:nvSpPr>
            <p:cNvPr id="28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29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0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2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3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4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5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8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0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  <p:sp>
          <p:nvSpPr>
            <p:cNvPr id="41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/>
            </a:p>
          </p:txBody>
        </p:sp>
      </p:grpSp>
      <p:sp>
        <p:nvSpPr>
          <p:cNvPr id="44" name="Inhaltsplatzhalter 2"/>
          <p:cNvSpPr>
            <a:spLocks noGrp="1"/>
          </p:cNvSpPr>
          <p:nvPr>
            <p:ph idx="1" hasCustomPrompt="1"/>
          </p:nvPr>
        </p:nvSpPr>
        <p:spPr>
          <a:xfrm>
            <a:off x="3358550" y="2467149"/>
            <a:ext cx="8678935" cy="4024188"/>
          </a:xfrm>
          <a:prstGeom prst="rect">
            <a:avLst/>
          </a:prstGeo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2400"/>
            </a:lvl1pPr>
            <a:lvl2pPr marL="534988" indent="-268288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Calibri" pitchFamily="34" charset="0"/>
              <a:buChar char="─"/>
              <a:defRPr sz="2000"/>
            </a:lvl2pPr>
            <a:lvl3pPr marL="801688" indent="-266700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Wingdings" pitchFamily="2" charset="2"/>
              <a:buChar char="§"/>
              <a:defRPr sz="1800"/>
            </a:lvl3pPr>
            <a:lvl4pPr marL="982663" indent="-180975">
              <a:lnSpc>
                <a:spcPct val="100000"/>
              </a:lnSpc>
              <a:spcBef>
                <a:spcPts val="800"/>
              </a:spcBef>
              <a:defRPr sz="1400"/>
            </a:lvl4pPr>
            <a:lvl5pPr marL="1165225" indent="-182563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  <p:sp>
        <p:nvSpPr>
          <p:cNvPr id="42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4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noProof="0" dirty="0" err="1"/>
              <a:t>Titelmasterformat</a:t>
            </a:r>
            <a:r>
              <a:rPr lang="en-US" noProof="0" dirty="0"/>
              <a:t> </a:t>
            </a:r>
            <a:r>
              <a:rPr lang="en-US" noProof="0" dirty="0" err="1"/>
              <a:t>durch</a:t>
            </a:r>
            <a:r>
              <a:rPr lang="en-US" noProof="0" dirty="0"/>
              <a:t> </a:t>
            </a:r>
            <a:br>
              <a:rPr lang="en-US" noProof="0" dirty="0"/>
            </a:br>
            <a:r>
              <a:rPr lang="en-US" noProof="0" dirty="0" err="1"/>
              <a:t>Klicken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426681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>
            <a:grpSpLocks noChangeAspect="1"/>
          </p:cNvGrpSpPr>
          <p:nvPr userDrawn="1"/>
        </p:nvGrpSpPr>
        <p:grpSpPr bwMode="auto">
          <a:xfrm>
            <a:off x="201085" y="150813"/>
            <a:ext cx="696383" cy="468312"/>
            <a:chOff x="1352" y="681"/>
            <a:chExt cx="3519" cy="3153"/>
          </a:xfrm>
        </p:grpSpPr>
        <p:sp>
          <p:nvSpPr>
            <p:cNvPr id="5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6" name="Freeform 20"/>
            <p:cNvSpPr>
              <a:spLocks noChangeAspect="1"/>
            </p:cNvSpPr>
            <p:nvPr/>
          </p:nvSpPr>
          <p:spPr bwMode="auto">
            <a:xfrm>
              <a:off x="2710" y="1846"/>
              <a:ext cx="75" cy="53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7" name="Freeform 21"/>
            <p:cNvSpPr>
              <a:spLocks noChangeAspect="1"/>
            </p:cNvSpPr>
            <p:nvPr/>
          </p:nvSpPr>
          <p:spPr bwMode="auto">
            <a:xfrm>
              <a:off x="2871" y="1974"/>
              <a:ext cx="64" cy="53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8" name="Freeform 22"/>
            <p:cNvSpPr>
              <a:spLocks noChangeAspect="1"/>
            </p:cNvSpPr>
            <p:nvPr/>
          </p:nvSpPr>
          <p:spPr bwMode="auto">
            <a:xfrm>
              <a:off x="2625" y="1408"/>
              <a:ext cx="86" cy="86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9" name="Freeform 23"/>
            <p:cNvSpPr>
              <a:spLocks noChangeAspect="1"/>
            </p:cNvSpPr>
            <p:nvPr/>
          </p:nvSpPr>
          <p:spPr bwMode="auto">
            <a:xfrm>
              <a:off x="2571" y="1568"/>
              <a:ext cx="75" cy="75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0" name="Freeform 24"/>
            <p:cNvSpPr>
              <a:spLocks noChangeAspect="1"/>
            </p:cNvSpPr>
            <p:nvPr/>
          </p:nvSpPr>
          <p:spPr bwMode="auto">
            <a:xfrm>
              <a:off x="2550" y="1728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1" name="Freeform 25"/>
            <p:cNvSpPr>
              <a:spLocks noChangeAspect="1"/>
            </p:cNvSpPr>
            <p:nvPr/>
          </p:nvSpPr>
          <p:spPr bwMode="auto">
            <a:xfrm>
              <a:off x="2775" y="1173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2" name="Freeform 26"/>
            <p:cNvSpPr>
              <a:spLocks noChangeAspect="1"/>
            </p:cNvSpPr>
            <p:nvPr/>
          </p:nvSpPr>
          <p:spPr bwMode="auto">
            <a:xfrm>
              <a:off x="2956" y="1109"/>
              <a:ext cx="75" cy="86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3" name="Freeform 27"/>
            <p:cNvSpPr>
              <a:spLocks noChangeAspect="1" noEditPoints="1"/>
            </p:cNvSpPr>
            <p:nvPr/>
          </p:nvSpPr>
          <p:spPr bwMode="auto">
            <a:xfrm>
              <a:off x="3149" y="927"/>
              <a:ext cx="663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4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5" name="Freeform 29"/>
            <p:cNvSpPr>
              <a:spLocks noChangeAspect="1" noEditPoints="1"/>
            </p:cNvSpPr>
            <p:nvPr/>
          </p:nvSpPr>
          <p:spPr bwMode="auto">
            <a:xfrm>
              <a:off x="3235" y="2755"/>
              <a:ext cx="578" cy="577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6" name="Freeform 30"/>
            <p:cNvSpPr>
              <a:spLocks noChangeAspect="1"/>
            </p:cNvSpPr>
            <p:nvPr/>
          </p:nvSpPr>
          <p:spPr bwMode="auto">
            <a:xfrm>
              <a:off x="3887" y="2755"/>
              <a:ext cx="417" cy="577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7" name="Freeform 31"/>
            <p:cNvSpPr>
              <a:spLocks noChangeAspect="1"/>
            </p:cNvSpPr>
            <p:nvPr/>
          </p:nvSpPr>
          <p:spPr bwMode="auto">
            <a:xfrm>
              <a:off x="1769" y="2562"/>
              <a:ext cx="214" cy="748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8" name="Freeform 32"/>
            <p:cNvSpPr>
              <a:spLocks noChangeAspect="1" noEditPoints="1"/>
            </p:cNvSpPr>
            <p:nvPr/>
          </p:nvSpPr>
          <p:spPr bwMode="auto">
            <a:xfrm>
              <a:off x="2090" y="2755"/>
              <a:ext cx="610" cy="791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  <p:sp>
          <p:nvSpPr>
            <p:cNvPr id="19" name="Freeform 33"/>
            <p:cNvSpPr>
              <a:spLocks noChangeAspect="1"/>
            </p:cNvSpPr>
            <p:nvPr/>
          </p:nvSpPr>
          <p:spPr bwMode="auto">
            <a:xfrm>
              <a:off x="2775" y="2755"/>
              <a:ext cx="396" cy="577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>
                <a:latin typeface="+mn-lt"/>
              </a:endParaRPr>
            </a:p>
          </p:txBody>
        </p:sp>
      </p:grpSp>
      <p:sp>
        <p:nvSpPr>
          <p:cNvPr id="45" name="Titel 1"/>
          <p:cNvSpPr>
            <a:spLocks noGrp="1"/>
          </p:cNvSpPr>
          <p:nvPr>
            <p:ph type="title"/>
          </p:nvPr>
        </p:nvSpPr>
        <p:spPr>
          <a:xfrm>
            <a:off x="1118401" y="257299"/>
            <a:ext cx="10883100" cy="276999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algn="l">
              <a:lnSpc>
                <a:spcPct val="90000"/>
              </a:lnSpc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noProof="0" dirty="0" err="1"/>
              <a:t>Click to edit Master title style</a:t>
            </a:r>
            <a:endParaRPr lang="en-US" noProof="0" dirty="0"/>
          </a:p>
        </p:txBody>
      </p:sp>
      <p:sp>
        <p:nvSpPr>
          <p:cNvPr id="46" name="Inhaltsplatzhalter 2"/>
          <p:cNvSpPr>
            <a:spLocks noGrp="1"/>
          </p:cNvSpPr>
          <p:nvPr>
            <p:ph idx="1"/>
          </p:nvPr>
        </p:nvSpPr>
        <p:spPr>
          <a:xfrm>
            <a:off x="470400" y="979200"/>
            <a:ext cx="10320000" cy="549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90000"/>
              </a:lnSpc>
              <a:spcBef>
                <a:spcPts val="800"/>
              </a:spcBef>
              <a:buFont typeface="Wingdings" pitchFamily="2" charset="2"/>
              <a:buChar char="§"/>
              <a:defRPr sz="1800">
                <a:solidFill>
                  <a:schemeClr val="bg1"/>
                </a:solidFill>
              </a:defRPr>
            </a:lvl1pPr>
            <a:lvl2pPr marL="539750" indent="-274638">
              <a:lnSpc>
                <a:spcPct val="90000"/>
              </a:lnSpc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ð"/>
              <a:defRPr sz="1600">
                <a:solidFill>
                  <a:schemeClr val="bg1"/>
                </a:solidFill>
              </a:defRPr>
            </a:lvl2pPr>
            <a:lvl3pPr marL="804863" indent="-174625">
              <a:lnSpc>
                <a:spcPct val="90000"/>
              </a:lnSpc>
              <a:spcBef>
                <a:spcPts val="800"/>
              </a:spcBef>
              <a:buClr>
                <a:schemeClr val="bg1"/>
              </a:buClr>
              <a:buFont typeface="Calibri" pitchFamily="34" charset="0"/>
              <a:buChar char="─"/>
              <a:defRPr sz="1400">
                <a:solidFill>
                  <a:schemeClr val="bg1"/>
                </a:solidFill>
              </a:defRPr>
            </a:lvl3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64311440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0"/>
          <p:cNvGrpSpPr>
            <a:grpSpLocks/>
          </p:cNvGrpSpPr>
          <p:nvPr userDrawn="1"/>
        </p:nvGrpSpPr>
        <p:grpSpPr bwMode="auto">
          <a:xfrm>
            <a:off x="508000" y="381000"/>
            <a:ext cx="1441451" cy="992188"/>
            <a:chOff x="1020" y="346"/>
            <a:chExt cx="4114" cy="3756"/>
          </a:xfrm>
        </p:grpSpPr>
        <p:sp>
          <p:nvSpPr>
            <p:cNvPr id="3" name="Freeform 61"/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/>
              <a:ahLst/>
              <a:cxnLst>
                <a:cxn ang="0">
                  <a:pos x="0" y="3756"/>
                </a:cxn>
                <a:cxn ang="0">
                  <a:pos x="0" y="0"/>
                </a:cxn>
                <a:cxn ang="0">
                  <a:pos x="4022" y="0"/>
                </a:cxn>
                <a:cxn ang="0">
                  <a:pos x="4022" y="0"/>
                </a:cxn>
                <a:cxn ang="0">
                  <a:pos x="4040" y="118"/>
                </a:cxn>
                <a:cxn ang="0">
                  <a:pos x="4054" y="234"/>
                </a:cxn>
                <a:cxn ang="0">
                  <a:pos x="4068" y="350"/>
                </a:cxn>
                <a:cxn ang="0">
                  <a:pos x="4078" y="468"/>
                </a:cxn>
                <a:cxn ang="0">
                  <a:pos x="4088" y="584"/>
                </a:cxn>
                <a:cxn ang="0">
                  <a:pos x="4096" y="700"/>
                </a:cxn>
                <a:cxn ang="0">
                  <a:pos x="4104" y="814"/>
                </a:cxn>
                <a:cxn ang="0">
                  <a:pos x="4108" y="930"/>
                </a:cxn>
                <a:cxn ang="0">
                  <a:pos x="4112" y="1046"/>
                </a:cxn>
                <a:cxn ang="0">
                  <a:pos x="4114" y="1162"/>
                </a:cxn>
                <a:cxn ang="0">
                  <a:pos x="4112" y="1276"/>
                </a:cxn>
                <a:cxn ang="0">
                  <a:pos x="4110" y="1392"/>
                </a:cxn>
                <a:cxn ang="0">
                  <a:pos x="4106" y="1508"/>
                </a:cxn>
                <a:cxn ang="0">
                  <a:pos x="4100" y="1622"/>
                </a:cxn>
                <a:cxn ang="0">
                  <a:pos x="4092" y="1738"/>
                </a:cxn>
                <a:cxn ang="0">
                  <a:pos x="4082" y="1854"/>
                </a:cxn>
                <a:cxn ang="0">
                  <a:pos x="4070" y="1970"/>
                </a:cxn>
                <a:cxn ang="0">
                  <a:pos x="4056" y="2086"/>
                </a:cxn>
                <a:cxn ang="0">
                  <a:pos x="4040" y="2202"/>
                </a:cxn>
                <a:cxn ang="0">
                  <a:pos x="4020" y="2320"/>
                </a:cxn>
                <a:cxn ang="0">
                  <a:pos x="4000" y="2436"/>
                </a:cxn>
                <a:cxn ang="0">
                  <a:pos x="3978" y="2554"/>
                </a:cxn>
                <a:cxn ang="0">
                  <a:pos x="3952" y="2672"/>
                </a:cxn>
                <a:cxn ang="0">
                  <a:pos x="3926" y="2790"/>
                </a:cxn>
                <a:cxn ang="0">
                  <a:pos x="3896" y="2908"/>
                </a:cxn>
                <a:cxn ang="0">
                  <a:pos x="3864" y="3028"/>
                </a:cxn>
                <a:cxn ang="0">
                  <a:pos x="3830" y="3148"/>
                </a:cxn>
                <a:cxn ang="0">
                  <a:pos x="3792" y="3268"/>
                </a:cxn>
                <a:cxn ang="0">
                  <a:pos x="3754" y="3388"/>
                </a:cxn>
                <a:cxn ang="0">
                  <a:pos x="3712" y="3510"/>
                </a:cxn>
                <a:cxn ang="0">
                  <a:pos x="3668" y="3632"/>
                </a:cxn>
                <a:cxn ang="0">
                  <a:pos x="3620" y="3756"/>
                </a:cxn>
                <a:cxn ang="0">
                  <a:pos x="0" y="3756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4" name="Freeform 62"/>
            <p:cNvSpPr>
              <a:spLocks/>
            </p:cNvSpPr>
            <p:nvPr userDrawn="1"/>
          </p:nvSpPr>
          <p:spPr bwMode="auto">
            <a:xfrm>
              <a:off x="2633" y="1722"/>
              <a:ext cx="91" cy="60"/>
            </a:xfrm>
            <a:custGeom>
              <a:avLst/>
              <a:gdLst/>
              <a:ahLst/>
              <a:cxnLst>
                <a:cxn ang="0">
                  <a:pos x="18" y="44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4" y="60"/>
                </a:cxn>
                <a:cxn ang="0">
                  <a:pos x="28" y="62"/>
                </a:cxn>
                <a:cxn ang="0">
                  <a:pos x="42" y="58"/>
                </a:cxn>
                <a:cxn ang="0">
                  <a:pos x="54" y="54"/>
                </a:cxn>
                <a:cxn ang="0">
                  <a:pos x="66" y="48"/>
                </a:cxn>
                <a:cxn ang="0">
                  <a:pos x="76" y="40"/>
                </a:cxn>
                <a:cxn ang="0">
                  <a:pos x="82" y="32"/>
                </a:cxn>
                <a:cxn ang="0">
                  <a:pos x="88" y="2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6" y="6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0" y="28"/>
                </a:cxn>
                <a:cxn ang="0">
                  <a:pos x="24" y="36"/>
                </a:cxn>
                <a:cxn ang="0">
                  <a:pos x="18" y="44"/>
                </a:cxn>
                <a:cxn ang="0">
                  <a:pos x="18" y="44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 63"/>
            <p:cNvSpPr>
              <a:spLocks/>
            </p:cNvSpPr>
            <p:nvPr userDrawn="1"/>
          </p:nvSpPr>
          <p:spPr bwMode="auto">
            <a:xfrm>
              <a:off x="2826" y="1878"/>
              <a:ext cx="66" cy="72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8"/>
                </a:cxn>
                <a:cxn ang="0">
                  <a:pos x="4" y="28"/>
                </a:cxn>
                <a:cxn ang="0">
                  <a:pos x="6" y="36"/>
                </a:cxn>
                <a:cxn ang="0">
                  <a:pos x="12" y="44"/>
                </a:cxn>
                <a:cxn ang="0">
                  <a:pos x="18" y="50"/>
                </a:cxn>
                <a:cxn ang="0">
                  <a:pos x="26" y="58"/>
                </a:cxn>
                <a:cxn ang="0">
                  <a:pos x="36" y="64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66" y="60"/>
                </a:cxn>
                <a:cxn ang="0">
                  <a:pos x="68" y="54"/>
                </a:cxn>
                <a:cxn ang="0">
                  <a:pos x="68" y="50"/>
                </a:cxn>
                <a:cxn ang="0">
                  <a:pos x="66" y="40"/>
                </a:cxn>
                <a:cxn ang="0">
                  <a:pos x="62" y="32"/>
                </a:cxn>
                <a:cxn ang="0">
                  <a:pos x="54" y="22"/>
                </a:cxn>
                <a:cxn ang="0">
                  <a:pos x="46" y="14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6" name="Freeform 64"/>
            <p:cNvSpPr>
              <a:spLocks/>
            </p:cNvSpPr>
            <p:nvPr userDrawn="1"/>
          </p:nvSpPr>
          <p:spPr bwMode="auto">
            <a:xfrm>
              <a:off x="2536" y="1217"/>
              <a:ext cx="103" cy="72"/>
            </a:xfrm>
            <a:custGeom>
              <a:avLst/>
              <a:gdLst/>
              <a:ahLst/>
              <a:cxnLst>
                <a:cxn ang="0">
                  <a:pos x="22" y="54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16" y="74"/>
                </a:cxn>
                <a:cxn ang="0">
                  <a:pos x="32" y="76"/>
                </a:cxn>
                <a:cxn ang="0">
                  <a:pos x="46" y="74"/>
                </a:cxn>
                <a:cxn ang="0">
                  <a:pos x="60" y="68"/>
                </a:cxn>
                <a:cxn ang="0">
                  <a:pos x="72" y="62"/>
                </a:cxn>
                <a:cxn ang="0">
                  <a:pos x="82" y="52"/>
                </a:cxn>
                <a:cxn ang="0">
                  <a:pos x="90" y="42"/>
                </a:cxn>
                <a:cxn ang="0">
                  <a:pos x="98" y="3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80" y="6"/>
                </a:cxn>
                <a:cxn ang="0">
                  <a:pos x="68" y="10"/>
                </a:cxn>
                <a:cxn ang="0">
                  <a:pos x="58" y="14"/>
                </a:cxn>
                <a:cxn ang="0">
                  <a:pos x="48" y="20"/>
                </a:cxn>
                <a:cxn ang="0">
                  <a:pos x="38" y="28"/>
                </a:cxn>
                <a:cxn ang="0">
                  <a:pos x="30" y="40"/>
                </a:cxn>
                <a:cxn ang="0">
                  <a:pos x="22" y="54"/>
                </a:cxn>
                <a:cxn ang="0">
                  <a:pos x="22" y="54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7" name="Freeform 65"/>
            <p:cNvSpPr>
              <a:spLocks/>
            </p:cNvSpPr>
            <p:nvPr userDrawn="1"/>
          </p:nvSpPr>
          <p:spPr bwMode="auto">
            <a:xfrm>
              <a:off x="2476" y="1392"/>
              <a:ext cx="85" cy="72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0" y="8"/>
                </a:cxn>
                <a:cxn ang="0">
                  <a:pos x="30" y="18"/>
                </a:cxn>
                <a:cxn ang="0">
                  <a:pos x="20" y="24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0" y="48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16" y="72"/>
                </a:cxn>
                <a:cxn ang="0">
                  <a:pos x="30" y="70"/>
                </a:cxn>
                <a:cxn ang="0">
                  <a:pos x="42" y="66"/>
                </a:cxn>
                <a:cxn ang="0">
                  <a:pos x="52" y="60"/>
                </a:cxn>
                <a:cxn ang="0">
                  <a:pos x="62" y="52"/>
                </a:cxn>
                <a:cxn ang="0">
                  <a:pos x="70" y="42"/>
                </a:cxn>
                <a:cxn ang="0">
                  <a:pos x="82" y="24"/>
                </a:cxn>
                <a:cxn ang="0">
                  <a:pos x="82" y="24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8" name="Freeform 66"/>
            <p:cNvSpPr>
              <a:spLocks/>
            </p:cNvSpPr>
            <p:nvPr userDrawn="1"/>
          </p:nvSpPr>
          <p:spPr bwMode="auto">
            <a:xfrm>
              <a:off x="2452" y="1590"/>
              <a:ext cx="97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4" y="58"/>
                </a:cxn>
                <a:cxn ang="0">
                  <a:pos x="14" y="58"/>
                </a:cxn>
                <a:cxn ang="0">
                  <a:pos x="30" y="62"/>
                </a:cxn>
                <a:cxn ang="0">
                  <a:pos x="44" y="60"/>
                </a:cxn>
                <a:cxn ang="0">
                  <a:pos x="54" y="56"/>
                </a:cxn>
                <a:cxn ang="0">
                  <a:pos x="60" y="50"/>
                </a:cxn>
                <a:cxn ang="0">
                  <a:pos x="66" y="42"/>
                </a:cxn>
                <a:cxn ang="0">
                  <a:pos x="70" y="34"/>
                </a:cxn>
                <a:cxn ang="0">
                  <a:pos x="78" y="18"/>
                </a:cxn>
                <a:cxn ang="0">
                  <a:pos x="98" y="2"/>
                </a:cxn>
                <a:cxn ang="0">
                  <a:pos x="98" y="2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50" y="6"/>
                </a:cxn>
                <a:cxn ang="0">
                  <a:pos x="36" y="14"/>
                </a:cxn>
                <a:cxn ang="0">
                  <a:pos x="24" y="22"/>
                </a:cxn>
                <a:cxn ang="0">
                  <a:pos x="14" y="30"/>
                </a:cxn>
                <a:cxn ang="0">
                  <a:pos x="6" y="40"/>
                </a:cxn>
                <a:cxn ang="0">
                  <a:pos x="0" y="50"/>
                </a:cxn>
                <a:cxn ang="0">
                  <a:pos x="0" y="50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9" name="Freeform 67"/>
            <p:cNvSpPr>
              <a:spLocks/>
            </p:cNvSpPr>
            <p:nvPr userDrawn="1"/>
          </p:nvSpPr>
          <p:spPr bwMode="auto">
            <a:xfrm>
              <a:off x="2724" y="941"/>
              <a:ext cx="97" cy="54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4"/>
                </a:cxn>
                <a:cxn ang="0">
                  <a:pos x="4" y="20"/>
                </a:cxn>
                <a:cxn ang="0">
                  <a:pos x="14" y="32"/>
                </a:cxn>
                <a:cxn ang="0">
                  <a:pos x="26" y="42"/>
                </a:cxn>
                <a:cxn ang="0">
                  <a:pos x="42" y="50"/>
                </a:cxn>
                <a:cxn ang="0">
                  <a:pos x="58" y="56"/>
                </a:cxn>
                <a:cxn ang="0">
                  <a:pos x="72" y="58"/>
                </a:cxn>
                <a:cxn ang="0">
                  <a:pos x="78" y="58"/>
                </a:cxn>
                <a:cxn ang="0">
                  <a:pos x="84" y="56"/>
                </a:cxn>
                <a:cxn ang="0">
                  <a:pos x="90" y="54"/>
                </a:cxn>
                <a:cxn ang="0">
                  <a:pos x="94" y="50"/>
                </a:cxn>
                <a:cxn ang="0">
                  <a:pos x="96" y="20"/>
                </a:cxn>
                <a:cxn ang="0">
                  <a:pos x="96" y="20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 68"/>
            <p:cNvSpPr>
              <a:spLocks/>
            </p:cNvSpPr>
            <p:nvPr userDrawn="1"/>
          </p:nvSpPr>
          <p:spPr bwMode="auto">
            <a:xfrm>
              <a:off x="2941" y="851"/>
              <a:ext cx="66" cy="102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30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4" y="60"/>
                </a:cxn>
                <a:cxn ang="0">
                  <a:pos x="8" y="72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44" y="78"/>
                </a:cxn>
                <a:cxn ang="0">
                  <a:pos x="54" y="66"/>
                </a:cxn>
                <a:cxn ang="0">
                  <a:pos x="60" y="54"/>
                </a:cxn>
                <a:cxn ang="0">
                  <a:pos x="64" y="44"/>
                </a:cxn>
                <a:cxn ang="0">
                  <a:pos x="64" y="38"/>
                </a:cxn>
                <a:cxn ang="0">
                  <a:pos x="62" y="32"/>
                </a:cxn>
                <a:cxn ang="0">
                  <a:pos x="60" y="26"/>
                </a:cxn>
                <a:cxn ang="0">
                  <a:pos x="56" y="20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 69"/>
            <p:cNvSpPr>
              <a:spLocks noEditPoints="1"/>
            </p:cNvSpPr>
            <p:nvPr userDrawn="1"/>
          </p:nvSpPr>
          <p:spPr bwMode="auto">
            <a:xfrm>
              <a:off x="3171" y="665"/>
              <a:ext cx="767" cy="1977"/>
            </a:xfrm>
            <a:custGeom>
              <a:avLst/>
              <a:gdLst/>
              <a:ahLst/>
              <a:cxnLst>
                <a:cxn ang="0">
                  <a:pos x="636" y="774"/>
                </a:cxn>
                <a:cxn ang="0">
                  <a:pos x="688" y="690"/>
                </a:cxn>
                <a:cxn ang="0">
                  <a:pos x="686" y="488"/>
                </a:cxn>
                <a:cxn ang="0">
                  <a:pos x="694" y="430"/>
                </a:cxn>
                <a:cxn ang="0">
                  <a:pos x="694" y="376"/>
                </a:cxn>
                <a:cxn ang="0">
                  <a:pos x="676" y="320"/>
                </a:cxn>
                <a:cxn ang="0">
                  <a:pos x="646" y="280"/>
                </a:cxn>
                <a:cxn ang="0">
                  <a:pos x="648" y="238"/>
                </a:cxn>
                <a:cxn ang="0">
                  <a:pos x="610" y="226"/>
                </a:cxn>
                <a:cxn ang="0">
                  <a:pos x="580" y="190"/>
                </a:cxn>
                <a:cxn ang="0">
                  <a:pos x="568" y="180"/>
                </a:cxn>
                <a:cxn ang="0">
                  <a:pos x="526" y="182"/>
                </a:cxn>
                <a:cxn ang="0">
                  <a:pos x="518" y="138"/>
                </a:cxn>
                <a:cxn ang="0">
                  <a:pos x="472" y="156"/>
                </a:cxn>
                <a:cxn ang="0">
                  <a:pos x="474" y="116"/>
                </a:cxn>
                <a:cxn ang="0">
                  <a:pos x="432" y="120"/>
                </a:cxn>
                <a:cxn ang="0">
                  <a:pos x="388" y="132"/>
                </a:cxn>
                <a:cxn ang="0">
                  <a:pos x="388" y="80"/>
                </a:cxn>
                <a:cxn ang="0">
                  <a:pos x="376" y="68"/>
                </a:cxn>
                <a:cxn ang="0">
                  <a:pos x="346" y="44"/>
                </a:cxn>
                <a:cxn ang="0">
                  <a:pos x="314" y="88"/>
                </a:cxn>
                <a:cxn ang="0">
                  <a:pos x="306" y="64"/>
                </a:cxn>
                <a:cxn ang="0">
                  <a:pos x="330" y="46"/>
                </a:cxn>
                <a:cxn ang="0">
                  <a:pos x="256" y="122"/>
                </a:cxn>
                <a:cxn ang="0">
                  <a:pos x="236" y="92"/>
                </a:cxn>
                <a:cxn ang="0">
                  <a:pos x="290" y="18"/>
                </a:cxn>
                <a:cxn ang="0">
                  <a:pos x="218" y="62"/>
                </a:cxn>
                <a:cxn ang="0">
                  <a:pos x="214" y="90"/>
                </a:cxn>
                <a:cxn ang="0">
                  <a:pos x="208" y="60"/>
                </a:cxn>
                <a:cxn ang="0">
                  <a:pos x="212" y="8"/>
                </a:cxn>
                <a:cxn ang="0">
                  <a:pos x="184" y="40"/>
                </a:cxn>
                <a:cxn ang="0">
                  <a:pos x="162" y="0"/>
                </a:cxn>
                <a:cxn ang="0">
                  <a:pos x="156" y="94"/>
                </a:cxn>
                <a:cxn ang="0">
                  <a:pos x="138" y="12"/>
                </a:cxn>
                <a:cxn ang="0">
                  <a:pos x="84" y="74"/>
                </a:cxn>
                <a:cxn ang="0">
                  <a:pos x="62" y="98"/>
                </a:cxn>
                <a:cxn ang="0">
                  <a:pos x="54" y="20"/>
                </a:cxn>
                <a:cxn ang="0">
                  <a:pos x="86" y="738"/>
                </a:cxn>
                <a:cxn ang="0">
                  <a:pos x="38" y="1700"/>
                </a:cxn>
                <a:cxn ang="0">
                  <a:pos x="176" y="1954"/>
                </a:cxn>
                <a:cxn ang="0">
                  <a:pos x="576" y="1976"/>
                </a:cxn>
                <a:cxn ang="0">
                  <a:pos x="656" y="1938"/>
                </a:cxn>
                <a:cxn ang="0">
                  <a:pos x="472" y="1910"/>
                </a:cxn>
                <a:cxn ang="0">
                  <a:pos x="368" y="1874"/>
                </a:cxn>
                <a:cxn ang="0">
                  <a:pos x="266" y="1722"/>
                </a:cxn>
                <a:cxn ang="0">
                  <a:pos x="260" y="1568"/>
                </a:cxn>
                <a:cxn ang="0">
                  <a:pos x="304" y="1496"/>
                </a:cxn>
                <a:cxn ang="0">
                  <a:pos x="552" y="1494"/>
                </a:cxn>
                <a:cxn ang="0">
                  <a:pos x="682" y="1452"/>
                </a:cxn>
                <a:cxn ang="0">
                  <a:pos x="654" y="1352"/>
                </a:cxn>
                <a:cxn ang="0">
                  <a:pos x="692" y="1264"/>
                </a:cxn>
                <a:cxn ang="0">
                  <a:pos x="610" y="1220"/>
                </a:cxn>
                <a:cxn ang="0">
                  <a:pos x="694" y="1188"/>
                </a:cxn>
                <a:cxn ang="0">
                  <a:pos x="698" y="1124"/>
                </a:cxn>
                <a:cxn ang="0">
                  <a:pos x="714" y="1052"/>
                </a:cxn>
                <a:cxn ang="0">
                  <a:pos x="772" y="1002"/>
                </a:cxn>
                <a:cxn ang="0">
                  <a:pos x="492" y="850"/>
                </a:cxn>
                <a:cxn ang="0">
                  <a:pos x="362" y="826"/>
                </a:cxn>
                <a:cxn ang="0">
                  <a:pos x="424" y="782"/>
                </a:cxn>
                <a:cxn ang="0">
                  <a:pos x="532" y="794"/>
                </a:cxn>
                <a:cxn ang="0">
                  <a:pos x="516" y="846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2" name="Freeform 70"/>
            <p:cNvSpPr>
              <a:spLocks/>
            </p:cNvSpPr>
            <p:nvPr userDrawn="1"/>
          </p:nvSpPr>
          <p:spPr bwMode="auto">
            <a:xfrm>
              <a:off x="1020" y="346"/>
              <a:ext cx="2187" cy="3756"/>
            </a:xfrm>
            <a:custGeom>
              <a:avLst/>
              <a:gdLst/>
              <a:ahLst/>
              <a:cxnLst>
                <a:cxn ang="0">
                  <a:pos x="1908" y="3290"/>
                </a:cxn>
                <a:cxn ang="0">
                  <a:pos x="2188" y="336"/>
                </a:cxn>
                <a:cxn ang="0">
                  <a:pos x="2158" y="426"/>
                </a:cxn>
                <a:cxn ang="0">
                  <a:pos x="2088" y="368"/>
                </a:cxn>
                <a:cxn ang="0">
                  <a:pos x="2080" y="432"/>
                </a:cxn>
                <a:cxn ang="0">
                  <a:pos x="2032" y="374"/>
                </a:cxn>
                <a:cxn ang="0">
                  <a:pos x="1992" y="446"/>
                </a:cxn>
                <a:cxn ang="0">
                  <a:pos x="1962" y="396"/>
                </a:cxn>
                <a:cxn ang="0">
                  <a:pos x="1916" y="472"/>
                </a:cxn>
                <a:cxn ang="0">
                  <a:pos x="1882" y="416"/>
                </a:cxn>
                <a:cxn ang="0">
                  <a:pos x="1852" y="538"/>
                </a:cxn>
                <a:cxn ang="0">
                  <a:pos x="1828" y="458"/>
                </a:cxn>
                <a:cxn ang="0">
                  <a:pos x="1772" y="502"/>
                </a:cxn>
                <a:cxn ang="0">
                  <a:pos x="1750" y="544"/>
                </a:cxn>
                <a:cxn ang="0">
                  <a:pos x="1664" y="534"/>
                </a:cxn>
                <a:cxn ang="0">
                  <a:pos x="1670" y="594"/>
                </a:cxn>
                <a:cxn ang="0">
                  <a:pos x="1558" y="570"/>
                </a:cxn>
                <a:cxn ang="0">
                  <a:pos x="1620" y="638"/>
                </a:cxn>
                <a:cxn ang="0">
                  <a:pos x="1632" y="668"/>
                </a:cxn>
                <a:cxn ang="0">
                  <a:pos x="1540" y="638"/>
                </a:cxn>
                <a:cxn ang="0">
                  <a:pos x="1546" y="702"/>
                </a:cxn>
                <a:cxn ang="0">
                  <a:pos x="1594" y="762"/>
                </a:cxn>
                <a:cxn ang="0">
                  <a:pos x="1422" y="704"/>
                </a:cxn>
                <a:cxn ang="0">
                  <a:pos x="1514" y="784"/>
                </a:cxn>
                <a:cxn ang="0">
                  <a:pos x="1534" y="848"/>
                </a:cxn>
                <a:cxn ang="0">
                  <a:pos x="1504" y="890"/>
                </a:cxn>
                <a:cxn ang="0">
                  <a:pos x="1426" y="844"/>
                </a:cxn>
                <a:cxn ang="0">
                  <a:pos x="1362" y="830"/>
                </a:cxn>
                <a:cxn ang="0">
                  <a:pos x="1310" y="904"/>
                </a:cxn>
                <a:cxn ang="0">
                  <a:pos x="1472" y="920"/>
                </a:cxn>
                <a:cxn ang="0">
                  <a:pos x="1386" y="982"/>
                </a:cxn>
                <a:cxn ang="0">
                  <a:pos x="1422" y="1038"/>
                </a:cxn>
                <a:cxn ang="0">
                  <a:pos x="1454" y="1058"/>
                </a:cxn>
                <a:cxn ang="0">
                  <a:pos x="1436" y="1156"/>
                </a:cxn>
                <a:cxn ang="0">
                  <a:pos x="1368" y="1182"/>
                </a:cxn>
                <a:cxn ang="0">
                  <a:pos x="1374" y="1242"/>
                </a:cxn>
                <a:cxn ang="0">
                  <a:pos x="1396" y="1290"/>
                </a:cxn>
                <a:cxn ang="0">
                  <a:pos x="1392" y="1342"/>
                </a:cxn>
                <a:cxn ang="0">
                  <a:pos x="1410" y="1384"/>
                </a:cxn>
                <a:cxn ang="0">
                  <a:pos x="1438" y="1404"/>
                </a:cxn>
                <a:cxn ang="0">
                  <a:pos x="1484" y="1472"/>
                </a:cxn>
                <a:cxn ang="0">
                  <a:pos x="1540" y="1486"/>
                </a:cxn>
                <a:cxn ang="0">
                  <a:pos x="1576" y="1588"/>
                </a:cxn>
                <a:cxn ang="0">
                  <a:pos x="1632" y="1496"/>
                </a:cxn>
                <a:cxn ang="0">
                  <a:pos x="1644" y="1570"/>
                </a:cxn>
                <a:cxn ang="0">
                  <a:pos x="1732" y="1560"/>
                </a:cxn>
                <a:cxn ang="0">
                  <a:pos x="1720" y="1614"/>
                </a:cxn>
                <a:cxn ang="0">
                  <a:pos x="1724" y="1660"/>
                </a:cxn>
                <a:cxn ang="0">
                  <a:pos x="1760" y="1698"/>
                </a:cxn>
                <a:cxn ang="0">
                  <a:pos x="1796" y="1742"/>
                </a:cxn>
                <a:cxn ang="0">
                  <a:pos x="1852" y="1692"/>
                </a:cxn>
                <a:cxn ang="0">
                  <a:pos x="1886" y="1682"/>
                </a:cxn>
                <a:cxn ang="0">
                  <a:pos x="1916" y="1748"/>
                </a:cxn>
                <a:cxn ang="0">
                  <a:pos x="1936" y="1794"/>
                </a:cxn>
                <a:cxn ang="0">
                  <a:pos x="1966" y="1864"/>
                </a:cxn>
                <a:cxn ang="0">
                  <a:pos x="2032" y="1936"/>
                </a:cxn>
                <a:cxn ang="0">
                  <a:pos x="1960" y="2136"/>
                </a:cxn>
                <a:cxn ang="0">
                  <a:pos x="1752" y="2224"/>
                </a:cxn>
                <a:cxn ang="0">
                  <a:pos x="1624" y="2286"/>
                </a:cxn>
                <a:cxn ang="0">
                  <a:pos x="1820" y="2290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3" name="Freeform 71"/>
            <p:cNvSpPr>
              <a:spLocks noEditPoints="1"/>
            </p:cNvSpPr>
            <p:nvPr userDrawn="1"/>
          </p:nvSpPr>
          <p:spPr bwMode="auto">
            <a:xfrm>
              <a:off x="3267" y="2816"/>
              <a:ext cx="695" cy="679"/>
            </a:xfrm>
            <a:custGeom>
              <a:avLst/>
              <a:gdLst/>
              <a:ahLst/>
              <a:cxnLst>
                <a:cxn ang="0">
                  <a:pos x="176" y="312"/>
                </a:cxn>
                <a:cxn ang="0">
                  <a:pos x="186" y="252"/>
                </a:cxn>
                <a:cxn ang="0">
                  <a:pos x="208" y="204"/>
                </a:cxn>
                <a:cxn ang="0">
                  <a:pos x="242" y="168"/>
                </a:cxn>
                <a:cxn ang="0">
                  <a:pos x="290" y="144"/>
                </a:cxn>
                <a:cxn ang="0">
                  <a:pos x="348" y="136"/>
                </a:cxn>
                <a:cxn ang="0">
                  <a:pos x="388" y="140"/>
                </a:cxn>
                <a:cxn ang="0">
                  <a:pos x="438" y="158"/>
                </a:cxn>
                <a:cxn ang="0">
                  <a:pos x="476" y="188"/>
                </a:cxn>
                <a:cxn ang="0">
                  <a:pos x="502" y="232"/>
                </a:cxn>
                <a:cxn ang="0">
                  <a:pos x="516" y="290"/>
                </a:cxn>
                <a:cxn ang="0">
                  <a:pos x="518" y="334"/>
                </a:cxn>
                <a:cxn ang="0">
                  <a:pos x="512" y="396"/>
                </a:cxn>
                <a:cxn ang="0">
                  <a:pos x="494" y="450"/>
                </a:cxn>
                <a:cxn ang="0">
                  <a:pos x="466" y="492"/>
                </a:cxn>
                <a:cxn ang="0">
                  <a:pos x="424" y="522"/>
                </a:cxn>
                <a:cxn ang="0">
                  <a:pos x="370" y="538"/>
                </a:cxn>
                <a:cxn ang="0">
                  <a:pos x="328" y="538"/>
                </a:cxn>
                <a:cxn ang="0">
                  <a:pos x="276" y="524"/>
                </a:cxn>
                <a:cxn ang="0">
                  <a:pos x="232" y="494"/>
                </a:cxn>
                <a:cxn ang="0">
                  <a:pos x="202" y="450"/>
                </a:cxn>
                <a:cxn ang="0">
                  <a:pos x="182" y="396"/>
                </a:cxn>
                <a:cxn ang="0">
                  <a:pos x="176" y="334"/>
                </a:cxn>
                <a:cxn ang="0">
                  <a:pos x="348" y="676"/>
                </a:cxn>
                <a:cxn ang="0">
                  <a:pos x="458" y="660"/>
                </a:cxn>
                <a:cxn ang="0">
                  <a:pos x="550" y="618"/>
                </a:cxn>
                <a:cxn ang="0">
                  <a:pos x="622" y="552"/>
                </a:cxn>
                <a:cxn ang="0">
                  <a:pos x="670" y="466"/>
                </a:cxn>
                <a:cxn ang="0">
                  <a:pos x="694" y="368"/>
                </a:cxn>
                <a:cxn ang="0">
                  <a:pos x="694" y="298"/>
                </a:cxn>
                <a:cxn ang="0">
                  <a:pos x="670" y="198"/>
                </a:cxn>
                <a:cxn ang="0">
                  <a:pos x="620" y="116"/>
                </a:cxn>
                <a:cxn ang="0">
                  <a:pos x="548" y="52"/>
                </a:cxn>
                <a:cxn ang="0">
                  <a:pos x="458" y="14"/>
                </a:cxn>
                <a:cxn ang="0">
                  <a:pos x="348" y="0"/>
                </a:cxn>
                <a:cxn ang="0">
                  <a:pos x="274" y="6"/>
                </a:cxn>
                <a:cxn ang="0">
                  <a:pos x="176" y="36"/>
                </a:cxn>
                <a:cxn ang="0">
                  <a:pos x="96" y="90"/>
                </a:cxn>
                <a:cxn ang="0">
                  <a:pos x="38" y="166"/>
                </a:cxn>
                <a:cxn ang="0">
                  <a:pos x="6" y="262"/>
                </a:cxn>
                <a:cxn ang="0">
                  <a:pos x="0" y="334"/>
                </a:cxn>
                <a:cxn ang="0">
                  <a:pos x="14" y="438"/>
                </a:cxn>
                <a:cxn ang="0">
                  <a:pos x="56" y="530"/>
                </a:cxn>
                <a:cxn ang="0">
                  <a:pos x="122" y="600"/>
                </a:cxn>
                <a:cxn ang="0">
                  <a:pos x="208" y="650"/>
                </a:cxn>
                <a:cxn ang="0">
                  <a:pos x="310" y="674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4" name="Freeform 72"/>
            <p:cNvSpPr>
              <a:spLocks/>
            </p:cNvSpPr>
            <p:nvPr userDrawn="1"/>
          </p:nvSpPr>
          <p:spPr bwMode="auto">
            <a:xfrm>
              <a:off x="4053" y="2816"/>
              <a:ext cx="483" cy="679"/>
            </a:xfrm>
            <a:custGeom>
              <a:avLst/>
              <a:gdLst/>
              <a:ahLst/>
              <a:cxnLst>
                <a:cxn ang="0">
                  <a:pos x="412" y="138"/>
                </a:cxn>
                <a:cxn ang="0">
                  <a:pos x="324" y="126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8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38" y="2"/>
                </a:cxn>
                <a:cxn ang="0">
                  <a:pos x="412" y="138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5" name="Freeform 73"/>
            <p:cNvSpPr>
              <a:spLocks/>
            </p:cNvSpPr>
            <p:nvPr userDrawn="1"/>
          </p:nvSpPr>
          <p:spPr bwMode="auto">
            <a:xfrm>
              <a:off x="1527" y="2582"/>
              <a:ext cx="248" cy="889"/>
            </a:xfrm>
            <a:custGeom>
              <a:avLst/>
              <a:gdLst/>
              <a:ahLst/>
              <a:cxnLst>
                <a:cxn ang="0">
                  <a:pos x="20" y="890"/>
                </a:cxn>
                <a:cxn ang="0">
                  <a:pos x="20" y="890"/>
                </a:cxn>
                <a:cxn ang="0">
                  <a:pos x="26" y="786"/>
                </a:cxn>
                <a:cxn ang="0">
                  <a:pos x="28" y="660"/>
                </a:cxn>
                <a:cxn ang="0">
                  <a:pos x="28" y="314"/>
                </a:cxn>
                <a:cxn ang="0">
                  <a:pos x="28" y="314"/>
                </a:cxn>
                <a:cxn ang="0">
                  <a:pos x="26" y="224"/>
                </a:cxn>
                <a:cxn ang="0">
                  <a:pos x="20" y="144"/>
                </a:cxn>
                <a:cxn ang="0">
                  <a:pos x="12" y="72"/>
                </a:cxn>
                <a:cxn ang="0">
                  <a:pos x="0" y="0"/>
                </a:cxn>
                <a:cxn ang="0">
                  <a:pos x="230" y="0"/>
                </a:cxn>
                <a:cxn ang="0">
                  <a:pos x="230" y="0"/>
                </a:cxn>
                <a:cxn ang="0">
                  <a:pos x="230" y="54"/>
                </a:cxn>
                <a:cxn ang="0">
                  <a:pos x="226" y="114"/>
                </a:cxn>
                <a:cxn ang="0">
                  <a:pos x="224" y="180"/>
                </a:cxn>
                <a:cxn ang="0">
                  <a:pos x="224" y="254"/>
                </a:cxn>
                <a:cxn ang="0">
                  <a:pos x="224" y="578"/>
                </a:cxn>
                <a:cxn ang="0">
                  <a:pos x="224" y="578"/>
                </a:cxn>
                <a:cxn ang="0">
                  <a:pos x="226" y="654"/>
                </a:cxn>
                <a:cxn ang="0">
                  <a:pos x="232" y="736"/>
                </a:cxn>
                <a:cxn ang="0">
                  <a:pos x="240" y="818"/>
                </a:cxn>
                <a:cxn ang="0">
                  <a:pos x="250" y="890"/>
                </a:cxn>
                <a:cxn ang="0">
                  <a:pos x="20" y="890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6" name="Freeform 74"/>
            <p:cNvSpPr>
              <a:spLocks noEditPoints="1"/>
            </p:cNvSpPr>
            <p:nvPr userDrawn="1"/>
          </p:nvSpPr>
          <p:spPr bwMode="auto">
            <a:xfrm>
              <a:off x="1902" y="2816"/>
              <a:ext cx="725" cy="937"/>
            </a:xfrm>
            <a:custGeom>
              <a:avLst/>
              <a:gdLst/>
              <a:ahLst/>
              <a:cxnLst>
                <a:cxn ang="0">
                  <a:pos x="204" y="328"/>
                </a:cxn>
                <a:cxn ang="0">
                  <a:pos x="214" y="264"/>
                </a:cxn>
                <a:cxn ang="0">
                  <a:pos x="236" y="212"/>
                </a:cxn>
                <a:cxn ang="0">
                  <a:pos x="268" y="170"/>
                </a:cxn>
                <a:cxn ang="0">
                  <a:pos x="312" y="146"/>
                </a:cxn>
                <a:cxn ang="0">
                  <a:pos x="370" y="136"/>
                </a:cxn>
                <a:cxn ang="0">
                  <a:pos x="406" y="140"/>
                </a:cxn>
                <a:cxn ang="0">
                  <a:pos x="456" y="160"/>
                </a:cxn>
                <a:cxn ang="0">
                  <a:pos x="496" y="196"/>
                </a:cxn>
                <a:cxn ang="0">
                  <a:pos x="526" y="246"/>
                </a:cxn>
                <a:cxn ang="0">
                  <a:pos x="542" y="306"/>
                </a:cxn>
                <a:cxn ang="0">
                  <a:pos x="546" y="352"/>
                </a:cxn>
                <a:cxn ang="0">
                  <a:pos x="540" y="410"/>
                </a:cxn>
                <a:cxn ang="0">
                  <a:pos x="522" y="460"/>
                </a:cxn>
                <a:cxn ang="0">
                  <a:pos x="492" y="498"/>
                </a:cxn>
                <a:cxn ang="0">
                  <a:pos x="450" y="526"/>
                </a:cxn>
                <a:cxn ang="0">
                  <a:pos x="398" y="538"/>
                </a:cxn>
                <a:cxn ang="0">
                  <a:pos x="358" y="538"/>
                </a:cxn>
                <a:cxn ang="0">
                  <a:pos x="304" y="526"/>
                </a:cxn>
                <a:cxn ang="0">
                  <a:pos x="260" y="502"/>
                </a:cxn>
                <a:cxn ang="0">
                  <a:pos x="230" y="466"/>
                </a:cxn>
                <a:cxn ang="0">
                  <a:pos x="210" y="414"/>
                </a:cxn>
                <a:cxn ang="0">
                  <a:pos x="204" y="352"/>
                </a:cxn>
                <a:cxn ang="0">
                  <a:pos x="230" y="926"/>
                </a:cxn>
                <a:cxn ang="0">
                  <a:pos x="218" y="726"/>
                </a:cxn>
                <a:cxn ang="0">
                  <a:pos x="218" y="614"/>
                </a:cxn>
                <a:cxn ang="0">
                  <a:pos x="296" y="654"/>
                </a:cxn>
                <a:cxn ang="0">
                  <a:pos x="384" y="674"/>
                </a:cxn>
                <a:cxn ang="0">
                  <a:pos x="454" y="674"/>
                </a:cxn>
                <a:cxn ang="0">
                  <a:pos x="544" y="652"/>
                </a:cxn>
                <a:cxn ang="0">
                  <a:pos x="618" y="604"/>
                </a:cxn>
                <a:cxn ang="0">
                  <a:pos x="674" y="536"/>
                </a:cxn>
                <a:cxn ang="0">
                  <a:pos x="710" y="450"/>
                </a:cxn>
                <a:cxn ang="0">
                  <a:pos x="722" y="350"/>
                </a:cxn>
                <a:cxn ang="0">
                  <a:pos x="716" y="276"/>
                </a:cxn>
                <a:cxn ang="0">
                  <a:pos x="686" y="178"/>
                </a:cxn>
                <a:cxn ang="0">
                  <a:pos x="636" y="98"/>
                </a:cxn>
                <a:cxn ang="0">
                  <a:pos x="566" y="40"/>
                </a:cxn>
                <a:cxn ang="0">
                  <a:pos x="478" y="6"/>
                </a:cxn>
                <a:cxn ang="0">
                  <a:pos x="412" y="0"/>
                </a:cxn>
                <a:cxn ang="0">
                  <a:pos x="348" y="6"/>
                </a:cxn>
                <a:cxn ang="0">
                  <a:pos x="298" y="22"/>
                </a:cxn>
                <a:cxn ang="0">
                  <a:pos x="226" y="70"/>
                </a:cxn>
                <a:cxn ang="0">
                  <a:pos x="190" y="106"/>
                </a:cxn>
                <a:cxn ang="0">
                  <a:pos x="168" y="16"/>
                </a:cxn>
                <a:cxn ang="0">
                  <a:pos x="16" y="110"/>
                </a:cxn>
                <a:cxn ang="0">
                  <a:pos x="38" y="270"/>
                </a:cxn>
                <a:cxn ang="0">
                  <a:pos x="40" y="614"/>
                </a:cxn>
                <a:cxn ang="0">
                  <a:pos x="38" y="694"/>
                </a:cxn>
                <a:cxn ang="0">
                  <a:pos x="230" y="926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  <p:sp>
          <p:nvSpPr>
            <p:cNvPr id="17" name="Freeform 75"/>
            <p:cNvSpPr>
              <a:spLocks/>
            </p:cNvSpPr>
            <p:nvPr userDrawn="1"/>
          </p:nvSpPr>
          <p:spPr bwMode="auto">
            <a:xfrm>
              <a:off x="2712" y="2816"/>
              <a:ext cx="483" cy="679"/>
            </a:xfrm>
            <a:custGeom>
              <a:avLst/>
              <a:gdLst/>
              <a:ahLst/>
              <a:cxnLst>
                <a:cxn ang="0">
                  <a:pos x="396" y="136"/>
                </a:cxn>
                <a:cxn ang="0">
                  <a:pos x="322" y="124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6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44" y="4"/>
                </a:cxn>
                <a:cxn ang="0">
                  <a:pos x="396" y="136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1800" i="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8" name="Picture 18" descr="Ipsos Marketing in color with tagline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304800"/>
            <a:ext cx="5632451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/>
          <p:cNvSpPr>
            <a:spLocks noChangeArrowheads="1"/>
          </p:cNvSpPr>
          <p:nvPr userDrawn="1"/>
        </p:nvSpPr>
        <p:spPr bwMode="auto">
          <a:xfrm>
            <a:off x="9144000" y="6553200"/>
            <a:ext cx="19502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GB" sz="1200" b="1" i="0">
                <a:solidFill>
                  <a:schemeClr val="tx2"/>
                </a:solidFill>
                <a:latin typeface="Arial" pitchFamily="34" charset="0"/>
              </a:rPr>
              <a:t>Nobody’s Unpredictable</a:t>
            </a:r>
          </a:p>
        </p:txBody>
      </p:sp>
      <p:pic>
        <p:nvPicPr>
          <p:cNvPr id="20" name="Picture 20" descr="consumer_goods_0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9101"/>
            <a:ext cx="12192000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13592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1"/>
            <a:ext cx="5384800" cy="49831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143001"/>
            <a:ext cx="5384800" cy="49831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6425801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1"/>
            <a:ext cx="5384800" cy="49831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1"/>
            <a:ext cx="5384800" cy="49831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247411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600" y="228601"/>
            <a:ext cx="10058400" cy="40957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4800" y="1600201"/>
            <a:ext cx="116840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684000" y="6464300"/>
            <a:ext cx="4318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7FDC9-1DF1-497C-8624-01C98BAF14C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7886123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600" y="228601"/>
            <a:ext cx="10058400" cy="40957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684000" y="6464300"/>
            <a:ext cx="4318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06820-6E56-4775-B085-C261B04232E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590962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600" y="228601"/>
            <a:ext cx="10058400" cy="40957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1"/>
            <a:ext cx="57404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8400" y="1600201"/>
            <a:ext cx="57404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684000" y="6464300"/>
            <a:ext cx="431800" cy="2286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5210A-8679-4664-A90D-FA510AA476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5754217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9275233" y="6518275"/>
            <a:ext cx="19502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GB" altLang="en-US" sz="1200" b="1">
                <a:solidFill>
                  <a:schemeClr val="tx1"/>
                </a:solidFill>
              </a:rPr>
              <a:t>Nobody’s Unpredictable</a:t>
            </a:r>
          </a:p>
        </p:txBody>
      </p:sp>
      <p:sp>
        <p:nvSpPr>
          <p:cNvPr id="5" name="Rectangle 174"/>
          <p:cNvSpPr>
            <a:spLocks noChangeArrowheads="1"/>
          </p:cNvSpPr>
          <p:nvPr userDrawn="1"/>
        </p:nvSpPr>
        <p:spPr bwMode="gray">
          <a:xfrm>
            <a:off x="4051301" y="3540126"/>
            <a:ext cx="8140700" cy="881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US" altLang="en-US" sz="2400"/>
          </a:p>
        </p:txBody>
      </p:sp>
      <p:sp>
        <p:nvSpPr>
          <p:cNvPr id="6" name="Rectangle 172"/>
          <p:cNvSpPr>
            <a:spLocks noChangeArrowheads="1"/>
          </p:cNvSpPr>
          <p:nvPr userDrawn="1"/>
        </p:nvSpPr>
        <p:spPr bwMode="auto">
          <a:xfrm>
            <a:off x="0" y="6262688"/>
            <a:ext cx="12192000" cy="214312"/>
          </a:xfrm>
          <a:prstGeom prst="rect">
            <a:avLst/>
          </a:prstGeom>
          <a:solidFill>
            <a:srgbClr val="677B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>
              <a:defRPr/>
            </a:pPr>
            <a:endParaRPr lang="en-US" altLang="en-US" sz="2400"/>
          </a:p>
        </p:txBody>
      </p:sp>
      <p:grpSp>
        <p:nvGrpSpPr>
          <p:cNvPr id="7" name="Group 60"/>
          <p:cNvGrpSpPr>
            <a:grpSpLocks/>
          </p:cNvGrpSpPr>
          <p:nvPr userDrawn="1"/>
        </p:nvGrpSpPr>
        <p:grpSpPr bwMode="auto">
          <a:xfrm>
            <a:off x="508000" y="381000"/>
            <a:ext cx="1441451" cy="992188"/>
            <a:chOff x="1020" y="346"/>
            <a:chExt cx="4114" cy="3756"/>
          </a:xfrm>
        </p:grpSpPr>
        <p:sp>
          <p:nvSpPr>
            <p:cNvPr id="8" name="Freeform 61"/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>
                <a:gd name="T0" fmla="*/ 0 w 4114"/>
                <a:gd name="T1" fmla="*/ 3756 h 3756"/>
                <a:gd name="T2" fmla="*/ 0 w 4114"/>
                <a:gd name="T3" fmla="*/ 0 h 3756"/>
                <a:gd name="T4" fmla="*/ 4022 w 4114"/>
                <a:gd name="T5" fmla="*/ 0 h 3756"/>
                <a:gd name="T6" fmla="*/ 4022 w 4114"/>
                <a:gd name="T7" fmla="*/ 0 h 3756"/>
                <a:gd name="T8" fmla="*/ 4040 w 4114"/>
                <a:gd name="T9" fmla="*/ 118 h 3756"/>
                <a:gd name="T10" fmla="*/ 4054 w 4114"/>
                <a:gd name="T11" fmla="*/ 234 h 3756"/>
                <a:gd name="T12" fmla="*/ 4068 w 4114"/>
                <a:gd name="T13" fmla="*/ 350 h 3756"/>
                <a:gd name="T14" fmla="*/ 4078 w 4114"/>
                <a:gd name="T15" fmla="*/ 468 h 3756"/>
                <a:gd name="T16" fmla="*/ 4088 w 4114"/>
                <a:gd name="T17" fmla="*/ 584 h 3756"/>
                <a:gd name="T18" fmla="*/ 4096 w 4114"/>
                <a:gd name="T19" fmla="*/ 700 h 3756"/>
                <a:gd name="T20" fmla="*/ 4104 w 4114"/>
                <a:gd name="T21" fmla="*/ 814 h 3756"/>
                <a:gd name="T22" fmla="*/ 4108 w 4114"/>
                <a:gd name="T23" fmla="*/ 930 h 3756"/>
                <a:gd name="T24" fmla="*/ 4112 w 4114"/>
                <a:gd name="T25" fmla="*/ 1046 h 3756"/>
                <a:gd name="T26" fmla="*/ 4114 w 4114"/>
                <a:gd name="T27" fmla="*/ 1162 h 3756"/>
                <a:gd name="T28" fmla="*/ 4112 w 4114"/>
                <a:gd name="T29" fmla="*/ 1276 h 3756"/>
                <a:gd name="T30" fmla="*/ 4110 w 4114"/>
                <a:gd name="T31" fmla="*/ 1392 h 3756"/>
                <a:gd name="T32" fmla="*/ 4106 w 4114"/>
                <a:gd name="T33" fmla="*/ 1508 h 3756"/>
                <a:gd name="T34" fmla="*/ 4100 w 4114"/>
                <a:gd name="T35" fmla="*/ 1622 h 3756"/>
                <a:gd name="T36" fmla="*/ 4092 w 4114"/>
                <a:gd name="T37" fmla="*/ 1738 h 3756"/>
                <a:gd name="T38" fmla="*/ 4082 w 4114"/>
                <a:gd name="T39" fmla="*/ 1854 h 3756"/>
                <a:gd name="T40" fmla="*/ 4070 w 4114"/>
                <a:gd name="T41" fmla="*/ 1970 h 3756"/>
                <a:gd name="T42" fmla="*/ 4056 w 4114"/>
                <a:gd name="T43" fmla="*/ 2086 h 3756"/>
                <a:gd name="T44" fmla="*/ 4040 w 4114"/>
                <a:gd name="T45" fmla="*/ 2202 h 3756"/>
                <a:gd name="T46" fmla="*/ 4020 w 4114"/>
                <a:gd name="T47" fmla="*/ 2320 h 3756"/>
                <a:gd name="T48" fmla="*/ 4000 w 4114"/>
                <a:gd name="T49" fmla="*/ 2436 h 3756"/>
                <a:gd name="T50" fmla="*/ 3978 w 4114"/>
                <a:gd name="T51" fmla="*/ 2554 h 3756"/>
                <a:gd name="T52" fmla="*/ 3952 w 4114"/>
                <a:gd name="T53" fmla="*/ 2672 h 3756"/>
                <a:gd name="T54" fmla="*/ 3926 w 4114"/>
                <a:gd name="T55" fmla="*/ 2790 h 3756"/>
                <a:gd name="T56" fmla="*/ 3896 w 4114"/>
                <a:gd name="T57" fmla="*/ 2908 h 3756"/>
                <a:gd name="T58" fmla="*/ 3864 w 4114"/>
                <a:gd name="T59" fmla="*/ 3028 h 3756"/>
                <a:gd name="T60" fmla="*/ 3830 w 4114"/>
                <a:gd name="T61" fmla="*/ 3148 h 3756"/>
                <a:gd name="T62" fmla="*/ 3792 w 4114"/>
                <a:gd name="T63" fmla="*/ 3268 h 3756"/>
                <a:gd name="T64" fmla="*/ 3754 w 4114"/>
                <a:gd name="T65" fmla="*/ 3388 h 3756"/>
                <a:gd name="T66" fmla="*/ 3712 w 4114"/>
                <a:gd name="T67" fmla="*/ 3510 h 3756"/>
                <a:gd name="T68" fmla="*/ 3668 w 4114"/>
                <a:gd name="T69" fmla="*/ 3632 h 3756"/>
                <a:gd name="T70" fmla="*/ 3620 w 4114"/>
                <a:gd name="T71" fmla="*/ 3756 h 3756"/>
                <a:gd name="T72" fmla="*/ 0 w 4114"/>
                <a:gd name="T73" fmla="*/ 3756 h 37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9" name="Freeform 62"/>
            <p:cNvSpPr>
              <a:spLocks/>
            </p:cNvSpPr>
            <p:nvPr userDrawn="1"/>
          </p:nvSpPr>
          <p:spPr bwMode="auto">
            <a:xfrm>
              <a:off x="2633" y="1722"/>
              <a:ext cx="91" cy="60"/>
            </a:xfrm>
            <a:custGeom>
              <a:avLst/>
              <a:gdLst>
                <a:gd name="T0" fmla="*/ 23 w 88"/>
                <a:gd name="T1" fmla="*/ 39 h 62"/>
                <a:gd name="T2" fmla="*/ 0 w 88"/>
                <a:gd name="T3" fmla="*/ 48 h 62"/>
                <a:gd name="T4" fmla="*/ 0 w 88"/>
                <a:gd name="T5" fmla="*/ 48 h 62"/>
                <a:gd name="T6" fmla="*/ 14 w 88"/>
                <a:gd name="T7" fmla="*/ 50 h 62"/>
                <a:gd name="T8" fmla="*/ 33 w 88"/>
                <a:gd name="T9" fmla="*/ 52 h 62"/>
                <a:gd name="T10" fmla="*/ 50 w 88"/>
                <a:gd name="T11" fmla="*/ 48 h 62"/>
                <a:gd name="T12" fmla="*/ 64 w 88"/>
                <a:gd name="T13" fmla="*/ 45 h 62"/>
                <a:gd name="T14" fmla="*/ 77 w 88"/>
                <a:gd name="T15" fmla="*/ 42 h 62"/>
                <a:gd name="T16" fmla="*/ 91 w 88"/>
                <a:gd name="T17" fmla="*/ 35 h 62"/>
                <a:gd name="T18" fmla="*/ 97 w 88"/>
                <a:gd name="T19" fmla="*/ 27 h 62"/>
                <a:gd name="T20" fmla="*/ 103 w 88"/>
                <a:gd name="T21" fmla="*/ 19 h 62"/>
                <a:gd name="T22" fmla="*/ 103 w 88"/>
                <a:gd name="T23" fmla="*/ 0 h 62"/>
                <a:gd name="T24" fmla="*/ 103 w 88"/>
                <a:gd name="T25" fmla="*/ 0 h 62"/>
                <a:gd name="T26" fmla="*/ 77 w 88"/>
                <a:gd name="T27" fmla="*/ 6 h 62"/>
                <a:gd name="T28" fmla="*/ 56 w 88"/>
                <a:gd name="T29" fmla="*/ 15 h 62"/>
                <a:gd name="T30" fmla="*/ 43 w 88"/>
                <a:gd name="T31" fmla="*/ 17 h 62"/>
                <a:gd name="T32" fmla="*/ 35 w 88"/>
                <a:gd name="T33" fmla="*/ 23 h 62"/>
                <a:gd name="T34" fmla="*/ 29 w 88"/>
                <a:gd name="T35" fmla="*/ 31 h 62"/>
                <a:gd name="T36" fmla="*/ 23 w 88"/>
                <a:gd name="T37" fmla="*/ 39 h 62"/>
                <a:gd name="T38" fmla="*/ 23 w 88"/>
                <a:gd name="T39" fmla="*/ 39 h 6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" name="Freeform 63"/>
            <p:cNvSpPr>
              <a:spLocks/>
            </p:cNvSpPr>
            <p:nvPr userDrawn="1"/>
          </p:nvSpPr>
          <p:spPr bwMode="auto">
            <a:xfrm>
              <a:off x="2826" y="1878"/>
              <a:ext cx="66" cy="72"/>
            </a:xfrm>
            <a:custGeom>
              <a:avLst/>
              <a:gdLst>
                <a:gd name="T0" fmla="*/ 23 w 68"/>
                <a:gd name="T1" fmla="*/ 2 h 68"/>
                <a:gd name="T2" fmla="*/ 0 w 68"/>
                <a:gd name="T3" fmla="*/ 0 h 68"/>
                <a:gd name="T4" fmla="*/ 0 w 68"/>
                <a:gd name="T5" fmla="*/ 0 h 68"/>
                <a:gd name="T6" fmla="*/ 2 w 68"/>
                <a:gd name="T7" fmla="*/ 23 h 68"/>
                <a:gd name="T8" fmla="*/ 4 w 68"/>
                <a:gd name="T9" fmla="*/ 38 h 68"/>
                <a:gd name="T10" fmla="*/ 6 w 68"/>
                <a:gd name="T11" fmla="*/ 47 h 68"/>
                <a:gd name="T12" fmla="*/ 12 w 68"/>
                <a:gd name="T13" fmla="*/ 59 h 68"/>
                <a:gd name="T14" fmla="*/ 17 w 68"/>
                <a:gd name="T15" fmla="*/ 66 h 68"/>
                <a:gd name="T16" fmla="*/ 21 w 68"/>
                <a:gd name="T17" fmla="*/ 77 h 68"/>
                <a:gd name="T18" fmla="*/ 31 w 68"/>
                <a:gd name="T19" fmla="*/ 85 h 68"/>
                <a:gd name="T20" fmla="*/ 49 w 68"/>
                <a:gd name="T21" fmla="*/ 90 h 68"/>
                <a:gd name="T22" fmla="*/ 49 w 68"/>
                <a:gd name="T23" fmla="*/ 90 h 68"/>
                <a:gd name="T24" fmla="*/ 56 w 68"/>
                <a:gd name="T25" fmla="*/ 80 h 68"/>
                <a:gd name="T26" fmla="*/ 58 w 68"/>
                <a:gd name="T27" fmla="*/ 72 h 68"/>
                <a:gd name="T28" fmla="*/ 58 w 68"/>
                <a:gd name="T29" fmla="*/ 66 h 68"/>
                <a:gd name="T30" fmla="*/ 56 w 68"/>
                <a:gd name="T31" fmla="*/ 53 h 68"/>
                <a:gd name="T32" fmla="*/ 52 w 68"/>
                <a:gd name="T33" fmla="*/ 42 h 68"/>
                <a:gd name="T34" fmla="*/ 47 w 68"/>
                <a:gd name="T35" fmla="*/ 28 h 68"/>
                <a:gd name="T36" fmla="*/ 41 w 68"/>
                <a:gd name="T37" fmla="*/ 19 h 68"/>
                <a:gd name="T38" fmla="*/ 23 w 68"/>
                <a:gd name="T39" fmla="*/ 2 h 68"/>
                <a:gd name="T40" fmla="*/ 23 w 68"/>
                <a:gd name="T41" fmla="*/ 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1" name="Freeform 64"/>
            <p:cNvSpPr>
              <a:spLocks/>
            </p:cNvSpPr>
            <p:nvPr userDrawn="1"/>
          </p:nvSpPr>
          <p:spPr bwMode="auto">
            <a:xfrm>
              <a:off x="2536" y="1217"/>
              <a:ext cx="103" cy="72"/>
            </a:xfrm>
            <a:custGeom>
              <a:avLst/>
              <a:gdLst>
                <a:gd name="T0" fmla="*/ 17 w 106"/>
                <a:gd name="T1" fmla="*/ 41 h 76"/>
                <a:gd name="T2" fmla="*/ 0 w 106"/>
                <a:gd name="T3" fmla="*/ 54 h 76"/>
                <a:gd name="T4" fmla="*/ 0 w 106"/>
                <a:gd name="T5" fmla="*/ 54 h 76"/>
                <a:gd name="T6" fmla="*/ 16 w 106"/>
                <a:gd name="T7" fmla="*/ 57 h 76"/>
                <a:gd name="T8" fmla="*/ 27 w 106"/>
                <a:gd name="T9" fmla="*/ 58 h 76"/>
                <a:gd name="T10" fmla="*/ 41 w 106"/>
                <a:gd name="T11" fmla="*/ 57 h 76"/>
                <a:gd name="T12" fmla="*/ 51 w 106"/>
                <a:gd name="T13" fmla="*/ 52 h 76"/>
                <a:gd name="T14" fmla="*/ 62 w 106"/>
                <a:gd name="T15" fmla="*/ 47 h 76"/>
                <a:gd name="T16" fmla="*/ 72 w 106"/>
                <a:gd name="T17" fmla="*/ 40 h 76"/>
                <a:gd name="T18" fmla="*/ 79 w 106"/>
                <a:gd name="T19" fmla="*/ 32 h 76"/>
                <a:gd name="T20" fmla="*/ 84 w 106"/>
                <a:gd name="T21" fmla="*/ 24 h 76"/>
                <a:gd name="T22" fmla="*/ 91 w 106"/>
                <a:gd name="T23" fmla="*/ 0 h 76"/>
                <a:gd name="T24" fmla="*/ 91 w 106"/>
                <a:gd name="T25" fmla="*/ 0 h 76"/>
                <a:gd name="T26" fmla="*/ 70 w 106"/>
                <a:gd name="T27" fmla="*/ 6 h 76"/>
                <a:gd name="T28" fmla="*/ 58 w 106"/>
                <a:gd name="T29" fmla="*/ 9 h 76"/>
                <a:gd name="T30" fmla="*/ 50 w 106"/>
                <a:gd name="T31" fmla="*/ 9 h 76"/>
                <a:gd name="T32" fmla="*/ 43 w 106"/>
                <a:gd name="T33" fmla="*/ 15 h 76"/>
                <a:gd name="T34" fmla="*/ 33 w 106"/>
                <a:gd name="T35" fmla="*/ 23 h 76"/>
                <a:gd name="T36" fmla="*/ 25 w 106"/>
                <a:gd name="T37" fmla="*/ 30 h 76"/>
                <a:gd name="T38" fmla="*/ 17 w 106"/>
                <a:gd name="T39" fmla="*/ 41 h 76"/>
                <a:gd name="T40" fmla="*/ 17 w 106"/>
                <a:gd name="T41" fmla="*/ 41 h 7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2" name="Freeform 65"/>
            <p:cNvSpPr>
              <a:spLocks/>
            </p:cNvSpPr>
            <p:nvPr userDrawn="1"/>
          </p:nvSpPr>
          <p:spPr bwMode="auto">
            <a:xfrm>
              <a:off x="2476" y="1392"/>
              <a:ext cx="85" cy="72"/>
            </a:xfrm>
            <a:custGeom>
              <a:avLst/>
              <a:gdLst>
                <a:gd name="T0" fmla="*/ 97 w 82"/>
                <a:gd name="T1" fmla="*/ 24 h 72"/>
                <a:gd name="T2" fmla="*/ 91 w 82"/>
                <a:gd name="T3" fmla="*/ 0 h 72"/>
                <a:gd name="T4" fmla="*/ 91 w 82"/>
                <a:gd name="T5" fmla="*/ 0 h 72"/>
                <a:gd name="T6" fmla="*/ 60 w 82"/>
                <a:gd name="T7" fmla="*/ 8 h 72"/>
                <a:gd name="T8" fmla="*/ 35 w 82"/>
                <a:gd name="T9" fmla="*/ 18 h 72"/>
                <a:gd name="T10" fmla="*/ 25 w 82"/>
                <a:gd name="T11" fmla="*/ 24 h 72"/>
                <a:gd name="T12" fmla="*/ 12 w 82"/>
                <a:gd name="T13" fmla="*/ 30 h 72"/>
                <a:gd name="T14" fmla="*/ 6 w 82"/>
                <a:gd name="T15" fmla="*/ 40 h 72"/>
                <a:gd name="T16" fmla="*/ 0 w 82"/>
                <a:gd name="T17" fmla="*/ 48 h 72"/>
                <a:gd name="T18" fmla="*/ 0 w 82"/>
                <a:gd name="T19" fmla="*/ 68 h 72"/>
                <a:gd name="T20" fmla="*/ 0 w 82"/>
                <a:gd name="T21" fmla="*/ 68 h 72"/>
                <a:gd name="T22" fmla="*/ 21 w 82"/>
                <a:gd name="T23" fmla="*/ 72 h 72"/>
                <a:gd name="T24" fmla="*/ 35 w 82"/>
                <a:gd name="T25" fmla="*/ 70 h 72"/>
                <a:gd name="T26" fmla="*/ 52 w 82"/>
                <a:gd name="T27" fmla="*/ 66 h 72"/>
                <a:gd name="T28" fmla="*/ 62 w 82"/>
                <a:gd name="T29" fmla="*/ 60 h 72"/>
                <a:gd name="T30" fmla="*/ 73 w 82"/>
                <a:gd name="T31" fmla="*/ 52 h 72"/>
                <a:gd name="T32" fmla="*/ 85 w 82"/>
                <a:gd name="T33" fmla="*/ 42 h 72"/>
                <a:gd name="T34" fmla="*/ 97 w 82"/>
                <a:gd name="T35" fmla="*/ 24 h 72"/>
                <a:gd name="T36" fmla="*/ 97 w 82"/>
                <a:gd name="T37" fmla="*/ 24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3" name="Freeform 66"/>
            <p:cNvSpPr>
              <a:spLocks/>
            </p:cNvSpPr>
            <p:nvPr userDrawn="1"/>
          </p:nvSpPr>
          <p:spPr bwMode="auto">
            <a:xfrm>
              <a:off x="2452" y="1590"/>
              <a:ext cx="97" cy="60"/>
            </a:xfrm>
            <a:custGeom>
              <a:avLst/>
              <a:gdLst>
                <a:gd name="T0" fmla="*/ 0 w 98"/>
                <a:gd name="T1" fmla="*/ 43 h 62"/>
                <a:gd name="T2" fmla="*/ 14 w 98"/>
                <a:gd name="T3" fmla="*/ 48 h 62"/>
                <a:gd name="T4" fmla="*/ 14 w 98"/>
                <a:gd name="T5" fmla="*/ 48 h 62"/>
                <a:gd name="T6" fmla="*/ 30 w 98"/>
                <a:gd name="T7" fmla="*/ 52 h 62"/>
                <a:gd name="T8" fmla="*/ 44 w 98"/>
                <a:gd name="T9" fmla="*/ 50 h 62"/>
                <a:gd name="T10" fmla="*/ 49 w 98"/>
                <a:gd name="T11" fmla="*/ 46 h 62"/>
                <a:gd name="T12" fmla="*/ 55 w 98"/>
                <a:gd name="T13" fmla="*/ 43 h 62"/>
                <a:gd name="T14" fmla="*/ 61 w 98"/>
                <a:gd name="T15" fmla="*/ 37 h 62"/>
                <a:gd name="T16" fmla="*/ 65 w 98"/>
                <a:gd name="T17" fmla="*/ 29 h 62"/>
                <a:gd name="T18" fmla="*/ 73 w 98"/>
                <a:gd name="T19" fmla="*/ 15 h 62"/>
                <a:gd name="T20" fmla="*/ 93 w 98"/>
                <a:gd name="T21" fmla="*/ 2 h 62"/>
                <a:gd name="T22" fmla="*/ 93 w 98"/>
                <a:gd name="T23" fmla="*/ 2 h 62"/>
                <a:gd name="T24" fmla="*/ 75 w 98"/>
                <a:gd name="T25" fmla="*/ 0 h 62"/>
                <a:gd name="T26" fmla="*/ 59 w 98"/>
                <a:gd name="T27" fmla="*/ 2 h 62"/>
                <a:gd name="T28" fmla="*/ 49 w 98"/>
                <a:gd name="T29" fmla="*/ 6 h 62"/>
                <a:gd name="T30" fmla="*/ 36 w 98"/>
                <a:gd name="T31" fmla="*/ 14 h 62"/>
                <a:gd name="T32" fmla="*/ 24 w 98"/>
                <a:gd name="T33" fmla="*/ 17 h 62"/>
                <a:gd name="T34" fmla="*/ 14 w 98"/>
                <a:gd name="T35" fmla="*/ 25 h 62"/>
                <a:gd name="T36" fmla="*/ 6 w 98"/>
                <a:gd name="T37" fmla="*/ 35 h 62"/>
                <a:gd name="T38" fmla="*/ 0 w 98"/>
                <a:gd name="T39" fmla="*/ 43 h 62"/>
                <a:gd name="T40" fmla="*/ 0 w 98"/>
                <a:gd name="T41" fmla="*/ 43 h 6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4" name="Freeform 67"/>
            <p:cNvSpPr>
              <a:spLocks/>
            </p:cNvSpPr>
            <p:nvPr userDrawn="1"/>
          </p:nvSpPr>
          <p:spPr bwMode="auto">
            <a:xfrm>
              <a:off x="2724" y="941"/>
              <a:ext cx="97" cy="54"/>
            </a:xfrm>
            <a:custGeom>
              <a:avLst/>
              <a:gdLst>
                <a:gd name="T0" fmla="*/ 18 w 96"/>
                <a:gd name="T1" fmla="*/ 0 h 58"/>
                <a:gd name="T2" fmla="*/ 0 w 96"/>
                <a:gd name="T3" fmla="*/ 7 h 58"/>
                <a:gd name="T4" fmla="*/ 0 w 96"/>
                <a:gd name="T5" fmla="*/ 7 h 58"/>
                <a:gd name="T6" fmla="*/ 2 w 96"/>
                <a:gd name="T7" fmla="*/ 9 h 58"/>
                <a:gd name="T8" fmla="*/ 4 w 96"/>
                <a:gd name="T9" fmla="*/ 15 h 58"/>
                <a:gd name="T10" fmla="*/ 14 w 96"/>
                <a:gd name="T11" fmla="*/ 22 h 58"/>
                <a:gd name="T12" fmla="*/ 26 w 96"/>
                <a:gd name="T13" fmla="*/ 30 h 58"/>
                <a:gd name="T14" fmla="*/ 42 w 96"/>
                <a:gd name="T15" fmla="*/ 35 h 58"/>
                <a:gd name="T16" fmla="*/ 63 w 96"/>
                <a:gd name="T17" fmla="*/ 39 h 58"/>
                <a:gd name="T18" fmla="*/ 77 w 96"/>
                <a:gd name="T19" fmla="*/ 41 h 58"/>
                <a:gd name="T20" fmla="*/ 83 w 96"/>
                <a:gd name="T21" fmla="*/ 41 h 58"/>
                <a:gd name="T22" fmla="*/ 89 w 96"/>
                <a:gd name="T23" fmla="*/ 39 h 58"/>
                <a:gd name="T24" fmla="*/ 95 w 96"/>
                <a:gd name="T25" fmla="*/ 38 h 58"/>
                <a:gd name="T26" fmla="*/ 99 w 96"/>
                <a:gd name="T27" fmla="*/ 35 h 58"/>
                <a:gd name="T28" fmla="*/ 101 w 96"/>
                <a:gd name="T29" fmla="*/ 15 h 58"/>
                <a:gd name="T30" fmla="*/ 101 w 96"/>
                <a:gd name="T31" fmla="*/ 15 h 58"/>
                <a:gd name="T32" fmla="*/ 83 w 96"/>
                <a:gd name="T33" fmla="*/ 7 h 58"/>
                <a:gd name="T34" fmla="*/ 65 w 96"/>
                <a:gd name="T35" fmla="*/ 4 h 58"/>
                <a:gd name="T36" fmla="*/ 40 w 96"/>
                <a:gd name="T37" fmla="*/ 0 h 58"/>
                <a:gd name="T38" fmla="*/ 18 w 96"/>
                <a:gd name="T39" fmla="*/ 0 h 58"/>
                <a:gd name="T40" fmla="*/ 18 w 96"/>
                <a:gd name="T41" fmla="*/ 0 h 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5" name="Freeform 68"/>
            <p:cNvSpPr>
              <a:spLocks/>
            </p:cNvSpPr>
            <p:nvPr userDrawn="1"/>
          </p:nvSpPr>
          <p:spPr bwMode="auto">
            <a:xfrm>
              <a:off x="2941" y="851"/>
              <a:ext cx="66" cy="102"/>
            </a:xfrm>
            <a:custGeom>
              <a:avLst/>
              <a:gdLst>
                <a:gd name="T0" fmla="*/ 47 w 64"/>
                <a:gd name="T1" fmla="*/ 8 h 102"/>
                <a:gd name="T2" fmla="*/ 14 w 64"/>
                <a:gd name="T3" fmla="*/ 0 h 102"/>
                <a:gd name="T4" fmla="*/ 14 w 64"/>
                <a:gd name="T5" fmla="*/ 0 h 102"/>
                <a:gd name="T6" fmla="*/ 6 w 64"/>
                <a:gd name="T7" fmla="*/ 16 h 102"/>
                <a:gd name="T8" fmla="*/ 2 w 64"/>
                <a:gd name="T9" fmla="*/ 22 h 102"/>
                <a:gd name="T10" fmla="*/ 0 w 64"/>
                <a:gd name="T11" fmla="*/ 30 h 102"/>
                <a:gd name="T12" fmla="*/ 0 w 64"/>
                <a:gd name="T13" fmla="*/ 40 h 102"/>
                <a:gd name="T14" fmla="*/ 0 w 64"/>
                <a:gd name="T15" fmla="*/ 50 h 102"/>
                <a:gd name="T16" fmla="*/ 4 w 64"/>
                <a:gd name="T17" fmla="*/ 60 h 102"/>
                <a:gd name="T18" fmla="*/ 8 w 64"/>
                <a:gd name="T19" fmla="*/ 72 h 102"/>
                <a:gd name="T20" fmla="*/ 27 w 64"/>
                <a:gd name="T21" fmla="*/ 102 h 102"/>
                <a:gd name="T22" fmla="*/ 27 w 64"/>
                <a:gd name="T23" fmla="*/ 102 h 102"/>
                <a:gd name="T24" fmla="*/ 50 w 64"/>
                <a:gd name="T25" fmla="*/ 78 h 102"/>
                <a:gd name="T26" fmla="*/ 64 w 64"/>
                <a:gd name="T27" fmla="*/ 66 h 102"/>
                <a:gd name="T28" fmla="*/ 70 w 64"/>
                <a:gd name="T29" fmla="*/ 54 h 102"/>
                <a:gd name="T30" fmla="*/ 74 w 64"/>
                <a:gd name="T31" fmla="*/ 44 h 102"/>
                <a:gd name="T32" fmla="*/ 74 w 64"/>
                <a:gd name="T33" fmla="*/ 38 h 102"/>
                <a:gd name="T34" fmla="*/ 72 w 64"/>
                <a:gd name="T35" fmla="*/ 32 h 102"/>
                <a:gd name="T36" fmla="*/ 70 w 64"/>
                <a:gd name="T37" fmla="*/ 26 h 102"/>
                <a:gd name="T38" fmla="*/ 66 w 64"/>
                <a:gd name="T39" fmla="*/ 20 h 102"/>
                <a:gd name="T40" fmla="*/ 47 w 64"/>
                <a:gd name="T41" fmla="*/ 8 h 102"/>
                <a:gd name="T42" fmla="*/ 47 w 64"/>
                <a:gd name="T43" fmla="*/ 8 h 10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6" name="Freeform 69"/>
            <p:cNvSpPr>
              <a:spLocks noEditPoints="1"/>
            </p:cNvSpPr>
            <p:nvPr userDrawn="1"/>
          </p:nvSpPr>
          <p:spPr bwMode="auto">
            <a:xfrm>
              <a:off x="3171" y="665"/>
              <a:ext cx="767" cy="1977"/>
            </a:xfrm>
            <a:custGeom>
              <a:avLst/>
              <a:gdLst>
                <a:gd name="T0" fmla="*/ 616 w 772"/>
                <a:gd name="T1" fmla="*/ 774 h 1976"/>
                <a:gd name="T2" fmla="*/ 668 w 772"/>
                <a:gd name="T3" fmla="*/ 690 h 1976"/>
                <a:gd name="T4" fmla="*/ 666 w 772"/>
                <a:gd name="T5" fmla="*/ 488 h 1976"/>
                <a:gd name="T6" fmla="*/ 674 w 772"/>
                <a:gd name="T7" fmla="*/ 430 h 1976"/>
                <a:gd name="T8" fmla="*/ 674 w 772"/>
                <a:gd name="T9" fmla="*/ 376 h 1976"/>
                <a:gd name="T10" fmla="*/ 656 w 772"/>
                <a:gd name="T11" fmla="*/ 320 h 1976"/>
                <a:gd name="T12" fmla="*/ 626 w 772"/>
                <a:gd name="T13" fmla="*/ 280 h 1976"/>
                <a:gd name="T14" fmla="*/ 628 w 772"/>
                <a:gd name="T15" fmla="*/ 238 h 1976"/>
                <a:gd name="T16" fmla="*/ 590 w 772"/>
                <a:gd name="T17" fmla="*/ 226 h 1976"/>
                <a:gd name="T18" fmla="*/ 560 w 772"/>
                <a:gd name="T19" fmla="*/ 190 h 1976"/>
                <a:gd name="T20" fmla="*/ 548 w 772"/>
                <a:gd name="T21" fmla="*/ 180 h 1976"/>
                <a:gd name="T22" fmla="*/ 511 w 772"/>
                <a:gd name="T23" fmla="*/ 182 h 1976"/>
                <a:gd name="T24" fmla="*/ 503 w 772"/>
                <a:gd name="T25" fmla="*/ 138 h 1976"/>
                <a:gd name="T26" fmla="*/ 457 w 772"/>
                <a:gd name="T27" fmla="*/ 156 h 1976"/>
                <a:gd name="T28" fmla="*/ 459 w 772"/>
                <a:gd name="T29" fmla="*/ 116 h 1976"/>
                <a:gd name="T30" fmla="*/ 417 w 772"/>
                <a:gd name="T31" fmla="*/ 120 h 1976"/>
                <a:gd name="T32" fmla="*/ 377 w 772"/>
                <a:gd name="T33" fmla="*/ 132 h 1976"/>
                <a:gd name="T34" fmla="*/ 377 w 772"/>
                <a:gd name="T35" fmla="*/ 80 h 1976"/>
                <a:gd name="T36" fmla="*/ 366 w 772"/>
                <a:gd name="T37" fmla="*/ 68 h 1976"/>
                <a:gd name="T38" fmla="*/ 336 w 772"/>
                <a:gd name="T39" fmla="*/ 44 h 1976"/>
                <a:gd name="T40" fmla="*/ 304 w 772"/>
                <a:gd name="T41" fmla="*/ 88 h 1976"/>
                <a:gd name="T42" fmla="*/ 296 w 772"/>
                <a:gd name="T43" fmla="*/ 64 h 1976"/>
                <a:gd name="T44" fmla="*/ 320 w 772"/>
                <a:gd name="T45" fmla="*/ 46 h 1976"/>
                <a:gd name="T46" fmla="*/ 246 w 772"/>
                <a:gd name="T47" fmla="*/ 122 h 1976"/>
                <a:gd name="T48" fmla="*/ 228 w 772"/>
                <a:gd name="T49" fmla="*/ 92 h 1976"/>
                <a:gd name="T50" fmla="*/ 280 w 772"/>
                <a:gd name="T51" fmla="*/ 18 h 1976"/>
                <a:gd name="T52" fmla="*/ 213 w 772"/>
                <a:gd name="T53" fmla="*/ 62 h 1976"/>
                <a:gd name="T54" fmla="*/ 209 w 772"/>
                <a:gd name="T55" fmla="*/ 90 h 1976"/>
                <a:gd name="T56" fmla="*/ 203 w 772"/>
                <a:gd name="T57" fmla="*/ 60 h 1976"/>
                <a:gd name="T58" fmla="*/ 207 w 772"/>
                <a:gd name="T59" fmla="*/ 8 h 1976"/>
                <a:gd name="T60" fmla="*/ 179 w 772"/>
                <a:gd name="T61" fmla="*/ 40 h 1976"/>
                <a:gd name="T62" fmla="*/ 157 w 772"/>
                <a:gd name="T63" fmla="*/ 0 h 1976"/>
                <a:gd name="T64" fmla="*/ 151 w 772"/>
                <a:gd name="T65" fmla="*/ 94 h 1976"/>
                <a:gd name="T66" fmla="*/ 133 w 772"/>
                <a:gd name="T67" fmla="*/ 12 h 1976"/>
                <a:gd name="T68" fmla="*/ 79 w 772"/>
                <a:gd name="T69" fmla="*/ 74 h 1976"/>
                <a:gd name="T70" fmla="*/ 62 w 772"/>
                <a:gd name="T71" fmla="*/ 98 h 1976"/>
                <a:gd name="T72" fmla="*/ 54 w 772"/>
                <a:gd name="T73" fmla="*/ 20 h 1976"/>
                <a:gd name="T74" fmla="*/ 81 w 772"/>
                <a:gd name="T75" fmla="*/ 738 h 1976"/>
                <a:gd name="T76" fmla="*/ 38 w 772"/>
                <a:gd name="T77" fmla="*/ 1705 h 1976"/>
                <a:gd name="T78" fmla="*/ 171 w 772"/>
                <a:gd name="T79" fmla="*/ 1959 h 1976"/>
                <a:gd name="T80" fmla="*/ 556 w 772"/>
                <a:gd name="T81" fmla="*/ 1981 h 1976"/>
                <a:gd name="T82" fmla="*/ 636 w 772"/>
                <a:gd name="T83" fmla="*/ 1943 h 1976"/>
                <a:gd name="T84" fmla="*/ 457 w 772"/>
                <a:gd name="T85" fmla="*/ 1915 h 1976"/>
                <a:gd name="T86" fmla="*/ 358 w 772"/>
                <a:gd name="T87" fmla="*/ 1879 h 1976"/>
                <a:gd name="T88" fmla="*/ 256 w 772"/>
                <a:gd name="T89" fmla="*/ 1727 h 1976"/>
                <a:gd name="T90" fmla="*/ 250 w 772"/>
                <a:gd name="T91" fmla="*/ 1573 h 1976"/>
                <a:gd name="T92" fmla="*/ 294 w 772"/>
                <a:gd name="T93" fmla="*/ 1501 h 1976"/>
                <a:gd name="T94" fmla="*/ 534 w 772"/>
                <a:gd name="T95" fmla="*/ 1499 h 1976"/>
                <a:gd name="T96" fmla="*/ 662 w 772"/>
                <a:gd name="T97" fmla="*/ 1457 h 1976"/>
                <a:gd name="T98" fmla="*/ 634 w 772"/>
                <a:gd name="T99" fmla="*/ 1357 h 1976"/>
                <a:gd name="T100" fmla="*/ 672 w 772"/>
                <a:gd name="T101" fmla="*/ 1269 h 1976"/>
                <a:gd name="T102" fmla="*/ 590 w 772"/>
                <a:gd name="T103" fmla="*/ 1225 h 1976"/>
                <a:gd name="T104" fmla="*/ 674 w 772"/>
                <a:gd name="T105" fmla="*/ 1193 h 1976"/>
                <a:gd name="T106" fmla="*/ 677 w 772"/>
                <a:gd name="T107" fmla="*/ 1129 h 1976"/>
                <a:gd name="T108" fmla="*/ 690 w 772"/>
                <a:gd name="T109" fmla="*/ 1057 h 1976"/>
                <a:gd name="T110" fmla="*/ 747 w 772"/>
                <a:gd name="T111" fmla="*/ 1007 h 1976"/>
                <a:gd name="T112" fmla="*/ 477 w 772"/>
                <a:gd name="T113" fmla="*/ 850 h 1976"/>
                <a:gd name="T114" fmla="*/ 352 w 772"/>
                <a:gd name="T115" fmla="*/ 826 h 1976"/>
                <a:gd name="T116" fmla="*/ 409 w 772"/>
                <a:gd name="T117" fmla="*/ 782 h 1976"/>
                <a:gd name="T118" fmla="*/ 517 w 772"/>
                <a:gd name="T119" fmla="*/ 794 h 1976"/>
                <a:gd name="T120" fmla="*/ 501 w 772"/>
                <a:gd name="T121" fmla="*/ 846 h 197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7" name="Freeform 70"/>
            <p:cNvSpPr>
              <a:spLocks/>
            </p:cNvSpPr>
            <p:nvPr userDrawn="1"/>
          </p:nvSpPr>
          <p:spPr bwMode="auto">
            <a:xfrm>
              <a:off x="1020" y="346"/>
              <a:ext cx="2187" cy="3756"/>
            </a:xfrm>
            <a:custGeom>
              <a:avLst/>
              <a:gdLst>
                <a:gd name="T0" fmla="*/ 1903 w 2188"/>
                <a:gd name="T1" fmla="*/ 3290 h 3756"/>
                <a:gd name="T2" fmla="*/ 2183 w 2188"/>
                <a:gd name="T3" fmla="*/ 336 h 3756"/>
                <a:gd name="T4" fmla="*/ 2153 w 2188"/>
                <a:gd name="T5" fmla="*/ 426 h 3756"/>
                <a:gd name="T6" fmla="*/ 2083 w 2188"/>
                <a:gd name="T7" fmla="*/ 368 h 3756"/>
                <a:gd name="T8" fmla="*/ 2075 w 2188"/>
                <a:gd name="T9" fmla="*/ 432 h 3756"/>
                <a:gd name="T10" fmla="*/ 2027 w 2188"/>
                <a:gd name="T11" fmla="*/ 374 h 3756"/>
                <a:gd name="T12" fmla="*/ 1987 w 2188"/>
                <a:gd name="T13" fmla="*/ 446 h 3756"/>
                <a:gd name="T14" fmla="*/ 1957 w 2188"/>
                <a:gd name="T15" fmla="*/ 396 h 3756"/>
                <a:gd name="T16" fmla="*/ 1911 w 2188"/>
                <a:gd name="T17" fmla="*/ 472 h 3756"/>
                <a:gd name="T18" fmla="*/ 1877 w 2188"/>
                <a:gd name="T19" fmla="*/ 416 h 3756"/>
                <a:gd name="T20" fmla="*/ 1847 w 2188"/>
                <a:gd name="T21" fmla="*/ 538 h 3756"/>
                <a:gd name="T22" fmla="*/ 1823 w 2188"/>
                <a:gd name="T23" fmla="*/ 458 h 3756"/>
                <a:gd name="T24" fmla="*/ 1767 w 2188"/>
                <a:gd name="T25" fmla="*/ 502 h 3756"/>
                <a:gd name="T26" fmla="*/ 1745 w 2188"/>
                <a:gd name="T27" fmla="*/ 544 h 3756"/>
                <a:gd name="T28" fmla="*/ 1659 w 2188"/>
                <a:gd name="T29" fmla="*/ 534 h 3756"/>
                <a:gd name="T30" fmla="*/ 1665 w 2188"/>
                <a:gd name="T31" fmla="*/ 594 h 3756"/>
                <a:gd name="T32" fmla="*/ 1553 w 2188"/>
                <a:gd name="T33" fmla="*/ 570 h 3756"/>
                <a:gd name="T34" fmla="*/ 1615 w 2188"/>
                <a:gd name="T35" fmla="*/ 638 h 3756"/>
                <a:gd name="T36" fmla="*/ 1627 w 2188"/>
                <a:gd name="T37" fmla="*/ 668 h 3756"/>
                <a:gd name="T38" fmla="*/ 1535 w 2188"/>
                <a:gd name="T39" fmla="*/ 638 h 3756"/>
                <a:gd name="T40" fmla="*/ 1541 w 2188"/>
                <a:gd name="T41" fmla="*/ 702 h 3756"/>
                <a:gd name="T42" fmla="*/ 1589 w 2188"/>
                <a:gd name="T43" fmla="*/ 762 h 3756"/>
                <a:gd name="T44" fmla="*/ 1417 w 2188"/>
                <a:gd name="T45" fmla="*/ 704 h 3756"/>
                <a:gd name="T46" fmla="*/ 1509 w 2188"/>
                <a:gd name="T47" fmla="*/ 784 h 3756"/>
                <a:gd name="T48" fmla="*/ 1529 w 2188"/>
                <a:gd name="T49" fmla="*/ 848 h 3756"/>
                <a:gd name="T50" fmla="*/ 1499 w 2188"/>
                <a:gd name="T51" fmla="*/ 890 h 3756"/>
                <a:gd name="T52" fmla="*/ 1421 w 2188"/>
                <a:gd name="T53" fmla="*/ 844 h 3756"/>
                <a:gd name="T54" fmla="*/ 1357 w 2188"/>
                <a:gd name="T55" fmla="*/ 830 h 3756"/>
                <a:gd name="T56" fmla="*/ 1305 w 2188"/>
                <a:gd name="T57" fmla="*/ 904 h 3756"/>
                <a:gd name="T58" fmla="*/ 1467 w 2188"/>
                <a:gd name="T59" fmla="*/ 920 h 3756"/>
                <a:gd name="T60" fmla="*/ 1381 w 2188"/>
                <a:gd name="T61" fmla="*/ 982 h 3756"/>
                <a:gd name="T62" fmla="*/ 1417 w 2188"/>
                <a:gd name="T63" fmla="*/ 1038 h 3756"/>
                <a:gd name="T64" fmla="*/ 1449 w 2188"/>
                <a:gd name="T65" fmla="*/ 1058 h 3756"/>
                <a:gd name="T66" fmla="*/ 1431 w 2188"/>
                <a:gd name="T67" fmla="*/ 1156 h 3756"/>
                <a:gd name="T68" fmla="*/ 1363 w 2188"/>
                <a:gd name="T69" fmla="*/ 1182 h 3756"/>
                <a:gd name="T70" fmla="*/ 1369 w 2188"/>
                <a:gd name="T71" fmla="*/ 1242 h 3756"/>
                <a:gd name="T72" fmla="*/ 1391 w 2188"/>
                <a:gd name="T73" fmla="*/ 1290 h 3756"/>
                <a:gd name="T74" fmla="*/ 1387 w 2188"/>
                <a:gd name="T75" fmla="*/ 1342 h 3756"/>
                <a:gd name="T76" fmla="*/ 1405 w 2188"/>
                <a:gd name="T77" fmla="*/ 1384 h 3756"/>
                <a:gd name="T78" fmla="*/ 1433 w 2188"/>
                <a:gd name="T79" fmla="*/ 1404 h 3756"/>
                <a:gd name="T80" fmla="*/ 1479 w 2188"/>
                <a:gd name="T81" fmla="*/ 1472 h 3756"/>
                <a:gd name="T82" fmla="*/ 1535 w 2188"/>
                <a:gd name="T83" fmla="*/ 1486 h 3756"/>
                <a:gd name="T84" fmla="*/ 1571 w 2188"/>
                <a:gd name="T85" fmla="*/ 1588 h 3756"/>
                <a:gd name="T86" fmla="*/ 1627 w 2188"/>
                <a:gd name="T87" fmla="*/ 1496 h 3756"/>
                <a:gd name="T88" fmla="*/ 1639 w 2188"/>
                <a:gd name="T89" fmla="*/ 1570 h 3756"/>
                <a:gd name="T90" fmla="*/ 1727 w 2188"/>
                <a:gd name="T91" fmla="*/ 1560 h 3756"/>
                <a:gd name="T92" fmla="*/ 1715 w 2188"/>
                <a:gd name="T93" fmla="*/ 1614 h 3756"/>
                <a:gd name="T94" fmla="*/ 1719 w 2188"/>
                <a:gd name="T95" fmla="*/ 1660 h 3756"/>
                <a:gd name="T96" fmla="*/ 1755 w 2188"/>
                <a:gd name="T97" fmla="*/ 1698 h 3756"/>
                <a:gd name="T98" fmla="*/ 1791 w 2188"/>
                <a:gd name="T99" fmla="*/ 1742 h 3756"/>
                <a:gd name="T100" fmla="*/ 1847 w 2188"/>
                <a:gd name="T101" fmla="*/ 1692 h 3756"/>
                <a:gd name="T102" fmla="*/ 1881 w 2188"/>
                <a:gd name="T103" fmla="*/ 1682 h 3756"/>
                <a:gd name="T104" fmla="*/ 1911 w 2188"/>
                <a:gd name="T105" fmla="*/ 1748 h 3756"/>
                <a:gd name="T106" fmla="*/ 1931 w 2188"/>
                <a:gd name="T107" fmla="*/ 1794 h 3756"/>
                <a:gd name="T108" fmla="*/ 1961 w 2188"/>
                <a:gd name="T109" fmla="*/ 1864 h 3756"/>
                <a:gd name="T110" fmla="*/ 2027 w 2188"/>
                <a:gd name="T111" fmla="*/ 1936 h 3756"/>
                <a:gd name="T112" fmla="*/ 1955 w 2188"/>
                <a:gd name="T113" fmla="*/ 2136 h 3756"/>
                <a:gd name="T114" fmla="*/ 1747 w 2188"/>
                <a:gd name="T115" fmla="*/ 2224 h 3756"/>
                <a:gd name="T116" fmla="*/ 1619 w 2188"/>
                <a:gd name="T117" fmla="*/ 2286 h 3756"/>
                <a:gd name="T118" fmla="*/ 1815 w 2188"/>
                <a:gd name="T119" fmla="*/ 2290 h 37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8" name="Freeform 71"/>
            <p:cNvSpPr>
              <a:spLocks noEditPoints="1"/>
            </p:cNvSpPr>
            <p:nvPr userDrawn="1"/>
          </p:nvSpPr>
          <p:spPr bwMode="auto">
            <a:xfrm>
              <a:off x="3267" y="2816"/>
              <a:ext cx="695" cy="679"/>
            </a:xfrm>
            <a:custGeom>
              <a:avLst/>
              <a:gdLst>
                <a:gd name="T0" fmla="*/ 176 w 696"/>
                <a:gd name="T1" fmla="*/ 317 h 676"/>
                <a:gd name="T2" fmla="*/ 186 w 696"/>
                <a:gd name="T3" fmla="*/ 257 h 676"/>
                <a:gd name="T4" fmla="*/ 208 w 696"/>
                <a:gd name="T5" fmla="*/ 209 h 676"/>
                <a:gd name="T6" fmla="*/ 242 w 696"/>
                <a:gd name="T7" fmla="*/ 173 h 676"/>
                <a:gd name="T8" fmla="*/ 290 w 696"/>
                <a:gd name="T9" fmla="*/ 149 h 676"/>
                <a:gd name="T10" fmla="*/ 348 w 696"/>
                <a:gd name="T11" fmla="*/ 141 h 676"/>
                <a:gd name="T12" fmla="*/ 383 w 696"/>
                <a:gd name="T13" fmla="*/ 145 h 676"/>
                <a:gd name="T14" fmla="*/ 433 w 696"/>
                <a:gd name="T15" fmla="*/ 163 h 676"/>
                <a:gd name="T16" fmla="*/ 471 w 696"/>
                <a:gd name="T17" fmla="*/ 193 h 676"/>
                <a:gd name="T18" fmla="*/ 497 w 696"/>
                <a:gd name="T19" fmla="*/ 237 h 676"/>
                <a:gd name="T20" fmla="*/ 511 w 696"/>
                <a:gd name="T21" fmla="*/ 295 h 676"/>
                <a:gd name="T22" fmla="*/ 513 w 696"/>
                <a:gd name="T23" fmla="*/ 340 h 676"/>
                <a:gd name="T24" fmla="*/ 507 w 696"/>
                <a:gd name="T25" fmla="*/ 406 h 676"/>
                <a:gd name="T26" fmla="*/ 489 w 696"/>
                <a:gd name="T27" fmla="*/ 460 h 676"/>
                <a:gd name="T28" fmla="*/ 461 w 696"/>
                <a:gd name="T29" fmla="*/ 502 h 676"/>
                <a:gd name="T30" fmla="*/ 419 w 696"/>
                <a:gd name="T31" fmla="*/ 532 h 676"/>
                <a:gd name="T32" fmla="*/ 365 w 696"/>
                <a:gd name="T33" fmla="*/ 548 h 676"/>
                <a:gd name="T34" fmla="*/ 328 w 696"/>
                <a:gd name="T35" fmla="*/ 548 h 676"/>
                <a:gd name="T36" fmla="*/ 276 w 696"/>
                <a:gd name="T37" fmla="*/ 534 h 676"/>
                <a:gd name="T38" fmla="*/ 232 w 696"/>
                <a:gd name="T39" fmla="*/ 504 h 676"/>
                <a:gd name="T40" fmla="*/ 202 w 696"/>
                <a:gd name="T41" fmla="*/ 460 h 676"/>
                <a:gd name="T42" fmla="*/ 182 w 696"/>
                <a:gd name="T43" fmla="*/ 406 h 676"/>
                <a:gd name="T44" fmla="*/ 176 w 696"/>
                <a:gd name="T45" fmla="*/ 340 h 676"/>
                <a:gd name="T46" fmla="*/ 348 w 696"/>
                <a:gd name="T47" fmla="*/ 691 h 676"/>
                <a:gd name="T48" fmla="*/ 453 w 696"/>
                <a:gd name="T49" fmla="*/ 675 h 676"/>
                <a:gd name="T50" fmla="*/ 545 w 696"/>
                <a:gd name="T51" fmla="*/ 633 h 676"/>
                <a:gd name="T52" fmla="*/ 617 w 696"/>
                <a:gd name="T53" fmla="*/ 562 h 676"/>
                <a:gd name="T54" fmla="*/ 665 w 696"/>
                <a:gd name="T55" fmla="*/ 476 h 676"/>
                <a:gd name="T56" fmla="*/ 689 w 696"/>
                <a:gd name="T57" fmla="*/ 378 h 676"/>
                <a:gd name="T58" fmla="*/ 689 w 696"/>
                <a:gd name="T59" fmla="*/ 303 h 676"/>
                <a:gd name="T60" fmla="*/ 665 w 696"/>
                <a:gd name="T61" fmla="*/ 203 h 676"/>
                <a:gd name="T62" fmla="*/ 615 w 696"/>
                <a:gd name="T63" fmla="*/ 121 h 676"/>
                <a:gd name="T64" fmla="*/ 543 w 696"/>
                <a:gd name="T65" fmla="*/ 52 h 676"/>
                <a:gd name="T66" fmla="*/ 453 w 696"/>
                <a:gd name="T67" fmla="*/ 14 h 676"/>
                <a:gd name="T68" fmla="*/ 348 w 696"/>
                <a:gd name="T69" fmla="*/ 0 h 676"/>
                <a:gd name="T70" fmla="*/ 274 w 696"/>
                <a:gd name="T71" fmla="*/ 6 h 676"/>
                <a:gd name="T72" fmla="*/ 176 w 696"/>
                <a:gd name="T73" fmla="*/ 36 h 676"/>
                <a:gd name="T74" fmla="*/ 96 w 696"/>
                <a:gd name="T75" fmla="*/ 90 h 676"/>
                <a:gd name="T76" fmla="*/ 38 w 696"/>
                <a:gd name="T77" fmla="*/ 171 h 676"/>
                <a:gd name="T78" fmla="*/ 6 w 696"/>
                <a:gd name="T79" fmla="*/ 267 h 676"/>
                <a:gd name="T80" fmla="*/ 0 w 696"/>
                <a:gd name="T81" fmla="*/ 340 h 676"/>
                <a:gd name="T82" fmla="*/ 14 w 696"/>
                <a:gd name="T83" fmla="*/ 448 h 676"/>
                <a:gd name="T84" fmla="*/ 56 w 696"/>
                <a:gd name="T85" fmla="*/ 540 h 676"/>
                <a:gd name="T86" fmla="*/ 122 w 696"/>
                <a:gd name="T87" fmla="*/ 615 h 676"/>
                <a:gd name="T88" fmla="*/ 208 w 696"/>
                <a:gd name="T89" fmla="*/ 665 h 676"/>
                <a:gd name="T90" fmla="*/ 310 w 696"/>
                <a:gd name="T91" fmla="*/ 689 h 67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9" name="Freeform 72"/>
            <p:cNvSpPr>
              <a:spLocks/>
            </p:cNvSpPr>
            <p:nvPr userDrawn="1"/>
          </p:nvSpPr>
          <p:spPr bwMode="auto">
            <a:xfrm>
              <a:off x="4053" y="2816"/>
              <a:ext cx="483" cy="679"/>
            </a:xfrm>
            <a:custGeom>
              <a:avLst/>
              <a:gdLst>
                <a:gd name="T0" fmla="*/ 427 w 480"/>
                <a:gd name="T1" fmla="*/ 143 h 676"/>
                <a:gd name="T2" fmla="*/ 334 w 480"/>
                <a:gd name="T3" fmla="*/ 131 h 676"/>
                <a:gd name="T4" fmla="*/ 304 w 480"/>
                <a:gd name="T5" fmla="*/ 129 h 676"/>
                <a:gd name="T6" fmla="*/ 258 w 480"/>
                <a:gd name="T7" fmla="*/ 131 h 676"/>
                <a:gd name="T8" fmla="*/ 215 w 480"/>
                <a:gd name="T9" fmla="*/ 141 h 676"/>
                <a:gd name="T10" fmla="*/ 191 w 480"/>
                <a:gd name="T11" fmla="*/ 157 h 676"/>
                <a:gd name="T12" fmla="*/ 183 w 480"/>
                <a:gd name="T13" fmla="*/ 179 h 676"/>
                <a:gd name="T14" fmla="*/ 183 w 480"/>
                <a:gd name="T15" fmla="*/ 185 h 676"/>
                <a:gd name="T16" fmla="*/ 193 w 480"/>
                <a:gd name="T17" fmla="*/ 207 h 676"/>
                <a:gd name="T18" fmla="*/ 225 w 480"/>
                <a:gd name="T19" fmla="*/ 233 h 676"/>
                <a:gd name="T20" fmla="*/ 274 w 480"/>
                <a:gd name="T21" fmla="*/ 259 h 676"/>
                <a:gd name="T22" fmla="*/ 326 w 480"/>
                <a:gd name="T23" fmla="*/ 287 h 676"/>
                <a:gd name="T24" fmla="*/ 380 w 480"/>
                <a:gd name="T25" fmla="*/ 319 h 676"/>
                <a:gd name="T26" fmla="*/ 439 w 480"/>
                <a:gd name="T27" fmla="*/ 364 h 676"/>
                <a:gd name="T28" fmla="*/ 461 w 480"/>
                <a:gd name="T29" fmla="*/ 390 h 676"/>
                <a:gd name="T30" fmla="*/ 479 w 480"/>
                <a:gd name="T31" fmla="*/ 420 h 676"/>
                <a:gd name="T32" fmla="*/ 491 w 480"/>
                <a:gd name="T33" fmla="*/ 454 h 676"/>
                <a:gd name="T34" fmla="*/ 495 w 480"/>
                <a:gd name="T35" fmla="*/ 492 h 676"/>
                <a:gd name="T36" fmla="*/ 495 w 480"/>
                <a:gd name="T37" fmla="*/ 514 h 676"/>
                <a:gd name="T38" fmla="*/ 485 w 480"/>
                <a:gd name="T39" fmla="*/ 556 h 676"/>
                <a:gd name="T40" fmla="*/ 465 w 480"/>
                <a:gd name="T41" fmla="*/ 597 h 676"/>
                <a:gd name="T42" fmla="*/ 437 w 480"/>
                <a:gd name="T43" fmla="*/ 627 h 676"/>
                <a:gd name="T44" fmla="*/ 396 w 480"/>
                <a:gd name="T45" fmla="*/ 651 h 676"/>
                <a:gd name="T46" fmla="*/ 352 w 480"/>
                <a:gd name="T47" fmla="*/ 671 h 676"/>
                <a:gd name="T48" fmla="*/ 302 w 480"/>
                <a:gd name="T49" fmla="*/ 683 h 676"/>
                <a:gd name="T50" fmla="*/ 239 w 480"/>
                <a:gd name="T51" fmla="*/ 689 h 676"/>
                <a:gd name="T52" fmla="*/ 209 w 480"/>
                <a:gd name="T53" fmla="*/ 691 h 676"/>
                <a:gd name="T54" fmla="*/ 155 w 480"/>
                <a:gd name="T55" fmla="*/ 689 h 676"/>
                <a:gd name="T56" fmla="*/ 58 w 480"/>
                <a:gd name="T57" fmla="*/ 673 h 676"/>
                <a:gd name="T58" fmla="*/ 12 w 480"/>
                <a:gd name="T59" fmla="*/ 520 h 676"/>
                <a:gd name="T60" fmla="*/ 54 w 480"/>
                <a:gd name="T61" fmla="*/ 532 h 676"/>
                <a:gd name="T62" fmla="*/ 135 w 480"/>
                <a:gd name="T63" fmla="*/ 552 h 676"/>
                <a:gd name="T64" fmla="*/ 189 w 480"/>
                <a:gd name="T65" fmla="*/ 560 h 676"/>
                <a:gd name="T66" fmla="*/ 215 w 480"/>
                <a:gd name="T67" fmla="*/ 562 h 676"/>
                <a:gd name="T68" fmla="*/ 254 w 480"/>
                <a:gd name="T69" fmla="*/ 558 h 676"/>
                <a:gd name="T70" fmla="*/ 284 w 480"/>
                <a:gd name="T71" fmla="*/ 546 h 676"/>
                <a:gd name="T72" fmla="*/ 306 w 480"/>
                <a:gd name="T73" fmla="*/ 526 h 676"/>
                <a:gd name="T74" fmla="*/ 314 w 480"/>
                <a:gd name="T75" fmla="*/ 498 h 676"/>
                <a:gd name="T76" fmla="*/ 314 w 480"/>
                <a:gd name="T77" fmla="*/ 490 h 676"/>
                <a:gd name="T78" fmla="*/ 304 w 480"/>
                <a:gd name="T79" fmla="*/ 470 h 676"/>
                <a:gd name="T80" fmla="*/ 276 w 480"/>
                <a:gd name="T81" fmla="*/ 446 h 676"/>
                <a:gd name="T82" fmla="*/ 227 w 480"/>
                <a:gd name="T83" fmla="*/ 420 h 676"/>
                <a:gd name="T84" fmla="*/ 173 w 480"/>
                <a:gd name="T85" fmla="*/ 390 h 676"/>
                <a:gd name="T86" fmla="*/ 115 w 480"/>
                <a:gd name="T87" fmla="*/ 356 h 676"/>
                <a:gd name="T88" fmla="*/ 56 w 480"/>
                <a:gd name="T89" fmla="*/ 303 h 676"/>
                <a:gd name="T90" fmla="*/ 34 w 480"/>
                <a:gd name="T91" fmla="*/ 277 h 676"/>
                <a:gd name="T92" fmla="*/ 16 w 480"/>
                <a:gd name="T93" fmla="*/ 245 h 676"/>
                <a:gd name="T94" fmla="*/ 4 w 480"/>
                <a:gd name="T95" fmla="*/ 213 h 676"/>
                <a:gd name="T96" fmla="*/ 0 w 480"/>
                <a:gd name="T97" fmla="*/ 179 h 676"/>
                <a:gd name="T98" fmla="*/ 2 w 480"/>
                <a:gd name="T99" fmla="*/ 159 h 676"/>
                <a:gd name="T100" fmla="*/ 12 w 480"/>
                <a:gd name="T101" fmla="*/ 121 h 676"/>
                <a:gd name="T102" fmla="*/ 32 w 480"/>
                <a:gd name="T103" fmla="*/ 84 h 676"/>
                <a:gd name="T104" fmla="*/ 60 w 480"/>
                <a:gd name="T105" fmla="*/ 56 h 676"/>
                <a:gd name="T106" fmla="*/ 99 w 480"/>
                <a:gd name="T107" fmla="*/ 34 h 676"/>
                <a:gd name="T108" fmla="*/ 141 w 480"/>
                <a:gd name="T109" fmla="*/ 18 h 676"/>
                <a:gd name="T110" fmla="*/ 189 w 480"/>
                <a:gd name="T111" fmla="*/ 6 h 676"/>
                <a:gd name="T112" fmla="*/ 242 w 480"/>
                <a:gd name="T113" fmla="*/ 0 h 676"/>
                <a:gd name="T114" fmla="*/ 274 w 480"/>
                <a:gd name="T115" fmla="*/ 0 h 676"/>
                <a:gd name="T116" fmla="*/ 348 w 480"/>
                <a:gd name="T117" fmla="*/ 2 h 676"/>
                <a:gd name="T118" fmla="*/ 427 w 480"/>
                <a:gd name="T119" fmla="*/ 143 h 6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20" name="Freeform 73"/>
            <p:cNvSpPr>
              <a:spLocks/>
            </p:cNvSpPr>
            <p:nvPr userDrawn="1"/>
          </p:nvSpPr>
          <p:spPr bwMode="auto">
            <a:xfrm>
              <a:off x="1527" y="2582"/>
              <a:ext cx="248" cy="889"/>
            </a:xfrm>
            <a:custGeom>
              <a:avLst/>
              <a:gdLst>
                <a:gd name="T0" fmla="*/ 20 w 250"/>
                <a:gd name="T1" fmla="*/ 885 h 890"/>
                <a:gd name="T2" fmla="*/ 20 w 250"/>
                <a:gd name="T3" fmla="*/ 885 h 890"/>
                <a:gd name="T4" fmla="*/ 26 w 250"/>
                <a:gd name="T5" fmla="*/ 781 h 890"/>
                <a:gd name="T6" fmla="*/ 28 w 250"/>
                <a:gd name="T7" fmla="*/ 655 h 890"/>
                <a:gd name="T8" fmla="*/ 28 w 250"/>
                <a:gd name="T9" fmla="*/ 314 h 890"/>
                <a:gd name="T10" fmla="*/ 28 w 250"/>
                <a:gd name="T11" fmla="*/ 314 h 890"/>
                <a:gd name="T12" fmla="*/ 26 w 250"/>
                <a:gd name="T13" fmla="*/ 224 h 890"/>
                <a:gd name="T14" fmla="*/ 20 w 250"/>
                <a:gd name="T15" fmla="*/ 144 h 890"/>
                <a:gd name="T16" fmla="*/ 12 w 250"/>
                <a:gd name="T17" fmla="*/ 72 h 890"/>
                <a:gd name="T18" fmla="*/ 0 w 250"/>
                <a:gd name="T19" fmla="*/ 0 h 890"/>
                <a:gd name="T20" fmla="*/ 220 w 250"/>
                <a:gd name="T21" fmla="*/ 0 h 890"/>
                <a:gd name="T22" fmla="*/ 220 w 250"/>
                <a:gd name="T23" fmla="*/ 0 h 890"/>
                <a:gd name="T24" fmla="*/ 220 w 250"/>
                <a:gd name="T25" fmla="*/ 54 h 890"/>
                <a:gd name="T26" fmla="*/ 216 w 250"/>
                <a:gd name="T27" fmla="*/ 114 h 890"/>
                <a:gd name="T28" fmla="*/ 214 w 250"/>
                <a:gd name="T29" fmla="*/ 180 h 890"/>
                <a:gd name="T30" fmla="*/ 214 w 250"/>
                <a:gd name="T31" fmla="*/ 254 h 890"/>
                <a:gd name="T32" fmla="*/ 214 w 250"/>
                <a:gd name="T33" fmla="*/ 573 h 890"/>
                <a:gd name="T34" fmla="*/ 214 w 250"/>
                <a:gd name="T35" fmla="*/ 573 h 890"/>
                <a:gd name="T36" fmla="*/ 216 w 250"/>
                <a:gd name="T37" fmla="*/ 649 h 890"/>
                <a:gd name="T38" fmla="*/ 222 w 250"/>
                <a:gd name="T39" fmla="*/ 731 h 890"/>
                <a:gd name="T40" fmla="*/ 230 w 250"/>
                <a:gd name="T41" fmla="*/ 813 h 890"/>
                <a:gd name="T42" fmla="*/ 240 w 250"/>
                <a:gd name="T43" fmla="*/ 885 h 890"/>
                <a:gd name="T44" fmla="*/ 20 w 250"/>
                <a:gd name="T45" fmla="*/ 885 h 89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21" name="Freeform 74"/>
            <p:cNvSpPr>
              <a:spLocks noEditPoints="1"/>
            </p:cNvSpPr>
            <p:nvPr userDrawn="1"/>
          </p:nvSpPr>
          <p:spPr bwMode="auto">
            <a:xfrm>
              <a:off x="1902" y="2816"/>
              <a:ext cx="725" cy="937"/>
            </a:xfrm>
            <a:custGeom>
              <a:avLst/>
              <a:gdLst>
                <a:gd name="T0" fmla="*/ 209 w 722"/>
                <a:gd name="T1" fmla="*/ 328 h 938"/>
                <a:gd name="T2" fmla="*/ 219 w 722"/>
                <a:gd name="T3" fmla="*/ 264 h 938"/>
                <a:gd name="T4" fmla="*/ 241 w 722"/>
                <a:gd name="T5" fmla="*/ 212 h 938"/>
                <a:gd name="T6" fmla="*/ 273 w 722"/>
                <a:gd name="T7" fmla="*/ 170 h 938"/>
                <a:gd name="T8" fmla="*/ 317 w 722"/>
                <a:gd name="T9" fmla="*/ 146 h 938"/>
                <a:gd name="T10" fmla="*/ 380 w 722"/>
                <a:gd name="T11" fmla="*/ 136 h 938"/>
                <a:gd name="T12" fmla="*/ 416 w 722"/>
                <a:gd name="T13" fmla="*/ 140 h 938"/>
                <a:gd name="T14" fmla="*/ 466 w 722"/>
                <a:gd name="T15" fmla="*/ 160 h 938"/>
                <a:gd name="T16" fmla="*/ 506 w 722"/>
                <a:gd name="T17" fmla="*/ 196 h 938"/>
                <a:gd name="T18" fmla="*/ 536 w 722"/>
                <a:gd name="T19" fmla="*/ 246 h 938"/>
                <a:gd name="T20" fmla="*/ 552 w 722"/>
                <a:gd name="T21" fmla="*/ 306 h 938"/>
                <a:gd name="T22" fmla="*/ 556 w 722"/>
                <a:gd name="T23" fmla="*/ 352 h 938"/>
                <a:gd name="T24" fmla="*/ 550 w 722"/>
                <a:gd name="T25" fmla="*/ 410 h 938"/>
                <a:gd name="T26" fmla="*/ 532 w 722"/>
                <a:gd name="T27" fmla="*/ 460 h 938"/>
                <a:gd name="T28" fmla="*/ 502 w 722"/>
                <a:gd name="T29" fmla="*/ 493 h 938"/>
                <a:gd name="T30" fmla="*/ 460 w 722"/>
                <a:gd name="T31" fmla="*/ 521 h 938"/>
                <a:gd name="T32" fmla="*/ 408 w 722"/>
                <a:gd name="T33" fmla="*/ 533 h 938"/>
                <a:gd name="T34" fmla="*/ 365 w 722"/>
                <a:gd name="T35" fmla="*/ 533 h 938"/>
                <a:gd name="T36" fmla="*/ 309 w 722"/>
                <a:gd name="T37" fmla="*/ 521 h 938"/>
                <a:gd name="T38" fmla="*/ 265 w 722"/>
                <a:gd name="T39" fmla="*/ 497 h 938"/>
                <a:gd name="T40" fmla="*/ 235 w 722"/>
                <a:gd name="T41" fmla="*/ 466 h 938"/>
                <a:gd name="T42" fmla="*/ 215 w 722"/>
                <a:gd name="T43" fmla="*/ 414 h 938"/>
                <a:gd name="T44" fmla="*/ 209 w 722"/>
                <a:gd name="T45" fmla="*/ 352 h 938"/>
                <a:gd name="T46" fmla="*/ 235 w 722"/>
                <a:gd name="T47" fmla="*/ 921 h 938"/>
                <a:gd name="T48" fmla="*/ 223 w 722"/>
                <a:gd name="T49" fmla="*/ 721 h 938"/>
                <a:gd name="T50" fmla="*/ 223 w 722"/>
                <a:gd name="T51" fmla="*/ 609 h 938"/>
                <a:gd name="T52" fmla="*/ 301 w 722"/>
                <a:gd name="T53" fmla="*/ 649 h 938"/>
                <a:gd name="T54" fmla="*/ 394 w 722"/>
                <a:gd name="T55" fmla="*/ 669 h 938"/>
                <a:gd name="T56" fmla="*/ 464 w 722"/>
                <a:gd name="T57" fmla="*/ 669 h 938"/>
                <a:gd name="T58" fmla="*/ 554 w 722"/>
                <a:gd name="T59" fmla="*/ 647 h 938"/>
                <a:gd name="T60" fmla="*/ 633 w 722"/>
                <a:gd name="T61" fmla="*/ 599 h 938"/>
                <a:gd name="T62" fmla="*/ 689 w 722"/>
                <a:gd name="T63" fmla="*/ 531 h 938"/>
                <a:gd name="T64" fmla="*/ 725 w 722"/>
                <a:gd name="T65" fmla="*/ 450 h 938"/>
                <a:gd name="T66" fmla="*/ 737 w 722"/>
                <a:gd name="T67" fmla="*/ 350 h 938"/>
                <a:gd name="T68" fmla="*/ 731 w 722"/>
                <a:gd name="T69" fmla="*/ 276 h 938"/>
                <a:gd name="T70" fmla="*/ 701 w 722"/>
                <a:gd name="T71" fmla="*/ 178 h 938"/>
                <a:gd name="T72" fmla="*/ 651 w 722"/>
                <a:gd name="T73" fmla="*/ 98 h 938"/>
                <a:gd name="T74" fmla="*/ 576 w 722"/>
                <a:gd name="T75" fmla="*/ 40 h 938"/>
                <a:gd name="T76" fmla="*/ 488 w 722"/>
                <a:gd name="T77" fmla="*/ 6 h 938"/>
                <a:gd name="T78" fmla="*/ 422 w 722"/>
                <a:gd name="T79" fmla="*/ 0 h 938"/>
                <a:gd name="T80" fmla="*/ 353 w 722"/>
                <a:gd name="T81" fmla="*/ 6 h 938"/>
                <a:gd name="T82" fmla="*/ 303 w 722"/>
                <a:gd name="T83" fmla="*/ 22 h 938"/>
                <a:gd name="T84" fmla="*/ 231 w 722"/>
                <a:gd name="T85" fmla="*/ 70 h 938"/>
                <a:gd name="T86" fmla="*/ 195 w 722"/>
                <a:gd name="T87" fmla="*/ 106 h 938"/>
                <a:gd name="T88" fmla="*/ 173 w 722"/>
                <a:gd name="T89" fmla="*/ 16 h 938"/>
                <a:gd name="T90" fmla="*/ 16 w 722"/>
                <a:gd name="T91" fmla="*/ 110 h 938"/>
                <a:gd name="T92" fmla="*/ 38 w 722"/>
                <a:gd name="T93" fmla="*/ 270 h 938"/>
                <a:gd name="T94" fmla="*/ 40 w 722"/>
                <a:gd name="T95" fmla="*/ 609 h 938"/>
                <a:gd name="T96" fmla="*/ 38 w 722"/>
                <a:gd name="T97" fmla="*/ 689 h 938"/>
                <a:gd name="T98" fmla="*/ 235 w 722"/>
                <a:gd name="T99" fmla="*/ 921 h 93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22" name="Freeform 75"/>
            <p:cNvSpPr>
              <a:spLocks/>
            </p:cNvSpPr>
            <p:nvPr userDrawn="1"/>
          </p:nvSpPr>
          <p:spPr bwMode="auto">
            <a:xfrm>
              <a:off x="2712" y="2816"/>
              <a:ext cx="483" cy="679"/>
            </a:xfrm>
            <a:custGeom>
              <a:avLst/>
              <a:gdLst>
                <a:gd name="T0" fmla="*/ 409 w 480"/>
                <a:gd name="T1" fmla="*/ 141 h 676"/>
                <a:gd name="T2" fmla="*/ 332 w 480"/>
                <a:gd name="T3" fmla="*/ 129 h 676"/>
                <a:gd name="T4" fmla="*/ 304 w 480"/>
                <a:gd name="T5" fmla="*/ 129 h 676"/>
                <a:gd name="T6" fmla="*/ 258 w 480"/>
                <a:gd name="T7" fmla="*/ 131 h 676"/>
                <a:gd name="T8" fmla="*/ 215 w 480"/>
                <a:gd name="T9" fmla="*/ 141 h 676"/>
                <a:gd name="T10" fmla="*/ 191 w 480"/>
                <a:gd name="T11" fmla="*/ 157 h 676"/>
                <a:gd name="T12" fmla="*/ 183 w 480"/>
                <a:gd name="T13" fmla="*/ 179 h 676"/>
                <a:gd name="T14" fmla="*/ 183 w 480"/>
                <a:gd name="T15" fmla="*/ 185 h 676"/>
                <a:gd name="T16" fmla="*/ 193 w 480"/>
                <a:gd name="T17" fmla="*/ 207 h 676"/>
                <a:gd name="T18" fmla="*/ 225 w 480"/>
                <a:gd name="T19" fmla="*/ 233 h 676"/>
                <a:gd name="T20" fmla="*/ 274 w 480"/>
                <a:gd name="T21" fmla="*/ 259 h 676"/>
                <a:gd name="T22" fmla="*/ 326 w 480"/>
                <a:gd name="T23" fmla="*/ 287 h 676"/>
                <a:gd name="T24" fmla="*/ 380 w 480"/>
                <a:gd name="T25" fmla="*/ 319 h 676"/>
                <a:gd name="T26" fmla="*/ 439 w 480"/>
                <a:gd name="T27" fmla="*/ 364 h 676"/>
                <a:gd name="T28" fmla="*/ 461 w 480"/>
                <a:gd name="T29" fmla="*/ 390 h 676"/>
                <a:gd name="T30" fmla="*/ 479 w 480"/>
                <a:gd name="T31" fmla="*/ 420 h 676"/>
                <a:gd name="T32" fmla="*/ 491 w 480"/>
                <a:gd name="T33" fmla="*/ 454 h 676"/>
                <a:gd name="T34" fmla="*/ 495 w 480"/>
                <a:gd name="T35" fmla="*/ 492 h 676"/>
                <a:gd name="T36" fmla="*/ 495 w 480"/>
                <a:gd name="T37" fmla="*/ 514 h 676"/>
                <a:gd name="T38" fmla="*/ 485 w 480"/>
                <a:gd name="T39" fmla="*/ 556 h 676"/>
                <a:gd name="T40" fmla="*/ 465 w 480"/>
                <a:gd name="T41" fmla="*/ 597 h 676"/>
                <a:gd name="T42" fmla="*/ 437 w 480"/>
                <a:gd name="T43" fmla="*/ 627 h 676"/>
                <a:gd name="T44" fmla="*/ 396 w 480"/>
                <a:gd name="T45" fmla="*/ 651 h 676"/>
                <a:gd name="T46" fmla="*/ 352 w 480"/>
                <a:gd name="T47" fmla="*/ 671 h 676"/>
                <a:gd name="T48" fmla="*/ 302 w 480"/>
                <a:gd name="T49" fmla="*/ 683 h 676"/>
                <a:gd name="T50" fmla="*/ 239 w 480"/>
                <a:gd name="T51" fmla="*/ 689 h 676"/>
                <a:gd name="T52" fmla="*/ 209 w 480"/>
                <a:gd name="T53" fmla="*/ 691 h 676"/>
                <a:gd name="T54" fmla="*/ 155 w 480"/>
                <a:gd name="T55" fmla="*/ 689 h 676"/>
                <a:gd name="T56" fmla="*/ 58 w 480"/>
                <a:gd name="T57" fmla="*/ 673 h 676"/>
                <a:gd name="T58" fmla="*/ 12 w 480"/>
                <a:gd name="T59" fmla="*/ 520 h 676"/>
                <a:gd name="T60" fmla="*/ 54 w 480"/>
                <a:gd name="T61" fmla="*/ 532 h 676"/>
                <a:gd name="T62" fmla="*/ 135 w 480"/>
                <a:gd name="T63" fmla="*/ 552 h 676"/>
                <a:gd name="T64" fmla="*/ 189 w 480"/>
                <a:gd name="T65" fmla="*/ 560 h 676"/>
                <a:gd name="T66" fmla="*/ 215 w 480"/>
                <a:gd name="T67" fmla="*/ 562 h 676"/>
                <a:gd name="T68" fmla="*/ 254 w 480"/>
                <a:gd name="T69" fmla="*/ 558 h 676"/>
                <a:gd name="T70" fmla="*/ 284 w 480"/>
                <a:gd name="T71" fmla="*/ 546 h 676"/>
                <a:gd name="T72" fmla="*/ 306 w 480"/>
                <a:gd name="T73" fmla="*/ 526 h 676"/>
                <a:gd name="T74" fmla="*/ 314 w 480"/>
                <a:gd name="T75" fmla="*/ 498 h 676"/>
                <a:gd name="T76" fmla="*/ 314 w 480"/>
                <a:gd name="T77" fmla="*/ 490 h 676"/>
                <a:gd name="T78" fmla="*/ 304 w 480"/>
                <a:gd name="T79" fmla="*/ 470 h 676"/>
                <a:gd name="T80" fmla="*/ 276 w 480"/>
                <a:gd name="T81" fmla="*/ 446 h 676"/>
                <a:gd name="T82" fmla="*/ 227 w 480"/>
                <a:gd name="T83" fmla="*/ 420 h 676"/>
                <a:gd name="T84" fmla="*/ 171 w 480"/>
                <a:gd name="T85" fmla="*/ 390 h 676"/>
                <a:gd name="T86" fmla="*/ 115 w 480"/>
                <a:gd name="T87" fmla="*/ 356 h 676"/>
                <a:gd name="T88" fmla="*/ 56 w 480"/>
                <a:gd name="T89" fmla="*/ 303 h 676"/>
                <a:gd name="T90" fmla="*/ 34 w 480"/>
                <a:gd name="T91" fmla="*/ 277 h 676"/>
                <a:gd name="T92" fmla="*/ 16 w 480"/>
                <a:gd name="T93" fmla="*/ 245 h 676"/>
                <a:gd name="T94" fmla="*/ 4 w 480"/>
                <a:gd name="T95" fmla="*/ 213 h 676"/>
                <a:gd name="T96" fmla="*/ 0 w 480"/>
                <a:gd name="T97" fmla="*/ 179 h 676"/>
                <a:gd name="T98" fmla="*/ 2 w 480"/>
                <a:gd name="T99" fmla="*/ 159 h 676"/>
                <a:gd name="T100" fmla="*/ 12 w 480"/>
                <a:gd name="T101" fmla="*/ 121 h 676"/>
                <a:gd name="T102" fmla="*/ 32 w 480"/>
                <a:gd name="T103" fmla="*/ 84 h 676"/>
                <a:gd name="T104" fmla="*/ 60 w 480"/>
                <a:gd name="T105" fmla="*/ 56 h 676"/>
                <a:gd name="T106" fmla="*/ 99 w 480"/>
                <a:gd name="T107" fmla="*/ 34 h 676"/>
                <a:gd name="T108" fmla="*/ 141 w 480"/>
                <a:gd name="T109" fmla="*/ 18 h 676"/>
                <a:gd name="T110" fmla="*/ 189 w 480"/>
                <a:gd name="T111" fmla="*/ 6 h 676"/>
                <a:gd name="T112" fmla="*/ 242 w 480"/>
                <a:gd name="T113" fmla="*/ 0 h 676"/>
                <a:gd name="T114" fmla="*/ 274 w 480"/>
                <a:gd name="T115" fmla="*/ 0 h 676"/>
                <a:gd name="T116" fmla="*/ 354 w 480"/>
                <a:gd name="T117" fmla="*/ 4 h 676"/>
                <a:gd name="T118" fmla="*/ 409 w 480"/>
                <a:gd name="T119" fmla="*/ 141 h 6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</p:grpSp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9817" y="1473201"/>
            <a:ext cx="10363200" cy="1050925"/>
          </a:xfrm>
        </p:spPr>
        <p:txBody>
          <a:bodyPr lIns="0" tIns="0" rIns="0" bIns="0"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49817" y="2641600"/>
            <a:ext cx="8534400" cy="762000"/>
          </a:xfrm>
        </p:spPr>
        <p:txBody>
          <a:bodyPr lIns="0" tIns="0" rIns="0" bIns="0"/>
          <a:lstStyle>
            <a:lvl1pPr marL="0" indent="0">
              <a:buFont typeface="Wingdings" pitchFamily="2" charset="2"/>
              <a:buNone/>
              <a:defRPr sz="18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918829"/>
      </p:ext>
    </p:extLst>
  </p:cSld>
  <p:clrMapOvr>
    <a:masterClrMapping/>
  </p:clrMapOvr>
  <p:transition advClick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8177070"/>
      </p:ext>
    </p:extLst>
  </p:cSld>
  <p:clrMapOvr>
    <a:masterClrMapping/>
  </p:clrMapOvr>
  <p:transition advClick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885361"/>
      </p:ext>
    </p:extLst>
  </p:cSld>
  <p:clrMapOvr>
    <a:masterClrMapping/>
  </p:clrMapOvr>
  <p:transition advClick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43001"/>
            <a:ext cx="53848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1"/>
            <a:ext cx="53848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5944224"/>
      </p:ext>
    </p:extLst>
  </p:cSld>
  <p:clrMapOvr>
    <a:masterClrMapping/>
  </p:clrMapOvr>
  <p:transition advClick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02766896"/>
      </p:ext>
    </p:extLst>
  </p:cSld>
  <p:clrMapOvr>
    <a:masterClrMapping/>
  </p:clrMapOvr>
  <p:transition advClick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52083447"/>
      </p:ext>
    </p:extLst>
  </p:cSld>
  <p:clrMapOvr>
    <a:masterClrMapping/>
  </p:clrMapOvr>
  <p:transition advClick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6334041"/>
      </p:ext>
    </p:extLst>
  </p:cSld>
  <p:clrMapOvr>
    <a:masterClrMapping/>
  </p:clrMapOvr>
  <p:transition advClick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7537704"/>
      </p:ext>
    </p:extLst>
  </p:cSld>
  <p:clrMapOvr>
    <a:masterClrMapping/>
  </p:clrMapOvr>
  <p:transition advClick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48479"/>
      </p:ext>
    </p:extLst>
  </p:cSld>
  <p:clrMapOvr>
    <a:masterClrMapping/>
  </p:clrMapOvr>
  <p:transition advClick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55221138"/>
      </p:ext>
    </p:extLst>
  </p:cSld>
  <p:clrMapOvr>
    <a:masterClrMapping/>
  </p:clrMapOvr>
  <p:transition advClick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02701" y="192089"/>
            <a:ext cx="2764367" cy="5934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192089"/>
            <a:ext cx="8089900" cy="5934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3893460"/>
      </p:ext>
    </p:extLst>
  </p:cSld>
  <p:clrMapOvr>
    <a:masterClrMapping/>
  </p:clrMapOvr>
  <p:transition advClick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143001"/>
            <a:ext cx="10972800" cy="4983163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92134506"/>
      </p:ext>
    </p:extLst>
  </p:cSld>
  <p:clrMapOvr>
    <a:masterClrMapping/>
  </p:clrMapOvr>
  <p:transition advClick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143001"/>
            <a:ext cx="10972800" cy="4983163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98677919"/>
      </p:ext>
    </p:extLst>
  </p:cSld>
  <p:clrMapOvr>
    <a:masterClrMapping/>
  </p:clrMapOvr>
  <p:transition advClick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1"/>
            <a:ext cx="5384800" cy="4983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143000"/>
            <a:ext cx="5384800" cy="241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709989"/>
            <a:ext cx="5384800" cy="2416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34583957"/>
      </p:ext>
    </p:extLst>
  </p:cSld>
  <p:clrMapOvr>
    <a:masterClrMapping/>
  </p:clrMapOvr>
  <p:transition advClick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1"/>
            <a:ext cx="5384800" cy="4983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1"/>
            <a:ext cx="5384800" cy="4983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9771673"/>
      </p:ext>
    </p:extLst>
  </p:cSld>
  <p:clrMapOvr>
    <a:masterClrMapping/>
  </p:clrMapOvr>
  <p:transition advClick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ercalai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6716688" y="5442067"/>
            <a:ext cx="1540625" cy="942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733" dirty="0"/>
          </a:p>
        </p:txBody>
      </p:sp>
      <p:sp>
        <p:nvSpPr>
          <p:cNvPr id="48" name="Titel 1"/>
          <p:cNvSpPr>
            <a:spLocks noGrp="1"/>
          </p:cNvSpPr>
          <p:nvPr>
            <p:ph type="title" hasCustomPrompt="1"/>
          </p:nvPr>
        </p:nvSpPr>
        <p:spPr>
          <a:xfrm>
            <a:off x="1426661" y="238123"/>
            <a:ext cx="10490745" cy="3693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>
              <a:lnSpc>
                <a:spcPct val="90000"/>
              </a:lnSpc>
              <a:defRPr sz="2667" b="0" i="0">
                <a:solidFill>
                  <a:schemeClr val="bg2"/>
                </a:solidFill>
                <a:latin typeface="+mj-lt"/>
                <a:cs typeface="Calibri Regular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43839" y="6169310"/>
            <a:ext cx="8656320" cy="164148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marL="0" indent="0">
              <a:buNone/>
              <a:defRPr sz="1067"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337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ntercalai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6716688" y="5442067"/>
            <a:ext cx="1540625" cy="942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733" dirty="0"/>
          </a:p>
        </p:txBody>
      </p:sp>
      <p:grpSp>
        <p:nvGrpSpPr>
          <p:cNvPr id="36" name="Group 4"/>
          <p:cNvGrpSpPr/>
          <p:nvPr userDrawn="1"/>
        </p:nvGrpSpPr>
        <p:grpSpPr>
          <a:xfrm>
            <a:off x="9151674" y="6300435"/>
            <a:ext cx="2343351" cy="474643"/>
            <a:chOff x="10498137" y="6688139"/>
            <a:chExt cx="2583483" cy="523426"/>
          </a:xfrm>
        </p:grpSpPr>
        <p:pic>
          <p:nvPicPr>
            <p:cNvPr id="37" name="Picture 10" descr="IPSOS_GAMECHANGERS_blue.png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38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98137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48" name="Titel 1"/>
          <p:cNvSpPr>
            <a:spLocks noGrp="1"/>
          </p:cNvSpPr>
          <p:nvPr>
            <p:ph type="title" hasCustomPrompt="1"/>
          </p:nvPr>
        </p:nvSpPr>
        <p:spPr>
          <a:xfrm>
            <a:off x="1426661" y="238123"/>
            <a:ext cx="10490745" cy="3693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>
              <a:lnSpc>
                <a:spcPct val="90000"/>
              </a:lnSpc>
              <a:defRPr sz="2667" b="0" i="0">
                <a:solidFill>
                  <a:schemeClr val="bg2"/>
                </a:solidFill>
                <a:latin typeface="+mj-lt"/>
                <a:cs typeface="Calibri Regular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1426660" y="710042"/>
            <a:ext cx="10515600" cy="328295"/>
          </a:xfrm>
          <a:prstGeom prst="rect">
            <a:avLst/>
          </a:prstGeom>
        </p:spPr>
        <p:txBody>
          <a:bodyPr lIns="0" tIns="0" rIns="0" bIns="0" anchor="t">
            <a:spAutoFit/>
          </a:bodyPr>
          <a:lstStyle>
            <a:lvl1pPr marL="0" indent="0">
              <a:buNone/>
              <a:defRPr sz="2133" b="1">
                <a:solidFill>
                  <a:srgbClr val="00B0F0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1" y="0"/>
            <a:ext cx="1284420" cy="1098288"/>
            <a:chOff x="0" y="0"/>
            <a:chExt cx="963315" cy="823716"/>
          </a:xfrm>
        </p:grpSpPr>
        <p:sp>
          <p:nvSpPr>
            <p:cNvPr id="12" name="Ellipse 27"/>
            <p:cNvSpPr/>
            <p:nvPr/>
          </p:nvSpPr>
          <p:spPr>
            <a:xfrm>
              <a:off x="0" y="0"/>
              <a:ext cx="768978" cy="823716"/>
            </a:xfrm>
            <a:custGeom>
              <a:avLst/>
              <a:gdLst/>
              <a:ahLst/>
              <a:cxnLst/>
              <a:rect l="l" t="t" r="r" b="b"/>
              <a:pathLst>
                <a:path w="768978" h="823716">
                  <a:moveTo>
                    <a:pt x="0" y="0"/>
                  </a:moveTo>
                  <a:lnTo>
                    <a:pt x="656547" y="0"/>
                  </a:lnTo>
                  <a:lnTo>
                    <a:pt x="682147" y="31027"/>
                  </a:lnTo>
                  <a:cubicBezTo>
                    <a:pt x="736968" y="112172"/>
                    <a:pt x="768978" y="209994"/>
                    <a:pt x="768978" y="315292"/>
                  </a:cubicBezTo>
                  <a:cubicBezTo>
                    <a:pt x="768978" y="596087"/>
                    <a:pt x="541349" y="823716"/>
                    <a:pt x="260554" y="823716"/>
                  </a:cubicBezTo>
                  <a:cubicBezTo>
                    <a:pt x="190355" y="823716"/>
                    <a:pt x="123479" y="809489"/>
                    <a:pt x="62652" y="783762"/>
                  </a:cubicBezTo>
                  <a:lnTo>
                    <a:pt x="0" y="749755"/>
                  </a:lnTo>
                  <a:close/>
                </a:path>
              </a:pathLst>
            </a:custGeom>
            <a:solidFill>
              <a:srgbClr val="91CE4F">
                <a:alpha val="7607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  <p:sp>
          <p:nvSpPr>
            <p:cNvPr id="13" name="Ellipse 6"/>
            <p:cNvSpPr/>
            <p:nvPr/>
          </p:nvSpPr>
          <p:spPr>
            <a:xfrm>
              <a:off x="260553" y="0"/>
              <a:ext cx="702762" cy="427892"/>
            </a:xfrm>
            <a:custGeom>
              <a:avLst/>
              <a:gdLst/>
              <a:ahLst/>
              <a:cxnLst/>
              <a:rect l="l" t="t" r="r" b="b"/>
              <a:pathLst>
                <a:path w="702762" h="427892">
                  <a:moveTo>
                    <a:pt x="8907" y="0"/>
                  </a:moveTo>
                  <a:lnTo>
                    <a:pt x="693855" y="0"/>
                  </a:lnTo>
                  <a:lnTo>
                    <a:pt x="695623" y="5696"/>
                  </a:lnTo>
                  <a:cubicBezTo>
                    <a:pt x="700304" y="28570"/>
                    <a:pt x="702762" y="52253"/>
                    <a:pt x="702762" y="76511"/>
                  </a:cubicBezTo>
                  <a:cubicBezTo>
                    <a:pt x="702762" y="270573"/>
                    <a:pt x="545443" y="427892"/>
                    <a:pt x="351381" y="427892"/>
                  </a:cubicBezTo>
                  <a:cubicBezTo>
                    <a:pt x="157319" y="427892"/>
                    <a:pt x="0" y="270573"/>
                    <a:pt x="0" y="76511"/>
                  </a:cubicBezTo>
                  <a:cubicBezTo>
                    <a:pt x="0" y="52253"/>
                    <a:pt x="2458" y="28570"/>
                    <a:pt x="7139" y="5696"/>
                  </a:cubicBezTo>
                  <a:close/>
                </a:path>
              </a:pathLst>
            </a:custGeom>
            <a:solidFill>
              <a:srgbClr val="3F979B">
                <a:alpha val="6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</p:grpSp>
    </p:spTree>
    <p:extLst>
      <p:ext uri="{BB962C8B-B14F-4D97-AF65-F5344CB8AC3E}">
        <p14:creationId xmlns:p14="http://schemas.microsoft.com/office/powerpoint/2010/main" val="423229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nk and gray circ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6716688" y="5442067"/>
            <a:ext cx="1540625" cy="942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733" dirty="0"/>
          </a:p>
        </p:txBody>
      </p:sp>
      <p:sp>
        <p:nvSpPr>
          <p:cNvPr id="48" name="Titel 1"/>
          <p:cNvSpPr>
            <a:spLocks noGrp="1"/>
          </p:cNvSpPr>
          <p:nvPr>
            <p:ph type="title" hasCustomPrompt="1"/>
          </p:nvPr>
        </p:nvSpPr>
        <p:spPr>
          <a:xfrm>
            <a:off x="1426661" y="238123"/>
            <a:ext cx="10490745" cy="3693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algn="l">
              <a:lnSpc>
                <a:spcPct val="90000"/>
              </a:lnSpc>
              <a:defRPr sz="2667" b="0" i="0">
                <a:solidFill>
                  <a:sysClr val="windowText" lastClr="000000"/>
                </a:solidFill>
                <a:latin typeface="+mj-lt"/>
                <a:cs typeface="Calibri Regular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1533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aqua and gray circle_no foo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6716688" y="5442067"/>
            <a:ext cx="1540625" cy="942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733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" y="0"/>
            <a:ext cx="1284420" cy="1098288"/>
            <a:chOff x="0" y="0"/>
            <a:chExt cx="963315" cy="823716"/>
          </a:xfrm>
        </p:grpSpPr>
        <p:sp>
          <p:nvSpPr>
            <p:cNvPr id="8" name="Ellipse 27"/>
            <p:cNvSpPr/>
            <p:nvPr/>
          </p:nvSpPr>
          <p:spPr>
            <a:xfrm>
              <a:off x="0" y="0"/>
              <a:ext cx="768978" cy="823716"/>
            </a:xfrm>
            <a:custGeom>
              <a:avLst/>
              <a:gdLst/>
              <a:ahLst/>
              <a:cxnLst/>
              <a:rect l="l" t="t" r="r" b="b"/>
              <a:pathLst>
                <a:path w="768978" h="823716">
                  <a:moveTo>
                    <a:pt x="0" y="0"/>
                  </a:moveTo>
                  <a:lnTo>
                    <a:pt x="656547" y="0"/>
                  </a:lnTo>
                  <a:lnTo>
                    <a:pt x="682147" y="31027"/>
                  </a:lnTo>
                  <a:cubicBezTo>
                    <a:pt x="736968" y="112172"/>
                    <a:pt x="768978" y="209994"/>
                    <a:pt x="768978" y="315292"/>
                  </a:cubicBezTo>
                  <a:cubicBezTo>
                    <a:pt x="768978" y="596087"/>
                    <a:pt x="541349" y="823716"/>
                    <a:pt x="260554" y="823716"/>
                  </a:cubicBezTo>
                  <a:cubicBezTo>
                    <a:pt x="190355" y="823716"/>
                    <a:pt x="123479" y="809489"/>
                    <a:pt x="62652" y="783762"/>
                  </a:cubicBezTo>
                  <a:lnTo>
                    <a:pt x="0" y="749755"/>
                  </a:lnTo>
                  <a:close/>
                </a:path>
              </a:pathLst>
            </a:custGeom>
            <a:solidFill>
              <a:srgbClr val="91CE4F">
                <a:alpha val="7607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  <p:sp>
          <p:nvSpPr>
            <p:cNvPr id="9" name="Ellipse 6"/>
            <p:cNvSpPr/>
            <p:nvPr/>
          </p:nvSpPr>
          <p:spPr>
            <a:xfrm>
              <a:off x="260553" y="0"/>
              <a:ext cx="702762" cy="427892"/>
            </a:xfrm>
            <a:custGeom>
              <a:avLst/>
              <a:gdLst/>
              <a:ahLst/>
              <a:cxnLst/>
              <a:rect l="l" t="t" r="r" b="b"/>
              <a:pathLst>
                <a:path w="702762" h="427892">
                  <a:moveTo>
                    <a:pt x="8907" y="0"/>
                  </a:moveTo>
                  <a:lnTo>
                    <a:pt x="693855" y="0"/>
                  </a:lnTo>
                  <a:lnTo>
                    <a:pt x="695623" y="5696"/>
                  </a:lnTo>
                  <a:cubicBezTo>
                    <a:pt x="700304" y="28570"/>
                    <a:pt x="702762" y="52253"/>
                    <a:pt x="702762" y="76511"/>
                  </a:cubicBezTo>
                  <a:cubicBezTo>
                    <a:pt x="702762" y="270573"/>
                    <a:pt x="545443" y="427892"/>
                    <a:pt x="351381" y="427892"/>
                  </a:cubicBezTo>
                  <a:cubicBezTo>
                    <a:pt x="157319" y="427892"/>
                    <a:pt x="0" y="270573"/>
                    <a:pt x="0" y="76511"/>
                  </a:cubicBezTo>
                  <a:cubicBezTo>
                    <a:pt x="0" y="52253"/>
                    <a:pt x="2458" y="28570"/>
                    <a:pt x="7139" y="5696"/>
                  </a:cubicBezTo>
                  <a:close/>
                </a:path>
              </a:pathLst>
            </a:custGeom>
            <a:solidFill>
              <a:srgbClr val="3F979B">
                <a:alpha val="6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</p:grpSp>
    </p:spTree>
    <p:extLst>
      <p:ext uri="{BB962C8B-B14F-4D97-AF65-F5344CB8AC3E}">
        <p14:creationId xmlns:p14="http://schemas.microsoft.com/office/powerpoint/2010/main" val="280936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ercalai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" y="1"/>
            <a:ext cx="12192000" cy="6864537"/>
          </a:xfrm>
          <a:prstGeom prst="rect">
            <a:avLst/>
          </a:prstGeom>
          <a:ln>
            <a:noFill/>
          </a:ln>
        </p:spPr>
      </p:pic>
      <p:grpSp>
        <p:nvGrpSpPr>
          <p:cNvPr id="3" name="Group 4"/>
          <p:cNvGrpSpPr/>
          <p:nvPr userDrawn="1"/>
        </p:nvGrpSpPr>
        <p:grpSpPr>
          <a:xfrm>
            <a:off x="9443278" y="6255936"/>
            <a:ext cx="2578061" cy="474643"/>
            <a:chOff x="10239375" y="6688139"/>
            <a:chExt cx="2842245" cy="523426"/>
          </a:xfrm>
        </p:grpSpPr>
        <p:pic>
          <p:nvPicPr>
            <p:cNvPr id="4" name="Picture 10" descr="IPSOS_GAMECHANGERS_blue.png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5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47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age interne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8" b="752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A00505"/>
          </a:solidFill>
        </p:spPr>
      </p:pic>
      <p:grpSp>
        <p:nvGrpSpPr>
          <p:cNvPr id="4" name="Group 4"/>
          <p:cNvGrpSpPr/>
          <p:nvPr userDrawn="1"/>
        </p:nvGrpSpPr>
        <p:grpSpPr>
          <a:xfrm>
            <a:off x="9443278" y="6255936"/>
            <a:ext cx="2578061" cy="474643"/>
            <a:chOff x="10239375" y="6688139"/>
            <a:chExt cx="2842245" cy="523426"/>
          </a:xfrm>
        </p:grpSpPr>
        <p:pic>
          <p:nvPicPr>
            <p:cNvPr id="5" name="Picture 10" descr="IPSOS_GAMECHANGERS_blue.png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6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023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age interne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3048"/>
            <a:ext cx="12191997" cy="6854952"/>
          </a:xfrm>
          <a:prstGeom prst="rect">
            <a:avLst/>
          </a:prstGeom>
          <a:solidFill>
            <a:srgbClr val="FDC600"/>
          </a:solidFill>
        </p:spPr>
      </p:pic>
      <p:grpSp>
        <p:nvGrpSpPr>
          <p:cNvPr id="9" name="Group 4"/>
          <p:cNvGrpSpPr/>
          <p:nvPr userDrawn="1"/>
        </p:nvGrpSpPr>
        <p:grpSpPr>
          <a:xfrm>
            <a:off x="9443278" y="6255936"/>
            <a:ext cx="2578061" cy="474643"/>
            <a:chOff x="10239375" y="6688139"/>
            <a:chExt cx="2842245" cy="523426"/>
          </a:xfrm>
        </p:grpSpPr>
        <p:pic>
          <p:nvPicPr>
            <p:cNvPr id="10" name="Picture 10" descr="IPSOS_GAMECHANGERS_blue.png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1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611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without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" y="6098"/>
            <a:ext cx="12177551" cy="6851903"/>
          </a:xfrm>
          <a:prstGeom prst="rect">
            <a:avLst/>
          </a:prstGeom>
          <a:solidFill>
            <a:srgbClr val="309015"/>
          </a:solidFill>
        </p:spPr>
      </p:pic>
      <p:pic>
        <p:nvPicPr>
          <p:cNvPr id="10" name="Picture 10" descr="IPSOS_GAMECHANGERS_blue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518237" y="6255936"/>
            <a:ext cx="503103" cy="474643"/>
          </a:xfrm>
          <a:prstGeom prst="rect">
            <a:avLst/>
          </a:prstGeom>
        </p:spPr>
      </p:pic>
      <p:pic>
        <p:nvPicPr>
          <p:cNvPr id="20" name="Picture 11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6381" y="6357815"/>
            <a:ext cx="1840248" cy="36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14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with mo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" y="3048"/>
            <a:ext cx="12177548" cy="6851901"/>
          </a:xfrm>
          <a:prstGeom prst="rect">
            <a:avLst/>
          </a:prstGeom>
          <a:solidFill>
            <a:srgbClr val="A00505"/>
          </a:solidFill>
        </p:spPr>
      </p:pic>
      <p:pic>
        <p:nvPicPr>
          <p:cNvPr id="10" name="Picture 10" descr="IPSOS_GAMECHANGERS_blue.png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518237" y="6255936"/>
            <a:ext cx="503103" cy="474643"/>
          </a:xfrm>
          <a:prstGeom prst="rect">
            <a:avLst/>
          </a:prstGeom>
        </p:spPr>
      </p:pic>
      <p:pic>
        <p:nvPicPr>
          <p:cNvPr id="20" name="Picture 11" descr="IPSOS_GAMECHANGERS_blue.png"/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6381" y="6357815"/>
            <a:ext cx="1840248" cy="36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3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ercalai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1" y="0"/>
            <a:ext cx="1284420" cy="1098288"/>
            <a:chOff x="0" y="0"/>
            <a:chExt cx="963315" cy="823716"/>
          </a:xfrm>
        </p:grpSpPr>
        <p:sp>
          <p:nvSpPr>
            <p:cNvPr id="13" name="Ellipse 27"/>
            <p:cNvSpPr/>
            <p:nvPr/>
          </p:nvSpPr>
          <p:spPr>
            <a:xfrm>
              <a:off x="0" y="0"/>
              <a:ext cx="768978" cy="823716"/>
            </a:xfrm>
            <a:custGeom>
              <a:avLst/>
              <a:gdLst/>
              <a:ahLst/>
              <a:cxnLst/>
              <a:rect l="l" t="t" r="r" b="b"/>
              <a:pathLst>
                <a:path w="768978" h="823716">
                  <a:moveTo>
                    <a:pt x="0" y="0"/>
                  </a:moveTo>
                  <a:lnTo>
                    <a:pt x="656547" y="0"/>
                  </a:lnTo>
                  <a:lnTo>
                    <a:pt x="682147" y="31027"/>
                  </a:lnTo>
                  <a:cubicBezTo>
                    <a:pt x="736968" y="112172"/>
                    <a:pt x="768978" y="209994"/>
                    <a:pt x="768978" y="315292"/>
                  </a:cubicBezTo>
                  <a:cubicBezTo>
                    <a:pt x="768978" y="596087"/>
                    <a:pt x="541349" y="823716"/>
                    <a:pt x="260554" y="823716"/>
                  </a:cubicBezTo>
                  <a:cubicBezTo>
                    <a:pt x="190355" y="823716"/>
                    <a:pt x="123479" y="809489"/>
                    <a:pt x="62652" y="783762"/>
                  </a:cubicBezTo>
                  <a:lnTo>
                    <a:pt x="0" y="749755"/>
                  </a:lnTo>
                  <a:close/>
                </a:path>
              </a:pathLst>
            </a:custGeom>
            <a:solidFill>
              <a:srgbClr val="91CE4F">
                <a:alpha val="7607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  <p:sp>
          <p:nvSpPr>
            <p:cNvPr id="14" name="Ellipse 6"/>
            <p:cNvSpPr/>
            <p:nvPr/>
          </p:nvSpPr>
          <p:spPr>
            <a:xfrm>
              <a:off x="260553" y="0"/>
              <a:ext cx="702762" cy="427892"/>
            </a:xfrm>
            <a:custGeom>
              <a:avLst/>
              <a:gdLst/>
              <a:ahLst/>
              <a:cxnLst/>
              <a:rect l="l" t="t" r="r" b="b"/>
              <a:pathLst>
                <a:path w="702762" h="427892">
                  <a:moveTo>
                    <a:pt x="8907" y="0"/>
                  </a:moveTo>
                  <a:lnTo>
                    <a:pt x="693855" y="0"/>
                  </a:lnTo>
                  <a:lnTo>
                    <a:pt x="695623" y="5696"/>
                  </a:lnTo>
                  <a:cubicBezTo>
                    <a:pt x="700304" y="28570"/>
                    <a:pt x="702762" y="52253"/>
                    <a:pt x="702762" y="76511"/>
                  </a:cubicBezTo>
                  <a:cubicBezTo>
                    <a:pt x="702762" y="270573"/>
                    <a:pt x="545443" y="427892"/>
                    <a:pt x="351381" y="427892"/>
                  </a:cubicBezTo>
                  <a:cubicBezTo>
                    <a:pt x="157319" y="427892"/>
                    <a:pt x="0" y="270573"/>
                    <a:pt x="0" y="76511"/>
                  </a:cubicBezTo>
                  <a:cubicBezTo>
                    <a:pt x="0" y="52253"/>
                    <a:pt x="2458" y="28570"/>
                    <a:pt x="7139" y="5696"/>
                  </a:cubicBezTo>
                  <a:close/>
                </a:path>
              </a:pathLst>
            </a:custGeom>
            <a:solidFill>
              <a:srgbClr val="3F979B">
                <a:alpha val="6392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733" dirty="0"/>
            </a:p>
          </p:txBody>
        </p:sp>
      </p:grpSp>
      <p:sp>
        <p:nvSpPr>
          <p:cNvPr id="3" name="Rectangle 2"/>
          <p:cNvSpPr/>
          <p:nvPr userDrawn="1"/>
        </p:nvSpPr>
        <p:spPr>
          <a:xfrm>
            <a:off x="6716688" y="5442067"/>
            <a:ext cx="1540625" cy="942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733" dirty="0"/>
          </a:p>
        </p:txBody>
      </p:sp>
      <p:sp>
        <p:nvSpPr>
          <p:cNvPr id="49" name="Inhaltsplatzhalter 2"/>
          <p:cNvSpPr>
            <a:spLocks noGrp="1"/>
          </p:cNvSpPr>
          <p:nvPr userDrawn="1">
            <p:ph idx="1"/>
          </p:nvPr>
        </p:nvSpPr>
        <p:spPr>
          <a:xfrm>
            <a:off x="243840" y="979200"/>
            <a:ext cx="11545825" cy="5305221"/>
          </a:xfrm>
          <a:prstGeom prst="rect">
            <a:avLst/>
          </a:prstGeom>
        </p:spPr>
        <p:txBody>
          <a:bodyPr lIns="0" tIns="0" rIns="0" bIns="0"/>
          <a:lstStyle>
            <a:lvl1pPr marL="243411" indent="-243411">
              <a:lnSpc>
                <a:spcPct val="90000"/>
              </a:lnSpc>
              <a:spcBef>
                <a:spcPts val="1067"/>
              </a:spcBef>
              <a:buFont typeface="Wingdings" pitchFamily="2" charset="2"/>
              <a:buChar char="§"/>
              <a:defRPr sz="1867" b="1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  <a:lvl2pPr marL="719649" indent="-366175">
              <a:lnSpc>
                <a:spcPct val="90000"/>
              </a:lnSpc>
              <a:spcBef>
                <a:spcPts val="1067"/>
              </a:spcBef>
              <a:buClr>
                <a:schemeClr val="bg1"/>
              </a:buClr>
              <a:buFont typeface="Wingdings" pitchFamily="2" charset="2"/>
              <a:buChar char="ð"/>
              <a:defRPr sz="1600" b="1">
                <a:solidFill>
                  <a:schemeClr val="tx1"/>
                </a:solidFill>
                <a:latin typeface="+mj-lt"/>
                <a:cs typeface="Arial" pitchFamily="34" charset="0"/>
              </a:defRPr>
            </a:lvl2pPr>
            <a:lvl3pPr marL="1073124" indent="-232828">
              <a:lnSpc>
                <a:spcPct val="90000"/>
              </a:lnSpc>
              <a:spcBef>
                <a:spcPts val="1067"/>
              </a:spcBef>
              <a:buClr>
                <a:schemeClr val="bg1"/>
              </a:buClr>
              <a:buFont typeface="Calibri" pitchFamily="34" charset="0"/>
              <a:buChar char="─"/>
              <a:defRPr sz="1467" b="1">
                <a:solidFill>
                  <a:schemeClr val="tx1"/>
                </a:solidFill>
                <a:latin typeface="+mj-lt"/>
                <a:cs typeface="Arial" pitchFamily="34" charset="0"/>
              </a:defRPr>
            </a:lvl3pPr>
          </a:lstStyle>
          <a:p>
            <a:pPr lvl="0"/>
            <a:r>
              <a:rPr lang="en-US" noProof="0" dirty="0" err="1"/>
              <a:t>Textmasterformat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grpSp>
        <p:nvGrpSpPr>
          <p:cNvPr id="36" name="Group 4"/>
          <p:cNvGrpSpPr/>
          <p:nvPr userDrawn="1"/>
        </p:nvGrpSpPr>
        <p:grpSpPr>
          <a:xfrm>
            <a:off x="8916964" y="6300435"/>
            <a:ext cx="2578061" cy="474643"/>
            <a:chOff x="10239375" y="6688139"/>
            <a:chExt cx="2842245" cy="523426"/>
          </a:xfrm>
        </p:grpSpPr>
        <p:pic>
          <p:nvPicPr>
            <p:cNvPr id="37" name="Picture 10" descr="IPSOS_GAMECHANGERS_blue.png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38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48" name="Titel 1"/>
          <p:cNvSpPr>
            <a:spLocks noGrp="1"/>
          </p:cNvSpPr>
          <p:nvPr userDrawn="1">
            <p:ph type="title" hasCustomPrompt="1"/>
          </p:nvPr>
        </p:nvSpPr>
        <p:spPr>
          <a:xfrm>
            <a:off x="188422" y="248070"/>
            <a:ext cx="11601244" cy="2954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algn="l">
              <a:lnSpc>
                <a:spcPct val="90000"/>
              </a:lnSpc>
              <a:defRPr sz="2133" b="1">
                <a:solidFill>
                  <a:sysClr val="windowText" lastClr="000000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194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6:9 Cover Colour">
    <p:bg>
      <p:bgPr>
        <a:solidFill>
          <a:schemeClr val="tx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 bwMode="gray"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3439775" h="7561263">
                <a:moveTo>
                  <a:pt x="180000" y="180001"/>
                </a:moveTo>
                <a:lnTo>
                  <a:pt x="180000" y="7381263"/>
                </a:lnTo>
                <a:lnTo>
                  <a:pt x="13259775" y="7381263"/>
                </a:lnTo>
                <a:lnTo>
                  <a:pt x="13259775" y="180001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1"/>
                </a:lnTo>
                <a:lnTo>
                  <a:pt x="13259775" y="1"/>
                </a:lnTo>
                <a:lnTo>
                  <a:pt x="13259775" y="0"/>
                </a:lnTo>
                <a:lnTo>
                  <a:pt x="13439775" y="0"/>
                </a:lnTo>
                <a:lnTo>
                  <a:pt x="13439775" y="7381263"/>
                </a:lnTo>
                <a:lnTo>
                  <a:pt x="13439775" y="7561263"/>
                </a:lnTo>
                <a:lnTo>
                  <a:pt x="13259775" y="7561263"/>
                </a:lnTo>
                <a:lnTo>
                  <a:pt x="180000" y="7561263"/>
                </a:lnTo>
                <a:lnTo>
                  <a:pt x="90001" y="7561263"/>
                </a:lnTo>
                <a:lnTo>
                  <a:pt x="0" y="75612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0559" tIns="65280" rIns="130559" bIns="65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53891" rtl="0" eaLnBrk="1" fontAlgn="auto" latinLnBrk="0" hangingPunct="1">
              <a:lnSpc>
                <a:spcPct val="110000"/>
              </a:lnSpc>
              <a:spcBef>
                <a:spcPts val="2176"/>
              </a:spcBef>
              <a:spcAft>
                <a:spcPts val="0"/>
              </a:spcAft>
              <a:buClr>
                <a:srgbClr val="222223"/>
              </a:buClr>
              <a:buSzTx/>
              <a:buFontTx/>
              <a:buNone/>
              <a:tabLst/>
              <a:defRPr/>
            </a:pPr>
            <a:endParaRPr kumimoji="0" lang="en-GB" sz="181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05118" y="3557511"/>
            <a:ext cx="3231849" cy="471315"/>
          </a:xfrm>
          <a:solidFill>
            <a:schemeClr val="accent2"/>
          </a:solidFill>
        </p:spPr>
        <p:txBody>
          <a:bodyPr wrap="none" lIns="82819" tIns="41410" rIns="82819" bIns="41410" rtlCol="0" anchor="t">
            <a:spAutoFit/>
          </a:bodyPr>
          <a:lstStyle>
            <a:lvl1pPr marL="0" indent="0">
              <a:lnSpc>
                <a:spcPts val="3044"/>
              </a:lnSpc>
              <a:spcAft>
                <a:spcPts val="0"/>
              </a:spcAft>
              <a:buNone/>
              <a:defRPr lang="en-GB" sz="2540" b="1" dirty="0" smtClean="0">
                <a:solidFill>
                  <a:schemeClr val="bg1"/>
                </a:solidFill>
                <a:latin typeface="+mj-lt"/>
              </a:defRPr>
            </a:lvl1pPr>
          </a:lstStyle>
          <a:p>
            <a:pPr lvl="0">
              <a:spcBef>
                <a:spcPct val="0"/>
              </a:spcBef>
            </a:pPr>
            <a:r>
              <a:rPr lang="en-US" dirty="0"/>
              <a:t>Click to edit subtitle</a:t>
            </a:r>
            <a:endParaRPr lang="en-GB" dirty="0"/>
          </a:p>
        </p:txBody>
      </p:sp>
      <p:sp>
        <p:nvSpPr>
          <p:cNvPr id="69" name="Text Placeholder 68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504986" y="4140332"/>
            <a:ext cx="5582137" cy="1312376"/>
          </a:xfrm>
        </p:spPr>
        <p:txBody>
          <a:bodyPr wrap="square" lIns="82819" tIns="41410" rIns="82819" bIns="41410">
            <a:normAutofit/>
          </a:bodyPr>
          <a:lstStyle>
            <a:lvl1pPr marL="0" indent="0">
              <a:spcBef>
                <a:spcPts val="1252"/>
              </a:spcBef>
              <a:buNone/>
              <a:defRPr sz="1723">
                <a:solidFill>
                  <a:schemeClr val="bg1"/>
                </a:solidFill>
              </a:defRPr>
            </a:lvl1pPr>
            <a:lvl2pPr marL="476716" indent="0">
              <a:buNone/>
              <a:defRPr>
                <a:solidFill>
                  <a:schemeClr val="bg1"/>
                </a:solidFill>
              </a:defRPr>
            </a:lvl2pPr>
            <a:lvl3pPr marL="953429" indent="0">
              <a:buNone/>
              <a:defRPr>
                <a:solidFill>
                  <a:schemeClr val="bg1"/>
                </a:solidFill>
              </a:defRPr>
            </a:lvl3pPr>
            <a:lvl4pPr marL="1430144" indent="0">
              <a:buNone/>
              <a:defRPr>
                <a:solidFill>
                  <a:schemeClr val="bg1"/>
                </a:solidFill>
              </a:defRPr>
            </a:lvl4pPr>
            <a:lvl5pPr marL="190686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text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505115" y="2613540"/>
            <a:ext cx="7935123" cy="829352"/>
          </a:xfrm>
          <a:solidFill>
            <a:schemeClr val="accent3"/>
          </a:solidFill>
        </p:spPr>
        <p:txBody>
          <a:bodyPr tIns="144000" bIns="0" anchor="ctr"/>
          <a:lstStyle>
            <a:lvl1pPr algn="l">
              <a:defRPr sz="4532">
                <a:latin typeface="+mj-lt"/>
              </a:defRPr>
            </a:lvl1pPr>
          </a:lstStyle>
          <a:p>
            <a:r>
              <a:rPr lang="en-US" dirty="0"/>
              <a:t>Title Slide - Click to edit title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390640" y="6720065"/>
            <a:ext cx="656795" cy="1074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53891" rtl="0" eaLnBrk="1" fontAlgn="auto" latinLnBrk="0" hangingPunct="1">
              <a:lnSpc>
                <a:spcPct val="110000"/>
              </a:lnSpc>
              <a:spcBef>
                <a:spcPts val="2503"/>
              </a:spcBef>
              <a:spcAft>
                <a:spcPts val="0"/>
              </a:spcAft>
              <a:buClr>
                <a:srgbClr val="222223"/>
              </a:buClr>
              <a:buSzTx/>
              <a:buFontTx/>
              <a:buNone/>
              <a:tabLst/>
              <a:defRPr/>
            </a:pPr>
            <a:fld id="{08492756-E806-4604-9C5F-A6997CE6540C}" type="slidenum">
              <a:rPr kumimoji="0" lang="en-GB" sz="635" b="0" i="0" u="none" strike="noStrike" kern="1200" cap="none" spc="0" normalizeH="0" baseline="0" noProof="0" smtClean="0">
                <a:ln>
                  <a:noFill/>
                </a:ln>
                <a:solidFill>
                  <a:srgbClr val="222223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+mn-cs"/>
              </a:rPr>
              <a:pPr marL="0" marR="0" lvl="0" indent="0" algn="r" defTabSz="953891" rtl="0" eaLnBrk="1" fontAlgn="auto" latinLnBrk="0" hangingPunct="1">
                <a:lnSpc>
                  <a:spcPct val="110000"/>
                </a:lnSpc>
                <a:spcBef>
                  <a:spcPts val="2503"/>
                </a:spcBef>
                <a:spcAft>
                  <a:spcPts val="0"/>
                </a:spcAft>
                <a:buClr>
                  <a:srgbClr val="222223"/>
                </a:buClr>
                <a:buSzTx/>
                <a:buFontTx/>
                <a:buNone/>
                <a:tabLst/>
                <a:defRPr/>
              </a:pPr>
              <a:t>‹#›</a:t>
            </a:fld>
            <a:endParaRPr kumimoji="0" lang="en-GB" sz="635" b="0" i="0" u="none" strike="noStrike" kern="1200" cap="none" spc="0" normalizeH="0" baseline="0" noProof="0" dirty="0">
              <a:ln>
                <a:noFill/>
              </a:ln>
              <a:solidFill>
                <a:srgbClr val="222223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8" name="Picture 2" descr="C:\Users\Isabelle.Rowan\Documents\01_RESOURCES\00_IPSOS\Game changers\IPSOS_GAMECHANGERS_black.wmf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7482" y="6083364"/>
            <a:ext cx="1907209" cy="34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6"/>
          <p:cNvSpPr/>
          <p:nvPr/>
        </p:nvSpPr>
        <p:spPr bwMode="gray"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3439775" h="7561263">
                <a:moveTo>
                  <a:pt x="180000" y="180001"/>
                </a:moveTo>
                <a:lnTo>
                  <a:pt x="180000" y="7381263"/>
                </a:lnTo>
                <a:lnTo>
                  <a:pt x="13259775" y="7381263"/>
                </a:lnTo>
                <a:lnTo>
                  <a:pt x="13259775" y="180001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1"/>
                </a:lnTo>
                <a:lnTo>
                  <a:pt x="13259775" y="1"/>
                </a:lnTo>
                <a:lnTo>
                  <a:pt x="13259775" y="0"/>
                </a:lnTo>
                <a:lnTo>
                  <a:pt x="13439775" y="0"/>
                </a:lnTo>
                <a:lnTo>
                  <a:pt x="13439775" y="7381263"/>
                </a:lnTo>
                <a:lnTo>
                  <a:pt x="13439775" y="7561263"/>
                </a:lnTo>
                <a:lnTo>
                  <a:pt x="13259775" y="7561263"/>
                </a:lnTo>
                <a:lnTo>
                  <a:pt x="180000" y="7561263"/>
                </a:lnTo>
                <a:lnTo>
                  <a:pt x="90001" y="7561263"/>
                </a:lnTo>
                <a:lnTo>
                  <a:pt x="0" y="75612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0559" tIns="65280" rIns="130559" bIns="652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53891" rtl="0" eaLnBrk="1" fontAlgn="auto" latinLnBrk="0" hangingPunct="1">
              <a:lnSpc>
                <a:spcPct val="110000"/>
              </a:lnSpc>
              <a:spcBef>
                <a:spcPts val="2176"/>
              </a:spcBef>
              <a:spcAft>
                <a:spcPts val="0"/>
              </a:spcAft>
              <a:buClr>
                <a:srgbClr val="222223"/>
              </a:buClr>
              <a:buSzTx/>
              <a:buFontTx/>
              <a:buNone/>
              <a:tabLst/>
              <a:defRPr/>
            </a:pPr>
            <a:endParaRPr kumimoji="0" lang="en-GB" sz="181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390640" y="6720065"/>
            <a:ext cx="656795" cy="1074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53891" rtl="0" eaLnBrk="1" fontAlgn="auto" latinLnBrk="0" hangingPunct="1">
              <a:lnSpc>
                <a:spcPct val="110000"/>
              </a:lnSpc>
              <a:spcBef>
                <a:spcPts val="2503"/>
              </a:spcBef>
              <a:spcAft>
                <a:spcPts val="0"/>
              </a:spcAft>
              <a:buClr>
                <a:srgbClr val="222223"/>
              </a:buClr>
              <a:buSzTx/>
              <a:buFontTx/>
              <a:buNone/>
              <a:tabLst/>
              <a:defRPr/>
            </a:pPr>
            <a:fld id="{08492756-E806-4604-9C5F-A6997CE6540C}" type="slidenum">
              <a:rPr kumimoji="0" lang="en-GB" sz="635" b="0" i="0" u="none" strike="noStrike" kern="1200" cap="none" spc="0" normalizeH="0" baseline="0" noProof="0" smtClean="0">
                <a:ln>
                  <a:noFill/>
                </a:ln>
                <a:solidFill>
                  <a:srgbClr val="222223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+mn-cs"/>
              </a:rPr>
              <a:pPr marL="0" marR="0" lvl="0" indent="0" algn="r" defTabSz="953891" rtl="0" eaLnBrk="1" fontAlgn="auto" latinLnBrk="0" hangingPunct="1">
                <a:lnSpc>
                  <a:spcPct val="110000"/>
                </a:lnSpc>
                <a:spcBef>
                  <a:spcPts val="2503"/>
                </a:spcBef>
                <a:spcAft>
                  <a:spcPts val="0"/>
                </a:spcAft>
                <a:buClr>
                  <a:srgbClr val="222223"/>
                </a:buClr>
                <a:buSzTx/>
                <a:buFontTx/>
                <a:buNone/>
                <a:tabLst/>
                <a:defRPr/>
              </a:pPr>
              <a:t>‹#›</a:t>
            </a:fld>
            <a:endParaRPr kumimoji="0" lang="en-GB" sz="635" b="0" i="0" u="none" strike="noStrike" kern="1200" cap="none" spc="0" normalizeH="0" baseline="0" noProof="0" dirty="0">
              <a:ln>
                <a:noFill/>
              </a:ln>
              <a:solidFill>
                <a:srgbClr val="222223"/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13" name="Picture 2" descr="C:\Users\Isabelle.Rowan\Documents\01_RESOURCES\00_IPSOS\Game changers\IPSOS_GAMECHANGERS_black.wmf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7482" y="6083364"/>
            <a:ext cx="1907209" cy="34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342914"/>
      </p:ext>
    </p:extLst>
  </p:cSld>
  <p:clrMapOvr>
    <a:masterClrMapping/>
  </p:clrMapOvr>
  <p:transition>
    <p:fad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act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8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8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 marL="0" indent="0">
              <a:buNone/>
              <a:defRPr sz="18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04800" y="487681"/>
            <a:ext cx="10363200" cy="369332"/>
          </a:xfrm>
          <a:prstGeom prst="rect">
            <a:avLst/>
          </a:prstGeom>
        </p:spPr>
        <p:txBody>
          <a:bodyPr lIns="0" tIns="0" rIns="0" bIns="0" anchor="t">
            <a:sp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2667" b="1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endParaRPr lang="en-US" dirty="0"/>
          </a:p>
        </p:txBody>
      </p:sp>
      <p:pic>
        <p:nvPicPr>
          <p:cNvPr id="12" name="Picture 1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245765" y="6312009"/>
            <a:ext cx="503103" cy="4746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4900D1C3-EFFF-43D3-8364-06D4C81302F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1989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Page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blog.shutterstock.com/wp-content/uploads/2010/06/free_colors_shutterstock_55495117_web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7" r="14258"/>
          <a:stretch>
            <a:fillRect/>
          </a:stretch>
        </p:blipFill>
        <p:spPr bwMode="auto">
          <a:xfrm>
            <a:off x="1367296" y="0"/>
            <a:ext cx="10824705" cy="5638800"/>
          </a:xfrm>
          <a:prstGeom prst="rect">
            <a:avLst/>
          </a:prstGeom>
          <a:noFill/>
        </p:spPr>
      </p:pic>
      <p:pic>
        <p:nvPicPr>
          <p:cNvPr id="6" name="Picture 5" descr="CoverSlideDkGrey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035"/>
            <a:ext cx="12192000" cy="68580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 bwMode="white">
          <a:xfrm>
            <a:off x="1828800" y="4038600"/>
            <a:ext cx="9144000" cy="1371600"/>
          </a:xfrm>
          <a:prstGeom prst="rect">
            <a:avLst/>
          </a:prstGeom>
        </p:spPr>
        <p:txBody>
          <a:bodyPr vert="horz"/>
          <a:lstStyle>
            <a:lvl1pPr algn="l">
              <a:defRPr b="1" cap="all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 hasCustomPrompt="1"/>
          </p:nvPr>
        </p:nvSpPr>
        <p:spPr bwMode="white">
          <a:xfrm>
            <a:off x="1828800" y="5562600"/>
            <a:ext cx="8026400" cy="1066800"/>
          </a:xfrm>
          <a:prstGeom prst="rect">
            <a:avLst/>
          </a:prstGeom>
        </p:spPr>
        <p:txBody>
          <a:bodyPr vert="horz"/>
          <a:lstStyle>
            <a:lvl1pPr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n-lt"/>
              </a:defRPr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SECOND LEVEL</a:t>
            </a:r>
          </a:p>
        </p:txBody>
      </p:sp>
      <p:pic>
        <p:nvPicPr>
          <p:cNvPr id="12" name="Picture 11" descr="Pantone ipsos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23530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kGrey_Divide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 bwMode="gray">
          <a:xfrm>
            <a:off x="304800" y="2286000"/>
            <a:ext cx="5283200" cy="2286000"/>
          </a:xfrm>
          <a:prstGeom prst="rect">
            <a:avLst/>
          </a:prstGeom>
        </p:spPr>
        <p:txBody>
          <a:bodyPr vert="horz" lIns="0" tIns="0" rIns="0" bIns="0" anchor="ctr" anchorCtr="0">
            <a:normAutofit/>
          </a:bodyPr>
          <a:lstStyle>
            <a:lvl1pPr algn="ctr">
              <a:defRPr sz="3600"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6798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kGrey_Quot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lnSpc>
                <a:spcPts val="3780"/>
              </a:lnSpc>
              <a:defRPr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1117600" y="1600200"/>
            <a:ext cx="9347200" cy="35814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2800" b="0" cap="none" baseline="0">
                <a:solidFill>
                  <a:srgbClr val="FFFFFF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2800" cap="none" baseline="0">
                <a:solidFill>
                  <a:srgbClr val="FFFFFF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2800" cap="none" baseline="0">
                <a:solidFill>
                  <a:srgbClr val="FFFFFF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FFFFFF"/>
                </a:solidFill>
                <a:latin typeface="Aria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0" name="Picture 9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8519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Spectr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kGreySlides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 bwMode="white">
          <a:xfrm>
            <a:off x="1117600" y="3962400"/>
            <a:ext cx="9347200" cy="26670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FFFFFF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FFFFFF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FFFFFF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8026400" cy="14478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4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22588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Whi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kGrey_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9347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0808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Whi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kGray_Slide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9347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56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Whi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For Jill\062811\PPT DkGrey Slides\DkGreySlides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3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0668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66040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6478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k Gray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For Jill\062811\PPT Slides 8\Slides8_DkGrey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2192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0"/>
          </p:nvPr>
        </p:nvSpPr>
        <p:spPr bwMode="white">
          <a:xfrm>
            <a:off x="1117600" y="1600200"/>
            <a:ext cx="3759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chemeClr val="bg1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chemeClr val="bg1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chemeClr val="bg1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93210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tGrey_Divide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 bwMode="gray">
          <a:xfrm>
            <a:off x="304800" y="2286000"/>
            <a:ext cx="5283200" cy="2286000"/>
          </a:xfrm>
          <a:prstGeom prst="rect">
            <a:avLst/>
          </a:prstGeom>
        </p:spPr>
        <p:txBody>
          <a:bodyPr vert="horz" lIns="0" tIns="0" rIns="0" bIns="0" anchor="ctr" anchorCtr="0">
            <a:normAutofit/>
          </a:bodyPr>
          <a:lstStyle>
            <a:lvl1pPr algn="ctr">
              <a:defRPr sz="3600"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2439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y Gray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tGrey_Quot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1117600" y="1600200"/>
            <a:ext cx="9347200" cy="35814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2800" b="0" cap="none" baseline="0">
                <a:solidFill>
                  <a:srgbClr val="FFFFFF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2800" cap="none" baseline="0">
                <a:solidFill>
                  <a:srgbClr val="FFFFFF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2800" cap="none" baseline="0">
                <a:solidFill>
                  <a:srgbClr val="FFFFFF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FFFFFF"/>
                </a:solidFill>
                <a:latin typeface="Aria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10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9142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Spectr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tGreySlides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22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8026400" cy="14478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 bwMode="white">
          <a:xfrm>
            <a:off x="1117600" y="3962400"/>
            <a:ext cx="9347200" cy="26670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FFFFFF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FFFFFF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FFFFFF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FFFFFF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1" name="Picture 10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75665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Whi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tGrey_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9347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7483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Whi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tGreySlides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9347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2026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Whi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tGreySlides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6"/>
          <p:cNvSpPr>
            <a:spLocks noGrp="1"/>
          </p:cNvSpPr>
          <p:nvPr>
            <p:ph type="title"/>
          </p:nvPr>
        </p:nvSpPr>
        <p:spPr bwMode="gray">
          <a:xfrm>
            <a:off x="1117600" y="304800"/>
            <a:ext cx="9347200" cy="10668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95959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0"/>
          </p:nvPr>
        </p:nvSpPr>
        <p:spPr bwMode="gray">
          <a:xfrm>
            <a:off x="1117600" y="1600200"/>
            <a:ext cx="66040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95959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95959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95959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rgbClr val="595959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 bwMode="white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894AE38E-B496-487C-B66A-925A951D7071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7520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t Gray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For Jill\062811\PPT Slides 8\Slides8_LtGrey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1430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0"/>
          </p:nvPr>
        </p:nvSpPr>
        <p:spPr bwMode="white">
          <a:xfrm>
            <a:off x="1117600" y="1600200"/>
            <a:ext cx="3759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chemeClr val="bg1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chemeClr val="bg1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chemeClr val="bg1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Pantone ipsos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6139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6"/>
          <p:cNvSpPr>
            <a:spLocks noGrp="1"/>
          </p:cNvSpPr>
          <p:nvPr>
            <p:ph type="title"/>
          </p:nvPr>
        </p:nvSpPr>
        <p:spPr bwMode="white">
          <a:xfrm>
            <a:off x="1117600" y="304800"/>
            <a:ext cx="9347200" cy="1219200"/>
          </a:xfrm>
          <a:prstGeom prst="rect">
            <a:avLst/>
          </a:prstGeom>
        </p:spPr>
        <p:txBody>
          <a:bodyPr vert="horz" lIns="0" tIns="0" rIns="0" bIns="0"/>
          <a:lstStyle>
            <a:lvl1pPr algn="l">
              <a:defRPr b="1" cap="all">
                <a:solidFill>
                  <a:srgbClr val="58595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/>
          </p:nvPr>
        </p:nvSpPr>
        <p:spPr bwMode="white">
          <a:xfrm>
            <a:off x="1117600" y="1600200"/>
            <a:ext cx="3759200" cy="4876800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>
              <a:lnSpc>
                <a:spcPct val="150000"/>
              </a:lnSpc>
              <a:buFont typeface="Arial"/>
              <a:buNone/>
              <a:defRPr sz="1400" b="0" cap="none" baseline="0">
                <a:solidFill>
                  <a:srgbClr val="58595B"/>
                </a:solidFill>
                <a:latin typeface="Arial"/>
              </a:defRPr>
            </a:lvl1pPr>
            <a:lvl2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rgbClr val="58595B"/>
                </a:solidFill>
                <a:latin typeface="Arial"/>
              </a:defRPr>
            </a:lvl2pPr>
            <a:lvl3pPr>
              <a:lnSpc>
                <a:spcPct val="150000"/>
              </a:lnSpc>
              <a:buFont typeface="Lucida Grande"/>
              <a:buChar char="–"/>
              <a:defRPr sz="1400" cap="none" baseline="0">
                <a:solidFill>
                  <a:srgbClr val="58595B"/>
                </a:solidFill>
                <a:latin typeface="Arial"/>
              </a:defRPr>
            </a:lvl3pPr>
            <a:lvl4pPr>
              <a:lnSpc>
                <a:spcPct val="150000"/>
              </a:lnSpc>
              <a:buFont typeface="Arial"/>
              <a:buChar char="•"/>
              <a:defRPr sz="1400" cap="none" baseline="0">
                <a:solidFill>
                  <a:schemeClr val="bg1"/>
                </a:solidFill>
                <a:latin typeface="Arial"/>
              </a:defRPr>
            </a:lvl4pPr>
            <a:lvl5pPr>
              <a:lnSpc>
                <a:spcPct val="150000"/>
              </a:lnSpc>
              <a:defRPr sz="1400" cap="none" baseline="0">
                <a:solidFill>
                  <a:schemeClr val="bg1"/>
                </a:solidFill>
                <a:latin typeface="Arial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6" name="Slide Number Placeholder 14"/>
          <p:cNvSpPr txBox="1">
            <a:spLocks/>
          </p:cNvSpPr>
          <p:nvPr/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pPr>
              <a:defRPr/>
            </a:pPr>
            <a:fld id="{894AE38E-B496-487C-B66A-925A951D7071}" type="slidenum">
              <a:rPr lang="en-US" sz="1200" smtClean="0">
                <a:solidFill>
                  <a:srgbClr val="58595B"/>
                </a:solidFill>
              </a:rPr>
              <a:pPr>
                <a:defRPr/>
              </a:pPr>
              <a:t>‹#›</a:t>
            </a:fld>
            <a:endParaRPr lang="en-US" sz="1200" dirty="0">
              <a:solidFill>
                <a:srgbClr val="58595B"/>
              </a:solidFill>
            </a:endParaRPr>
          </a:p>
        </p:txBody>
      </p:sp>
      <p:pic>
        <p:nvPicPr>
          <p:cNvPr id="7" name="Picture 6" descr="Pantone ipsos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2927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lide Number Placeholder 14"/>
          <p:cNvSpPr txBox="1">
            <a:spLocks/>
          </p:cNvSpPr>
          <p:nvPr/>
        </p:nvSpPr>
        <p:spPr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pPr>
              <a:defRPr/>
            </a:pPr>
            <a:fld id="{894AE38E-B496-487C-B66A-925A951D7071}" type="slidenum">
              <a:rPr lang="en-US" sz="1200" smtClean="0">
                <a:solidFill>
                  <a:srgbClr val="58595B"/>
                </a:solidFill>
              </a:rPr>
              <a:pPr>
                <a:defRPr/>
              </a:pPr>
              <a:t>‹#›</a:t>
            </a:fld>
            <a:endParaRPr lang="en-US" sz="1200" dirty="0">
              <a:solidFill>
                <a:srgbClr val="58595B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 bwMode="white">
          <a:xfrm>
            <a:off x="1828800" y="4038600"/>
            <a:ext cx="9144000" cy="1371600"/>
          </a:xfrm>
          <a:prstGeom prst="rect">
            <a:avLst/>
          </a:prstGeom>
        </p:spPr>
        <p:txBody>
          <a:bodyPr vert="horz"/>
          <a:lstStyle>
            <a:lvl1pPr algn="l">
              <a:defRPr b="1" cap="all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2"/>
          </p:nvPr>
        </p:nvSpPr>
        <p:spPr bwMode="white">
          <a:xfrm>
            <a:off x="1828800" y="5562600"/>
            <a:ext cx="8026400" cy="1066800"/>
          </a:xfrm>
          <a:prstGeom prst="rect">
            <a:avLst/>
          </a:prstGeom>
        </p:spPr>
        <p:txBody>
          <a:bodyPr vert="horz"/>
          <a:lstStyle>
            <a:lvl1pPr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0" name="Picture 9" descr="Pantone ipsos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1" y="152400"/>
            <a:ext cx="694857" cy="4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5839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118401" y="97200"/>
            <a:ext cx="10883100" cy="612000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lnSpc>
                <a:spcPct val="90000"/>
              </a:lnSpc>
              <a:defRPr sz="2000" b="1"/>
            </a:lvl1pPr>
          </a:lstStyle>
          <a:p>
            <a:r>
              <a:rPr lang="en-US" noProof="0" dirty="0" err="1"/>
              <a:t>Titelmasterformat</a:t>
            </a:r>
            <a:r>
              <a:rPr lang="en-US" noProof="0" dirty="0"/>
              <a:t> </a:t>
            </a:r>
            <a:r>
              <a:rPr lang="en-US" noProof="0" dirty="0" err="1"/>
              <a:t>durch</a:t>
            </a:r>
            <a:r>
              <a:rPr lang="en-US" noProof="0" dirty="0"/>
              <a:t> </a:t>
            </a:r>
            <a:br>
              <a:rPr lang="en-US" noProof="0" dirty="0"/>
            </a:br>
            <a:r>
              <a:rPr lang="en-US" noProof="0" dirty="0" err="1"/>
              <a:t>Klicken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70399" y="6566400"/>
            <a:ext cx="4800000" cy="184666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de-DE">
              <a:solidFill>
                <a:srgbClr val="00A8D0"/>
              </a:solidFill>
            </a:endParaRPr>
          </a:p>
        </p:txBody>
      </p:sp>
      <p:grpSp>
        <p:nvGrpSpPr>
          <p:cNvPr id="23" name="Group 18"/>
          <p:cNvGrpSpPr>
            <a:grpSpLocks noChangeAspect="1"/>
          </p:cNvGrpSpPr>
          <p:nvPr/>
        </p:nvGrpSpPr>
        <p:grpSpPr bwMode="auto">
          <a:xfrm>
            <a:off x="201601" y="151200"/>
            <a:ext cx="696383" cy="468312"/>
            <a:chOff x="1352" y="681"/>
            <a:chExt cx="3519" cy="3153"/>
          </a:xfrm>
        </p:grpSpPr>
        <p:sp>
          <p:nvSpPr>
            <p:cNvPr id="24" name="Freeform 19"/>
            <p:cNvSpPr>
              <a:spLocks noChangeAspect="1"/>
            </p:cNvSpPr>
            <p:nvPr/>
          </p:nvSpPr>
          <p:spPr bwMode="auto">
            <a:xfrm>
              <a:off x="1352" y="681"/>
              <a:ext cx="3519" cy="3153"/>
            </a:xfrm>
            <a:custGeom>
              <a:avLst/>
              <a:gdLst>
                <a:gd name="T0" fmla="*/ 0 w 3862"/>
                <a:gd name="T1" fmla="*/ 3449 h 3449"/>
                <a:gd name="T2" fmla="*/ 0 w 3862"/>
                <a:gd name="T3" fmla="*/ 3449 h 3449"/>
                <a:gd name="T4" fmla="*/ 0 w 3862"/>
                <a:gd name="T5" fmla="*/ 0 h 3449"/>
                <a:gd name="T6" fmla="*/ 3696 w 3862"/>
                <a:gd name="T7" fmla="*/ 0 h 3449"/>
                <a:gd name="T8" fmla="*/ 3327 w 3862"/>
                <a:gd name="T9" fmla="*/ 3449 h 3449"/>
                <a:gd name="T10" fmla="*/ 0 w 3862"/>
                <a:gd name="T11" fmla="*/ 3449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25" name="Freeform 20"/>
            <p:cNvSpPr>
              <a:spLocks noChangeAspect="1"/>
            </p:cNvSpPr>
            <p:nvPr/>
          </p:nvSpPr>
          <p:spPr bwMode="auto">
            <a:xfrm>
              <a:off x="2708" y="1843"/>
              <a:ext cx="75" cy="54"/>
            </a:xfrm>
            <a:custGeom>
              <a:avLst/>
              <a:gdLst>
                <a:gd name="T0" fmla="*/ 16 w 81"/>
                <a:gd name="T1" fmla="*/ 40 h 66"/>
                <a:gd name="T2" fmla="*/ 16 w 81"/>
                <a:gd name="T3" fmla="*/ 40 h 66"/>
                <a:gd name="T4" fmla="*/ 0 w 81"/>
                <a:gd name="T5" fmla="*/ 54 h 66"/>
                <a:gd name="T6" fmla="*/ 79 w 81"/>
                <a:gd name="T7" fmla="*/ 22 h 66"/>
                <a:gd name="T8" fmla="*/ 81 w 81"/>
                <a:gd name="T9" fmla="*/ 0 h 66"/>
                <a:gd name="T10" fmla="*/ 16 w 81"/>
                <a:gd name="T1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26" name="Freeform 21"/>
            <p:cNvSpPr>
              <a:spLocks noChangeAspect="1"/>
            </p:cNvSpPr>
            <p:nvPr/>
          </p:nvSpPr>
          <p:spPr bwMode="auto">
            <a:xfrm>
              <a:off x="2869" y="1972"/>
              <a:ext cx="65" cy="54"/>
            </a:xfrm>
            <a:custGeom>
              <a:avLst/>
              <a:gdLst>
                <a:gd name="T0" fmla="*/ 27 w 81"/>
                <a:gd name="T1" fmla="*/ 1 h 63"/>
                <a:gd name="T2" fmla="*/ 27 w 81"/>
                <a:gd name="T3" fmla="*/ 1 h 63"/>
                <a:gd name="T4" fmla="*/ 0 w 81"/>
                <a:gd name="T5" fmla="*/ 0 h 63"/>
                <a:gd name="T6" fmla="*/ 33 w 81"/>
                <a:gd name="T7" fmla="*/ 58 h 63"/>
                <a:gd name="T8" fmla="*/ 53 w 81"/>
                <a:gd name="T9" fmla="*/ 63 h 63"/>
                <a:gd name="T10" fmla="*/ 27 w 81"/>
                <a:gd name="T11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27" name="Freeform 22"/>
            <p:cNvSpPr>
              <a:spLocks noChangeAspect="1"/>
            </p:cNvSpPr>
            <p:nvPr/>
          </p:nvSpPr>
          <p:spPr bwMode="auto">
            <a:xfrm>
              <a:off x="2622" y="1413"/>
              <a:ext cx="86" cy="75"/>
            </a:xfrm>
            <a:custGeom>
              <a:avLst/>
              <a:gdLst>
                <a:gd name="T0" fmla="*/ 20 w 96"/>
                <a:gd name="T1" fmla="*/ 50 h 79"/>
                <a:gd name="T2" fmla="*/ 20 w 96"/>
                <a:gd name="T3" fmla="*/ 50 h 79"/>
                <a:gd name="T4" fmla="*/ 0 w 96"/>
                <a:gd name="T5" fmla="*/ 64 h 79"/>
                <a:gd name="T6" fmla="*/ 89 w 96"/>
                <a:gd name="T7" fmla="*/ 27 h 79"/>
                <a:gd name="T8" fmla="*/ 96 w 96"/>
                <a:gd name="T9" fmla="*/ 0 h 79"/>
                <a:gd name="T10" fmla="*/ 20 w 96"/>
                <a:gd name="T11" fmla="*/ 5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28" name="Freeform 23"/>
            <p:cNvSpPr>
              <a:spLocks noChangeAspect="1"/>
            </p:cNvSpPr>
            <p:nvPr/>
          </p:nvSpPr>
          <p:spPr bwMode="auto">
            <a:xfrm>
              <a:off x="2568" y="1563"/>
              <a:ext cx="75" cy="76"/>
            </a:xfrm>
            <a:custGeom>
              <a:avLst/>
              <a:gdLst>
                <a:gd name="T0" fmla="*/ 77 w 77"/>
                <a:gd name="T1" fmla="*/ 22 h 77"/>
                <a:gd name="T2" fmla="*/ 77 w 77"/>
                <a:gd name="T3" fmla="*/ 22 h 77"/>
                <a:gd name="T4" fmla="*/ 71 w 77"/>
                <a:gd name="T5" fmla="*/ 0 h 77"/>
                <a:gd name="T6" fmla="*/ 0 w 77"/>
                <a:gd name="T7" fmla="*/ 44 h 77"/>
                <a:gd name="T8" fmla="*/ 0 w 77"/>
                <a:gd name="T9" fmla="*/ 62 h 77"/>
                <a:gd name="T10" fmla="*/ 77 w 77"/>
                <a:gd name="T11" fmla="*/ 2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29" name="Freeform 24"/>
            <p:cNvSpPr>
              <a:spLocks noChangeAspect="1"/>
            </p:cNvSpPr>
            <p:nvPr/>
          </p:nvSpPr>
          <p:spPr bwMode="auto">
            <a:xfrm>
              <a:off x="2547" y="1725"/>
              <a:ext cx="86" cy="64"/>
            </a:xfrm>
            <a:custGeom>
              <a:avLst/>
              <a:gdLst>
                <a:gd name="T0" fmla="*/ 0 w 90"/>
                <a:gd name="T1" fmla="*/ 52 h 74"/>
                <a:gd name="T2" fmla="*/ 0 w 90"/>
                <a:gd name="T3" fmla="*/ 52 h 74"/>
                <a:gd name="T4" fmla="*/ 14 w 90"/>
                <a:gd name="T5" fmla="*/ 60 h 74"/>
                <a:gd name="T6" fmla="*/ 73 w 90"/>
                <a:gd name="T7" fmla="*/ 23 h 74"/>
                <a:gd name="T8" fmla="*/ 90 w 90"/>
                <a:gd name="T9" fmla="*/ 8 h 74"/>
                <a:gd name="T10" fmla="*/ 0 w 90"/>
                <a:gd name="T11" fmla="*/ 5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0" name="Freeform 25"/>
            <p:cNvSpPr>
              <a:spLocks noChangeAspect="1"/>
            </p:cNvSpPr>
            <p:nvPr/>
          </p:nvSpPr>
          <p:spPr bwMode="auto">
            <a:xfrm>
              <a:off x="2773" y="1176"/>
              <a:ext cx="86" cy="75"/>
            </a:xfrm>
            <a:custGeom>
              <a:avLst/>
              <a:gdLst>
                <a:gd name="T0" fmla="*/ 16 w 88"/>
                <a:gd name="T1" fmla="*/ 4 h 72"/>
                <a:gd name="T2" fmla="*/ 16 w 88"/>
                <a:gd name="T3" fmla="*/ 4 h 72"/>
                <a:gd name="T4" fmla="*/ 0 w 88"/>
                <a:gd name="T5" fmla="*/ 12 h 72"/>
                <a:gd name="T6" fmla="*/ 86 w 88"/>
                <a:gd name="T7" fmla="*/ 49 h 72"/>
                <a:gd name="T8" fmla="*/ 88 w 88"/>
                <a:gd name="T9" fmla="*/ 22 h 72"/>
                <a:gd name="T10" fmla="*/ 16 w 88"/>
                <a:gd name="T11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1" name="Freeform 26"/>
            <p:cNvSpPr>
              <a:spLocks noChangeAspect="1"/>
            </p:cNvSpPr>
            <p:nvPr/>
          </p:nvSpPr>
          <p:spPr bwMode="auto">
            <a:xfrm>
              <a:off x="2955" y="1111"/>
              <a:ext cx="76" cy="87"/>
            </a:xfrm>
            <a:custGeom>
              <a:avLst/>
              <a:gdLst>
                <a:gd name="T0" fmla="*/ 46 w 86"/>
                <a:gd name="T1" fmla="*/ 7 h 92"/>
                <a:gd name="T2" fmla="*/ 46 w 86"/>
                <a:gd name="T3" fmla="*/ 7 h 92"/>
                <a:gd name="T4" fmla="*/ 21 w 86"/>
                <a:gd name="T5" fmla="*/ 0 h 92"/>
                <a:gd name="T6" fmla="*/ 14 w 86"/>
                <a:gd name="T7" fmla="*/ 66 h 92"/>
                <a:gd name="T8" fmla="*/ 27 w 86"/>
                <a:gd name="T9" fmla="*/ 92 h 92"/>
                <a:gd name="T10" fmla="*/ 46 w 86"/>
                <a:gd name="T11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2" name="Freeform 27"/>
            <p:cNvSpPr>
              <a:spLocks noChangeAspect="1" noEditPoints="1"/>
            </p:cNvSpPr>
            <p:nvPr/>
          </p:nvSpPr>
          <p:spPr bwMode="auto">
            <a:xfrm>
              <a:off x="3149" y="929"/>
              <a:ext cx="667" cy="1678"/>
            </a:xfrm>
            <a:custGeom>
              <a:avLst/>
              <a:gdLst>
                <a:gd name="T0" fmla="*/ 451 w 724"/>
                <a:gd name="T1" fmla="*/ 808 h 1845"/>
                <a:gd name="T2" fmla="*/ 451 w 724"/>
                <a:gd name="T3" fmla="*/ 808 h 1845"/>
                <a:gd name="T4" fmla="*/ 326 w 724"/>
                <a:gd name="T5" fmla="*/ 776 h 1845"/>
                <a:gd name="T6" fmla="*/ 477 w 724"/>
                <a:gd name="T7" fmla="*/ 746 h 1845"/>
                <a:gd name="T8" fmla="*/ 493 w 724"/>
                <a:gd name="T9" fmla="*/ 773 h 1845"/>
                <a:gd name="T10" fmla="*/ 451 w 724"/>
                <a:gd name="T11" fmla="*/ 808 h 1845"/>
                <a:gd name="T12" fmla="*/ 451 w 724"/>
                <a:gd name="T13" fmla="*/ 808 h 1845"/>
                <a:gd name="T14" fmla="*/ 639 w 724"/>
                <a:gd name="T15" fmla="*/ 841 h 1845"/>
                <a:gd name="T16" fmla="*/ 639 w 724"/>
                <a:gd name="T17" fmla="*/ 841 h 1845"/>
                <a:gd name="T18" fmla="*/ 601 w 724"/>
                <a:gd name="T19" fmla="*/ 701 h 1845"/>
                <a:gd name="T20" fmla="*/ 634 w 724"/>
                <a:gd name="T21" fmla="*/ 646 h 1845"/>
                <a:gd name="T22" fmla="*/ 627 w 724"/>
                <a:gd name="T23" fmla="*/ 477 h 1845"/>
                <a:gd name="T24" fmla="*/ 641 w 724"/>
                <a:gd name="T25" fmla="*/ 463 h 1845"/>
                <a:gd name="T26" fmla="*/ 627 w 724"/>
                <a:gd name="T27" fmla="*/ 414 h 1845"/>
                <a:gd name="T28" fmla="*/ 615 w 724"/>
                <a:gd name="T29" fmla="*/ 342 h 1845"/>
                <a:gd name="T30" fmla="*/ 590 w 724"/>
                <a:gd name="T31" fmla="*/ 286 h 1845"/>
                <a:gd name="T32" fmla="*/ 602 w 724"/>
                <a:gd name="T33" fmla="*/ 260 h 1845"/>
                <a:gd name="T34" fmla="*/ 560 w 724"/>
                <a:gd name="T35" fmla="*/ 236 h 1845"/>
                <a:gd name="T36" fmla="*/ 523 w 724"/>
                <a:gd name="T37" fmla="*/ 213 h 1845"/>
                <a:gd name="T38" fmla="*/ 514 w 724"/>
                <a:gd name="T39" fmla="*/ 180 h 1845"/>
                <a:gd name="T40" fmla="*/ 483 w 724"/>
                <a:gd name="T41" fmla="*/ 195 h 1845"/>
                <a:gd name="T42" fmla="*/ 476 w 724"/>
                <a:gd name="T43" fmla="*/ 154 h 1845"/>
                <a:gd name="T44" fmla="*/ 434 w 724"/>
                <a:gd name="T45" fmla="*/ 171 h 1845"/>
                <a:gd name="T46" fmla="*/ 411 w 724"/>
                <a:gd name="T47" fmla="*/ 119 h 1845"/>
                <a:gd name="T48" fmla="*/ 389 w 724"/>
                <a:gd name="T49" fmla="*/ 124 h 1845"/>
                <a:gd name="T50" fmla="*/ 356 w 724"/>
                <a:gd name="T51" fmla="*/ 150 h 1845"/>
                <a:gd name="T52" fmla="*/ 356 w 724"/>
                <a:gd name="T53" fmla="*/ 101 h 1845"/>
                <a:gd name="T54" fmla="*/ 341 w 724"/>
                <a:gd name="T55" fmla="*/ 93 h 1845"/>
                <a:gd name="T56" fmla="*/ 314 w 724"/>
                <a:gd name="T57" fmla="*/ 81 h 1845"/>
                <a:gd name="T58" fmla="*/ 276 w 724"/>
                <a:gd name="T59" fmla="*/ 97 h 1845"/>
                <a:gd name="T60" fmla="*/ 292 w 724"/>
                <a:gd name="T61" fmla="*/ 51 h 1845"/>
                <a:gd name="T62" fmla="*/ 244 w 724"/>
                <a:gd name="T63" fmla="*/ 106 h 1845"/>
                <a:gd name="T64" fmla="*/ 216 w 724"/>
                <a:gd name="T65" fmla="*/ 112 h 1845"/>
                <a:gd name="T66" fmla="*/ 266 w 724"/>
                <a:gd name="T67" fmla="*/ 43 h 1845"/>
                <a:gd name="T68" fmla="*/ 214 w 724"/>
                <a:gd name="T69" fmla="*/ 91 h 1845"/>
                <a:gd name="T70" fmla="*/ 173 w 724"/>
                <a:gd name="T71" fmla="*/ 98 h 1845"/>
                <a:gd name="T72" fmla="*/ 186 w 724"/>
                <a:gd name="T73" fmla="*/ 38 h 1845"/>
                <a:gd name="T74" fmla="*/ 173 w 724"/>
                <a:gd name="T75" fmla="*/ 69 h 1845"/>
                <a:gd name="T76" fmla="*/ 166 w 724"/>
                <a:gd name="T77" fmla="*/ 36 h 1845"/>
                <a:gd name="T78" fmla="*/ 142 w 724"/>
                <a:gd name="T79" fmla="*/ 114 h 1845"/>
                <a:gd name="T80" fmla="*/ 126 w 724"/>
                <a:gd name="T81" fmla="*/ 39 h 1845"/>
                <a:gd name="T82" fmla="*/ 80 w 724"/>
                <a:gd name="T83" fmla="*/ 112 h 1845"/>
                <a:gd name="T84" fmla="*/ 56 w 724"/>
                <a:gd name="T85" fmla="*/ 117 h 1845"/>
                <a:gd name="T86" fmla="*/ 37 w 724"/>
                <a:gd name="T87" fmla="*/ 43 h 1845"/>
                <a:gd name="T88" fmla="*/ 5 w 724"/>
                <a:gd name="T89" fmla="*/ 1808 h 1845"/>
                <a:gd name="T90" fmla="*/ 0 w 724"/>
                <a:gd name="T91" fmla="*/ 1840 h 1845"/>
                <a:gd name="T92" fmla="*/ 162 w 724"/>
                <a:gd name="T93" fmla="*/ 1823 h 1845"/>
                <a:gd name="T94" fmla="*/ 529 w 724"/>
                <a:gd name="T95" fmla="*/ 1842 h 1845"/>
                <a:gd name="T96" fmla="*/ 614 w 724"/>
                <a:gd name="T97" fmla="*/ 1829 h 1845"/>
                <a:gd name="T98" fmla="*/ 421 w 724"/>
                <a:gd name="T99" fmla="*/ 1778 h 1845"/>
                <a:gd name="T100" fmla="*/ 272 w 724"/>
                <a:gd name="T101" fmla="*/ 1664 h 1845"/>
                <a:gd name="T102" fmla="*/ 237 w 724"/>
                <a:gd name="T103" fmla="*/ 1566 h 1845"/>
                <a:gd name="T104" fmla="*/ 239 w 724"/>
                <a:gd name="T105" fmla="*/ 1432 h 1845"/>
                <a:gd name="T106" fmla="*/ 315 w 724"/>
                <a:gd name="T107" fmla="*/ 1404 h 1845"/>
                <a:gd name="T108" fmla="*/ 586 w 724"/>
                <a:gd name="T109" fmla="*/ 1387 h 1845"/>
                <a:gd name="T110" fmla="*/ 605 w 724"/>
                <a:gd name="T111" fmla="*/ 1286 h 1845"/>
                <a:gd name="T112" fmla="*/ 609 w 724"/>
                <a:gd name="T113" fmla="*/ 1223 h 1845"/>
                <a:gd name="T114" fmla="*/ 630 w 724"/>
                <a:gd name="T115" fmla="*/ 1174 h 1845"/>
                <a:gd name="T116" fmla="*/ 590 w 724"/>
                <a:gd name="T117" fmla="*/ 1133 h 1845"/>
                <a:gd name="T118" fmla="*/ 650 w 724"/>
                <a:gd name="T119" fmla="*/ 1082 h 1845"/>
                <a:gd name="T120" fmla="*/ 621 w 724"/>
                <a:gd name="T121" fmla="*/ 1018 h 1845"/>
                <a:gd name="T122" fmla="*/ 704 w 724"/>
                <a:gd name="T123" fmla="*/ 959 h 1845"/>
                <a:gd name="T124" fmla="*/ 639 w 724"/>
                <a:gd name="T125" fmla="*/ 841 h 1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3" name="Freeform 28"/>
            <p:cNvSpPr>
              <a:spLocks noChangeAspect="1"/>
            </p:cNvSpPr>
            <p:nvPr/>
          </p:nvSpPr>
          <p:spPr bwMode="auto">
            <a:xfrm>
              <a:off x="1352" y="681"/>
              <a:ext cx="1829" cy="3153"/>
            </a:xfrm>
            <a:custGeom>
              <a:avLst/>
              <a:gdLst>
                <a:gd name="T0" fmla="*/ 1974 w 2011"/>
                <a:gd name="T1" fmla="*/ 2106 h 3449"/>
                <a:gd name="T2" fmla="*/ 0 w 2011"/>
                <a:gd name="T3" fmla="*/ 3449 h 3449"/>
                <a:gd name="T4" fmla="*/ 1972 w 2011"/>
                <a:gd name="T5" fmla="*/ 0 h 3449"/>
                <a:gd name="T6" fmla="*/ 1980 w 2011"/>
                <a:gd name="T7" fmla="*/ 347 h 3449"/>
                <a:gd name="T8" fmla="*/ 1982 w 2011"/>
                <a:gd name="T9" fmla="*/ 392 h 3449"/>
                <a:gd name="T10" fmla="*/ 1923 w 2011"/>
                <a:gd name="T11" fmla="*/ 324 h 3449"/>
                <a:gd name="T12" fmla="*/ 1878 w 2011"/>
                <a:gd name="T13" fmla="*/ 384 h 3449"/>
                <a:gd name="T14" fmla="*/ 1858 w 2011"/>
                <a:gd name="T15" fmla="*/ 411 h 3449"/>
                <a:gd name="T16" fmla="*/ 1823 w 2011"/>
                <a:gd name="T17" fmla="*/ 348 h 3449"/>
                <a:gd name="T18" fmla="*/ 1766 w 2011"/>
                <a:gd name="T19" fmla="*/ 359 h 3449"/>
                <a:gd name="T20" fmla="*/ 1702 w 2011"/>
                <a:gd name="T21" fmla="*/ 494 h 3449"/>
                <a:gd name="T22" fmla="*/ 1680 w 2011"/>
                <a:gd name="T23" fmla="*/ 420 h 3449"/>
                <a:gd name="T24" fmla="*/ 1605 w 2011"/>
                <a:gd name="T25" fmla="*/ 427 h 3449"/>
                <a:gd name="T26" fmla="*/ 1609 w 2011"/>
                <a:gd name="T27" fmla="*/ 499 h 3449"/>
                <a:gd name="T28" fmla="*/ 1520 w 2011"/>
                <a:gd name="T29" fmla="*/ 498 h 3449"/>
                <a:gd name="T30" fmla="*/ 1513 w 2011"/>
                <a:gd name="T31" fmla="*/ 560 h 3449"/>
                <a:gd name="T32" fmla="*/ 1407 w 2011"/>
                <a:gd name="T33" fmla="*/ 521 h 3449"/>
                <a:gd name="T34" fmla="*/ 1521 w 2011"/>
                <a:gd name="T35" fmla="*/ 578 h 3449"/>
                <a:gd name="T36" fmla="*/ 1453 w 2011"/>
                <a:gd name="T37" fmla="*/ 612 h 3449"/>
                <a:gd name="T38" fmla="*/ 1441 w 2011"/>
                <a:gd name="T39" fmla="*/ 603 h 3449"/>
                <a:gd name="T40" fmla="*/ 1404 w 2011"/>
                <a:gd name="T41" fmla="*/ 640 h 3449"/>
                <a:gd name="T42" fmla="*/ 1448 w 2011"/>
                <a:gd name="T43" fmla="*/ 632 h 3449"/>
                <a:gd name="T44" fmla="*/ 1433 w 2011"/>
                <a:gd name="T45" fmla="*/ 703 h 3449"/>
                <a:gd name="T46" fmla="*/ 1392 w 2011"/>
                <a:gd name="T47" fmla="*/ 719 h 3449"/>
                <a:gd name="T48" fmla="*/ 1410 w 2011"/>
                <a:gd name="T49" fmla="*/ 785 h 3449"/>
                <a:gd name="T50" fmla="*/ 1321 w 2011"/>
                <a:gd name="T51" fmla="*/ 761 h 3449"/>
                <a:gd name="T52" fmla="*/ 1255 w 2011"/>
                <a:gd name="T53" fmla="*/ 760 h 3449"/>
                <a:gd name="T54" fmla="*/ 1205 w 2011"/>
                <a:gd name="T55" fmla="*/ 829 h 3449"/>
                <a:gd name="T56" fmla="*/ 1350 w 2011"/>
                <a:gd name="T57" fmla="*/ 845 h 3449"/>
                <a:gd name="T58" fmla="*/ 1308 w 2011"/>
                <a:gd name="T59" fmla="*/ 881 h 3449"/>
                <a:gd name="T60" fmla="*/ 1308 w 2011"/>
                <a:gd name="T61" fmla="*/ 953 h 3449"/>
                <a:gd name="T62" fmla="*/ 1358 w 2011"/>
                <a:gd name="T63" fmla="*/ 951 h 3449"/>
                <a:gd name="T64" fmla="*/ 1319 w 2011"/>
                <a:gd name="T65" fmla="*/ 1061 h 3449"/>
                <a:gd name="T66" fmla="*/ 1324 w 2011"/>
                <a:gd name="T67" fmla="*/ 1115 h 3449"/>
                <a:gd name="T68" fmla="*/ 1283 w 2011"/>
                <a:gd name="T69" fmla="*/ 1185 h 3449"/>
                <a:gd name="T70" fmla="*/ 1257 w 2011"/>
                <a:gd name="T71" fmla="*/ 1226 h 3449"/>
                <a:gd name="T72" fmla="*/ 1285 w 2011"/>
                <a:gd name="T73" fmla="*/ 1267 h 3449"/>
                <a:gd name="T74" fmla="*/ 1314 w 2011"/>
                <a:gd name="T75" fmla="*/ 1311 h 3449"/>
                <a:gd name="T76" fmla="*/ 1363 w 2011"/>
                <a:gd name="T77" fmla="*/ 1376 h 3449"/>
                <a:gd name="T78" fmla="*/ 1438 w 2011"/>
                <a:gd name="T79" fmla="*/ 1413 h 3449"/>
                <a:gd name="T80" fmla="*/ 1494 w 2011"/>
                <a:gd name="T81" fmla="*/ 1379 h 3449"/>
                <a:gd name="T82" fmla="*/ 1513 w 2011"/>
                <a:gd name="T83" fmla="*/ 1471 h 3449"/>
                <a:gd name="T84" fmla="*/ 1605 w 2011"/>
                <a:gd name="T85" fmla="*/ 1474 h 3449"/>
                <a:gd name="T86" fmla="*/ 1584 w 2011"/>
                <a:gd name="T87" fmla="*/ 1525 h 3449"/>
                <a:gd name="T88" fmla="*/ 1618 w 2011"/>
                <a:gd name="T89" fmla="*/ 1559 h 3449"/>
                <a:gd name="T90" fmla="*/ 1644 w 2011"/>
                <a:gd name="T91" fmla="*/ 1602 h 3449"/>
                <a:gd name="T92" fmla="*/ 1700 w 2011"/>
                <a:gd name="T93" fmla="*/ 1594 h 3449"/>
                <a:gd name="T94" fmla="*/ 1729 w 2011"/>
                <a:gd name="T95" fmla="*/ 1535 h 3449"/>
                <a:gd name="T96" fmla="*/ 1794 w 2011"/>
                <a:gd name="T97" fmla="*/ 1574 h 3449"/>
                <a:gd name="T98" fmla="*/ 1808 w 2011"/>
                <a:gd name="T99" fmla="*/ 1711 h 3449"/>
                <a:gd name="T100" fmla="*/ 1870 w 2011"/>
                <a:gd name="T101" fmla="*/ 1688 h 3449"/>
                <a:gd name="T102" fmla="*/ 1839 w 2011"/>
                <a:gd name="T103" fmla="*/ 1844 h 3449"/>
                <a:gd name="T104" fmla="*/ 1446 w 2011"/>
                <a:gd name="T105" fmla="*/ 2092 h 3449"/>
                <a:gd name="T106" fmla="*/ 1654 w 2011"/>
                <a:gd name="T107" fmla="*/ 2103 h 3449"/>
                <a:gd name="T108" fmla="*/ 1974 w 2011"/>
                <a:gd name="T109" fmla="*/ 2105 h 3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4" name="Freeform 29"/>
            <p:cNvSpPr>
              <a:spLocks noChangeAspect="1" noEditPoints="1"/>
            </p:cNvSpPr>
            <p:nvPr/>
          </p:nvSpPr>
          <p:spPr bwMode="auto">
            <a:xfrm>
              <a:off x="3235" y="2758"/>
              <a:ext cx="581" cy="570"/>
            </a:xfrm>
            <a:custGeom>
              <a:avLst/>
              <a:gdLst>
                <a:gd name="T0" fmla="*/ 321 w 639"/>
                <a:gd name="T1" fmla="*/ 621 h 621"/>
                <a:gd name="T2" fmla="*/ 321 w 639"/>
                <a:gd name="T3" fmla="*/ 621 h 621"/>
                <a:gd name="T4" fmla="*/ 639 w 639"/>
                <a:gd name="T5" fmla="*/ 307 h 621"/>
                <a:gd name="T6" fmla="*/ 321 w 639"/>
                <a:gd name="T7" fmla="*/ 0 h 621"/>
                <a:gd name="T8" fmla="*/ 0 w 639"/>
                <a:gd name="T9" fmla="*/ 307 h 621"/>
                <a:gd name="T10" fmla="*/ 321 w 639"/>
                <a:gd name="T11" fmla="*/ 621 h 621"/>
                <a:gd name="T12" fmla="*/ 321 w 639"/>
                <a:gd name="T13" fmla="*/ 621 h 621"/>
                <a:gd name="T14" fmla="*/ 162 w 639"/>
                <a:gd name="T15" fmla="*/ 307 h 621"/>
                <a:gd name="T16" fmla="*/ 162 w 639"/>
                <a:gd name="T17" fmla="*/ 307 h 621"/>
                <a:gd name="T18" fmla="*/ 321 w 639"/>
                <a:gd name="T19" fmla="*/ 125 h 621"/>
                <a:gd name="T20" fmla="*/ 477 w 639"/>
                <a:gd name="T21" fmla="*/ 307 h 621"/>
                <a:gd name="T22" fmla="*/ 321 w 639"/>
                <a:gd name="T23" fmla="*/ 495 h 621"/>
                <a:gd name="T24" fmla="*/ 162 w 639"/>
                <a:gd name="T25" fmla="*/ 307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5" name="Freeform 30"/>
            <p:cNvSpPr>
              <a:spLocks noChangeAspect="1"/>
            </p:cNvSpPr>
            <p:nvPr/>
          </p:nvSpPr>
          <p:spPr bwMode="auto">
            <a:xfrm>
              <a:off x="3892" y="2758"/>
              <a:ext cx="409" cy="570"/>
            </a:xfrm>
            <a:custGeom>
              <a:avLst/>
              <a:gdLst>
                <a:gd name="T0" fmla="*/ 377 w 441"/>
                <a:gd name="T1" fmla="*/ 128 h 621"/>
                <a:gd name="T2" fmla="*/ 377 w 441"/>
                <a:gd name="T3" fmla="*/ 128 h 621"/>
                <a:gd name="T4" fmla="*/ 270 w 441"/>
                <a:gd name="T5" fmla="*/ 114 h 621"/>
                <a:gd name="T6" fmla="*/ 163 w 441"/>
                <a:gd name="T7" fmla="*/ 160 h 621"/>
                <a:gd name="T8" fmla="*/ 290 w 441"/>
                <a:gd name="T9" fmla="*/ 260 h 621"/>
                <a:gd name="T10" fmla="*/ 441 w 441"/>
                <a:gd name="T11" fmla="*/ 443 h 621"/>
                <a:gd name="T12" fmla="*/ 187 w 441"/>
                <a:gd name="T13" fmla="*/ 621 h 621"/>
                <a:gd name="T14" fmla="*/ 11 w 441"/>
                <a:gd name="T15" fmla="*/ 594 h 621"/>
                <a:gd name="T16" fmla="*/ 11 w 441"/>
                <a:gd name="T17" fmla="*/ 469 h 621"/>
                <a:gd name="T18" fmla="*/ 193 w 441"/>
                <a:gd name="T19" fmla="*/ 506 h 621"/>
                <a:gd name="T20" fmla="*/ 279 w 441"/>
                <a:gd name="T21" fmla="*/ 448 h 621"/>
                <a:gd name="T22" fmla="*/ 153 w 441"/>
                <a:gd name="T23" fmla="*/ 349 h 621"/>
                <a:gd name="T24" fmla="*/ 0 w 441"/>
                <a:gd name="T25" fmla="*/ 160 h 621"/>
                <a:gd name="T26" fmla="*/ 243 w 441"/>
                <a:gd name="T27" fmla="*/ 0 h 621"/>
                <a:gd name="T28" fmla="*/ 377 w 441"/>
                <a:gd name="T29" fmla="*/ 10 h 621"/>
                <a:gd name="T30" fmla="*/ 377 w 441"/>
                <a:gd name="T31" fmla="*/ 12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6" name="Freeform 31"/>
            <p:cNvSpPr>
              <a:spLocks noChangeAspect="1"/>
            </p:cNvSpPr>
            <p:nvPr/>
          </p:nvSpPr>
          <p:spPr bwMode="auto">
            <a:xfrm>
              <a:off x="1772" y="2564"/>
              <a:ext cx="215" cy="743"/>
            </a:xfrm>
            <a:custGeom>
              <a:avLst/>
              <a:gdLst>
                <a:gd name="T0" fmla="*/ 18 w 229"/>
                <a:gd name="T1" fmla="*/ 817 h 817"/>
                <a:gd name="T2" fmla="*/ 18 w 229"/>
                <a:gd name="T3" fmla="*/ 817 h 817"/>
                <a:gd name="T4" fmla="*/ 24 w 229"/>
                <a:gd name="T5" fmla="*/ 606 h 817"/>
                <a:gd name="T6" fmla="*/ 24 w 229"/>
                <a:gd name="T7" fmla="*/ 287 h 817"/>
                <a:gd name="T8" fmla="*/ 0 w 229"/>
                <a:gd name="T9" fmla="*/ 0 h 817"/>
                <a:gd name="T10" fmla="*/ 211 w 229"/>
                <a:gd name="T11" fmla="*/ 0 h 817"/>
                <a:gd name="T12" fmla="*/ 205 w 229"/>
                <a:gd name="T13" fmla="*/ 232 h 817"/>
                <a:gd name="T14" fmla="*/ 205 w 229"/>
                <a:gd name="T15" fmla="*/ 530 h 817"/>
                <a:gd name="T16" fmla="*/ 229 w 229"/>
                <a:gd name="T17" fmla="*/ 817 h 817"/>
                <a:gd name="T18" fmla="*/ 18 w 229"/>
                <a:gd name="T19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7" name="Freeform 32"/>
            <p:cNvSpPr>
              <a:spLocks noChangeAspect="1" noEditPoints="1"/>
            </p:cNvSpPr>
            <p:nvPr/>
          </p:nvSpPr>
          <p:spPr bwMode="auto">
            <a:xfrm>
              <a:off x="2095" y="2758"/>
              <a:ext cx="602" cy="785"/>
            </a:xfrm>
            <a:custGeom>
              <a:avLst/>
              <a:gdLst>
                <a:gd name="T0" fmla="*/ 210 w 662"/>
                <a:gd name="T1" fmla="*/ 851 h 863"/>
                <a:gd name="T2" fmla="*/ 210 w 662"/>
                <a:gd name="T3" fmla="*/ 851 h 863"/>
                <a:gd name="T4" fmla="*/ 198 w 662"/>
                <a:gd name="T5" fmla="*/ 632 h 863"/>
                <a:gd name="T6" fmla="*/ 198 w 662"/>
                <a:gd name="T7" fmla="*/ 564 h 863"/>
                <a:gd name="T8" fmla="*/ 385 w 662"/>
                <a:gd name="T9" fmla="*/ 621 h 863"/>
                <a:gd name="T10" fmla="*/ 662 w 662"/>
                <a:gd name="T11" fmla="*/ 322 h 863"/>
                <a:gd name="T12" fmla="*/ 378 w 662"/>
                <a:gd name="T13" fmla="*/ 0 h 863"/>
                <a:gd name="T14" fmla="*/ 174 w 662"/>
                <a:gd name="T15" fmla="*/ 98 h 863"/>
                <a:gd name="T16" fmla="*/ 153 w 662"/>
                <a:gd name="T17" fmla="*/ 15 h 863"/>
                <a:gd name="T18" fmla="*/ 0 w 662"/>
                <a:gd name="T19" fmla="*/ 26 h 863"/>
                <a:gd name="T20" fmla="*/ 36 w 662"/>
                <a:gd name="T21" fmla="*/ 323 h 863"/>
                <a:gd name="T22" fmla="*/ 36 w 662"/>
                <a:gd name="T23" fmla="*/ 564 h 863"/>
                <a:gd name="T24" fmla="*/ 12 w 662"/>
                <a:gd name="T25" fmla="*/ 863 h 863"/>
                <a:gd name="T26" fmla="*/ 210 w 662"/>
                <a:gd name="T27" fmla="*/ 851 h 863"/>
                <a:gd name="T28" fmla="*/ 210 w 662"/>
                <a:gd name="T29" fmla="*/ 851 h 863"/>
                <a:gd name="T30" fmla="*/ 186 w 662"/>
                <a:gd name="T31" fmla="*/ 323 h 863"/>
                <a:gd name="T32" fmla="*/ 186 w 662"/>
                <a:gd name="T33" fmla="*/ 323 h 863"/>
                <a:gd name="T34" fmla="*/ 338 w 662"/>
                <a:gd name="T35" fmla="*/ 125 h 863"/>
                <a:gd name="T36" fmla="*/ 500 w 662"/>
                <a:gd name="T37" fmla="*/ 323 h 863"/>
                <a:gd name="T38" fmla="*/ 345 w 662"/>
                <a:gd name="T39" fmla="*/ 495 h 863"/>
                <a:gd name="T40" fmla="*/ 186 w 662"/>
                <a:gd name="T41" fmla="*/ 323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2773" y="2758"/>
              <a:ext cx="398" cy="570"/>
            </a:xfrm>
            <a:custGeom>
              <a:avLst/>
              <a:gdLst>
                <a:gd name="T0" fmla="*/ 364 w 440"/>
                <a:gd name="T1" fmla="*/ 126 h 621"/>
                <a:gd name="T2" fmla="*/ 364 w 440"/>
                <a:gd name="T3" fmla="*/ 126 h 621"/>
                <a:gd name="T4" fmla="*/ 270 w 440"/>
                <a:gd name="T5" fmla="*/ 114 h 621"/>
                <a:gd name="T6" fmla="*/ 162 w 440"/>
                <a:gd name="T7" fmla="*/ 160 h 621"/>
                <a:gd name="T8" fmla="*/ 289 w 440"/>
                <a:gd name="T9" fmla="*/ 260 h 621"/>
                <a:gd name="T10" fmla="*/ 440 w 440"/>
                <a:gd name="T11" fmla="*/ 443 h 621"/>
                <a:gd name="T12" fmla="*/ 186 w 440"/>
                <a:gd name="T13" fmla="*/ 621 h 621"/>
                <a:gd name="T14" fmla="*/ 11 w 440"/>
                <a:gd name="T15" fmla="*/ 594 h 621"/>
                <a:gd name="T16" fmla="*/ 11 w 440"/>
                <a:gd name="T17" fmla="*/ 469 h 621"/>
                <a:gd name="T18" fmla="*/ 192 w 440"/>
                <a:gd name="T19" fmla="*/ 506 h 621"/>
                <a:gd name="T20" fmla="*/ 278 w 440"/>
                <a:gd name="T21" fmla="*/ 448 h 621"/>
                <a:gd name="T22" fmla="*/ 152 w 440"/>
                <a:gd name="T23" fmla="*/ 349 h 621"/>
                <a:gd name="T24" fmla="*/ 0 w 440"/>
                <a:gd name="T25" fmla="*/ 160 h 621"/>
                <a:gd name="T26" fmla="*/ 242 w 440"/>
                <a:gd name="T27" fmla="*/ 0 h 621"/>
                <a:gd name="T28" fmla="*/ 387 w 440"/>
                <a:gd name="T29" fmla="*/ 12 h 621"/>
                <a:gd name="T30" fmla="*/ 364 w 440"/>
                <a:gd name="T31" fmla="*/ 12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</p:grpSp>
      <p:sp>
        <p:nvSpPr>
          <p:cNvPr id="44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11809575" y="6566400"/>
            <a:ext cx="182742" cy="184666"/>
          </a:xfrm>
          <a:prstGeom prst="rect">
            <a:avLst/>
          </a:prstGeom>
        </p:spPr>
        <p:txBody>
          <a:bodyPr wrap="none" lIns="0" tIns="0" rIns="0" bIns="0" anchor="b" anchorCtr="0">
            <a:spAutoFit/>
          </a:bodyPr>
          <a:lstStyle>
            <a:lvl1pPr algn="r">
              <a:defRPr sz="1200" b="1"/>
            </a:lvl1pPr>
          </a:lstStyle>
          <a:p>
            <a:fld id="{99DB18A3-D21F-4BB0-9E84-DFB029941648}" type="slidenum">
              <a:rPr lang="de-DE" smtClean="0">
                <a:solidFill>
                  <a:srgbClr val="00A8D0"/>
                </a:solidFill>
              </a:rPr>
              <a:pPr/>
              <a:t>‹#›</a:t>
            </a:fld>
            <a:endParaRPr lang="de-DE">
              <a:solidFill>
                <a:srgbClr val="00A8D0"/>
              </a:solidFill>
            </a:endParaRPr>
          </a:p>
        </p:txBody>
      </p:sp>
      <p:grpSp>
        <p:nvGrpSpPr>
          <p:cNvPr id="66" name="Group 4"/>
          <p:cNvGrpSpPr>
            <a:grpSpLocks noChangeAspect="1"/>
          </p:cNvGrpSpPr>
          <p:nvPr userDrawn="1"/>
        </p:nvGrpSpPr>
        <p:grpSpPr bwMode="gray">
          <a:xfrm>
            <a:off x="201601" y="151200"/>
            <a:ext cx="695607" cy="468000"/>
            <a:chOff x="1352" y="681"/>
            <a:chExt cx="3519" cy="3153"/>
          </a:xfrm>
        </p:grpSpPr>
        <p:sp>
          <p:nvSpPr>
            <p:cNvPr id="67" name="Freeform 5"/>
            <p:cNvSpPr>
              <a:spLocks noChangeAspect="1"/>
            </p:cNvSpPr>
            <p:nvPr/>
          </p:nvSpPr>
          <p:spPr bwMode="gray">
            <a:xfrm>
              <a:off x="1352" y="681"/>
              <a:ext cx="3519" cy="3153"/>
            </a:xfrm>
            <a:custGeom>
              <a:avLst/>
              <a:gdLst/>
              <a:ahLst/>
              <a:cxnLst>
                <a:cxn ang="0">
                  <a:pos x="0" y="3449"/>
                </a:cxn>
                <a:cxn ang="0">
                  <a:pos x="0" y="3449"/>
                </a:cxn>
                <a:cxn ang="0">
                  <a:pos x="0" y="0"/>
                </a:cxn>
                <a:cxn ang="0">
                  <a:pos x="3696" y="0"/>
                </a:cxn>
                <a:cxn ang="0">
                  <a:pos x="3327" y="3449"/>
                </a:cxn>
                <a:cxn ang="0">
                  <a:pos x="0" y="3449"/>
                </a:cxn>
              </a:cxnLst>
              <a:rect l="0" t="0" r="r" b="b"/>
              <a:pathLst>
                <a:path w="3862" h="3449">
                  <a:moveTo>
                    <a:pt x="0" y="3449"/>
                  </a:moveTo>
                  <a:lnTo>
                    <a:pt x="0" y="3449"/>
                  </a:lnTo>
                  <a:lnTo>
                    <a:pt x="0" y="0"/>
                  </a:lnTo>
                  <a:lnTo>
                    <a:pt x="3696" y="0"/>
                  </a:lnTo>
                  <a:cubicBezTo>
                    <a:pt x="3862" y="1150"/>
                    <a:pt x="3797" y="2241"/>
                    <a:pt x="3327" y="3449"/>
                  </a:cubicBezTo>
                  <a:lnTo>
                    <a:pt x="0" y="3449"/>
                  </a:lnTo>
                  <a:close/>
                </a:path>
              </a:pathLst>
            </a:custGeom>
            <a:solidFill>
              <a:srgbClr val="009D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68" name="Freeform 6"/>
            <p:cNvSpPr>
              <a:spLocks noChangeAspect="1"/>
            </p:cNvSpPr>
            <p:nvPr/>
          </p:nvSpPr>
          <p:spPr bwMode="gray">
            <a:xfrm>
              <a:off x="2708" y="1843"/>
              <a:ext cx="75" cy="54"/>
            </a:xfrm>
            <a:custGeom>
              <a:avLst/>
              <a:gdLst/>
              <a:ahLst/>
              <a:cxnLst>
                <a:cxn ang="0">
                  <a:pos x="16" y="40"/>
                </a:cxn>
                <a:cxn ang="0">
                  <a:pos x="16" y="40"/>
                </a:cxn>
                <a:cxn ang="0">
                  <a:pos x="0" y="54"/>
                </a:cxn>
                <a:cxn ang="0">
                  <a:pos x="79" y="22"/>
                </a:cxn>
                <a:cxn ang="0">
                  <a:pos x="81" y="0"/>
                </a:cxn>
                <a:cxn ang="0">
                  <a:pos x="16" y="40"/>
                </a:cxn>
              </a:cxnLst>
              <a:rect l="0" t="0" r="r" b="b"/>
              <a:pathLst>
                <a:path w="81" h="66">
                  <a:moveTo>
                    <a:pt x="16" y="40"/>
                  </a:moveTo>
                  <a:lnTo>
                    <a:pt x="16" y="40"/>
                  </a:lnTo>
                  <a:lnTo>
                    <a:pt x="0" y="54"/>
                  </a:lnTo>
                  <a:cubicBezTo>
                    <a:pt x="35" y="66"/>
                    <a:pt x="72" y="42"/>
                    <a:pt x="79" y="22"/>
                  </a:cubicBezTo>
                  <a:lnTo>
                    <a:pt x="81" y="0"/>
                  </a:lnTo>
                  <a:cubicBezTo>
                    <a:pt x="54" y="6"/>
                    <a:pt x="27" y="19"/>
                    <a:pt x="16" y="4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69" name="Freeform 7"/>
            <p:cNvSpPr>
              <a:spLocks noChangeAspect="1"/>
            </p:cNvSpPr>
            <p:nvPr/>
          </p:nvSpPr>
          <p:spPr bwMode="gray">
            <a:xfrm>
              <a:off x="2869" y="1972"/>
              <a:ext cx="65" cy="54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27" y="1"/>
                </a:cxn>
                <a:cxn ang="0">
                  <a:pos x="0" y="0"/>
                </a:cxn>
                <a:cxn ang="0">
                  <a:pos x="33" y="58"/>
                </a:cxn>
                <a:cxn ang="0">
                  <a:pos x="53" y="63"/>
                </a:cxn>
                <a:cxn ang="0">
                  <a:pos x="27" y="1"/>
                </a:cxn>
              </a:cxnLst>
              <a:rect l="0" t="0" r="r" b="b"/>
              <a:pathLst>
                <a:path w="81" h="63">
                  <a:moveTo>
                    <a:pt x="27" y="1"/>
                  </a:moveTo>
                  <a:lnTo>
                    <a:pt x="27" y="1"/>
                  </a:lnTo>
                  <a:lnTo>
                    <a:pt x="0" y="0"/>
                  </a:lnTo>
                  <a:cubicBezTo>
                    <a:pt x="0" y="24"/>
                    <a:pt x="8" y="43"/>
                    <a:pt x="33" y="58"/>
                  </a:cubicBezTo>
                  <a:lnTo>
                    <a:pt x="53" y="63"/>
                  </a:lnTo>
                  <a:cubicBezTo>
                    <a:pt x="81" y="39"/>
                    <a:pt x="44" y="15"/>
                    <a:pt x="27" y="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0" name="Freeform 8"/>
            <p:cNvSpPr>
              <a:spLocks noChangeAspect="1"/>
            </p:cNvSpPr>
            <p:nvPr/>
          </p:nvSpPr>
          <p:spPr bwMode="gray">
            <a:xfrm>
              <a:off x="2622" y="1413"/>
              <a:ext cx="86" cy="75"/>
            </a:xfrm>
            <a:custGeom>
              <a:avLst/>
              <a:gdLst/>
              <a:ahLst/>
              <a:cxnLst>
                <a:cxn ang="0">
                  <a:pos x="20" y="50"/>
                </a:cxn>
                <a:cxn ang="0">
                  <a:pos x="20" y="50"/>
                </a:cxn>
                <a:cxn ang="0">
                  <a:pos x="0" y="64"/>
                </a:cxn>
                <a:cxn ang="0">
                  <a:pos x="89" y="27"/>
                </a:cxn>
                <a:cxn ang="0">
                  <a:pos x="96" y="0"/>
                </a:cxn>
                <a:cxn ang="0">
                  <a:pos x="20" y="50"/>
                </a:cxn>
              </a:cxnLst>
              <a:rect l="0" t="0" r="r" b="b"/>
              <a:pathLst>
                <a:path w="96" h="79">
                  <a:moveTo>
                    <a:pt x="20" y="50"/>
                  </a:moveTo>
                  <a:lnTo>
                    <a:pt x="20" y="50"/>
                  </a:lnTo>
                  <a:lnTo>
                    <a:pt x="0" y="64"/>
                  </a:lnTo>
                  <a:cubicBezTo>
                    <a:pt x="41" y="79"/>
                    <a:pt x="75" y="57"/>
                    <a:pt x="89" y="27"/>
                  </a:cubicBezTo>
                  <a:lnTo>
                    <a:pt x="96" y="0"/>
                  </a:lnTo>
                  <a:cubicBezTo>
                    <a:pt x="63" y="8"/>
                    <a:pt x="38" y="8"/>
                    <a:pt x="20" y="50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1" name="Freeform 9"/>
            <p:cNvSpPr>
              <a:spLocks noChangeAspect="1"/>
            </p:cNvSpPr>
            <p:nvPr/>
          </p:nvSpPr>
          <p:spPr bwMode="gray">
            <a:xfrm>
              <a:off x="2568" y="1563"/>
              <a:ext cx="75" cy="76"/>
            </a:xfrm>
            <a:custGeom>
              <a:avLst/>
              <a:gdLst/>
              <a:ahLst/>
              <a:cxnLst>
                <a:cxn ang="0">
                  <a:pos x="77" y="22"/>
                </a:cxn>
                <a:cxn ang="0">
                  <a:pos x="77" y="22"/>
                </a:cxn>
                <a:cxn ang="0">
                  <a:pos x="71" y="0"/>
                </a:cxn>
                <a:cxn ang="0">
                  <a:pos x="0" y="44"/>
                </a:cxn>
                <a:cxn ang="0">
                  <a:pos x="0" y="62"/>
                </a:cxn>
                <a:cxn ang="0">
                  <a:pos x="77" y="22"/>
                </a:cxn>
              </a:cxnLst>
              <a:rect l="0" t="0" r="r" b="b"/>
              <a:pathLst>
                <a:path w="77" h="77">
                  <a:moveTo>
                    <a:pt x="77" y="22"/>
                  </a:moveTo>
                  <a:lnTo>
                    <a:pt x="77" y="22"/>
                  </a:lnTo>
                  <a:lnTo>
                    <a:pt x="71" y="0"/>
                  </a:lnTo>
                  <a:cubicBezTo>
                    <a:pt x="38" y="7"/>
                    <a:pt x="14" y="19"/>
                    <a:pt x="0" y="44"/>
                  </a:cubicBezTo>
                  <a:lnTo>
                    <a:pt x="0" y="62"/>
                  </a:lnTo>
                  <a:cubicBezTo>
                    <a:pt x="42" y="77"/>
                    <a:pt x="64" y="40"/>
                    <a:pt x="77" y="2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2" name="Freeform 10"/>
            <p:cNvSpPr>
              <a:spLocks noChangeAspect="1"/>
            </p:cNvSpPr>
            <p:nvPr/>
          </p:nvSpPr>
          <p:spPr bwMode="gray">
            <a:xfrm>
              <a:off x="2547" y="1725"/>
              <a:ext cx="86" cy="64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0" y="52"/>
                </a:cxn>
                <a:cxn ang="0">
                  <a:pos x="14" y="60"/>
                </a:cxn>
                <a:cxn ang="0">
                  <a:pos x="73" y="23"/>
                </a:cxn>
                <a:cxn ang="0">
                  <a:pos x="90" y="8"/>
                </a:cxn>
                <a:cxn ang="0">
                  <a:pos x="0" y="52"/>
                </a:cxn>
              </a:cxnLst>
              <a:rect l="0" t="0" r="r" b="b"/>
              <a:pathLst>
                <a:path w="90" h="74">
                  <a:moveTo>
                    <a:pt x="0" y="52"/>
                  </a:moveTo>
                  <a:lnTo>
                    <a:pt x="0" y="52"/>
                  </a:lnTo>
                  <a:lnTo>
                    <a:pt x="14" y="60"/>
                  </a:lnTo>
                  <a:cubicBezTo>
                    <a:pt x="59" y="74"/>
                    <a:pt x="62" y="38"/>
                    <a:pt x="73" y="23"/>
                  </a:cubicBezTo>
                  <a:lnTo>
                    <a:pt x="90" y="8"/>
                  </a:lnTo>
                  <a:cubicBezTo>
                    <a:pt x="48" y="0"/>
                    <a:pt x="11" y="31"/>
                    <a:pt x="0" y="52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3" name="Freeform 11"/>
            <p:cNvSpPr>
              <a:spLocks noChangeAspect="1"/>
            </p:cNvSpPr>
            <p:nvPr/>
          </p:nvSpPr>
          <p:spPr bwMode="gray">
            <a:xfrm>
              <a:off x="2773" y="1176"/>
              <a:ext cx="86" cy="75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16" y="4"/>
                </a:cxn>
                <a:cxn ang="0">
                  <a:pos x="0" y="12"/>
                </a:cxn>
                <a:cxn ang="0">
                  <a:pos x="86" y="49"/>
                </a:cxn>
                <a:cxn ang="0">
                  <a:pos x="88" y="22"/>
                </a:cxn>
                <a:cxn ang="0">
                  <a:pos x="16" y="4"/>
                </a:cxn>
              </a:cxnLst>
              <a:rect l="0" t="0" r="r" b="b"/>
              <a:pathLst>
                <a:path w="88" h="72">
                  <a:moveTo>
                    <a:pt x="16" y="4"/>
                  </a:moveTo>
                  <a:lnTo>
                    <a:pt x="16" y="4"/>
                  </a:lnTo>
                  <a:lnTo>
                    <a:pt x="0" y="12"/>
                  </a:lnTo>
                  <a:cubicBezTo>
                    <a:pt x="4" y="40"/>
                    <a:pt x="70" y="72"/>
                    <a:pt x="86" y="49"/>
                  </a:cubicBezTo>
                  <a:lnTo>
                    <a:pt x="88" y="22"/>
                  </a:lnTo>
                  <a:cubicBezTo>
                    <a:pt x="67" y="8"/>
                    <a:pt x="45" y="0"/>
                    <a:pt x="16" y="4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4" name="Freeform 12"/>
            <p:cNvSpPr>
              <a:spLocks noChangeAspect="1"/>
            </p:cNvSpPr>
            <p:nvPr/>
          </p:nvSpPr>
          <p:spPr bwMode="gray">
            <a:xfrm>
              <a:off x="2955" y="1111"/>
              <a:ext cx="76" cy="87"/>
            </a:xfrm>
            <a:custGeom>
              <a:avLst/>
              <a:gdLst/>
              <a:ahLst/>
              <a:cxnLst>
                <a:cxn ang="0">
                  <a:pos x="46" y="7"/>
                </a:cxn>
                <a:cxn ang="0">
                  <a:pos x="46" y="7"/>
                </a:cxn>
                <a:cxn ang="0">
                  <a:pos x="21" y="0"/>
                </a:cxn>
                <a:cxn ang="0">
                  <a:pos x="14" y="66"/>
                </a:cxn>
                <a:cxn ang="0">
                  <a:pos x="27" y="92"/>
                </a:cxn>
                <a:cxn ang="0">
                  <a:pos x="46" y="7"/>
                </a:cxn>
              </a:cxnLst>
              <a:rect l="0" t="0" r="r" b="b"/>
              <a:pathLst>
                <a:path w="86" h="92">
                  <a:moveTo>
                    <a:pt x="46" y="7"/>
                  </a:moveTo>
                  <a:lnTo>
                    <a:pt x="46" y="7"/>
                  </a:lnTo>
                  <a:lnTo>
                    <a:pt x="21" y="0"/>
                  </a:lnTo>
                  <a:cubicBezTo>
                    <a:pt x="7" y="19"/>
                    <a:pt x="0" y="33"/>
                    <a:pt x="14" y="66"/>
                  </a:cubicBezTo>
                  <a:lnTo>
                    <a:pt x="27" y="92"/>
                  </a:lnTo>
                  <a:cubicBezTo>
                    <a:pt x="57" y="63"/>
                    <a:pt x="86" y="36"/>
                    <a:pt x="46" y="7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5" name="Freeform 13"/>
            <p:cNvSpPr>
              <a:spLocks noChangeAspect="1" noEditPoints="1"/>
            </p:cNvSpPr>
            <p:nvPr/>
          </p:nvSpPr>
          <p:spPr bwMode="gray">
            <a:xfrm>
              <a:off x="3149" y="929"/>
              <a:ext cx="667" cy="1678"/>
            </a:xfrm>
            <a:custGeom>
              <a:avLst/>
              <a:gdLst/>
              <a:ahLst/>
              <a:cxnLst>
                <a:cxn ang="0">
                  <a:pos x="451" y="808"/>
                </a:cxn>
                <a:cxn ang="0">
                  <a:pos x="451" y="808"/>
                </a:cxn>
                <a:cxn ang="0">
                  <a:pos x="326" y="776"/>
                </a:cxn>
                <a:cxn ang="0">
                  <a:pos x="477" y="746"/>
                </a:cxn>
                <a:cxn ang="0">
                  <a:pos x="493" y="773"/>
                </a:cxn>
                <a:cxn ang="0">
                  <a:pos x="451" y="808"/>
                </a:cxn>
                <a:cxn ang="0">
                  <a:pos x="451" y="808"/>
                </a:cxn>
                <a:cxn ang="0">
                  <a:pos x="639" y="841"/>
                </a:cxn>
                <a:cxn ang="0">
                  <a:pos x="639" y="841"/>
                </a:cxn>
                <a:cxn ang="0">
                  <a:pos x="601" y="701"/>
                </a:cxn>
                <a:cxn ang="0">
                  <a:pos x="634" y="646"/>
                </a:cxn>
                <a:cxn ang="0">
                  <a:pos x="627" y="477"/>
                </a:cxn>
                <a:cxn ang="0">
                  <a:pos x="641" y="463"/>
                </a:cxn>
                <a:cxn ang="0">
                  <a:pos x="627" y="414"/>
                </a:cxn>
                <a:cxn ang="0">
                  <a:pos x="615" y="342"/>
                </a:cxn>
                <a:cxn ang="0">
                  <a:pos x="590" y="286"/>
                </a:cxn>
                <a:cxn ang="0">
                  <a:pos x="602" y="260"/>
                </a:cxn>
                <a:cxn ang="0">
                  <a:pos x="560" y="236"/>
                </a:cxn>
                <a:cxn ang="0">
                  <a:pos x="523" y="213"/>
                </a:cxn>
                <a:cxn ang="0">
                  <a:pos x="514" y="180"/>
                </a:cxn>
                <a:cxn ang="0">
                  <a:pos x="483" y="195"/>
                </a:cxn>
                <a:cxn ang="0">
                  <a:pos x="476" y="154"/>
                </a:cxn>
                <a:cxn ang="0">
                  <a:pos x="434" y="171"/>
                </a:cxn>
                <a:cxn ang="0">
                  <a:pos x="411" y="119"/>
                </a:cxn>
                <a:cxn ang="0">
                  <a:pos x="389" y="124"/>
                </a:cxn>
                <a:cxn ang="0">
                  <a:pos x="356" y="150"/>
                </a:cxn>
                <a:cxn ang="0">
                  <a:pos x="356" y="101"/>
                </a:cxn>
                <a:cxn ang="0">
                  <a:pos x="341" y="93"/>
                </a:cxn>
                <a:cxn ang="0">
                  <a:pos x="314" y="81"/>
                </a:cxn>
                <a:cxn ang="0">
                  <a:pos x="276" y="97"/>
                </a:cxn>
                <a:cxn ang="0">
                  <a:pos x="292" y="51"/>
                </a:cxn>
                <a:cxn ang="0">
                  <a:pos x="244" y="106"/>
                </a:cxn>
                <a:cxn ang="0">
                  <a:pos x="216" y="112"/>
                </a:cxn>
                <a:cxn ang="0">
                  <a:pos x="266" y="43"/>
                </a:cxn>
                <a:cxn ang="0">
                  <a:pos x="214" y="91"/>
                </a:cxn>
                <a:cxn ang="0">
                  <a:pos x="173" y="98"/>
                </a:cxn>
                <a:cxn ang="0">
                  <a:pos x="186" y="38"/>
                </a:cxn>
                <a:cxn ang="0">
                  <a:pos x="173" y="69"/>
                </a:cxn>
                <a:cxn ang="0">
                  <a:pos x="166" y="36"/>
                </a:cxn>
                <a:cxn ang="0">
                  <a:pos x="142" y="114"/>
                </a:cxn>
                <a:cxn ang="0">
                  <a:pos x="126" y="39"/>
                </a:cxn>
                <a:cxn ang="0">
                  <a:pos x="80" y="112"/>
                </a:cxn>
                <a:cxn ang="0">
                  <a:pos x="56" y="117"/>
                </a:cxn>
                <a:cxn ang="0">
                  <a:pos x="37" y="43"/>
                </a:cxn>
                <a:cxn ang="0">
                  <a:pos x="5" y="1808"/>
                </a:cxn>
                <a:cxn ang="0">
                  <a:pos x="0" y="1840"/>
                </a:cxn>
                <a:cxn ang="0">
                  <a:pos x="162" y="1823"/>
                </a:cxn>
                <a:cxn ang="0">
                  <a:pos x="529" y="1842"/>
                </a:cxn>
                <a:cxn ang="0">
                  <a:pos x="614" y="1829"/>
                </a:cxn>
                <a:cxn ang="0">
                  <a:pos x="421" y="1778"/>
                </a:cxn>
                <a:cxn ang="0">
                  <a:pos x="272" y="1664"/>
                </a:cxn>
                <a:cxn ang="0">
                  <a:pos x="237" y="1566"/>
                </a:cxn>
                <a:cxn ang="0">
                  <a:pos x="239" y="1432"/>
                </a:cxn>
                <a:cxn ang="0">
                  <a:pos x="315" y="1404"/>
                </a:cxn>
                <a:cxn ang="0">
                  <a:pos x="586" y="1387"/>
                </a:cxn>
                <a:cxn ang="0">
                  <a:pos x="605" y="1286"/>
                </a:cxn>
                <a:cxn ang="0">
                  <a:pos x="609" y="1223"/>
                </a:cxn>
                <a:cxn ang="0">
                  <a:pos x="630" y="1174"/>
                </a:cxn>
                <a:cxn ang="0">
                  <a:pos x="590" y="1133"/>
                </a:cxn>
                <a:cxn ang="0">
                  <a:pos x="650" y="1082"/>
                </a:cxn>
                <a:cxn ang="0">
                  <a:pos x="621" y="1018"/>
                </a:cxn>
                <a:cxn ang="0">
                  <a:pos x="704" y="959"/>
                </a:cxn>
                <a:cxn ang="0">
                  <a:pos x="639" y="841"/>
                </a:cxn>
              </a:cxnLst>
              <a:rect l="0" t="0" r="r" b="b"/>
              <a:pathLst>
                <a:path w="724" h="1845">
                  <a:moveTo>
                    <a:pt x="451" y="808"/>
                  </a:moveTo>
                  <a:lnTo>
                    <a:pt x="451" y="808"/>
                  </a:lnTo>
                  <a:cubicBezTo>
                    <a:pt x="397" y="820"/>
                    <a:pt x="315" y="783"/>
                    <a:pt x="326" y="776"/>
                  </a:cubicBezTo>
                  <a:cubicBezTo>
                    <a:pt x="353" y="757"/>
                    <a:pt x="416" y="725"/>
                    <a:pt x="477" y="746"/>
                  </a:cubicBezTo>
                  <a:cubicBezTo>
                    <a:pt x="488" y="750"/>
                    <a:pt x="492" y="760"/>
                    <a:pt x="493" y="773"/>
                  </a:cubicBezTo>
                  <a:cubicBezTo>
                    <a:pt x="496" y="804"/>
                    <a:pt x="471" y="805"/>
                    <a:pt x="451" y="808"/>
                  </a:cubicBezTo>
                  <a:lnTo>
                    <a:pt x="451" y="808"/>
                  </a:lnTo>
                  <a:close/>
                  <a:moveTo>
                    <a:pt x="639" y="841"/>
                  </a:moveTo>
                  <a:lnTo>
                    <a:pt x="639" y="841"/>
                  </a:lnTo>
                  <a:cubicBezTo>
                    <a:pt x="610" y="803"/>
                    <a:pt x="557" y="751"/>
                    <a:pt x="601" y="701"/>
                  </a:cubicBezTo>
                  <a:cubicBezTo>
                    <a:pt x="624" y="684"/>
                    <a:pt x="631" y="670"/>
                    <a:pt x="634" y="646"/>
                  </a:cubicBezTo>
                  <a:cubicBezTo>
                    <a:pt x="644" y="560"/>
                    <a:pt x="639" y="524"/>
                    <a:pt x="627" y="477"/>
                  </a:cubicBezTo>
                  <a:cubicBezTo>
                    <a:pt x="629" y="473"/>
                    <a:pt x="638" y="478"/>
                    <a:pt x="641" y="463"/>
                  </a:cubicBezTo>
                  <a:cubicBezTo>
                    <a:pt x="650" y="422"/>
                    <a:pt x="627" y="414"/>
                    <a:pt x="627" y="414"/>
                  </a:cubicBezTo>
                  <a:cubicBezTo>
                    <a:pt x="645" y="399"/>
                    <a:pt x="643" y="342"/>
                    <a:pt x="615" y="342"/>
                  </a:cubicBezTo>
                  <a:cubicBezTo>
                    <a:pt x="631" y="317"/>
                    <a:pt x="617" y="277"/>
                    <a:pt x="590" y="286"/>
                  </a:cubicBezTo>
                  <a:cubicBezTo>
                    <a:pt x="590" y="286"/>
                    <a:pt x="604" y="278"/>
                    <a:pt x="602" y="260"/>
                  </a:cubicBezTo>
                  <a:cubicBezTo>
                    <a:pt x="599" y="224"/>
                    <a:pt x="547" y="259"/>
                    <a:pt x="560" y="236"/>
                  </a:cubicBezTo>
                  <a:cubicBezTo>
                    <a:pt x="567" y="223"/>
                    <a:pt x="538" y="180"/>
                    <a:pt x="523" y="213"/>
                  </a:cubicBezTo>
                  <a:cubicBezTo>
                    <a:pt x="515" y="207"/>
                    <a:pt x="529" y="187"/>
                    <a:pt x="514" y="180"/>
                  </a:cubicBezTo>
                  <a:cubicBezTo>
                    <a:pt x="504" y="181"/>
                    <a:pt x="495" y="188"/>
                    <a:pt x="483" y="195"/>
                  </a:cubicBezTo>
                  <a:cubicBezTo>
                    <a:pt x="479" y="181"/>
                    <a:pt x="494" y="174"/>
                    <a:pt x="476" y="154"/>
                  </a:cubicBezTo>
                  <a:cubicBezTo>
                    <a:pt x="452" y="138"/>
                    <a:pt x="451" y="162"/>
                    <a:pt x="434" y="171"/>
                  </a:cubicBezTo>
                  <a:cubicBezTo>
                    <a:pt x="404" y="164"/>
                    <a:pt x="476" y="146"/>
                    <a:pt x="411" y="119"/>
                  </a:cubicBezTo>
                  <a:cubicBezTo>
                    <a:pt x="395" y="159"/>
                    <a:pt x="396" y="130"/>
                    <a:pt x="389" y="124"/>
                  </a:cubicBezTo>
                  <a:cubicBezTo>
                    <a:pt x="384" y="121"/>
                    <a:pt x="375" y="131"/>
                    <a:pt x="356" y="150"/>
                  </a:cubicBezTo>
                  <a:cubicBezTo>
                    <a:pt x="366" y="124"/>
                    <a:pt x="388" y="92"/>
                    <a:pt x="356" y="101"/>
                  </a:cubicBezTo>
                  <a:cubicBezTo>
                    <a:pt x="320" y="117"/>
                    <a:pt x="341" y="96"/>
                    <a:pt x="341" y="93"/>
                  </a:cubicBezTo>
                  <a:cubicBezTo>
                    <a:pt x="372" y="79"/>
                    <a:pt x="312" y="45"/>
                    <a:pt x="314" y="81"/>
                  </a:cubicBezTo>
                  <a:cubicBezTo>
                    <a:pt x="313" y="105"/>
                    <a:pt x="261" y="126"/>
                    <a:pt x="276" y="97"/>
                  </a:cubicBezTo>
                  <a:cubicBezTo>
                    <a:pt x="286" y="60"/>
                    <a:pt x="331" y="116"/>
                    <a:pt x="292" y="51"/>
                  </a:cubicBezTo>
                  <a:cubicBezTo>
                    <a:pt x="268" y="78"/>
                    <a:pt x="248" y="96"/>
                    <a:pt x="244" y="106"/>
                  </a:cubicBezTo>
                  <a:cubicBezTo>
                    <a:pt x="225" y="181"/>
                    <a:pt x="236" y="113"/>
                    <a:pt x="216" y="112"/>
                  </a:cubicBezTo>
                  <a:cubicBezTo>
                    <a:pt x="242" y="94"/>
                    <a:pt x="276" y="63"/>
                    <a:pt x="266" y="43"/>
                  </a:cubicBezTo>
                  <a:cubicBezTo>
                    <a:pt x="237" y="41"/>
                    <a:pt x="172" y="87"/>
                    <a:pt x="214" y="91"/>
                  </a:cubicBezTo>
                  <a:cubicBezTo>
                    <a:pt x="211" y="106"/>
                    <a:pt x="187" y="123"/>
                    <a:pt x="173" y="98"/>
                  </a:cubicBezTo>
                  <a:cubicBezTo>
                    <a:pt x="196" y="92"/>
                    <a:pt x="235" y="15"/>
                    <a:pt x="186" y="38"/>
                  </a:cubicBezTo>
                  <a:cubicBezTo>
                    <a:pt x="181" y="42"/>
                    <a:pt x="181" y="56"/>
                    <a:pt x="173" y="69"/>
                  </a:cubicBezTo>
                  <a:cubicBezTo>
                    <a:pt x="161" y="58"/>
                    <a:pt x="170" y="42"/>
                    <a:pt x="166" y="36"/>
                  </a:cubicBezTo>
                  <a:cubicBezTo>
                    <a:pt x="127" y="0"/>
                    <a:pt x="141" y="93"/>
                    <a:pt x="142" y="114"/>
                  </a:cubicBezTo>
                  <a:cubicBezTo>
                    <a:pt x="92" y="82"/>
                    <a:pt x="139" y="91"/>
                    <a:pt x="126" y="39"/>
                  </a:cubicBezTo>
                  <a:cubicBezTo>
                    <a:pt x="84" y="47"/>
                    <a:pt x="73" y="64"/>
                    <a:pt x="80" y="112"/>
                  </a:cubicBezTo>
                  <a:cubicBezTo>
                    <a:pt x="74" y="123"/>
                    <a:pt x="63" y="149"/>
                    <a:pt x="56" y="117"/>
                  </a:cubicBezTo>
                  <a:cubicBezTo>
                    <a:pt x="79" y="87"/>
                    <a:pt x="77" y="44"/>
                    <a:pt x="37" y="43"/>
                  </a:cubicBezTo>
                  <a:cubicBezTo>
                    <a:pt x="101" y="631"/>
                    <a:pt x="97" y="1225"/>
                    <a:pt x="5" y="1808"/>
                  </a:cubicBezTo>
                  <a:lnTo>
                    <a:pt x="0" y="1840"/>
                  </a:lnTo>
                  <a:cubicBezTo>
                    <a:pt x="46" y="1839"/>
                    <a:pt x="113" y="1825"/>
                    <a:pt x="162" y="1823"/>
                  </a:cubicBezTo>
                  <a:cubicBezTo>
                    <a:pt x="301" y="1827"/>
                    <a:pt x="298" y="1845"/>
                    <a:pt x="529" y="1842"/>
                  </a:cubicBezTo>
                  <a:cubicBezTo>
                    <a:pt x="582" y="1837"/>
                    <a:pt x="597" y="1829"/>
                    <a:pt x="614" y="1829"/>
                  </a:cubicBezTo>
                  <a:cubicBezTo>
                    <a:pt x="597" y="1758"/>
                    <a:pt x="481" y="1798"/>
                    <a:pt x="421" y="1778"/>
                  </a:cubicBezTo>
                  <a:cubicBezTo>
                    <a:pt x="321" y="1768"/>
                    <a:pt x="304" y="1708"/>
                    <a:pt x="272" y="1664"/>
                  </a:cubicBezTo>
                  <a:cubicBezTo>
                    <a:pt x="258" y="1639"/>
                    <a:pt x="237" y="1608"/>
                    <a:pt x="237" y="1566"/>
                  </a:cubicBezTo>
                  <a:cubicBezTo>
                    <a:pt x="230" y="1513"/>
                    <a:pt x="240" y="1484"/>
                    <a:pt x="239" y="1432"/>
                  </a:cubicBezTo>
                  <a:cubicBezTo>
                    <a:pt x="243" y="1393"/>
                    <a:pt x="287" y="1401"/>
                    <a:pt x="315" y="1404"/>
                  </a:cubicBezTo>
                  <a:cubicBezTo>
                    <a:pt x="402" y="1413"/>
                    <a:pt x="547" y="1399"/>
                    <a:pt x="586" y="1387"/>
                  </a:cubicBezTo>
                  <a:cubicBezTo>
                    <a:pt x="641" y="1371"/>
                    <a:pt x="642" y="1337"/>
                    <a:pt x="605" y="1286"/>
                  </a:cubicBezTo>
                  <a:cubicBezTo>
                    <a:pt x="597" y="1261"/>
                    <a:pt x="598" y="1245"/>
                    <a:pt x="609" y="1223"/>
                  </a:cubicBezTo>
                  <a:cubicBezTo>
                    <a:pt x="625" y="1206"/>
                    <a:pt x="644" y="1195"/>
                    <a:pt x="630" y="1174"/>
                  </a:cubicBezTo>
                  <a:cubicBezTo>
                    <a:pt x="630" y="1174"/>
                    <a:pt x="504" y="1147"/>
                    <a:pt x="590" y="1133"/>
                  </a:cubicBezTo>
                  <a:cubicBezTo>
                    <a:pt x="679" y="1118"/>
                    <a:pt x="650" y="1082"/>
                    <a:pt x="650" y="1082"/>
                  </a:cubicBezTo>
                  <a:cubicBezTo>
                    <a:pt x="650" y="1082"/>
                    <a:pt x="635" y="1045"/>
                    <a:pt x="621" y="1018"/>
                  </a:cubicBezTo>
                  <a:cubicBezTo>
                    <a:pt x="611" y="998"/>
                    <a:pt x="695" y="991"/>
                    <a:pt x="704" y="959"/>
                  </a:cubicBezTo>
                  <a:cubicBezTo>
                    <a:pt x="724" y="932"/>
                    <a:pt x="661" y="871"/>
                    <a:pt x="639" y="841"/>
                  </a:cubicBez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6" name="Freeform 14"/>
            <p:cNvSpPr>
              <a:spLocks noChangeAspect="1"/>
            </p:cNvSpPr>
            <p:nvPr/>
          </p:nvSpPr>
          <p:spPr bwMode="gray">
            <a:xfrm>
              <a:off x="1352" y="681"/>
              <a:ext cx="1829" cy="3153"/>
            </a:xfrm>
            <a:custGeom>
              <a:avLst/>
              <a:gdLst/>
              <a:ahLst/>
              <a:cxnLst>
                <a:cxn ang="0">
                  <a:pos x="1974" y="2106"/>
                </a:cxn>
                <a:cxn ang="0">
                  <a:pos x="0" y="3449"/>
                </a:cxn>
                <a:cxn ang="0">
                  <a:pos x="1972" y="0"/>
                </a:cxn>
                <a:cxn ang="0">
                  <a:pos x="1980" y="347"/>
                </a:cxn>
                <a:cxn ang="0">
                  <a:pos x="1982" y="392"/>
                </a:cxn>
                <a:cxn ang="0">
                  <a:pos x="1923" y="324"/>
                </a:cxn>
                <a:cxn ang="0">
                  <a:pos x="1878" y="384"/>
                </a:cxn>
                <a:cxn ang="0">
                  <a:pos x="1858" y="411"/>
                </a:cxn>
                <a:cxn ang="0">
                  <a:pos x="1823" y="348"/>
                </a:cxn>
                <a:cxn ang="0">
                  <a:pos x="1766" y="359"/>
                </a:cxn>
                <a:cxn ang="0">
                  <a:pos x="1702" y="494"/>
                </a:cxn>
                <a:cxn ang="0">
                  <a:pos x="1680" y="420"/>
                </a:cxn>
                <a:cxn ang="0">
                  <a:pos x="1605" y="427"/>
                </a:cxn>
                <a:cxn ang="0">
                  <a:pos x="1609" y="499"/>
                </a:cxn>
                <a:cxn ang="0">
                  <a:pos x="1520" y="498"/>
                </a:cxn>
                <a:cxn ang="0">
                  <a:pos x="1513" y="560"/>
                </a:cxn>
                <a:cxn ang="0">
                  <a:pos x="1407" y="521"/>
                </a:cxn>
                <a:cxn ang="0">
                  <a:pos x="1521" y="578"/>
                </a:cxn>
                <a:cxn ang="0">
                  <a:pos x="1453" y="612"/>
                </a:cxn>
                <a:cxn ang="0">
                  <a:pos x="1441" y="603"/>
                </a:cxn>
                <a:cxn ang="0">
                  <a:pos x="1404" y="640"/>
                </a:cxn>
                <a:cxn ang="0">
                  <a:pos x="1448" y="632"/>
                </a:cxn>
                <a:cxn ang="0">
                  <a:pos x="1433" y="703"/>
                </a:cxn>
                <a:cxn ang="0">
                  <a:pos x="1392" y="719"/>
                </a:cxn>
                <a:cxn ang="0">
                  <a:pos x="1410" y="785"/>
                </a:cxn>
                <a:cxn ang="0">
                  <a:pos x="1321" y="761"/>
                </a:cxn>
                <a:cxn ang="0">
                  <a:pos x="1255" y="760"/>
                </a:cxn>
                <a:cxn ang="0">
                  <a:pos x="1205" y="829"/>
                </a:cxn>
                <a:cxn ang="0">
                  <a:pos x="1350" y="845"/>
                </a:cxn>
                <a:cxn ang="0">
                  <a:pos x="1308" y="881"/>
                </a:cxn>
                <a:cxn ang="0">
                  <a:pos x="1308" y="953"/>
                </a:cxn>
                <a:cxn ang="0">
                  <a:pos x="1358" y="951"/>
                </a:cxn>
                <a:cxn ang="0">
                  <a:pos x="1319" y="1061"/>
                </a:cxn>
                <a:cxn ang="0">
                  <a:pos x="1324" y="1115"/>
                </a:cxn>
                <a:cxn ang="0">
                  <a:pos x="1283" y="1185"/>
                </a:cxn>
                <a:cxn ang="0">
                  <a:pos x="1257" y="1226"/>
                </a:cxn>
                <a:cxn ang="0">
                  <a:pos x="1285" y="1267"/>
                </a:cxn>
                <a:cxn ang="0">
                  <a:pos x="1314" y="1311"/>
                </a:cxn>
                <a:cxn ang="0">
                  <a:pos x="1363" y="1376"/>
                </a:cxn>
                <a:cxn ang="0">
                  <a:pos x="1438" y="1413"/>
                </a:cxn>
                <a:cxn ang="0">
                  <a:pos x="1494" y="1379"/>
                </a:cxn>
                <a:cxn ang="0">
                  <a:pos x="1513" y="1471"/>
                </a:cxn>
                <a:cxn ang="0">
                  <a:pos x="1605" y="1474"/>
                </a:cxn>
                <a:cxn ang="0">
                  <a:pos x="1584" y="1525"/>
                </a:cxn>
                <a:cxn ang="0">
                  <a:pos x="1618" y="1559"/>
                </a:cxn>
                <a:cxn ang="0">
                  <a:pos x="1644" y="1602"/>
                </a:cxn>
                <a:cxn ang="0">
                  <a:pos x="1700" y="1594"/>
                </a:cxn>
                <a:cxn ang="0">
                  <a:pos x="1729" y="1535"/>
                </a:cxn>
                <a:cxn ang="0">
                  <a:pos x="1794" y="1574"/>
                </a:cxn>
                <a:cxn ang="0">
                  <a:pos x="1808" y="1711"/>
                </a:cxn>
                <a:cxn ang="0">
                  <a:pos x="1870" y="1688"/>
                </a:cxn>
                <a:cxn ang="0">
                  <a:pos x="1839" y="1844"/>
                </a:cxn>
                <a:cxn ang="0">
                  <a:pos x="1446" y="2092"/>
                </a:cxn>
                <a:cxn ang="0">
                  <a:pos x="1654" y="2103"/>
                </a:cxn>
                <a:cxn ang="0">
                  <a:pos x="1974" y="2105"/>
                </a:cxn>
              </a:cxnLst>
              <a:rect l="0" t="0" r="r" b="b"/>
              <a:pathLst>
                <a:path w="2011" h="3449">
                  <a:moveTo>
                    <a:pt x="1974" y="2106"/>
                  </a:moveTo>
                  <a:lnTo>
                    <a:pt x="1974" y="2106"/>
                  </a:lnTo>
                  <a:cubicBezTo>
                    <a:pt x="1903" y="2543"/>
                    <a:pt x="1782" y="2987"/>
                    <a:pt x="1602" y="3449"/>
                  </a:cubicBezTo>
                  <a:lnTo>
                    <a:pt x="0" y="3449"/>
                  </a:lnTo>
                  <a:lnTo>
                    <a:pt x="0" y="0"/>
                  </a:lnTo>
                  <a:lnTo>
                    <a:pt x="1972" y="0"/>
                  </a:lnTo>
                  <a:cubicBezTo>
                    <a:pt x="1988" y="113"/>
                    <a:pt x="1999" y="197"/>
                    <a:pt x="2011" y="309"/>
                  </a:cubicBezTo>
                  <a:cubicBezTo>
                    <a:pt x="2011" y="309"/>
                    <a:pt x="1977" y="320"/>
                    <a:pt x="1980" y="347"/>
                  </a:cubicBezTo>
                  <a:cubicBezTo>
                    <a:pt x="1984" y="378"/>
                    <a:pt x="1997" y="385"/>
                    <a:pt x="1997" y="385"/>
                  </a:cubicBezTo>
                  <a:lnTo>
                    <a:pt x="1982" y="392"/>
                  </a:lnTo>
                  <a:cubicBezTo>
                    <a:pt x="1982" y="392"/>
                    <a:pt x="1966" y="368"/>
                    <a:pt x="1966" y="369"/>
                  </a:cubicBezTo>
                  <a:cubicBezTo>
                    <a:pt x="1966" y="346"/>
                    <a:pt x="1976" y="311"/>
                    <a:pt x="1923" y="324"/>
                  </a:cubicBezTo>
                  <a:cubicBezTo>
                    <a:pt x="1904" y="365"/>
                    <a:pt x="1952" y="373"/>
                    <a:pt x="1939" y="401"/>
                  </a:cubicBezTo>
                  <a:cubicBezTo>
                    <a:pt x="1883" y="404"/>
                    <a:pt x="1923" y="359"/>
                    <a:pt x="1878" y="384"/>
                  </a:cubicBezTo>
                  <a:cubicBezTo>
                    <a:pt x="1881" y="371"/>
                    <a:pt x="1871" y="336"/>
                    <a:pt x="1857" y="339"/>
                  </a:cubicBezTo>
                  <a:cubicBezTo>
                    <a:pt x="1851" y="358"/>
                    <a:pt x="1836" y="391"/>
                    <a:pt x="1858" y="411"/>
                  </a:cubicBezTo>
                  <a:cubicBezTo>
                    <a:pt x="1851" y="416"/>
                    <a:pt x="1830" y="413"/>
                    <a:pt x="1825" y="406"/>
                  </a:cubicBezTo>
                  <a:cubicBezTo>
                    <a:pt x="1819" y="396"/>
                    <a:pt x="1840" y="379"/>
                    <a:pt x="1823" y="348"/>
                  </a:cubicBezTo>
                  <a:cubicBezTo>
                    <a:pt x="1771" y="371"/>
                    <a:pt x="1819" y="421"/>
                    <a:pt x="1776" y="440"/>
                  </a:cubicBezTo>
                  <a:cubicBezTo>
                    <a:pt x="1729" y="434"/>
                    <a:pt x="1803" y="394"/>
                    <a:pt x="1766" y="359"/>
                  </a:cubicBezTo>
                  <a:cubicBezTo>
                    <a:pt x="1723" y="369"/>
                    <a:pt x="1707" y="413"/>
                    <a:pt x="1724" y="439"/>
                  </a:cubicBezTo>
                  <a:cubicBezTo>
                    <a:pt x="1723" y="462"/>
                    <a:pt x="1705" y="474"/>
                    <a:pt x="1702" y="494"/>
                  </a:cubicBezTo>
                  <a:cubicBezTo>
                    <a:pt x="1681" y="491"/>
                    <a:pt x="1672" y="483"/>
                    <a:pt x="1670" y="475"/>
                  </a:cubicBezTo>
                  <a:cubicBezTo>
                    <a:pt x="1667" y="460"/>
                    <a:pt x="1708" y="453"/>
                    <a:pt x="1680" y="420"/>
                  </a:cubicBezTo>
                  <a:cubicBezTo>
                    <a:pt x="1635" y="427"/>
                    <a:pt x="1665" y="500"/>
                    <a:pt x="1629" y="461"/>
                  </a:cubicBezTo>
                  <a:cubicBezTo>
                    <a:pt x="1626" y="444"/>
                    <a:pt x="1614" y="429"/>
                    <a:pt x="1605" y="427"/>
                  </a:cubicBezTo>
                  <a:cubicBezTo>
                    <a:pt x="1588" y="439"/>
                    <a:pt x="1580" y="459"/>
                    <a:pt x="1591" y="476"/>
                  </a:cubicBezTo>
                  <a:lnTo>
                    <a:pt x="1609" y="499"/>
                  </a:lnTo>
                  <a:cubicBezTo>
                    <a:pt x="1607" y="499"/>
                    <a:pt x="1617" y="513"/>
                    <a:pt x="1615" y="512"/>
                  </a:cubicBezTo>
                  <a:cubicBezTo>
                    <a:pt x="1585" y="488"/>
                    <a:pt x="1545" y="471"/>
                    <a:pt x="1520" y="498"/>
                  </a:cubicBezTo>
                  <a:cubicBezTo>
                    <a:pt x="1523" y="523"/>
                    <a:pt x="1545" y="525"/>
                    <a:pt x="1579" y="533"/>
                  </a:cubicBezTo>
                  <a:cubicBezTo>
                    <a:pt x="1536" y="537"/>
                    <a:pt x="1527" y="552"/>
                    <a:pt x="1513" y="560"/>
                  </a:cubicBezTo>
                  <a:cubicBezTo>
                    <a:pt x="1508" y="532"/>
                    <a:pt x="1475" y="527"/>
                    <a:pt x="1444" y="523"/>
                  </a:cubicBezTo>
                  <a:cubicBezTo>
                    <a:pt x="1426" y="527"/>
                    <a:pt x="1415" y="515"/>
                    <a:pt x="1407" y="521"/>
                  </a:cubicBezTo>
                  <a:cubicBezTo>
                    <a:pt x="1420" y="553"/>
                    <a:pt x="1451" y="578"/>
                    <a:pt x="1490" y="586"/>
                  </a:cubicBezTo>
                  <a:cubicBezTo>
                    <a:pt x="1507" y="584"/>
                    <a:pt x="1509" y="584"/>
                    <a:pt x="1521" y="578"/>
                  </a:cubicBezTo>
                  <a:cubicBezTo>
                    <a:pt x="1544" y="588"/>
                    <a:pt x="1542" y="592"/>
                    <a:pt x="1548" y="608"/>
                  </a:cubicBezTo>
                  <a:cubicBezTo>
                    <a:pt x="1514" y="623"/>
                    <a:pt x="1487" y="604"/>
                    <a:pt x="1453" y="612"/>
                  </a:cubicBezTo>
                  <a:cubicBezTo>
                    <a:pt x="1453" y="614"/>
                    <a:pt x="1445" y="614"/>
                    <a:pt x="1444" y="611"/>
                  </a:cubicBezTo>
                  <a:cubicBezTo>
                    <a:pt x="1445" y="611"/>
                    <a:pt x="1440" y="603"/>
                    <a:pt x="1441" y="603"/>
                  </a:cubicBezTo>
                  <a:cubicBezTo>
                    <a:pt x="1426" y="575"/>
                    <a:pt x="1387" y="586"/>
                    <a:pt x="1366" y="592"/>
                  </a:cubicBezTo>
                  <a:cubicBezTo>
                    <a:pt x="1363" y="614"/>
                    <a:pt x="1386" y="632"/>
                    <a:pt x="1404" y="640"/>
                  </a:cubicBezTo>
                  <a:cubicBezTo>
                    <a:pt x="1429" y="649"/>
                    <a:pt x="1438" y="641"/>
                    <a:pt x="1438" y="641"/>
                  </a:cubicBezTo>
                  <a:lnTo>
                    <a:pt x="1448" y="632"/>
                  </a:lnTo>
                  <a:cubicBezTo>
                    <a:pt x="1459" y="672"/>
                    <a:pt x="1473" y="674"/>
                    <a:pt x="1494" y="690"/>
                  </a:cubicBezTo>
                  <a:cubicBezTo>
                    <a:pt x="1471" y="698"/>
                    <a:pt x="1462" y="705"/>
                    <a:pt x="1433" y="703"/>
                  </a:cubicBezTo>
                  <a:cubicBezTo>
                    <a:pt x="1400" y="652"/>
                    <a:pt x="1301" y="630"/>
                    <a:pt x="1305" y="654"/>
                  </a:cubicBezTo>
                  <a:cubicBezTo>
                    <a:pt x="1319" y="706"/>
                    <a:pt x="1392" y="719"/>
                    <a:pt x="1392" y="719"/>
                  </a:cubicBezTo>
                  <a:cubicBezTo>
                    <a:pt x="1392" y="719"/>
                    <a:pt x="1354" y="733"/>
                    <a:pt x="1360" y="746"/>
                  </a:cubicBezTo>
                  <a:cubicBezTo>
                    <a:pt x="1367" y="758"/>
                    <a:pt x="1417" y="766"/>
                    <a:pt x="1410" y="785"/>
                  </a:cubicBezTo>
                  <a:cubicBezTo>
                    <a:pt x="1358" y="762"/>
                    <a:pt x="1348" y="771"/>
                    <a:pt x="1383" y="817"/>
                  </a:cubicBezTo>
                  <a:cubicBezTo>
                    <a:pt x="1339" y="819"/>
                    <a:pt x="1349" y="772"/>
                    <a:pt x="1321" y="761"/>
                  </a:cubicBezTo>
                  <a:cubicBezTo>
                    <a:pt x="1301" y="775"/>
                    <a:pt x="1313" y="806"/>
                    <a:pt x="1313" y="806"/>
                  </a:cubicBezTo>
                  <a:cubicBezTo>
                    <a:pt x="1303" y="798"/>
                    <a:pt x="1277" y="754"/>
                    <a:pt x="1255" y="760"/>
                  </a:cubicBezTo>
                  <a:cubicBezTo>
                    <a:pt x="1248" y="765"/>
                    <a:pt x="1248" y="789"/>
                    <a:pt x="1265" y="805"/>
                  </a:cubicBezTo>
                  <a:cubicBezTo>
                    <a:pt x="1244" y="809"/>
                    <a:pt x="1210" y="806"/>
                    <a:pt x="1205" y="829"/>
                  </a:cubicBezTo>
                  <a:cubicBezTo>
                    <a:pt x="1239" y="855"/>
                    <a:pt x="1276" y="855"/>
                    <a:pt x="1329" y="849"/>
                  </a:cubicBezTo>
                  <a:cubicBezTo>
                    <a:pt x="1329" y="849"/>
                    <a:pt x="1339" y="848"/>
                    <a:pt x="1350" y="845"/>
                  </a:cubicBezTo>
                  <a:cubicBezTo>
                    <a:pt x="1360" y="842"/>
                    <a:pt x="1375" y="856"/>
                    <a:pt x="1375" y="856"/>
                  </a:cubicBezTo>
                  <a:cubicBezTo>
                    <a:pt x="1349" y="862"/>
                    <a:pt x="1360" y="870"/>
                    <a:pt x="1308" y="881"/>
                  </a:cubicBezTo>
                  <a:cubicBezTo>
                    <a:pt x="1274" y="897"/>
                    <a:pt x="1247" y="918"/>
                    <a:pt x="1247" y="953"/>
                  </a:cubicBezTo>
                  <a:cubicBezTo>
                    <a:pt x="1268" y="963"/>
                    <a:pt x="1294" y="973"/>
                    <a:pt x="1308" y="953"/>
                  </a:cubicBezTo>
                  <a:cubicBezTo>
                    <a:pt x="1331" y="920"/>
                    <a:pt x="1324" y="946"/>
                    <a:pt x="1340" y="945"/>
                  </a:cubicBezTo>
                  <a:lnTo>
                    <a:pt x="1358" y="951"/>
                  </a:lnTo>
                  <a:cubicBezTo>
                    <a:pt x="1344" y="986"/>
                    <a:pt x="1264" y="985"/>
                    <a:pt x="1279" y="1011"/>
                  </a:cubicBezTo>
                  <a:cubicBezTo>
                    <a:pt x="1295" y="1035"/>
                    <a:pt x="1319" y="1061"/>
                    <a:pt x="1319" y="1061"/>
                  </a:cubicBezTo>
                  <a:cubicBezTo>
                    <a:pt x="1319" y="1061"/>
                    <a:pt x="1263" y="1032"/>
                    <a:pt x="1247" y="1053"/>
                  </a:cubicBezTo>
                  <a:cubicBezTo>
                    <a:pt x="1232" y="1071"/>
                    <a:pt x="1265" y="1102"/>
                    <a:pt x="1324" y="1115"/>
                  </a:cubicBezTo>
                  <a:cubicBezTo>
                    <a:pt x="1304" y="1128"/>
                    <a:pt x="1233" y="1115"/>
                    <a:pt x="1276" y="1160"/>
                  </a:cubicBezTo>
                  <a:cubicBezTo>
                    <a:pt x="1225" y="1181"/>
                    <a:pt x="1242" y="1196"/>
                    <a:pt x="1283" y="1185"/>
                  </a:cubicBezTo>
                  <a:lnTo>
                    <a:pt x="1303" y="1188"/>
                  </a:lnTo>
                  <a:cubicBezTo>
                    <a:pt x="1291" y="1196"/>
                    <a:pt x="1254" y="1213"/>
                    <a:pt x="1257" y="1226"/>
                  </a:cubicBezTo>
                  <a:cubicBezTo>
                    <a:pt x="1259" y="1243"/>
                    <a:pt x="1300" y="1222"/>
                    <a:pt x="1307" y="1235"/>
                  </a:cubicBezTo>
                  <a:cubicBezTo>
                    <a:pt x="1310" y="1254"/>
                    <a:pt x="1287" y="1262"/>
                    <a:pt x="1285" y="1267"/>
                  </a:cubicBezTo>
                  <a:cubicBezTo>
                    <a:pt x="1314" y="1286"/>
                    <a:pt x="1331" y="1241"/>
                    <a:pt x="1358" y="1267"/>
                  </a:cubicBezTo>
                  <a:cubicBezTo>
                    <a:pt x="1348" y="1286"/>
                    <a:pt x="1305" y="1282"/>
                    <a:pt x="1314" y="1311"/>
                  </a:cubicBezTo>
                  <a:cubicBezTo>
                    <a:pt x="1330" y="1323"/>
                    <a:pt x="1357" y="1318"/>
                    <a:pt x="1373" y="1329"/>
                  </a:cubicBezTo>
                  <a:cubicBezTo>
                    <a:pt x="1373" y="1329"/>
                    <a:pt x="1351" y="1371"/>
                    <a:pt x="1363" y="1376"/>
                  </a:cubicBezTo>
                  <a:cubicBezTo>
                    <a:pt x="1386" y="1388"/>
                    <a:pt x="1408" y="1351"/>
                    <a:pt x="1416" y="1349"/>
                  </a:cubicBezTo>
                  <a:cubicBezTo>
                    <a:pt x="1410" y="1396"/>
                    <a:pt x="1450" y="1380"/>
                    <a:pt x="1438" y="1413"/>
                  </a:cubicBezTo>
                  <a:cubicBezTo>
                    <a:pt x="1438" y="1430"/>
                    <a:pt x="1436" y="1454"/>
                    <a:pt x="1454" y="1463"/>
                  </a:cubicBezTo>
                  <a:cubicBezTo>
                    <a:pt x="1491" y="1452"/>
                    <a:pt x="1495" y="1423"/>
                    <a:pt x="1494" y="1379"/>
                  </a:cubicBezTo>
                  <a:cubicBezTo>
                    <a:pt x="1494" y="1364"/>
                    <a:pt x="1537" y="1389"/>
                    <a:pt x="1537" y="1389"/>
                  </a:cubicBezTo>
                  <a:cubicBezTo>
                    <a:pt x="1563" y="1410"/>
                    <a:pt x="1492" y="1426"/>
                    <a:pt x="1513" y="1471"/>
                  </a:cubicBezTo>
                  <a:cubicBezTo>
                    <a:pt x="1573" y="1479"/>
                    <a:pt x="1573" y="1428"/>
                    <a:pt x="1621" y="1419"/>
                  </a:cubicBezTo>
                  <a:cubicBezTo>
                    <a:pt x="1643" y="1433"/>
                    <a:pt x="1612" y="1457"/>
                    <a:pt x="1605" y="1474"/>
                  </a:cubicBezTo>
                  <a:cubicBezTo>
                    <a:pt x="1575" y="1491"/>
                    <a:pt x="1538" y="1471"/>
                    <a:pt x="1509" y="1530"/>
                  </a:cubicBezTo>
                  <a:cubicBezTo>
                    <a:pt x="1551" y="1546"/>
                    <a:pt x="1570" y="1533"/>
                    <a:pt x="1584" y="1525"/>
                  </a:cubicBezTo>
                  <a:cubicBezTo>
                    <a:pt x="1597" y="1516"/>
                    <a:pt x="1596" y="1511"/>
                    <a:pt x="1606" y="1507"/>
                  </a:cubicBezTo>
                  <a:cubicBezTo>
                    <a:pt x="1607" y="1523"/>
                    <a:pt x="1603" y="1553"/>
                    <a:pt x="1618" y="1559"/>
                  </a:cubicBezTo>
                  <a:cubicBezTo>
                    <a:pt x="1632" y="1558"/>
                    <a:pt x="1633" y="1553"/>
                    <a:pt x="1645" y="1546"/>
                  </a:cubicBezTo>
                  <a:cubicBezTo>
                    <a:pt x="1657" y="1558"/>
                    <a:pt x="1626" y="1589"/>
                    <a:pt x="1644" y="1602"/>
                  </a:cubicBezTo>
                  <a:cubicBezTo>
                    <a:pt x="1661" y="1599"/>
                    <a:pt x="1667" y="1583"/>
                    <a:pt x="1667" y="1583"/>
                  </a:cubicBezTo>
                  <a:cubicBezTo>
                    <a:pt x="1677" y="1597"/>
                    <a:pt x="1689" y="1597"/>
                    <a:pt x="1700" y="1594"/>
                  </a:cubicBezTo>
                  <a:cubicBezTo>
                    <a:pt x="1706" y="1579"/>
                    <a:pt x="1707" y="1545"/>
                    <a:pt x="1688" y="1533"/>
                  </a:cubicBezTo>
                  <a:cubicBezTo>
                    <a:pt x="1697" y="1522"/>
                    <a:pt x="1720" y="1543"/>
                    <a:pt x="1729" y="1535"/>
                  </a:cubicBezTo>
                  <a:cubicBezTo>
                    <a:pt x="1748" y="1557"/>
                    <a:pt x="1707" y="1600"/>
                    <a:pt x="1737" y="1618"/>
                  </a:cubicBezTo>
                  <a:cubicBezTo>
                    <a:pt x="1766" y="1615"/>
                    <a:pt x="1765" y="1586"/>
                    <a:pt x="1794" y="1574"/>
                  </a:cubicBezTo>
                  <a:cubicBezTo>
                    <a:pt x="1789" y="1604"/>
                    <a:pt x="1824" y="1626"/>
                    <a:pt x="1779" y="1648"/>
                  </a:cubicBezTo>
                  <a:cubicBezTo>
                    <a:pt x="1779" y="1677"/>
                    <a:pt x="1834" y="1669"/>
                    <a:pt x="1808" y="1711"/>
                  </a:cubicBezTo>
                  <a:cubicBezTo>
                    <a:pt x="1818" y="1728"/>
                    <a:pt x="1831" y="1721"/>
                    <a:pt x="1843" y="1718"/>
                  </a:cubicBezTo>
                  <a:lnTo>
                    <a:pt x="1870" y="1688"/>
                  </a:lnTo>
                  <a:cubicBezTo>
                    <a:pt x="1862" y="1712"/>
                    <a:pt x="1860" y="1750"/>
                    <a:pt x="1867" y="1777"/>
                  </a:cubicBezTo>
                  <a:cubicBezTo>
                    <a:pt x="1858" y="1800"/>
                    <a:pt x="1879" y="1825"/>
                    <a:pt x="1839" y="1844"/>
                  </a:cubicBezTo>
                  <a:cubicBezTo>
                    <a:pt x="1828" y="1900"/>
                    <a:pt x="1827" y="1956"/>
                    <a:pt x="1763" y="1992"/>
                  </a:cubicBezTo>
                  <a:cubicBezTo>
                    <a:pt x="1726" y="2060"/>
                    <a:pt x="1497" y="2024"/>
                    <a:pt x="1446" y="2092"/>
                  </a:cubicBezTo>
                  <a:cubicBezTo>
                    <a:pt x="1459" y="2104"/>
                    <a:pt x="1576" y="2100"/>
                    <a:pt x="1591" y="2096"/>
                  </a:cubicBezTo>
                  <a:cubicBezTo>
                    <a:pt x="1613" y="2085"/>
                    <a:pt x="1631" y="2104"/>
                    <a:pt x="1654" y="2103"/>
                  </a:cubicBezTo>
                  <a:cubicBezTo>
                    <a:pt x="1705" y="2103"/>
                    <a:pt x="1767" y="2086"/>
                    <a:pt x="1809" y="2103"/>
                  </a:cubicBezTo>
                  <a:cubicBezTo>
                    <a:pt x="1869" y="2103"/>
                    <a:pt x="1920" y="2105"/>
                    <a:pt x="1974" y="2105"/>
                  </a:cubicBezTo>
                  <a:lnTo>
                    <a:pt x="1974" y="2106"/>
                  </a:lnTo>
                  <a:close/>
                </a:path>
              </a:pathLst>
            </a:custGeom>
            <a:solidFill>
              <a:srgbClr val="2F469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7" name="Freeform 15"/>
            <p:cNvSpPr>
              <a:spLocks noChangeAspect="1" noEditPoints="1"/>
            </p:cNvSpPr>
            <p:nvPr/>
          </p:nvSpPr>
          <p:spPr bwMode="gray">
            <a:xfrm>
              <a:off x="3235" y="2758"/>
              <a:ext cx="581" cy="570"/>
            </a:xfrm>
            <a:custGeom>
              <a:avLst/>
              <a:gdLst/>
              <a:ahLst/>
              <a:cxnLst>
                <a:cxn ang="0">
                  <a:pos x="321" y="621"/>
                </a:cxn>
                <a:cxn ang="0">
                  <a:pos x="321" y="621"/>
                </a:cxn>
                <a:cxn ang="0">
                  <a:pos x="639" y="307"/>
                </a:cxn>
                <a:cxn ang="0">
                  <a:pos x="321" y="0"/>
                </a:cxn>
                <a:cxn ang="0">
                  <a:pos x="0" y="307"/>
                </a:cxn>
                <a:cxn ang="0">
                  <a:pos x="321" y="621"/>
                </a:cxn>
                <a:cxn ang="0">
                  <a:pos x="321" y="621"/>
                </a:cxn>
                <a:cxn ang="0">
                  <a:pos x="162" y="307"/>
                </a:cxn>
                <a:cxn ang="0">
                  <a:pos x="162" y="307"/>
                </a:cxn>
                <a:cxn ang="0">
                  <a:pos x="321" y="125"/>
                </a:cxn>
                <a:cxn ang="0">
                  <a:pos x="477" y="307"/>
                </a:cxn>
                <a:cxn ang="0">
                  <a:pos x="321" y="495"/>
                </a:cxn>
                <a:cxn ang="0">
                  <a:pos x="162" y="307"/>
                </a:cxn>
              </a:cxnLst>
              <a:rect l="0" t="0" r="r" b="b"/>
              <a:pathLst>
                <a:path w="639" h="621">
                  <a:moveTo>
                    <a:pt x="321" y="621"/>
                  </a:moveTo>
                  <a:lnTo>
                    <a:pt x="321" y="621"/>
                  </a:lnTo>
                  <a:cubicBezTo>
                    <a:pt x="512" y="621"/>
                    <a:pt x="639" y="480"/>
                    <a:pt x="639" y="307"/>
                  </a:cubicBezTo>
                  <a:cubicBezTo>
                    <a:pt x="639" y="124"/>
                    <a:pt x="511" y="0"/>
                    <a:pt x="321" y="0"/>
                  </a:cubicBezTo>
                  <a:cubicBezTo>
                    <a:pt x="130" y="0"/>
                    <a:pt x="0" y="121"/>
                    <a:pt x="0" y="307"/>
                  </a:cubicBezTo>
                  <a:cubicBezTo>
                    <a:pt x="0" y="489"/>
                    <a:pt x="132" y="621"/>
                    <a:pt x="321" y="621"/>
                  </a:cubicBezTo>
                  <a:lnTo>
                    <a:pt x="321" y="621"/>
                  </a:lnTo>
                  <a:close/>
                  <a:moveTo>
                    <a:pt x="162" y="307"/>
                  </a:moveTo>
                  <a:lnTo>
                    <a:pt x="162" y="307"/>
                  </a:lnTo>
                  <a:cubicBezTo>
                    <a:pt x="162" y="198"/>
                    <a:pt x="214" y="125"/>
                    <a:pt x="321" y="125"/>
                  </a:cubicBezTo>
                  <a:cubicBezTo>
                    <a:pt x="425" y="125"/>
                    <a:pt x="477" y="192"/>
                    <a:pt x="477" y="307"/>
                  </a:cubicBezTo>
                  <a:cubicBezTo>
                    <a:pt x="477" y="413"/>
                    <a:pt x="426" y="495"/>
                    <a:pt x="321" y="495"/>
                  </a:cubicBezTo>
                  <a:cubicBezTo>
                    <a:pt x="220" y="495"/>
                    <a:pt x="162" y="415"/>
                    <a:pt x="162" y="30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8" name="Freeform 16"/>
            <p:cNvSpPr>
              <a:spLocks noChangeAspect="1"/>
            </p:cNvSpPr>
            <p:nvPr/>
          </p:nvSpPr>
          <p:spPr bwMode="gray">
            <a:xfrm>
              <a:off x="3892" y="2758"/>
              <a:ext cx="409" cy="570"/>
            </a:xfrm>
            <a:custGeom>
              <a:avLst/>
              <a:gdLst/>
              <a:ahLst/>
              <a:cxnLst>
                <a:cxn ang="0">
                  <a:pos x="377" y="128"/>
                </a:cxn>
                <a:cxn ang="0">
                  <a:pos x="377" y="128"/>
                </a:cxn>
                <a:cxn ang="0">
                  <a:pos x="270" y="114"/>
                </a:cxn>
                <a:cxn ang="0">
                  <a:pos x="163" y="160"/>
                </a:cxn>
                <a:cxn ang="0">
                  <a:pos x="290" y="260"/>
                </a:cxn>
                <a:cxn ang="0">
                  <a:pos x="441" y="443"/>
                </a:cxn>
                <a:cxn ang="0">
                  <a:pos x="187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3" y="506"/>
                </a:cxn>
                <a:cxn ang="0">
                  <a:pos x="279" y="448"/>
                </a:cxn>
                <a:cxn ang="0">
                  <a:pos x="153" y="349"/>
                </a:cxn>
                <a:cxn ang="0">
                  <a:pos x="0" y="160"/>
                </a:cxn>
                <a:cxn ang="0">
                  <a:pos x="243" y="0"/>
                </a:cxn>
                <a:cxn ang="0">
                  <a:pos x="377" y="10"/>
                </a:cxn>
                <a:cxn ang="0">
                  <a:pos x="377" y="128"/>
                </a:cxn>
              </a:cxnLst>
              <a:rect l="0" t="0" r="r" b="b"/>
              <a:pathLst>
                <a:path w="441" h="621">
                  <a:moveTo>
                    <a:pt x="377" y="128"/>
                  </a:moveTo>
                  <a:lnTo>
                    <a:pt x="377" y="128"/>
                  </a:lnTo>
                  <a:cubicBezTo>
                    <a:pt x="341" y="122"/>
                    <a:pt x="306" y="114"/>
                    <a:pt x="270" y="114"/>
                  </a:cubicBezTo>
                  <a:cubicBezTo>
                    <a:pt x="207" y="114"/>
                    <a:pt x="163" y="129"/>
                    <a:pt x="163" y="160"/>
                  </a:cubicBezTo>
                  <a:cubicBezTo>
                    <a:pt x="163" y="195"/>
                    <a:pt x="223" y="224"/>
                    <a:pt x="290" y="260"/>
                  </a:cubicBezTo>
                  <a:cubicBezTo>
                    <a:pt x="353" y="294"/>
                    <a:pt x="441" y="340"/>
                    <a:pt x="441" y="443"/>
                  </a:cubicBezTo>
                  <a:cubicBezTo>
                    <a:pt x="441" y="557"/>
                    <a:pt x="340" y="621"/>
                    <a:pt x="187" y="621"/>
                  </a:cubicBezTo>
                  <a:cubicBezTo>
                    <a:pt x="117" y="621"/>
                    <a:pt x="69" y="607"/>
                    <a:pt x="11" y="594"/>
                  </a:cubicBezTo>
                  <a:lnTo>
                    <a:pt x="11" y="469"/>
                  </a:lnTo>
                  <a:cubicBezTo>
                    <a:pt x="56" y="482"/>
                    <a:pt x="128" y="506"/>
                    <a:pt x="193" y="506"/>
                  </a:cubicBezTo>
                  <a:cubicBezTo>
                    <a:pt x="236" y="506"/>
                    <a:pt x="279" y="487"/>
                    <a:pt x="279" y="448"/>
                  </a:cubicBezTo>
                  <a:cubicBezTo>
                    <a:pt x="279" y="412"/>
                    <a:pt x="227" y="391"/>
                    <a:pt x="153" y="349"/>
                  </a:cubicBezTo>
                  <a:cubicBezTo>
                    <a:pt x="86" y="316"/>
                    <a:pt x="0" y="247"/>
                    <a:pt x="0" y="160"/>
                  </a:cubicBezTo>
                  <a:cubicBezTo>
                    <a:pt x="0" y="57"/>
                    <a:pt x="104" y="0"/>
                    <a:pt x="243" y="0"/>
                  </a:cubicBezTo>
                  <a:cubicBezTo>
                    <a:pt x="288" y="0"/>
                    <a:pt x="333" y="4"/>
                    <a:pt x="377" y="10"/>
                  </a:cubicBezTo>
                  <a:lnTo>
                    <a:pt x="377" y="128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79" name="Freeform 17"/>
            <p:cNvSpPr>
              <a:spLocks noChangeAspect="1"/>
            </p:cNvSpPr>
            <p:nvPr/>
          </p:nvSpPr>
          <p:spPr bwMode="gray">
            <a:xfrm>
              <a:off x="1772" y="2564"/>
              <a:ext cx="215" cy="743"/>
            </a:xfrm>
            <a:custGeom>
              <a:avLst/>
              <a:gdLst/>
              <a:ahLst/>
              <a:cxnLst>
                <a:cxn ang="0">
                  <a:pos x="18" y="817"/>
                </a:cxn>
                <a:cxn ang="0">
                  <a:pos x="18" y="817"/>
                </a:cxn>
                <a:cxn ang="0">
                  <a:pos x="24" y="606"/>
                </a:cxn>
                <a:cxn ang="0">
                  <a:pos x="24" y="287"/>
                </a:cxn>
                <a:cxn ang="0">
                  <a:pos x="0" y="0"/>
                </a:cxn>
                <a:cxn ang="0">
                  <a:pos x="211" y="0"/>
                </a:cxn>
                <a:cxn ang="0">
                  <a:pos x="205" y="232"/>
                </a:cxn>
                <a:cxn ang="0">
                  <a:pos x="205" y="530"/>
                </a:cxn>
                <a:cxn ang="0">
                  <a:pos x="229" y="817"/>
                </a:cxn>
                <a:cxn ang="0">
                  <a:pos x="18" y="817"/>
                </a:cxn>
              </a:cxnLst>
              <a:rect l="0" t="0" r="r" b="b"/>
              <a:pathLst>
                <a:path w="229" h="817">
                  <a:moveTo>
                    <a:pt x="18" y="817"/>
                  </a:moveTo>
                  <a:lnTo>
                    <a:pt x="18" y="817"/>
                  </a:lnTo>
                  <a:cubicBezTo>
                    <a:pt x="22" y="750"/>
                    <a:pt x="24" y="699"/>
                    <a:pt x="24" y="606"/>
                  </a:cubicBezTo>
                  <a:lnTo>
                    <a:pt x="24" y="287"/>
                  </a:lnTo>
                  <a:cubicBezTo>
                    <a:pt x="24" y="172"/>
                    <a:pt x="17" y="85"/>
                    <a:pt x="0" y="0"/>
                  </a:cubicBezTo>
                  <a:lnTo>
                    <a:pt x="211" y="0"/>
                  </a:lnTo>
                  <a:cubicBezTo>
                    <a:pt x="211" y="59"/>
                    <a:pt x="205" y="140"/>
                    <a:pt x="205" y="232"/>
                  </a:cubicBezTo>
                  <a:lnTo>
                    <a:pt x="205" y="530"/>
                  </a:lnTo>
                  <a:cubicBezTo>
                    <a:pt x="205" y="614"/>
                    <a:pt x="218" y="739"/>
                    <a:pt x="229" y="817"/>
                  </a:cubicBezTo>
                  <a:lnTo>
                    <a:pt x="18" y="817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80" name="Freeform 18"/>
            <p:cNvSpPr>
              <a:spLocks noChangeAspect="1" noEditPoints="1"/>
            </p:cNvSpPr>
            <p:nvPr/>
          </p:nvSpPr>
          <p:spPr bwMode="gray">
            <a:xfrm>
              <a:off x="2095" y="2758"/>
              <a:ext cx="602" cy="785"/>
            </a:xfrm>
            <a:custGeom>
              <a:avLst/>
              <a:gdLst/>
              <a:ahLst/>
              <a:cxnLst>
                <a:cxn ang="0">
                  <a:pos x="210" y="851"/>
                </a:cxn>
                <a:cxn ang="0">
                  <a:pos x="210" y="851"/>
                </a:cxn>
                <a:cxn ang="0">
                  <a:pos x="198" y="632"/>
                </a:cxn>
                <a:cxn ang="0">
                  <a:pos x="198" y="564"/>
                </a:cxn>
                <a:cxn ang="0">
                  <a:pos x="385" y="621"/>
                </a:cxn>
                <a:cxn ang="0">
                  <a:pos x="662" y="322"/>
                </a:cxn>
                <a:cxn ang="0">
                  <a:pos x="378" y="0"/>
                </a:cxn>
                <a:cxn ang="0">
                  <a:pos x="174" y="98"/>
                </a:cxn>
                <a:cxn ang="0">
                  <a:pos x="153" y="15"/>
                </a:cxn>
                <a:cxn ang="0">
                  <a:pos x="0" y="26"/>
                </a:cxn>
                <a:cxn ang="0">
                  <a:pos x="36" y="323"/>
                </a:cxn>
                <a:cxn ang="0">
                  <a:pos x="36" y="564"/>
                </a:cxn>
                <a:cxn ang="0">
                  <a:pos x="12" y="863"/>
                </a:cxn>
                <a:cxn ang="0">
                  <a:pos x="210" y="851"/>
                </a:cxn>
                <a:cxn ang="0">
                  <a:pos x="210" y="851"/>
                </a:cxn>
                <a:cxn ang="0">
                  <a:pos x="186" y="323"/>
                </a:cxn>
                <a:cxn ang="0">
                  <a:pos x="186" y="323"/>
                </a:cxn>
                <a:cxn ang="0">
                  <a:pos x="338" y="125"/>
                </a:cxn>
                <a:cxn ang="0">
                  <a:pos x="500" y="323"/>
                </a:cxn>
                <a:cxn ang="0">
                  <a:pos x="345" y="495"/>
                </a:cxn>
                <a:cxn ang="0">
                  <a:pos x="186" y="323"/>
                </a:cxn>
              </a:cxnLst>
              <a:rect l="0" t="0" r="r" b="b"/>
              <a:pathLst>
                <a:path w="662" h="863">
                  <a:moveTo>
                    <a:pt x="210" y="851"/>
                  </a:moveTo>
                  <a:lnTo>
                    <a:pt x="210" y="851"/>
                  </a:lnTo>
                  <a:cubicBezTo>
                    <a:pt x="198" y="763"/>
                    <a:pt x="198" y="664"/>
                    <a:pt x="198" y="632"/>
                  </a:cubicBezTo>
                  <a:lnTo>
                    <a:pt x="198" y="564"/>
                  </a:lnTo>
                  <a:cubicBezTo>
                    <a:pt x="242" y="589"/>
                    <a:pt x="288" y="621"/>
                    <a:pt x="385" y="621"/>
                  </a:cubicBezTo>
                  <a:cubicBezTo>
                    <a:pt x="550" y="621"/>
                    <a:pt x="662" y="495"/>
                    <a:pt x="662" y="322"/>
                  </a:cubicBezTo>
                  <a:cubicBezTo>
                    <a:pt x="662" y="134"/>
                    <a:pt x="546" y="0"/>
                    <a:pt x="378" y="0"/>
                  </a:cubicBezTo>
                  <a:cubicBezTo>
                    <a:pt x="261" y="0"/>
                    <a:pt x="213" y="56"/>
                    <a:pt x="174" y="98"/>
                  </a:cubicBezTo>
                  <a:cubicBezTo>
                    <a:pt x="166" y="67"/>
                    <a:pt x="162" y="41"/>
                    <a:pt x="153" y="15"/>
                  </a:cubicBezTo>
                  <a:lnTo>
                    <a:pt x="0" y="26"/>
                  </a:lnTo>
                  <a:cubicBezTo>
                    <a:pt x="19" y="127"/>
                    <a:pt x="36" y="220"/>
                    <a:pt x="36" y="323"/>
                  </a:cubicBezTo>
                  <a:lnTo>
                    <a:pt x="36" y="564"/>
                  </a:lnTo>
                  <a:cubicBezTo>
                    <a:pt x="36" y="648"/>
                    <a:pt x="18" y="808"/>
                    <a:pt x="12" y="863"/>
                  </a:cubicBezTo>
                  <a:lnTo>
                    <a:pt x="210" y="851"/>
                  </a:lnTo>
                  <a:lnTo>
                    <a:pt x="210" y="851"/>
                  </a:lnTo>
                  <a:close/>
                  <a:moveTo>
                    <a:pt x="186" y="323"/>
                  </a:moveTo>
                  <a:lnTo>
                    <a:pt x="186" y="323"/>
                  </a:lnTo>
                  <a:cubicBezTo>
                    <a:pt x="186" y="206"/>
                    <a:pt x="236" y="125"/>
                    <a:pt x="338" y="125"/>
                  </a:cubicBezTo>
                  <a:cubicBezTo>
                    <a:pt x="433" y="125"/>
                    <a:pt x="500" y="207"/>
                    <a:pt x="500" y="323"/>
                  </a:cubicBezTo>
                  <a:cubicBezTo>
                    <a:pt x="500" y="426"/>
                    <a:pt x="448" y="495"/>
                    <a:pt x="345" y="495"/>
                  </a:cubicBezTo>
                  <a:cubicBezTo>
                    <a:pt x="244" y="495"/>
                    <a:pt x="186" y="437"/>
                    <a:pt x="186" y="32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  <p:sp>
          <p:nvSpPr>
            <p:cNvPr id="81" name="Freeform 19"/>
            <p:cNvSpPr>
              <a:spLocks noChangeAspect="1"/>
            </p:cNvSpPr>
            <p:nvPr/>
          </p:nvSpPr>
          <p:spPr bwMode="gray">
            <a:xfrm>
              <a:off x="2773" y="2758"/>
              <a:ext cx="398" cy="570"/>
            </a:xfrm>
            <a:custGeom>
              <a:avLst/>
              <a:gdLst/>
              <a:ahLst/>
              <a:cxnLst>
                <a:cxn ang="0">
                  <a:pos x="364" y="126"/>
                </a:cxn>
                <a:cxn ang="0">
                  <a:pos x="364" y="126"/>
                </a:cxn>
                <a:cxn ang="0">
                  <a:pos x="270" y="114"/>
                </a:cxn>
                <a:cxn ang="0">
                  <a:pos x="162" y="160"/>
                </a:cxn>
                <a:cxn ang="0">
                  <a:pos x="289" y="260"/>
                </a:cxn>
                <a:cxn ang="0">
                  <a:pos x="440" y="443"/>
                </a:cxn>
                <a:cxn ang="0">
                  <a:pos x="186" y="621"/>
                </a:cxn>
                <a:cxn ang="0">
                  <a:pos x="11" y="594"/>
                </a:cxn>
                <a:cxn ang="0">
                  <a:pos x="11" y="469"/>
                </a:cxn>
                <a:cxn ang="0">
                  <a:pos x="192" y="506"/>
                </a:cxn>
                <a:cxn ang="0">
                  <a:pos x="278" y="448"/>
                </a:cxn>
                <a:cxn ang="0">
                  <a:pos x="152" y="349"/>
                </a:cxn>
                <a:cxn ang="0">
                  <a:pos x="0" y="160"/>
                </a:cxn>
                <a:cxn ang="0">
                  <a:pos x="242" y="0"/>
                </a:cxn>
                <a:cxn ang="0">
                  <a:pos x="387" y="12"/>
                </a:cxn>
                <a:cxn ang="0">
                  <a:pos x="364" y="126"/>
                </a:cxn>
              </a:cxnLst>
              <a:rect l="0" t="0" r="r" b="b"/>
              <a:pathLst>
                <a:path w="440" h="621">
                  <a:moveTo>
                    <a:pt x="364" y="126"/>
                  </a:moveTo>
                  <a:lnTo>
                    <a:pt x="364" y="126"/>
                  </a:lnTo>
                  <a:cubicBezTo>
                    <a:pt x="328" y="120"/>
                    <a:pt x="306" y="114"/>
                    <a:pt x="270" y="114"/>
                  </a:cubicBezTo>
                  <a:cubicBezTo>
                    <a:pt x="206" y="114"/>
                    <a:pt x="162" y="129"/>
                    <a:pt x="162" y="160"/>
                  </a:cubicBezTo>
                  <a:cubicBezTo>
                    <a:pt x="162" y="195"/>
                    <a:pt x="222" y="224"/>
                    <a:pt x="289" y="260"/>
                  </a:cubicBezTo>
                  <a:cubicBezTo>
                    <a:pt x="353" y="294"/>
                    <a:pt x="440" y="340"/>
                    <a:pt x="440" y="443"/>
                  </a:cubicBezTo>
                  <a:cubicBezTo>
                    <a:pt x="440" y="557"/>
                    <a:pt x="339" y="621"/>
                    <a:pt x="186" y="621"/>
                  </a:cubicBezTo>
                  <a:cubicBezTo>
                    <a:pt x="116" y="621"/>
                    <a:pt x="68" y="607"/>
                    <a:pt x="11" y="594"/>
                  </a:cubicBezTo>
                  <a:lnTo>
                    <a:pt x="11" y="469"/>
                  </a:lnTo>
                  <a:cubicBezTo>
                    <a:pt x="55" y="482"/>
                    <a:pt x="127" y="506"/>
                    <a:pt x="192" y="506"/>
                  </a:cubicBezTo>
                  <a:cubicBezTo>
                    <a:pt x="235" y="506"/>
                    <a:pt x="278" y="487"/>
                    <a:pt x="278" y="448"/>
                  </a:cubicBezTo>
                  <a:cubicBezTo>
                    <a:pt x="278" y="412"/>
                    <a:pt x="227" y="391"/>
                    <a:pt x="152" y="349"/>
                  </a:cubicBezTo>
                  <a:cubicBezTo>
                    <a:pt x="85" y="316"/>
                    <a:pt x="0" y="247"/>
                    <a:pt x="0" y="160"/>
                  </a:cubicBezTo>
                  <a:cubicBezTo>
                    <a:pt x="0" y="57"/>
                    <a:pt x="103" y="0"/>
                    <a:pt x="242" y="0"/>
                  </a:cubicBezTo>
                  <a:cubicBezTo>
                    <a:pt x="288" y="0"/>
                    <a:pt x="342" y="6"/>
                    <a:pt x="387" y="12"/>
                  </a:cubicBezTo>
                  <a:lnTo>
                    <a:pt x="364" y="126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solidFill>
                  <a:srgbClr val="00A8D0"/>
                </a:solidFill>
              </a:endParaRPr>
            </a:p>
          </p:txBody>
        </p:sp>
      </p:grpSp>
      <p:grpSp>
        <p:nvGrpSpPr>
          <p:cNvPr id="39" name="Gruppieren 38"/>
          <p:cNvGrpSpPr>
            <a:grpSpLocks noChangeAspect="1"/>
          </p:cNvGrpSpPr>
          <p:nvPr userDrawn="1"/>
        </p:nvGrpSpPr>
        <p:grpSpPr bwMode="black">
          <a:xfrm>
            <a:off x="9028801" y="6566400"/>
            <a:ext cx="2232047" cy="216000"/>
            <a:chOff x="-4759325" y="2224088"/>
            <a:chExt cx="18664237" cy="2408238"/>
          </a:xfrm>
          <a:solidFill>
            <a:srgbClr val="2F469C"/>
          </a:solidFill>
        </p:grpSpPr>
        <p:sp>
          <p:nvSpPr>
            <p:cNvPr id="40" name="Freeform 7"/>
            <p:cNvSpPr>
              <a:spLocks noEditPoints="1"/>
            </p:cNvSpPr>
            <p:nvPr userDrawn="1"/>
          </p:nvSpPr>
          <p:spPr bwMode="black">
            <a:xfrm>
              <a:off x="-4016375" y="2738438"/>
              <a:ext cx="1379538" cy="1893888"/>
            </a:xfrm>
            <a:custGeom>
              <a:avLst/>
              <a:gdLst>
                <a:gd name="T0" fmla="*/ 6 w 368"/>
                <a:gd name="T1" fmla="*/ 505 h 505"/>
                <a:gd name="T2" fmla="*/ 20 w 368"/>
                <a:gd name="T3" fmla="*/ 330 h 505"/>
                <a:gd name="T4" fmla="*/ 20 w 368"/>
                <a:gd name="T5" fmla="*/ 189 h 505"/>
                <a:gd name="T6" fmla="*/ 0 w 368"/>
                <a:gd name="T7" fmla="*/ 14 h 505"/>
                <a:gd name="T8" fmla="*/ 85 w 368"/>
                <a:gd name="T9" fmla="*/ 8 h 505"/>
                <a:gd name="T10" fmla="*/ 97 w 368"/>
                <a:gd name="T11" fmla="*/ 57 h 505"/>
                <a:gd name="T12" fmla="*/ 210 w 368"/>
                <a:gd name="T13" fmla="*/ 0 h 505"/>
                <a:gd name="T14" fmla="*/ 368 w 368"/>
                <a:gd name="T15" fmla="*/ 188 h 505"/>
                <a:gd name="T16" fmla="*/ 214 w 368"/>
                <a:gd name="T17" fmla="*/ 363 h 505"/>
                <a:gd name="T18" fmla="*/ 110 w 368"/>
                <a:gd name="T19" fmla="*/ 330 h 505"/>
                <a:gd name="T20" fmla="*/ 110 w 368"/>
                <a:gd name="T21" fmla="*/ 370 h 505"/>
                <a:gd name="T22" fmla="*/ 117 w 368"/>
                <a:gd name="T23" fmla="*/ 498 h 505"/>
                <a:gd name="T24" fmla="*/ 6 w 368"/>
                <a:gd name="T25" fmla="*/ 505 h 505"/>
                <a:gd name="T26" fmla="*/ 192 w 368"/>
                <a:gd name="T27" fmla="*/ 290 h 505"/>
                <a:gd name="T28" fmla="*/ 278 w 368"/>
                <a:gd name="T29" fmla="*/ 189 h 505"/>
                <a:gd name="T30" fmla="*/ 188 w 368"/>
                <a:gd name="T31" fmla="*/ 74 h 505"/>
                <a:gd name="T32" fmla="*/ 103 w 368"/>
                <a:gd name="T33" fmla="*/ 189 h 505"/>
                <a:gd name="T34" fmla="*/ 192 w 368"/>
                <a:gd name="T35" fmla="*/ 29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8" h="505">
                  <a:moveTo>
                    <a:pt x="6" y="505"/>
                  </a:moveTo>
                  <a:cubicBezTo>
                    <a:pt x="10" y="473"/>
                    <a:pt x="20" y="379"/>
                    <a:pt x="20" y="330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20" y="129"/>
                    <a:pt x="10" y="74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18" y="33"/>
                    <a:pt x="145" y="0"/>
                    <a:pt x="210" y="0"/>
                  </a:cubicBezTo>
                  <a:cubicBezTo>
                    <a:pt x="304" y="0"/>
                    <a:pt x="368" y="78"/>
                    <a:pt x="368" y="188"/>
                  </a:cubicBezTo>
                  <a:cubicBezTo>
                    <a:pt x="368" y="290"/>
                    <a:pt x="306" y="363"/>
                    <a:pt x="214" y="363"/>
                  </a:cubicBezTo>
                  <a:cubicBezTo>
                    <a:pt x="160" y="363"/>
                    <a:pt x="134" y="345"/>
                    <a:pt x="110" y="330"/>
                  </a:cubicBezTo>
                  <a:cubicBezTo>
                    <a:pt x="110" y="370"/>
                    <a:pt x="110" y="370"/>
                    <a:pt x="110" y="370"/>
                  </a:cubicBezTo>
                  <a:cubicBezTo>
                    <a:pt x="110" y="389"/>
                    <a:pt x="110" y="446"/>
                    <a:pt x="117" y="498"/>
                  </a:cubicBezTo>
                  <a:lnTo>
                    <a:pt x="6" y="505"/>
                  </a:lnTo>
                  <a:close/>
                  <a:moveTo>
                    <a:pt x="192" y="290"/>
                  </a:moveTo>
                  <a:cubicBezTo>
                    <a:pt x="249" y="290"/>
                    <a:pt x="278" y="249"/>
                    <a:pt x="278" y="189"/>
                  </a:cubicBezTo>
                  <a:cubicBezTo>
                    <a:pt x="278" y="121"/>
                    <a:pt x="241" y="74"/>
                    <a:pt x="188" y="74"/>
                  </a:cubicBezTo>
                  <a:cubicBezTo>
                    <a:pt x="131" y="74"/>
                    <a:pt x="103" y="120"/>
                    <a:pt x="103" y="189"/>
                  </a:cubicBezTo>
                  <a:cubicBezTo>
                    <a:pt x="103" y="255"/>
                    <a:pt x="136" y="290"/>
                    <a:pt x="192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 userDrawn="1"/>
          </p:nvSpPr>
          <p:spPr bwMode="black">
            <a:xfrm>
              <a:off x="-4759325" y="2265363"/>
              <a:ext cx="481013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2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2" name="Freeform 8"/>
            <p:cNvSpPr>
              <a:spLocks/>
            </p:cNvSpPr>
            <p:nvPr userDrawn="1"/>
          </p:nvSpPr>
          <p:spPr bwMode="black">
            <a:xfrm>
              <a:off x="-2471738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black">
            <a:xfrm>
              <a:off x="-1420813" y="2738438"/>
              <a:ext cx="1338263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 userDrawn="1"/>
          </p:nvSpPr>
          <p:spPr bwMode="black">
            <a:xfrm>
              <a:off x="88900" y="2738438"/>
              <a:ext cx="923925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1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8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6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1" y="72"/>
                    <a:pt x="171" y="67"/>
                    <a:pt x="151" y="67"/>
                  </a:cubicBezTo>
                  <a:cubicBezTo>
                    <a:pt x="116" y="67"/>
                    <a:pt x="91" y="76"/>
                    <a:pt x="91" y="94"/>
                  </a:cubicBezTo>
                  <a:cubicBezTo>
                    <a:pt x="91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8" y="296"/>
                  </a:cubicBezTo>
                  <a:cubicBezTo>
                    <a:pt x="132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8" y="185"/>
                    <a:pt x="0" y="145"/>
                    <a:pt x="0" y="94"/>
                  </a:cubicBezTo>
                  <a:cubicBezTo>
                    <a:pt x="0" y="33"/>
                    <a:pt x="58" y="0"/>
                    <a:pt x="136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 userDrawn="1"/>
          </p:nvSpPr>
          <p:spPr bwMode="black">
            <a:xfrm>
              <a:off x="2133600" y="2265363"/>
              <a:ext cx="479425" cy="1793875"/>
            </a:xfrm>
            <a:custGeom>
              <a:avLst/>
              <a:gdLst>
                <a:gd name="T0" fmla="*/ 10 w 128"/>
                <a:gd name="T1" fmla="*/ 478 h 478"/>
                <a:gd name="T2" fmla="*/ 14 w 128"/>
                <a:gd name="T3" fmla="*/ 354 h 478"/>
                <a:gd name="T4" fmla="*/ 14 w 128"/>
                <a:gd name="T5" fmla="*/ 168 h 478"/>
                <a:gd name="T6" fmla="*/ 0 w 128"/>
                <a:gd name="T7" fmla="*/ 0 h 478"/>
                <a:gd name="T8" fmla="*/ 118 w 128"/>
                <a:gd name="T9" fmla="*/ 0 h 478"/>
                <a:gd name="T10" fmla="*/ 114 w 128"/>
                <a:gd name="T11" fmla="*/ 136 h 478"/>
                <a:gd name="T12" fmla="*/ 114 w 128"/>
                <a:gd name="T13" fmla="*/ 310 h 478"/>
                <a:gd name="T14" fmla="*/ 128 w 128"/>
                <a:gd name="T15" fmla="*/ 478 h 478"/>
                <a:gd name="T16" fmla="*/ 10 w 128"/>
                <a:gd name="T17" fmla="*/ 4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478">
                  <a:moveTo>
                    <a:pt x="10" y="478"/>
                  </a:moveTo>
                  <a:cubicBezTo>
                    <a:pt x="13" y="439"/>
                    <a:pt x="14" y="409"/>
                    <a:pt x="14" y="354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01"/>
                    <a:pt x="10" y="50"/>
                    <a:pt x="0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35"/>
                    <a:pt x="114" y="82"/>
                    <a:pt x="114" y="136"/>
                  </a:cubicBezTo>
                  <a:cubicBezTo>
                    <a:pt x="114" y="310"/>
                    <a:pt x="114" y="310"/>
                    <a:pt x="114" y="310"/>
                  </a:cubicBezTo>
                  <a:cubicBezTo>
                    <a:pt x="114" y="359"/>
                    <a:pt x="122" y="432"/>
                    <a:pt x="128" y="478"/>
                  </a:cubicBezTo>
                  <a:lnTo>
                    <a:pt x="10" y="4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7" name="Freeform 12"/>
            <p:cNvSpPr>
              <a:spLocks/>
            </p:cNvSpPr>
            <p:nvPr userDrawn="1"/>
          </p:nvSpPr>
          <p:spPr bwMode="black">
            <a:xfrm>
              <a:off x="2876550" y="2738438"/>
              <a:ext cx="1263650" cy="1320800"/>
            </a:xfrm>
            <a:custGeom>
              <a:avLst/>
              <a:gdLst>
                <a:gd name="T0" fmla="*/ 16 w 337"/>
                <a:gd name="T1" fmla="*/ 352 h 352"/>
                <a:gd name="T2" fmla="*/ 20 w 337"/>
                <a:gd name="T3" fmla="*/ 237 h 352"/>
                <a:gd name="T4" fmla="*/ 20 w 337"/>
                <a:gd name="T5" fmla="*/ 156 h 352"/>
                <a:gd name="T6" fmla="*/ 0 w 337"/>
                <a:gd name="T7" fmla="*/ 14 h 352"/>
                <a:gd name="T8" fmla="*/ 85 w 337"/>
                <a:gd name="T9" fmla="*/ 8 h 352"/>
                <a:gd name="T10" fmla="*/ 97 w 337"/>
                <a:gd name="T11" fmla="*/ 57 h 352"/>
                <a:gd name="T12" fmla="*/ 218 w 337"/>
                <a:gd name="T13" fmla="*/ 0 h 352"/>
                <a:gd name="T14" fmla="*/ 330 w 337"/>
                <a:gd name="T15" fmla="*/ 158 h 352"/>
                <a:gd name="T16" fmla="*/ 330 w 337"/>
                <a:gd name="T17" fmla="*/ 237 h 352"/>
                <a:gd name="T18" fmla="*/ 337 w 337"/>
                <a:gd name="T19" fmla="*/ 352 h 352"/>
                <a:gd name="T20" fmla="*/ 243 w 337"/>
                <a:gd name="T21" fmla="*/ 352 h 352"/>
                <a:gd name="T22" fmla="*/ 240 w 337"/>
                <a:gd name="T23" fmla="*/ 237 h 352"/>
                <a:gd name="T24" fmla="*/ 240 w 337"/>
                <a:gd name="T25" fmla="*/ 171 h 352"/>
                <a:gd name="T26" fmla="*/ 183 w 337"/>
                <a:gd name="T27" fmla="*/ 74 h 352"/>
                <a:gd name="T28" fmla="*/ 110 w 337"/>
                <a:gd name="T29" fmla="*/ 194 h 352"/>
                <a:gd name="T30" fmla="*/ 110 w 337"/>
                <a:gd name="T31" fmla="*/ 237 h 352"/>
                <a:gd name="T32" fmla="*/ 114 w 337"/>
                <a:gd name="T33" fmla="*/ 352 h 352"/>
                <a:gd name="T34" fmla="*/ 16 w 337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7" h="352">
                  <a:moveTo>
                    <a:pt x="16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0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0" y="23"/>
                    <a:pt x="92" y="39"/>
                    <a:pt x="97" y="57"/>
                  </a:cubicBezTo>
                  <a:cubicBezTo>
                    <a:pt x="122" y="33"/>
                    <a:pt x="150" y="0"/>
                    <a:pt x="218" y="0"/>
                  </a:cubicBezTo>
                  <a:cubicBezTo>
                    <a:pt x="301" y="0"/>
                    <a:pt x="330" y="62"/>
                    <a:pt x="330" y="158"/>
                  </a:cubicBezTo>
                  <a:cubicBezTo>
                    <a:pt x="330" y="237"/>
                    <a:pt x="330" y="237"/>
                    <a:pt x="330" y="237"/>
                  </a:cubicBezTo>
                  <a:cubicBezTo>
                    <a:pt x="330" y="264"/>
                    <a:pt x="333" y="315"/>
                    <a:pt x="337" y="352"/>
                  </a:cubicBezTo>
                  <a:cubicBezTo>
                    <a:pt x="243" y="352"/>
                    <a:pt x="243" y="352"/>
                    <a:pt x="243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7" y="74"/>
                    <a:pt x="183" y="74"/>
                  </a:cubicBezTo>
                  <a:cubicBezTo>
                    <a:pt x="125" y="74"/>
                    <a:pt x="110" y="113"/>
                    <a:pt x="110" y="194"/>
                  </a:cubicBezTo>
                  <a:cubicBezTo>
                    <a:pt x="110" y="237"/>
                    <a:pt x="110" y="237"/>
                    <a:pt x="110" y="237"/>
                  </a:cubicBezTo>
                  <a:cubicBezTo>
                    <a:pt x="110" y="264"/>
                    <a:pt x="112" y="314"/>
                    <a:pt x="114" y="352"/>
                  </a:cubicBezTo>
                  <a:lnTo>
                    <a:pt x="16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8" name="Freeform 13"/>
            <p:cNvSpPr>
              <a:spLocks/>
            </p:cNvSpPr>
            <p:nvPr userDrawn="1"/>
          </p:nvSpPr>
          <p:spPr bwMode="black">
            <a:xfrm>
              <a:off x="4364037" y="2738438"/>
              <a:ext cx="1268413" cy="1320800"/>
            </a:xfrm>
            <a:custGeom>
              <a:avLst/>
              <a:gdLst>
                <a:gd name="T0" fmla="*/ 17 w 338"/>
                <a:gd name="T1" fmla="*/ 352 h 352"/>
                <a:gd name="T2" fmla="*/ 20 w 338"/>
                <a:gd name="T3" fmla="*/ 237 h 352"/>
                <a:gd name="T4" fmla="*/ 20 w 338"/>
                <a:gd name="T5" fmla="*/ 156 h 352"/>
                <a:gd name="T6" fmla="*/ 0 w 338"/>
                <a:gd name="T7" fmla="*/ 14 h 352"/>
                <a:gd name="T8" fmla="*/ 85 w 338"/>
                <a:gd name="T9" fmla="*/ 8 h 352"/>
                <a:gd name="T10" fmla="*/ 98 w 338"/>
                <a:gd name="T11" fmla="*/ 57 h 352"/>
                <a:gd name="T12" fmla="*/ 218 w 338"/>
                <a:gd name="T13" fmla="*/ 0 h 352"/>
                <a:gd name="T14" fmla="*/ 331 w 338"/>
                <a:gd name="T15" fmla="*/ 158 h 352"/>
                <a:gd name="T16" fmla="*/ 331 w 338"/>
                <a:gd name="T17" fmla="*/ 237 h 352"/>
                <a:gd name="T18" fmla="*/ 338 w 338"/>
                <a:gd name="T19" fmla="*/ 352 h 352"/>
                <a:gd name="T20" fmla="*/ 244 w 338"/>
                <a:gd name="T21" fmla="*/ 352 h 352"/>
                <a:gd name="T22" fmla="*/ 240 w 338"/>
                <a:gd name="T23" fmla="*/ 237 h 352"/>
                <a:gd name="T24" fmla="*/ 240 w 338"/>
                <a:gd name="T25" fmla="*/ 171 h 352"/>
                <a:gd name="T26" fmla="*/ 183 w 338"/>
                <a:gd name="T27" fmla="*/ 74 h 352"/>
                <a:gd name="T28" fmla="*/ 111 w 338"/>
                <a:gd name="T29" fmla="*/ 194 h 352"/>
                <a:gd name="T30" fmla="*/ 111 w 338"/>
                <a:gd name="T31" fmla="*/ 237 h 352"/>
                <a:gd name="T32" fmla="*/ 114 w 338"/>
                <a:gd name="T33" fmla="*/ 352 h 352"/>
                <a:gd name="T34" fmla="*/ 17 w 338"/>
                <a:gd name="T35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52">
                  <a:moveTo>
                    <a:pt x="17" y="352"/>
                  </a:moveTo>
                  <a:cubicBezTo>
                    <a:pt x="18" y="314"/>
                    <a:pt x="20" y="275"/>
                    <a:pt x="20" y="237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0" y="107"/>
                    <a:pt x="11" y="63"/>
                    <a:pt x="0" y="14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91" y="23"/>
                    <a:pt x="93" y="39"/>
                    <a:pt x="98" y="57"/>
                  </a:cubicBezTo>
                  <a:cubicBezTo>
                    <a:pt x="122" y="33"/>
                    <a:pt x="151" y="0"/>
                    <a:pt x="218" y="0"/>
                  </a:cubicBezTo>
                  <a:cubicBezTo>
                    <a:pt x="301" y="0"/>
                    <a:pt x="331" y="62"/>
                    <a:pt x="331" y="158"/>
                  </a:cubicBezTo>
                  <a:cubicBezTo>
                    <a:pt x="331" y="237"/>
                    <a:pt x="331" y="237"/>
                    <a:pt x="331" y="237"/>
                  </a:cubicBezTo>
                  <a:cubicBezTo>
                    <a:pt x="331" y="264"/>
                    <a:pt x="334" y="315"/>
                    <a:pt x="338" y="352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42" y="314"/>
                    <a:pt x="240" y="275"/>
                    <a:pt x="240" y="237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40" y="113"/>
                    <a:pt x="228" y="74"/>
                    <a:pt x="183" y="74"/>
                  </a:cubicBezTo>
                  <a:cubicBezTo>
                    <a:pt x="126" y="74"/>
                    <a:pt x="111" y="113"/>
                    <a:pt x="111" y="194"/>
                  </a:cubicBezTo>
                  <a:cubicBezTo>
                    <a:pt x="111" y="237"/>
                    <a:pt x="111" y="237"/>
                    <a:pt x="111" y="237"/>
                  </a:cubicBezTo>
                  <a:cubicBezTo>
                    <a:pt x="111" y="264"/>
                    <a:pt x="113" y="314"/>
                    <a:pt x="114" y="352"/>
                  </a:cubicBezTo>
                  <a:lnTo>
                    <a:pt x="17" y="3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49" name="Freeform 14"/>
            <p:cNvSpPr>
              <a:spLocks noEditPoints="1"/>
            </p:cNvSpPr>
            <p:nvPr userDrawn="1"/>
          </p:nvSpPr>
          <p:spPr bwMode="black">
            <a:xfrm>
              <a:off x="5845175" y="2738438"/>
              <a:ext cx="1339850" cy="1362075"/>
            </a:xfrm>
            <a:custGeom>
              <a:avLst/>
              <a:gdLst>
                <a:gd name="T0" fmla="*/ 0 w 357"/>
                <a:gd name="T1" fmla="*/ 180 h 363"/>
                <a:gd name="T2" fmla="*/ 179 w 357"/>
                <a:gd name="T3" fmla="*/ 0 h 363"/>
                <a:gd name="T4" fmla="*/ 357 w 357"/>
                <a:gd name="T5" fmla="*/ 180 h 363"/>
                <a:gd name="T6" fmla="*/ 179 w 357"/>
                <a:gd name="T7" fmla="*/ 363 h 363"/>
                <a:gd name="T8" fmla="*/ 0 w 357"/>
                <a:gd name="T9" fmla="*/ 180 h 363"/>
                <a:gd name="T10" fmla="*/ 179 w 357"/>
                <a:gd name="T11" fmla="*/ 290 h 363"/>
                <a:gd name="T12" fmla="*/ 267 w 357"/>
                <a:gd name="T13" fmla="*/ 180 h 363"/>
                <a:gd name="T14" fmla="*/ 179 w 357"/>
                <a:gd name="T15" fmla="*/ 74 h 363"/>
                <a:gd name="T16" fmla="*/ 91 w 357"/>
                <a:gd name="T17" fmla="*/ 180 h 363"/>
                <a:gd name="T18" fmla="*/ 179 w 357"/>
                <a:gd name="T19" fmla="*/ 29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363">
                  <a:moveTo>
                    <a:pt x="0" y="180"/>
                  </a:moveTo>
                  <a:cubicBezTo>
                    <a:pt x="0" y="71"/>
                    <a:pt x="73" y="0"/>
                    <a:pt x="179" y="0"/>
                  </a:cubicBezTo>
                  <a:cubicBezTo>
                    <a:pt x="285" y="0"/>
                    <a:pt x="357" y="73"/>
                    <a:pt x="357" y="180"/>
                  </a:cubicBezTo>
                  <a:cubicBezTo>
                    <a:pt x="357" y="281"/>
                    <a:pt x="286" y="363"/>
                    <a:pt x="179" y="363"/>
                  </a:cubicBezTo>
                  <a:cubicBezTo>
                    <a:pt x="74" y="363"/>
                    <a:pt x="0" y="286"/>
                    <a:pt x="0" y="180"/>
                  </a:cubicBezTo>
                  <a:close/>
                  <a:moveTo>
                    <a:pt x="179" y="290"/>
                  </a:moveTo>
                  <a:cubicBezTo>
                    <a:pt x="238" y="290"/>
                    <a:pt x="267" y="242"/>
                    <a:pt x="267" y="180"/>
                  </a:cubicBezTo>
                  <a:cubicBezTo>
                    <a:pt x="267" y="112"/>
                    <a:pt x="238" y="74"/>
                    <a:pt x="179" y="74"/>
                  </a:cubicBezTo>
                  <a:cubicBezTo>
                    <a:pt x="120" y="74"/>
                    <a:pt x="91" y="116"/>
                    <a:pt x="91" y="180"/>
                  </a:cubicBezTo>
                  <a:cubicBezTo>
                    <a:pt x="91" y="243"/>
                    <a:pt x="123" y="290"/>
                    <a:pt x="179" y="2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50" name="Freeform 15"/>
            <p:cNvSpPr>
              <a:spLocks noEditPoints="1"/>
            </p:cNvSpPr>
            <p:nvPr userDrawn="1"/>
          </p:nvSpPr>
          <p:spPr bwMode="black">
            <a:xfrm>
              <a:off x="7345362" y="2224088"/>
              <a:ext cx="1654175" cy="2300288"/>
            </a:xfrm>
            <a:custGeom>
              <a:avLst/>
              <a:gdLst>
                <a:gd name="T0" fmla="*/ 59 w 441"/>
                <a:gd name="T1" fmla="*/ 546 h 613"/>
                <a:gd name="T2" fmla="*/ 121 w 441"/>
                <a:gd name="T3" fmla="*/ 471 h 613"/>
                <a:gd name="T4" fmla="*/ 0 w 441"/>
                <a:gd name="T5" fmla="*/ 242 h 613"/>
                <a:gd name="T6" fmla="*/ 221 w 441"/>
                <a:gd name="T7" fmla="*/ 0 h 613"/>
                <a:gd name="T8" fmla="*/ 441 w 441"/>
                <a:gd name="T9" fmla="*/ 242 h 613"/>
                <a:gd name="T10" fmla="*/ 310 w 441"/>
                <a:gd name="T11" fmla="*/ 480 h 613"/>
                <a:gd name="T12" fmla="*/ 346 w 441"/>
                <a:gd name="T13" fmla="*/ 561 h 613"/>
                <a:gd name="T14" fmla="*/ 335 w 441"/>
                <a:gd name="T15" fmla="*/ 613 h 613"/>
                <a:gd name="T16" fmla="*/ 266 w 441"/>
                <a:gd name="T17" fmla="*/ 600 h 613"/>
                <a:gd name="T18" fmla="*/ 272 w 441"/>
                <a:gd name="T19" fmla="*/ 563 h 613"/>
                <a:gd name="T20" fmla="*/ 217 w 441"/>
                <a:gd name="T21" fmla="*/ 500 h 613"/>
                <a:gd name="T22" fmla="*/ 126 w 441"/>
                <a:gd name="T23" fmla="*/ 574 h 613"/>
                <a:gd name="T24" fmla="*/ 59 w 441"/>
                <a:gd name="T25" fmla="*/ 546 h 613"/>
                <a:gd name="T26" fmla="*/ 221 w 441"/>
                <a:gd name="T27" fmla="*/ 416 h 613"/>
                <a:gd name="T28" fmla="*/ 340 w 441"/>
                <a:gd name="T29" fmla="*/ 242 h 613"/>
                <a:gd name="T30" fmla="*/ 221 w 441"/>
                <a:gd name="T31" fmla="*/ 84 h 613"/>
                <a:gd name="T32" fmla="*/ 101 w 441"/>
                <a:gd name="T33" fmla="*/ 242 h 613"/>
                <a:gd name="T34" fmla="*/ 221 w 441"/>
                <a:gd name="T35" fmla="*/ 416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1" h="613">
                  <a:moveTo>
                    <a:pt x="59" y="546"/>
                  </a:moveTo>
                  <a:cubicBezTo>
                    <a:pt x="78" y="507"/>
                    <a:pt x="91" y="492"/>
                    <a:pt x="121" y="471"/>
                  </a:cubicBezTo>
                  <a:cubicBezTo>
                    <a:pt x="46" y="427"/>
                    <a:pt x="0" y="334"/>
                    <a:pt x="0" y="242"/>
                  </a:cubicBezTo>
                  <a:cubicBezTo>
                    <a:pt x="0" y="99"/>
                    <a:pt x="86" y="0"/>
                    <a:pt x="221" y="0"/>
                  </a:cubicBezTo>
                  <a:cubicBezTo>
                    <a:pt x="355" y="0"/>
                    <a:pt x="441" y="103"/>
                    <a:pt x="441" y="242"/>
                  </a:cubicBezTo>
                  <a:cubicBezTo>
                    <a:pt x="441" y="349"/>
                    <a:pt x="391" y="441"/>
                    <a:pt x="310" y="480"/>
                  </a:cubicBezTo>
                  <a:cubicBezTo>
                    <a:pt x="323" y="494"/>
                    <a:pt x="346" y="509"/>
                    <a:pt x="346" y="561"/>
                  </a:cubicBezTo>
                  <a:cubicBezTo>
                    <a:pt x="346" y="574"/>
                    <a:pt x="343" y="594"/>
                    <a:pt x="335" y="613"/>
                  </a:cubicBezTo>
                  <a:cubicBezTo>
                    <a:pt x="266" y="600"/>
                    <a:pt x="266" y="600"/>
                    <a:pt x="266" y="600"/>
                  </a:cubicBezTo>
                  <a:cubicBezTo>
                    <a:pt x="269" y="587"/>
                    <a:pt x="272" y="573"/>
                    <a:pt x="272" y="563"/>
                  </a:cubicBezTo>
                  <a:cubicBezTo>
                    <a:pt x="272" y="526"/>
                    <a:pt x="247" y="500"/>
                    <a:pt x="217" y="500"/>
                  </a:cubicBezTo>
                  <a:cubicBezTo>
                    <a:pt x="164" y="500"/>
                    <a:pt x="139" y="549"/>
                    <a:pt x="126" y="574"/>
                  </a:cubicBezTo>
                  <a:lnTo>
                    <a:pt x="59" y="546"/>
                  </a:lnTo>
                  <a:close/>
                  <a:moveTo>
                    <a:pt x="221" y="416"/>
                  </a:moveTo>
                  <a:cubicBezTo>
                    <a:pt x="293" y="416"/>
                    <a:pt x="340" y="337"/>
                    <a:pt x="340" y="242"/>
                  </a:cubicBezTo>
                  <a:cubicBezTo>
                    <a:pt x="340" y="147"/>
                    <a:pt x="295" y="84"/>
                    <a:pt x="221" y="84"/>
                  </a:cubicBezTo>
                  <a:cubicBezTo>
                    <a:pt x="143" y="84"/>
                    <a:pt x="101" y="150"/>
                    <a:pt x="101" y="242"/>
                  </a:cubicBezTo>
                  <a:cubicBezTo>
                    <a:pt x="101" y="339"/>
                    <a:pt x="151" y="416"/>
                    <a:pt x="221" y="4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51" name="Freeform 16"/>
            <p:cNvSpPr>
              <a:spLocks/>
            </p:cNvSpPr>
            <p:nvPr userDrawn="1"/>
          </p:nvSpPr>
          <p:spPr bwMode="black">
            <a:xfrm>
              <a:off x="9213850" y="2768601"/>
              <a:ext cx="1230313" cy="1331913"/>
            </a:xfrm>
            <a:custGeom>
              <a:avLst/>
              <a:gdLst>
                <a:gd name="T0" fmla="*/ 241 w 328"/>
                <a:gd name="T1" fmla="*/ 344 h 355"/>
                <a:gd name="T2" fmla="*/ 238 w 328"/>
                <a:gd name="T3" fmla="*/ 297 h 355"/>
                <a:gd name="T4" fmla="*/ 120 w 328"/>
                <a:gd name="T5" fmla="*/ 355 h 355"/>
                <a:gd name="T6" fmla="*/ 7 w 328"/>
                <a:gd name="T7" fmla="*/ 205 h 355"/>
                <a:gd name="T8" fmla="*/ 7 w 328"/>
                <a:gd name="T9" fmla="*/ 113 h 355"/>
                <a:gd name="T10" fmla="*/ 0 w 328"/>
                <a:gd name="T11" fmla="*/ 6 h 355"/>
                <a:gd name="T12" fmla="*/ 104 w 328"/>
                <a:gd name="T13" fmla="*/ 0 h 355"/>
                <a:gd name="T14" fmla="*/ 97 w 328"/>
                <a:gd name="T15" fmla="*/ 113 h 355"/>
                <a:gd name="T16" fmla="*/ 97 w 328"/>
                <a:gd name="T17" fmla="*/ 162 h 355"/>
                <a:gd name="T18" fmla="*/ 158 w 328"/>
                <a:gd name="T19" fmla="*/ 282 h 355"/>
                <a:gd name="T20" fmla="*/ 231 w 328"/>
                <a:gd name="T21" fmla="*/ 162 h 355"/>
                <a:gd name="T22" fmla="*/ 231 w 328"/>
                <a:gd name="T23" fmla="*/ 113 h 355"/>
                <a:gd name="T24" fmla="*/ 224 w 328"/>
                <a:gd name="T25" fmla="*/ 6 h 355"/>
                <a:gd name="T26" fmla="*/ 328 w 328"/>
                <a:gd name="T27" fmla="*/ 0 h 355"/>
                <a:gd name="T28" fmla="*/ 321 w 328"/>
                <a:gd name="T29" fmla="*/ 113 h 355"/>
                <a:gd name="T30" fmla="*/ 321 w 328"/>
                <a:gd name="T31" fmla="*/ 205 h 355"/>
                <a:gd name="T32" fmla="*/ 328 w 328"/>
                <a:gd name="T33" fmla="*/ 344 h 355"/>
                <a:gd name="T34" fmla="*/ 241 w 328"/>
                <a:gd name="T35" fmla="*/ 344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8" h="355">
                  <a:moveTo>
                    <a:pt x="241" y="344"/>
                  </a:moveTo>
                  <a:cubicBezTo>
                    <a:pt x="240" y="329"/>
                    <a:pt x="239" y="312"/>
                    <a:pt x="238" y="297"/>
                  </a:cubicBezTo>
                  <a:cubicBezTo>
                    <a:pt x="214" y="320"/>
                    <a:pt x="186" y="355"/>
                    <a:pt x="120" y="355"/>
                  </a:cubicBezTo>
                  <a:cubicBezTo>
                    <a:pt x="44" y="355"/>
                    <a:pt x="7" y="300"/>
                    <a:pt x="7" y="205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" y="67"/>
                    <a:pt x="2" y="29"/>
                    <a:pt x="0" y="6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2" y="38"/>
                    <a:pt x="97" y="71"/>
                    <a:pt x="97" y="11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7" y="232"/>
                    <a:pt x="105" y="282"/>
                    <a:pt x="158" y="282"/>
                  </a:cubicBezTo>
                  <a:cubicBezTo>
                    <a:pt x="222" y="282"/>
                    <a:pt x="231" y="231"/>
                    <a:pt x="231" y="162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67"/>
                    <a:pt x="226" y="29"/>
                    <a:pt x="224" y="6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6" y="38"/>
                    <a:pt x="321" y="71"/>
                    <a:pt x="321" y="113"/>
                  </a:cubicBezTo>
                  <a:cubicBezTo>
                    <a:pt x="321" y="205"/>
                    <a:pt x="321" y="205"/>
                    <a:pt x="321" y="205"/>
                  </a:cubicBezTo>
                  <a:cubicBezTo>
                    <a:pt x="321" y="266"/>
                    <a:pt x="325" y="294"/>
                    <a:pt x="328" y="344"/>
                  </a:cubicBezTo>
                  <a:lnTo>
                    <a:pt x="241" y="3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52" name="Freeform 17"/>
            <p:cNvSpPr>
              <a:spLocks noEditPoints="1"/>
            </p:cNvSpPr>
            <p:nvPr userDrawn="1"/>
          </p:nvSpPr>
          <p:spPr bwMode="black">
            <a:xfrm>
              <a:off x="10653712" y="2738438"/>
              <a:ext cx="1230313" cy="1362075"/>
            </a:xfrm>
            <a:custGeom>
              <a:avLst/>
              <a:gdLst>
                <a:gd name="T0" fmla="*/ 295 w 328"/>
                <a:gd name="T1" fmla="*/ 353 h 363"/>
                <a:gd name="T2" fmla="*/ 208 w 328"/>
                <a:gd name="T3" fmla="*/ 363 h 363"/>
                <a:gd name="T4" fmla="*/ 0 w 328"/>
                <a:gd name="T5" fmla="*/ 160 h 363"/>
                <a:gd name="T6" fmla="*/ 166 w 328"/>
                <a:gd name="T7" fmla="*/ 0 h 363"/>
                <a:gd name="T8" fmla="*/ 328 w 328"/>
                <a:gd name="T9" fmla="*/ 175 h 363"/>
                <a:gd name="T10" fmla="*/ 327 w 328"/>
                <a:gd name="T11" fmla="*/ 196 h 363"/>
                <a:gd name="T12" fmla="*/ 90 w 328"/>
                <a:gd name="T13" fmla="*/ 196 h 363"/>
                <a:gd name="T14" fmla="*/ 220 w 328"/>
                <a:gd name="T15" fmla="*/ 290 h 363"/>
                <a:gd name="T16" fmla="*/ 295 w 328"/>
                <a:gd name="T17" fmla="*/ 279 h 363"/>
                <a:gd name="T18" fmla="*/ 295 w 328"/>
                <a:gd name="T19" fmla="*/ 353 h 363"/>
                <a:gd name="T20" fmla="*/ 237 w 328"/>
                <a:gd name="T21" fmla="*/ 139 h 363"/>
                <a:gd name="T22" fmla="*/ 169 w 328"/>
                <a:gd name="T23" fmla="*/ 74 h 363"/>
                <a:gd name="T24" fmla="*/ 90 w 328"/>
                <a:gd name="T25" fmla="*/ 139 h 363"/>
                <a:gd name="T26" fmla="*/ 237 w 328"/>
                <a:gd name="T27" fmla="*/ 13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8" h="363">
                  <a:moveTo>
                    <a:pt x="295" y="353"/>
                  </a:moveTo>
                  <a:cubicBezTo>
                    <a:pt x="266" y="360"/>
                    <a:pt x="238" y="363"/>
                    <a:pt x="208" y="363"/>
                  </a:cubicBezTo>
                  <a:cubicBezTo>
                    <a:pt x="77" y="363"/>
                    <a:pt x="0" y="276"/>
                    <a:pt x="0" y="160"/>
                  </a:cubicBezTo>
                  <a:cubicBezTo>
                    <a:pt x="0" y="65"/>
                    <a:pt x="69" y="0"/>
                    <a:pt x="166" y="0"/>
                  </a:cubicBezTo>
                  <a:cubicBezTo>
                    <a:pt x="291" y="0"/>
                    <a:pt x="328" y="96"/>
                    <a:pt x="328" y="175"/>
                  </a:cubicBezTo>
                  <a:cubicBezTo>
                    <a:pt x="328" y="182"/>
                    <a:pt x="327" y="190"/>
                    <a:pt x="327" y="196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2" y="228"/>
                    <a:pt x="116" y="290"/>
                    <a:pt x="220" y="290"/>
                  </a:cubicBezTo>
                  <a:cubicBezTo>
                    <a:pt x="245" y="290"/>
                    <a:pt x="271" y="283"/>
                    <a:pt x="295" y="279"/>
                  </a:cubicBezTo>
                  <a:lnTo>
                    <a:pt x="295" y="353"/>
                  </a:lnTo>
                  <a:close/>
                  <a:moveTo>
                    <a:pt x="237" y="139"/>
                  </a:moveTo>
                  <a:cubicBezTo>
                    <a:pt x="237" y="112"/>
                    <a:pt x="214" y="74"/>
                    <a:pt x="169" y="74"/>
                  </a:cubicBezTo>
                  <a:cubicBezTo>
                    <a:pt x="114" y="74"/>
                    <a:pt x="93" y="114"/>
                    <a:pt x="90" y="139"/>
                  </a:cubicBezTo>
                  <a:lnTo>
                    <a:pt x="237" y="1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53" name="Freeform 18"/>
            <p:cNvSpPr>
              <a:spLocks/>
            </p:cNvSpPr>
            <p:nvPr userDrawn="1"/>
          </p:nvSpPr>
          <p:spPr bwMode="black">
            <a:xfrm>
              <a:off x="12063412" y="2738438"/>
              <a:ext cx="922338" cy="1362075"/>
            </a:xfrm>
            <a:custGeom>
              <a:avLst/>
              <a:gdLst>
                <a:gd name="T0" fmla="*/ 211 w 246"/>
                <a:gd name="T1" fmla="*/ 75 h 363"/>
                <a:gd name="T2" fmla="*/ 151 w 246"/>
                <a:gd name="T3" fmla="*/ 67 h 363"/>
                <a:gd name="T4" fmla="*/ 90 w 246"/>
                <a:gd name="T5" fmla="*/ 94 h 363"/>
                <a:gd name="T6" fmla="*/ 162 w 246"/>
                <a:gd name="T7" fmla="*/ 152 h 363"/>
                <a:gd name="T8" fmla="*/ 246 w 246"/>
                <a:gd name="T9" fmla="*/ 259 h 363"/>
                <a:gd name="T10" fmla="*/ 104 w 246"/>
                <a:gd name="T11" fmla="*/ 363 h 363"/>
                <a:gd name="T12" fmla="*/ 6 w 246"/>
                <a:gd name="T13" fmla="*/ 348 h 363"/>
                <a:gd name="T14" fmla="*/ 6 w 246"/>
                <a:gd name="T15" fmla="*/ 274 h 363"/>
                <a:gd name="T16" fmla="*/ 107 w 246"/>
                <a:gd name="T17" fmla="*/ 296 h 363"/>
                <a:gd name="T18" fmla="*/ 156 w 246"/>
                <a:gd name="T19" fmla="*/ 262 h 363"/>
                <a:gd name="T20" fmla="*/ 85 w 246"/>
                <a:gd name="T21" fmla="*/ 204 h 363"/>
                <a:gd name="T22" fmla="*/ 0 w 246"/>
                <a:gd name="T23" fmla="*/ 94 h 363"/>
                <a:gd name="T24" fmla="*/ 135 w 246"/>
                <a:gd name="T25" fmla="*/ 0 h 363"/>
                <a:gd name="T26" fmla="*/ 211 w 246"/>
                <a:gd name="T27" fmla="*/ 6 h 363"/>
                <a:gd name="T28" fmla="*/ 211 w 246"/>
                <a:gd name="T29" fmla="*/ 7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6" h="363">
                  <a:moveTo>
                    <a:pt x="211" y="75"/>
                  </a:moveTo>
                  <a:cubicBezTo>
                    <a:pt x="190" y="72"/>
                    <a:pt x="171" y="67"/>
                    <a:pt x="151" y="67"/>
                  </a:cubicBezTo>
                  <a:cubicBezTo>
                    <a:pt x="115" y="67"/>
                    <a:pt x="90" y="76"/>
                    <a:pt x="90" y="94"/>
                  </a:cubicBezTo>
                  <a:cubicBezTo>
                    <a:pt x="90" y="114"/>
                    <a:pt x="124" y="131"/>
                    <a:pt x="162" y="152"/>
                  </a:cubicBezTo>
                  <a:cubicBezTo>
                    <a:pt x="197" y="172"/>
                    <a:pt x="246" y="199"/>
                    <a:pt x="246" y="259"/>
                  </a:cubicBezTo>
                  <a:cubicBezTo>
                    <a:pt x="246" y="326"/>
                    <a:pt x="190" y="363"/>
                    <a:pt x="104" y="363"/>
                  </a:cubicBezTo>
                  <a:cubicBezTo>
                    <a:pt x="65" y="363"/>
                    <a:pt x="38" y="355"/>
                    <a:pt x="6" y="348"/>
                  </a:cubicBezTo>
                  <a:cubicBezTo>
                    <a:pt x="6" y="274"/>
                    <a:pt x="6" y="274"/>
                    <a:pt x="6" y="274"/>
                  </a:cubicBezTo>
                  <a:cubicBezTo>
                    <a:pt x="31" y="282"/>
                    <a:pt x="71" y="296"/>
                    <a:pt x="107" y="296"/>
                  </a:cubicBezTo>
                  <a:cubicBezTo>
                    <a:pt x="131" y="296"/>
                    <a:pt x="156" y="285"/>
                    <a:pt x="156" y="262"/>
                  </a:cubicBezTo>
                  <a:cubicBezTo>
                    <a:pt x="156" y="241"/>
                    <a:pt x="127" y="228"/>
                    <a:pt x="85" y="204"/>
                  </a:cubicBezTo>
                  <a:cubicBezTo>
                    <a:pt x="47" y="185"/>
                    <a:pt x="0" y="145"/>
                    <a:pt x="0" y="94"/>
                  </a:cubicBezTo>
                  <a:cubicBezTo>
                    <a:pt x="0" y="33"/>
                    <a:pt x="58" y="0"/>
                    <a:pt x="135" y="0"/>
                  </a:cubicBezTo>
                  <a:cubicBezTo>
                    <a:pt x="161" y="0"/>
                    <a:pt x="186" y="2"/>
                    <a:pt x="211" y="6"/>
                  </a:cubicBezTo>
                  <a:lnTo>
                    <a:pt x="211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  <p:sp>
          <p:nvSpPr>
            <p:cNvPr id="54" name="Freeform 19"/>
            <p:cNvSpPr>
              <a:spLocks/>
            </p:cNvSpPr>
            <p:nvPr userDrawn="1"/>
          </p:nvSpPr>
          <p:spPr bwMode="black">
            <a:xfrm>
              <a:off x="13054012" y="2405063"/>
              <a:ext cx="850900" cy="1695450"/>
            </a:xfrm>
            <a:custGeom>
              <a:avLst/>
              <a:gdLst>
                <a:gd name="T0" fmla="*/ 221 w 227"/>
                <a:gd name="T1" fmla="*/ 449 h 452"/>
                <a:gd name="T2" fmla="*/ 181 w 227"/>
                <a:gd name="T3" fmla="*/ 452 h 452"/>
                <a:gd name="T4" fmla="*/ 64 w 227"/>
                <a:gd name="T5" fmla="*/ 332 h 452"/>
                <a:gd name="T6" fmla="*/ 64 w 227"/>
                <a:gd name="T7" fmla="*/ 164 h 452"/>
                <a:gd name="T8" fmla="*/ 0 w 227"/>
                <a:gd name="T9" fmla="*/ 167 h 452"/>
                <a:gd name="T10" fmla="*/ 5 w 227"/>
                <a:gd name="T11" fmla="*/ 100 h 452"/>
                <a:gd name="T12" fmla="*/ 64 w 227"/>
                <a:gd name="T13" fmla="*/ 100 h 452"/>
                <a:gd name="T14" fmla="*/ 64 w 227"/>
                <a:gd name="T15" fmla="*/ 33 h 452"/>
                <a:gd name="T16" fmla="*/ 161 w 227"/>
                <a:gd name="T17" fmla="*/ 0 h 452"/>
                <a:gd name="T18" fmla="*/ 155 w 227"/>
                <a:gd name="T19" fmla="*/ 89 h 452"/>
                <a:gd name="T20" fmla="*/ 155 w 227"/>
                <a:gd name="T21" fmla="*/ 100 h 452"/>
                <a:gd name="T22" fmla="*/ 227 w 227"/>
                <a:gd name="T23" fmla="*/ 97 h 452"/>
                <a:gd name="T24" fmla="*/ 223 w 227"/>
                <a:gd name="T25" fmla="*/ 164 h 452"/>
                <a:gd name="T26" fmla="*/ 155 w 227"/>
                <a:gd name="T27" fmla="*/ 164 h 452"/>
                <a:gd name="T28" fmla="*/ 155 w 227"/>
                <a:gd name="T29" fmla="*/ 299 h 452"/>
                <a:gd name="T30" fmla="*/ 205 w 227"/>
                <a:gd name="T31" fmla="*/ 379 h 452"/>
                <a:gd name="T32" fmla="*/ 227 w 227"/>
                <a:gd name="T33" fmla="*/ 376 h 452"/>
                <a:gd name="T34" fmla="*/ 221 w 227"/>
                <a:gd name="T35" fmla="*/ 449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7" h="452">
                  <a:moveTo>
                    <a:pt x="221" y="449"/>
                  </a:moveTo>
                  <a:cubicBezTo>
                    <a:pt x="208" y="450"/>
                    <a:pt x="196" y="452"/>
                    <a:pt x="181" y="452"/>
                  </a:cubicBezTo>
                  <a:cubicBezTo>
                    <a:pt x="136" y="452"/>
                    <a:pt x="64" y="436"/>
                    <a:pt x="64" y="332"/>
                  </a:cubicBezTo>
                  <a:cubicBezTo>
                    <a:pt x="64" y="164"/>
                    <a:pt x="64" y="164"/>
                    <a:pt x="64" y="164"/>
                  </a:cubicBezTo>
                  <a:cubicBezTo>
                    <a:pt x="50" y="164"/>
                    <a:pt x="25" y="166"/>
                    <a:pt x="0" y="16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58" y="30"/>
                    <a:pt x="155" y="75"/>
                    <a:pt x="155" y="89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75" y="100"/>
                    <a:pt x="197" y="100"/>
                    <a:pt x="227" y="97"/>
                  </a:cubicBezTo>
                  <a:cubicBezTo>
                    <a:pt x="223" y="164"/>
                    <a:pt x="223" y="164"/>
                    <a:pt x="223" y="164"/>
                  </a:cubicBezTo>
                  <a:cubicBezTo>
                    <a:pt x="155" y="164"/>
                    <a:pt x="155" y="164"/>
                    <a:pt x="155" y="164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347"/>
                    <a:pt x="155" y="379"/>
                    <a:pt x="205" y="379"/>
                  </a:cubicBezTo>
                  <a:cubicBezTo>
                    <a:pt x="212" y="379"/>
                    <a:pt x="219" y="378"/>
                    <a:pt x="227" y="376"/>
                  </a:cubicBezTo>
                  <a:lnTo>
                    <a:pt x="221" y="4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2800">
                <a:solidFill>
                  <a:srgbClr val="00A8D0"/>
                </a:solidFill>
              </a:endParaRPr>
            </a:p>
          </p:txBody>
        </p:sp>
      </p:grpSp>
      <p:sp>
        <p:nvSpPr>
          <p:cNvPr id="56" name="Inhaltsplatzhalter 2"/>
          <p:cNvSpPr>
            <a:spLocks noGrp="1"/>
          </p:cNvSpPr>
          <p:nvPr>
            <p:ph idx="1" hasCustomPrompt="1"/>
          </p:nvPr>
        </p:nvSpPr>
        <p:spPr>
          <a:xfrm>
            <a:off x="470400" y="982800"/>
            <a:ext cx="11543800" cy="5400000"/>
          </a:xfrm>
          <a:prstGeom prst="rect">
            <a:avLst/>
          </a:prstGeom>
        </p:spPr>
        <p:txBody>
          <a:bodyPr lIns="0" tIns="0" rIns="0" bIns="0"/>
          <a:lstStyle>
            <a:lvl1pPr marL="182563" indent="-182563">
              <a:lnSpc>
                <a:spcPct val="100000"/>
              </a:lnSpc>
              <a:spcBef>
                <a:spcPts val="800"/>
              </a:spcBef>
              <a:buFont typeface="Arial" pitchFamily="34" charset="0"/>
              <a:buChar char="•"/>
              <a:defRPr sz="1800"/>
            </a:lvl1pPr>
            <a:lvl2pPr marL="358775" indent="-176213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Calibri" pitchFamily="34" charset="0"/>
              <a:buChar char="─"/>
              <a:defRPr sz="1600"/>
            </a:lvl2pPr>
            <a:lvl3pPr marL="538163" indent="-179388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Wingdings" pitchFamily="2" charset="2"/>
              <a:buChar char="§"/>
              <a:defRPr sz="1400"/>
            </a:lvl3pPr>
            <a:lvl4pPr marL="717550" indent="-179388">
              <a:lnSpc>
                <a:spcPct val="100000"/>
              </a:lnSpc>
              <a:spcBef>
                <a:spcPts val="800"/>
              </a:spcBef>
              <a:defRPr sz="1200"/>
            </a:lvl4pPr>
            <a:lvl5pPr marL="896938" indent="-179388">
              <a:lnSpc>
                <a:spcPct val="100000"/>
              </a:lnSpc>
              <a:spcBef>
                <a:spcPts val="800"/>
              </a:spcBef>
              <a:buFont typeface="Calibri" pitchFamily="34" charset="0"/>
              <a:buChar char="─"/>
              <a:defRPr sz="1000" baseline="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sz="1200" noProof="0" dirty="0"/>
              <a:t>Fourth level</a:t>
            </a:r>
          </a:p>
          <a:p>
            <a:pPr lvl="4"/>
            <a:r>
              <a:rPr lang="en-US" sz="1000" noProof="0" dirty="0"/>
              <a:t>Fifth level</a:t>
            </a:r>
            <a:endParaRPr lang="en-US" noProof="0" dirty="0"/>
          </a:p>
          <a:p>
            <a:pPr lvl="3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1518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9389E65-2BA8-4F22-BCD3-AD4CC49F6EA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316342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Headline &amp;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1"/>
          </p:nvPr>
        </p:nvSpPr>
        <p:spPr>
          <a:xfrm>
            <a:off x="440267" y="6327648"/>
            <a:ext cx="11311467" cy="30175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1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440272" y="838201"/>
            <a:ext cx="11311465" cy="98145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just">
              <a:buNone/>
              <a:defRPr sz="14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455812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00E1EBC-C47A-4D23-A3CC-5B77823D0A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5234" y="6518276"/>
            <a:ext cx="180735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200">
                <a:solidFill>
                  <a:srgbClr val="415A9C"/>
                </a:solidFill>
              </a:rPr>
              <a:t>Nobody’s Unpredictable</a:t>
            </a:r>
          </a:p>
        </p:txBody>
      </p:sp>
      <p:sp>
        <p:nvSpPr>
          <p:cNvPr id="5" name="Rectangle 174">
            <a:extLst>
              <a:ext uri="{FF2B5EF4-FFF2-40B4-BE49-F238E27FC236}">
                <a16:creationId xmlns:a16="http://schemas.microsoft.com/office/drawing/2014/main" id="{1914D5B9-B341-4866-A4E3-3DD8D3E71346}"/>
              </a:ext>
            </a:extLst>
          </p:cNvPr>
          <p:cNvSpPr>
            <a:spLocks noChangeArrowheads="1"/>
          </p:cNvSpPr>
          <p:nvPr/>
        </p:nvSpPr>
        <p:spPr bwMode="gray">
          <a:xfrm>
            <a:off x="4051301" y="3540126"/>
            <a:ext cx="8140700" cy="881063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US" sz="1800" b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6" name="Rectangle 172">
            <a:extLst>
              <a:ext uri="{FF2B5EF4-FFF2-40B4-BE49-F238E27FC236}">
                <a16:creationId xmlns:a16="http://schemas.microsoft.com/office/drawing/2014/main" id="{646333B4-0F74-4B09-A737-B1D46401F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262688"/>
            <a:ext cx="12192000" cy="214312"/>
          </a:xfrm>
          <a:prstGeom prst="rect">
            <a:avLst/>
          </a:prstGeom>
          <a:solidFill>
            <a:srgbClr val="677BB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US" sz="1800" b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7" name="Picture 130" descr="Ipsos Marketing in color with tagline">
            <a:extLst>
              <a:ext uri="{FF2B5EF4-FFF2-40B4-BE49-F238E27FC236}">
                <a16:creationId xmlns:a16="http://schemas.microsoft.com/office/drawing/2014/main" id="{F834F505-CA74-4516-ABC0-31A7FC355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267" y="304800"/>
            <a:ext cx="5632451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60">
            <a:extLst>
              <a:ext uri="{FF2B5EF4-FFF2-40B4-BE49-F238E27FC236}">
                <a16:creationId xmlns:a16="http://schemas.microsoft.com/office/drawing/2014/main" id="{C9CF83CE-ABE6-49D0-B4C9-5ED6871568E0}"/>
              </a:ext>
            </a:extLst>
          </p:cNvPr>
          <p:cNvGrpSpPr>
            <a:grpSpLocks/>
          </p:cNvGrpSpPr>
          <p:nvPr/>
        </p:nvGrpSpPr>
        <p:grpSpPr bwMode="auto">
          <a:xfrm>
            <a:off x="508000" y="381000"/>
            <a:ext cx="1441451" cy="992188"/>
            <a:chOff x="1020" y="346"/>
            <a:chExt cx="4114" cy="3756"/>
          </a:xfrm>
        </p:grpSpPr>
        <p:sp>
          <p:nvSpPr>
            <p:cNvPr id="9" name="Freeform 61">
              <a:extLst>
                <a:ext uri="{FF2B5EF4-FFF2-40B4-BE49-F238E27FC236}">
                  <a16:creationId xmlns:a16="http://schemas.microsoft.com/office/drawing/2014/main" id="{5A67252F-5211-452D-9FA8-53665C8D24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/>
              <a:ahLst/>
              <a:cxnLst>
                <a:cxn ang="0">
                  <a:pos x="0" y="3756"/>
                </a:cxn>
                <a:cxn ang="0">
                  <a:pos x="0" y="0"/>
                </a:cxn>
                <a:cxn ang="0">
                  <a:pos x="4022" y="0"/>
                </a:cxn>
                <a:cxn ang="0">
                  <a:pos x="4022" y="0"/>
                </a:cxn>
                <a:cxn ang="0">
                  <a:pos x="4040" y="118"/>
                </a:cxn>
                <a:cxn ang="0">
                  <a:pos x="4054" y="234"/>
                </a:cxn>
                <a:cxn ang="0">
                  <a:pos x="4068" y="350"/>
                </a:cxn>
                <a:cxn ang="0">
                  <a:pos x="4078" y="468"/>
                </a:cxn>
                <a:cxn ang="0">
                  <a:pos x="4088" y="584"/>
                </a:cxn>
                <a:cxn ang="0">
                  <a:pos x="4096" y="700"/>
                </a:cxn>
                <a:cxn ang="0">
                  <a:pos x="4104" y="814"/>
                </a:cxn>
                <a:cxn ang="0">
                  <a:pos x="4108" y="930"/>
                </a:cxn>
                <a:cxn ang="0">
                  <a:pos x="4112" y="1046"/>
                </a:cxn>
                <a:cxn ang="0">
                  <a:pos x="4114" y="1162"/>
                </a:cxn>
                <a:cxn ang="0">
                  <a:pos x="4112" y="1276"/>
                </a:cxn>
                <a:cxn ang="0">
                  <a:pos x="4110" y="1392"/>
                </a:cxn>
                <a:cxn ang="0">
                  <a:pos x="4106" y="1508"/>
                </a:cxn>
                <a:cxn ang="0">
                  <a:pos x="4100" y="1622"/>
                </a:cxn>
                <a:cxn ang="0">
                  <a:pos x="4092" y="1738"/>
                </a:cxn>
                <a:cxn ang="0">
                  <a:pos x="4082" y="1854"/>
                </a:cxn>
                <a:cxn ang="0">
                  <a:pos x="4070" y="1970"/>
                </a:cxn>
                <a:cxn ang="0">
                  <a:pos x="4056" y="2086"/>
                </a:cxn>
                <a:cxn ang="0">
                  <a:pos x="4040" y="2202"/>
                </a:cxn>
                <a:cxn ang="0">
                  <a:pos x="4020" y="2320"/>
                </a:cxn>
                <a:cxn ang="0">
                  <a:pos x="4000" y="2436"/>
                </a:cxn>
                <a:cxn ang="0">
                  <a:pos x="3978" y="2554"/>
                </a:cxn>
                <a:cxn ang="0">
                  <a:pos x="3952" y="2672"/>
                </a:cxn>
                <a:cxn ang="0">
                  <a:pos x="3926" y="2790"/>
                </a:cxn>
                <a:cxn ang="0">
                  <a:pos x="3896" y="2908"/>
                </a:cxn>
                <a:cxn ang="0">
                  <a:pos x="3864" y="3028"/>
                </a:cxn>
                <a:cxn ang="0">
                  <a:pos x="3830" y="3148"/>
                </a:cxn>
                <a:cxn ang="0">
                  <a:pos x="3792" y="3268"/>
                </a:cxn>
                <a:cxn ang="0">
                  <a:pos x="3754" y="3388"/>
                </a:cxn>
                <a:cxn ang="0">
                  <a:pos x="3712" y="3510"/>
                </a:cxn>
                <a:cxn ang="0">
                  <a:pos x="3668" y="3632"/>
                </a:cxn>
                <a:cxn ang="0">
                  <a:pos x="3620" y="3756"/>
                </a:cxn>
                <a:cxn ang="0">
                  <a:pos x="0" y="3756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0" name="Freeform 62">
              <a:extLst>
                <a:ext uri="{FF2B5EF4-FFF2-40B4-BE49-F238E27FC236}">
                  <a16:creationId xmlns:a16="http://schemas.microsoft.com/office/drawing/2014/main" id="{89745753-79D7-459A-9C99-7B57BD8269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33" y="1722"/>
              <a:ext cx="91" cy="60"/>
            </a:xfrm>
            <a:custGeom>
              <a:avLst/>
              <a:gdLst/>
              <a:ahLst/>
              <a:cxnLst>
                <a:cxn ang="0">
                  <a:pos x="18" y="44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4" y="60"/>
                </a:cxn>
                <a:cxn ang="0">
                  <a:pos x="28" y="62"/>
                </a:cxn>
                <a:cxn ang="0">
                  <a:pos x="42" y="58"/>
                </a:cxn>
                <a:cxn ang="0">
                  <a:pos x="54" y="54"/>
                </a:cxn>
                <a:cxn ang="0">
                  <a:pos x="66" y="48"/>
                </a:cxn>
                <a:cxn ang="0">
                  <a:pos x="76" y="40"/>
                </a:cxn>
                <a:cxn ang="0">
                  <a:pos x="82" y="32"/>
                </a:cxn>
                <a:cxn ang="0">
                  <a:pos x="88" y="2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6" y="6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0" y="28"/>
                </a:cxn>
                <a:cxn ang="0">
                  <a:pos x="24" y="36"/>
                </a:cxn>
                <a:cxn ang="0">
                  <a:pos x="18" y="44"/>
                </a:cxn>
                <a:cxn ang="0">
                  <a:pos x="18" y="44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1" name="Freeform 63">
              <a:extLst>
                <a:ext uri="{FF2B5EF4-FFF2-40B4-BE49-F238E27FC236}">
                  <a16:creationId xmlns:a16="http://schemas.microsoft.com/office/drawing/2014/main" id="{B2C33CB7-A6F6-40D5-9D06-E48C04CAEA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26" y="1878"/>
              <a:ext cx="66" cy="72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8"/>
                </a:cxn>
                <a:cxn ang="0">
                  <a:pos x="4" y="28"/>
                </a:cxn>
                <a:cxn ang="0">
                  <a:pos x="6" y="36"/>
                </a:cxn>
                <a:cxn ang="0">
                  <a:pos x="12" y="44"/>
                </a:cxn>
                <a:cxn ang="0">
                  <a:pos x="18" y="50"/>
                </a:cxn>
                <a:cxn ang="0">
                  <a:pos x="26" y="58"/>
                </a:cxn>
                <a:cxn ang="0">
                  <a:pos x="36" y="64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66" y="60"/>
                </a:cxn>
                <a:cxn ang="0">
                  <a:pos x="68" y="54"/>
                </a:cxn>
                <a:cxn ang="0">
                  <a:pos x="68" y="50"/>
                </a:cxn>
                <a:cxn ang="0">
                  <a:pos x="66" y="40"/>
                </a:cxn>
                <a:cxn ang="0">
                  <a:pos x="62" y="32"/>
                </a:cxn>
                <a:cxn ang="0">
                  <a:pos x="54" y="22"/>
                </a:cxn>
                <a:cxn ang="0">
                  <a:pos x="46" y="14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2" name="Freeform 64">
              <a:extLst>
                <a:ext uri="{FF2B5EF4-FFF2-40B4-BE49-F238E27FC236}">
                  <a16:creationId xmlns:a16="http://schemas.microsoft.com/office/drawing/2014/main" id="{04BD246B-5AEE-46C2-B4AF-B55E9C2D9A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36" y="1217"/>
              <a:ext cx="103" cy="72"/>
            </a:xfrm>
            <a:custGeom>
              <a:avLst/>
              <a:gdLst/>
              <a:ahLst/>
              <a:cxnLst>
                <a:cxn ang="0">
                  <a:pos x="22" y="54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16" y="74"/>
                </a:cxn>
                <a:cxn ang="0">
                  <a:pos x="32" y="76"/>
                </a:cxn>
                <a:cxn ang="0">
                  <a:pos x="46" y="74"/>
                </a:cxn>
                <a:cxn ang="0">
                  <a:pos x="60" y="68"/>
                </a:cxn>
                <a:cxn ang="0">
                  <a:pos x="72" y="62"/>
                </a:cxn>
                <a:cxn ang="0">
                  <a:pos x="82" y="52"/>
                </a:cxn>
                <a:cxn ang="0">
                  <a:pos x="90" y="42"/>
                </a:cxn>
                <a:cxn ang="0">
                  <a:pos x="98" y="3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80" y="6"/>
                </a:cxn>
                <a:cxn ang="0">
                  <a:pos x="68" y="10"/>
                </a:cxn>
                <a:cxn ang="0">
                  <a:pos x="58" y="14"/>
                </a:cxn>
                <a:cxn ang="0">
                  <a:pos x="48" y="20"/>
                </a:cxn>
                <a:cxn ang="0">
                  <a:pos x="38" y="28"/>
                </a:cxn>
                <a:cxn ang="0">
                  <a:pos x="30" y="40"/>
                </a:cxn>
                <a:cxn ang="0">
                  <a:pos x="22" y="54"/>
                </a:cxn>
                <a:cxn ang="0">
                  <a:pos x="22" y="54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3" name="Freeform 65">
              <a:extLst>
                <a:ext uri="{FF2B5EF4-FFF2-40B4-BE49-F238E27FC236}">
                  <a16:creationId xmlns:a16="http://schemas.microsoft.com/office/drawing/2014/main" id="{2CC2335A-FD09-4396-9440-6A52CBCCD4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76" y="1392"/>
              <a:ext cx="85" cy="72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0" y="8"/>
                </a:cxn>
                <a:cxn ang="0">
                  <a:pos x="30" y="18"/>
                </a:cxn>
                <a:cxn ang="0">
                  <a:pos x="20" y="24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0" y="48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16" y="72"/>
                </a:cxn>
                <a:cxn ang="0">
                  <a:pos x="30" y="70"/>
                </a:cxn>
                <a:cxn ang="0">
                  <a:pos x="42" y="66"/>
                </a:cxn>
                <a:cxn ang="0">
                  <a:pos x="52" y="60"/>
                </a:cxn>
                <a:cxn ang="0">
                  <a:pos x="62" y="52"/>
                </a:cxn>
                <a:cxn ang="0">
                  <a:pos x="70" y="42"/>
                </a:cxn>
                <a:cxn ang="0">
                  <a:pos x="82" y="24"/>
                </a:cxn>
                <a:cxn ang="0">
                  <a:pos x="82" y="24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4" name="Freeform 66">
              <a:extLst>
                <a:ext uri="{FF2B5EF4-FFF2-40B4-BE49-F238E27FC236}">
                  <a16:creationId xmlns:a16="http://schemas.microsoft.com/office/drawing/2014/main" id="{3667B322-AB93-475C-8345-72D1AC67AF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52" y="1590"/>
              <a:ext cx="97" cy="60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4" y="58"/>
                </a:cxn>
                <a:cxn ang="0">
                  <a:pos x="14" y="58"/>
                </a:cxn>
                <a:cxn ang="0">
                  <a:pos x="30" y="62"/>
                </a:cxn>
                <a:cxn ang="0">
                  <a:pos x="44" y="60"/>
                </a:cxn>
                <a:cxn ang="0">
                  <a:pos x="54" y="56"/>
                </a:cxn>
                <a:cxn ang="0">
                  <a:pos x="60" y="50"/>
                </a:cxn>
                <a:cxn ang="0">
                  <a:pos x="66" y="42"/>
                </a:cxn>
                <a:cxn ang="0">
                  <a:pos x="70" y="34"/>
                </a:cxn>
                <a:cxn ang="0">
                  <a:pos x="78" y="18"/>
                </a:cxn>
                <a:cxn ang="0">
                  <a:pos x="98" y="2"/>
                </a:cxn>
                <a:cxn ang="0">
                  <a:pos x="98" y="2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50" y="6"/>
                </a:cxn>
                <a:cxn ang="0">
                  <a:pos x="36" y="14"/>
                </a:cxn>
                <a:cxn ang="0">
                  <a:pos x="24" y="22"/>
                </a:cxn>
                <a:cxn ang="0">
                  <a:pos x="14" y="30"/>
                </a:cxn>
                <a:cxn ang="0">
                  <a:pos x="6" y="40"/>
                </a:cxn>
                <a:cxn ang="0">
                  <a:pos x="0" y="50"/>
                </a:cxn>
                <a:cxn ang="0">
                  <a:pos x="0" y="50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5" name="Freeform 67">
              <a:extLst>
                <a:ext uri="{FF2B5EF4-FFF2-40B4-BE49-F238E27FC236}">
                  <a16:creationId xmlns:a16="http://schemas.microsoft.com/office/drawing/2014/main" id="{78524DBB-DDA4-446D-9968-63037771C8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24" y="941"/>
              <a:ext cx="97" cy="54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4"/>
                </a:cxn>
                <a:cxn ang="0">
                  <a:pos x="4" y="20"/>
                </a:cxn>
                <a:cxn ang="0">
                  <a:pos x="14" y="32"/>
                </a:cxn>
                <a:cxn ang="0">
                  <a:pos x="26" y="42"/>
                </a:cxn>
                <a:cxn ang="0">
                  <a:pos x="42" y="50"/>
                </a:cxn>
                <a:cxn ang="0">
                  <a:pos x="58" y="56"/>
                </a:cxn>
                <a:cxn ang="0">
                  <a:pos x="72" y="58"/>
                </a:cxn>
                <a:cxn ang="0">
                  <a:pos x="78" y="58"/>
                </a:cxn>
                <a:cxn ang="0">
                  <a:pos x="84" y="56"/>
                </a:cxn>
                <a:cxn ang="0">
                  <a:pos x="90" y="54"/>
                </a:cxn>
                <a:cxn ang="0">
                  <a:pos x="94" y="50"/>
                </a:cxn>
                <a:cxn ang="0">
                  <a:pos x="96" y="20"/>
                </a:cxn>
                <a:cxn ang="0">
                  <a:pos x="96" y="20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6" name="Freeform 68">
              <a:extLst>
                <a:ext uri="{FF2B5EF4-FFF2-40B4-BE49-F238E27FC236}">
                  <a16:creationId xmlns:a16="http://schemas.microsoft.com/office/drawing/2014/main" id="{B800E298-A199-4D6E-9E84-9BCF88E630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41" y="851"/>
              <a:ext cx="66" cy="102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30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4" y="60"/>
                </a:cxn>
                <a:cxn ang="0">
                  <a:pos x="8" y="72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44" y="78"/>
                </a:cxn>
                <a:cxn ang="0">
                  <a:pos x="54" y="66"/>
                </a:cxn>
                <a:cxn ang="0">
                  <a:pos x="60" y="54"/>
                </a:cxn>
                <a:cxn ang="0">
                  <a:pos x="64" y="44"/>
                </a:cxn>
                <a:cxn ang="0">
                  <a:pos x="64" y="38"/>
                </a:cxn>
                <a:cxn ang="0">
                  <a:pos x="62" y="32"/>
                </a:cxn>
                <a:cxn ang="0">
                  <a:pos x="60" y="26"/>
                </a:cxn>
                <a:cxn ang="0">
                  <a:pos x="56" y="20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7" name="Freeform 69">
              <a:extLst>
                <a:ext uri="{FF2B5EF4-FFF2-40B4-BE49-F238E27FC236}">
                  <a16:creationId xmlns:a16="http://schemas.microsoft.com/office/drawing/2014/main" id="{D77601F2-133C-4484-865E-EBF8284B377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171" y="665"/>
              <a:ext cx="767" cy="1977"/>
            </a:xfrm>
            <a:custGeom>
              <a:avLst/>
              <a:gdLst/>
              <a:ahLst/>
              <a:cxnLst>
                <a:cxn ang="0">
                  <a:pos x="636" y="774"/>
                </a:cxn>
                <a:cxn ang="0">
                  <a:pos x="688" y="690"/>
                </a:cxn>
                <a:cxn ang="0">
                  <a:pos x="686" y="488"/>
                </a:cxn>
                <a:cxn ang="0">
                  <a:pos x="694" y="430"/>
                </a:cxn>
                <a:cxn ang="0">
                  <a:pos x="694" y="376"/>
                </a:cxn>
                <a:cxn ang="0">
                  <a:pos x="676" y="320"/>
                </a:cxn>
                <a:cxn ang="0">
                  <a:pos x="646" y="280"/>
                </a:cxn>
                <a:cxn ang="0">
                  <a:pos x="648" y="238"/>
                </a:cxn>
                <a:cxn ang="0">
                  <a:pos x="610" y="226"/>
                </a:cxn>
                <a:cxn ang="0">
                  <a:pos x="580" y="190"/>
                </a:cxn>
                <a:cxn ang="0">
                  <a:pos x="568" y="180"/>
                </a:cxn>
                <a:cxn ang="0">
                  <a:pos x="526" y="182"/>
                </a:cxn>
                <a:cxn ang="0">
                  <a:pos x="518" y="138"/>
                </a:cxn>
                <a:cxn ang="0">
                  <a:pos x="472" y="156"/>
                </a:cxn>
                <a:cxn ang="0">
                  <a:pos x="474" y="116"/>
                </a:cxn>
                <a:cxn ang="0">
                  <a:pos x="432" y="120"/>
                </a:cxn>
                <a:cxn ang="0">
                  <a:pos x="388" y="132"/>
                </a:cxn>
                <a:cxn ang="0">
                  <a:pos x="388" y="80"/>
                </a:cxn>
                <a:cxn ang="0">
                  <a:pos x="376" y="68"/>
                </a:cxn>
                <a:cxn ang="0">
                  <a:pos x="346" y="44"/>
                </a:cxn>
                <a:cxn ang="0">
                  <a:pos x="314" y="88"/>
                </a:cxn>
                <a:cxn ang="0">
                  <a:pos x="306" y="64"/>
                </a:cxn>
                <a:cxn ang="0">
                  <a:pos x="330" y="46"/>
                </a:cxn>
                <a:cxn ang="0">
                  <a:pos x="256" y="122"/>
                </a:cxn>
                <a:cxn ang="0">
                  <a:pos x="236" y="92"/>
                </a:cxn>
                <a:cxn ang="0">
                  <a:pos x="290" y="18"/>
                </a:cxn>
                <a:cxn ang="0">
                  <a:pos x="218" y="62"/>
                </a:cxn>
                <a:cxn ang="0">
                  <a:pos x="214" y="90"/>
                </a:cxn>
                <a:cxn ang="0">
                  <a:pos x="208" y="60"/>
                </a:cxn>
                <a:cxn ang="0">
                  <a:pos x="212" y="8"/>
                </a:cxn>
                <a:cxn ang="0">
                  <a:pos x="184" y="40"/>
                </a:cxn>
                <a:cxn ang="0">
                  <a:pos x="162" y="0"/>
                </a:cxn>
                <a:cxn ang="0">
                  <a:pos x="156" y="94"/>
                </a:cxn>
                <a:cxn ang="0">
                  <a:pos x="138" y="12"/>
                </a:cxn>
                <a:cxn ang="0">
                  <a:pos x="84" y="74"/>
                </a:cxn>
                <a:cxn ang="0">
                  <a:pos x="62" y="98"/>
                </a:cxn>
                <a:cxn ang="0">
                  <a:pos x="54" y="20"/>
                </a:cxn>
                <a:cxn ang="0">
                  <a:pos x="86" y="738"/>
                </a:cxn>
                <a:cxn ang="0">
                  <a:pos x="38" y="1700"/>
                </a:cxn>
                <a:cxn ang="0">
                  <a:pos x="176" y="1954"/>
                </a:cxn>
                <a:cxn ang="0">
                  <a:pos x="576" y="1976"/>
                </a:cxn>
                <a:cxn ang="0">
                  <a:pos x="656" y="1938"/>
                </a:cxn>
                <a:cxn ang="0">
                  <a:pos x="472" y="1910"/>
                </a:cxn>
                <a:cxn ang="0">
                  <a:pos x="368" y="1874"/>
                </a:cxn>
                <a:cxn ang="0">
                  <a:pos x="266" y="1722"/>
                </a:cxn>
                <a:cxn ang="0">
                  <a:pos x="260" y="1568"/>
                </a:cxn>
                <a:cxn ang="0">
                  <a:pos x="304" y="1496"/>
                </a:cxn>
                <a:cxn ang="0">
                  <a:pos x="552" y="1494"/>
                </a:cxn>
                <a:cxn ang="0">
                  <a:pos x="682" y="1452"/>
                </a:cxn>
                <a:cxn ang="0">
                  <a:pos x="654" y="1352"/>
                </a:cxn>
                <a:cxn ang="0">
                  <a:pos x="692" y="1264"/>
                </a:cxn>
                <a:cxn ang="0">
                  <a:pos x="610" y="1220"/>
                </a:cxn>
                <a:cxn ang="0">
                  <a:pos x="694" y="1188"/>
                </a:cxn>
                <a:cxn ang="0">
                  <a:pos x="698" y="1124"/>
                </a:cxn>
                <a:cxn ang="0">
                  <a:pos x="714" y="1052"/>
                </a:cxn>
                <a:cxn ang="0">
                  <a:pos x="772" y="1002"/>
                </a:cxn>
                <a:cxn ang="0">
                  <a:pos x="492" y="850"/>
                </a:cxn>
                <a:cxn ang="0">
                  <a:pos x="362" y="826"/>
                </a:cxn>
                <a:cxn ang="0">
                  <a:pos x="424" y="782"/>
                </a:cxn>
                <a:cxn ang="0">
                  <a:pos x="532" y="794"/>
                </a:cxn>
                <a:cxn ang="0">
                  <a:pos x="516" y="846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8" name="Freeform 70">
              <a:extLst>
                <a:ext uri="{FF2B5EF4-FFF2-40B4-BE49-F238E27FC236}">
                  <a16:creationId xmlns:a16="http://schemas.microsoft.com/office/drawing/2014/main" id="{5967F574-85F5-40BE-9E62-7D6BA59352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" y="346"/>
              <a:ext cx="2187" cy="3756"/>
            </a:xfrm>
            <a:custGeom>
              <a:avLst/>
              <a:gdLst/>
              <a:ahLst/>
              <a:cxnLst>
                <a:cxn ang="0">
                  <a:pos x="1908" y="3290"/>
                </a:cxn>
                <a:cxn ang="0">
                  <a:pos x="2188" y="336"/>
                </a:cxn>
                <a:cxn ang="0">
                  <a:pos x="2158" y="426"/>
                </a:cxn>
                <a:cxn ang="0">
                  <a:pos x="2088" y="368"/>
                </a:cxn>
                <a:cxn ang="0">
                  <a:pos x="2080" y="432"/>
                </a:cxn>
                <a:cxn ang="0">
                  <a:pos x="2032" y="374"/>
                </a:cxn>
                <a:cxn ang="0">
                  <a:pos x="1992" y="446"/>
                </a:cxn>
                <a:cxn ang="0">
                  <a:pos x="1962" y="396"/>
                </a:cxn>
                <a:cxn ang="0">
                  <a:pos x="1916" y="472"/>
                </a:cxn>
                <a:cxn ang="0">
                  <a:pos x="1882" y="416"/>
                </a:cxn>
                <a:cxn ang="0">
                  <a:pos x="1852" y="538"/>
                </a:cxn>
                <a:cxn ang="0">
                  <a:pos x="1828" y="458"/>
                </a:cxn>
                <a:cxn ang="0">
                  <a:pos x="1772" y="502"/>
                </a:cxn>
                <a:cxn ang="0">
                  <a:pos x="1750" y="544"/>
                </a:cxn>
                <a:cxn ang="0">
                  <a:pos x="1664" y="534"/>
                </a:cxn>
                <a:cxn ang="0">
                  <a:pos x="1670" y="594"/>
                </a:cxn>
                <a:cxn ang="0">
                  <a:pos x="1558" y="570"/>
                </a:cxn>
                <a:cxn ang="0">
                  <a:pos x="1620" y="638"/>
                </a:cxn>
                <a:cxn ang="0">
                  <a:pos x="1632" y="668"/>
                </a:cxn>
                <a:cxn ang="0">
                  <a:pos x="1540" y="638"/>
                </a:cxn>
                <a:cxn ang="0">
                  <a:pos x="1546" y="702"/>
                </a:cxn>
                <a:cxn ang="0">
                  <a:pos x="1594" y="762"/>
                </a:cxn>
                <a:cxn ang="0">
                  <a:pos x="1422" y="704"/>
                </a:cxn>
                <a:cxn ang="0">
                  <a:pos x="1514" y="784"/>
                </a:cxn>
                <a:cxn ang="0">
                  <a:pos x="1534" y="848"/>
                </a:cxn>
                <a:cxn ang="0">
                  <a:pos x="1504" y="890"/>
                </a:cxn>
                <a:cxn ang="0">
                  <a:pos x="1426" y="844"/>
                </a:cxn>
                <a:cxn ang="0">
                  <a:pos x="1362" y="830"/>
                </a:cxn>
                <a:cxn ang="0">
                  <a:pos x="1310" y="904"/>
                </a:cxn>
                <a:cxn ang="0">
                  <a:pos x="1472" y="920"/>
                </a:cxn>
                <a:cxn ang="0">
                  <a:pos x="1386" y="982"/>
                </a:cxn>
                <a:cxn ang="0">
                  <a:pos x="1422" y="1038"/>
                </a:cxn>
                <a:cxn ang="0">
                  <a:pos x="1454" y="1058"/>
                </a:cxn>
                <a:cxn ang="0">
                  <a:pos x="1436" y="1156"/>
                </a:cxn>
                <a:cxn ang="0">
                  <a:pos x="1368" y="1182"/>
                </a:cxn>
                <a:cxn ang="0">
                  <a:pos x="1374" y="1242"/>
                </a:cxn>
                <a:cxn ang="0">
                  <a:pos x="1396" y="1290"/>
                </a:cxn>
                <a:cxn ang="0">
                  <a:pos x="1392" y="1342"/>
                </a:cxn>
                <a:cxn ang="0">
                  <a:pos x="1410" y="1384"/>
                </a:cxn>
                <a:cxn ang="0">
                  <a:pos x="1438" y="1404"/>
                </a:cxn>
                <a:cxn ang="0">
                  <a:pos x="1484" y="1472"/>
                </a:cxn>
                <a:cxn ang="0">
                  <a:pos x="1540" y="1486"/>
                </a:cxn>
                <a:cxn ang="0">
                  <a:pos x="1576" y="1588"/>
                </a:cxn>
                <a:cxn ang="0">
                  <a:pos x="1632" y="1496"/>
                </a:cxn>
                <a:cxn ang="0">
                  <a:pos x="1644" y="1570"/>
                </a:cxn>
                <a:cxn ang="0">
                  <a:pos x="1732" y="1560"/>
                </a:cxn>
                <a:cxn ang="0">
                  <a:pos x="1720" y="1614"/>
                </a:cxn>
                <a:cxn ang="0">
                  <a:pos x="1724" y="1660"/>
                </a:cxn>
                <a:cxn ang="0">
                  <a:pos x="1760" y="1698"/>
                </a:cxn>
                <a:cxn ang="0">
                  <a:pos x="1796" y="1742"/>
                </a:cxn>
                <a:cxn ang="0">
                  <a:pos x="1852" y="1692"/>
                </a:cxn>
                <a:cxn ang="0">
                  <a:pos x="1886" y="1682"/>
                </a:cxn>
                <a:cxn ang="0">
                  <a:pos x="1916" y="1748"/>
                </a:cxn>
                <a:cxn ang="0">
                  <a:pos x="1936" y="1794"/>
                </a:cxn>
                <a:cxn ang="0">
                  <a:pos x="1966" y="1864"/>
                </a:cxn>
                <a:cxn ang="0">
                  <a:pos x="2032" y="1936"/>
                </a:cxn>
                <a:cxn ang="0">
                  <a:pos x="1960" y="2136"/>
                </a:cxn>
                <a:cxn ang="0">
                  <a:pos x="1752" y="2224"/>
                </a:cxn>
                <a:cxn ang="0">
                  <a:pos x="1624" y="2286"/>
                </a:cxn>
                <a:cxn ang="0">
                  <a:pos x="1820" y="2290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19" name="Freeform 71">
              <a:extLst>
                <a:ext uri="{FF2B5EF4-FFF2-40B4-BE49-F238E27FC236}">
                  <a16:creationId xmlns:a16="http://schemas.microsoft.com/office/drawing/2014/main" id="{03E170F9-36FB-456E-84BE-E91BCD4F226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267" y="2816"/>
              <a:ext cx="695" cy="679"/>
            </a:xfrm>
            <a:custGeom>
              <a:avLst/>
              <a:gdLst/>
              <a:ahLst/>
              <a:cxnLst>
                <a:cxn ang="0">
                  <a:pos x="176" y="312"/>
                </a:cxn>
                <a:cxn ang="0">
                  <a:pos x="186" y="252"/>
                </a:cxn>
                <a:cxn ang="0">
                  <a:pos x="208" y="204"/>
                </a:cxn>
                <a:cxn ang="0">
                  <a:pos x="242" y="168"/>
                </a:cxn>
                <a:cxn ang="0">
                  <a:pos x="290" y="144"/>
                </a:cxn>
                <a:cxn ang="0">
                  <a:pos x="348" y="136"/>
                </a:cxn>
                <a:cxn ang="0">
                  <a:pos x="388" y="140"/>
                </a:cxn>
                <a:cxn ang="0">
                  <a:pos x="438" y="158"/>
                </a:cxn>
                <a:cxn ang="0">
                  <a:pos x="476" y="188"/>
                </a:cxn>
                <a:cxn ang="0">
                  <a:pos x="502" y="232"/>
                </a:cxn>
                <a:cxn ang="0">
                  <a:pos x="516" y="290"/>
                </a:cxn>
                <a:cxn ang="0">
                  <a:pos x="518" y="334"/>
                </a:cxn>
                <a:cxn ang="0">
                  <a:pos x="512" y="396"/>
                </a:cxn>
                <a:cxn ang="0">
                  <a:pos x="494" y="450"/>
                </a:cxn>
                <a:cxn ang="0">
                  <a:pos x="466" y="492"/>
                </a:cxn>
                <a:cxn ang="0">
                  <a:pos x="424" y="522"/>
                </a:cxn>
                <a:cxn ang="0">
                  <a:pos x="370" y="538"/>
                </a:cxn>
                <a:cxn ang="0">
                  <a:pos x="328" y="538"/>
                </a:cxn>
                <a:cxn ang="0">
                  <a:pos x="276" y="524"/>
                </a:cxn>
                <a:cxn ang="0">
                  <a:pos x="232" y="494"/>
                </a:cxn>
                <a:cxn ang="0">
                  <a:pos x="202" y="450"/>
                </a:cxn>
                <a:cxn ang="0">
                  <a:pos x="182" y="396"/>
                </a:cxn>
                <a:cxn ang="0">
                  <a:pos x="176" y="334"/>
                </a:cxn>
                <a:cxn ang="0">
                  <a:pos x="348" y="676"/>
                </a:cxn>
                <a:cxn ang="0">
                  <a:pos x="458" y="660"/>
                </a:cxn>
                <a:cxn ang="0">
                  <a:pos x="550" y="618"/>
                </a:cxn>
                <a:cxn ang="0">
                  <a:pos x="622" y="552"/>
                </a:cxn>
                <a:cxn ang="0">
                  <a:pos x="670" y="466"/>
                </a:cxn>
                <a:cxn ang="0">
                  <a:pos x="694" y="368"/>
                </a:cxn>
                <a:cxn ang="0">
                  <a:pos x="694" y="298"/>
                </a:cxn>
                <a:cxn ang="0">
                  <a:pos x="670" y="198"/>
                </a:cxn>
                <a:cxn ang="0">
                  <a:pos x="620" y="116"/>
                </a:cxn>
                <a:cxn ang="0">
                  <a:pos x="548" y="52"/>
                </a:cxn>
                <a:cxn ang="0">
                  <a:pos x="458" y="14"/>
                </a:cxn>
                <a:cxn ang="0">
                  <a:pos x="348" y="0"/>
                </a:cxn>
                <a:cxn ang="0">
                  <a:pos x="274" y="6"/>
                </a:cxn>
                <a:cxn ang="0">
                  <a:pos x="176" y="36"/>
                </a:cxn>
                <a:cxn ang="0">
                  <a:pos x="96" y="90"/>
                </a:cxn>
                <a:cxn ang="0">
                  <a:pos x="38" y="166"/>
                </a:cxn>
                <a:cxn ang="0">
                  <a:pos x="6" y="262"/>
                </a:cxn>
                <a:cxn ang="0">
                  <a:pos x="0" y="334"/>
                </a:cxn>
                <a:cxn ang="0">
                  <a:pos x="14" y="438"/>
                </a:cxn>
                <a:cxn ang="0">
                  <a:pos x="56" y="530"/>
                </a:cxn>
                <a:cxn ang="0">
                  <a:pos x="122" y="600"/>
                </a:cxn>
                <a:cxn ang="0">
                  <a:pos x="208" y="650"/>
                </a:cxn>
                <a:cxn ang="0">
                  <a:pos x="310" y="674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0" name="Freeform 72">
              <a:extLst>
                <a:ext uri="{FF2B5EF4-FFF2-40B4-BE49-F238E27FC236}">
                  <a16:creationId xmlns:a16="http://schemas.microsoft.com/office/drawing/2014/main" id="{94065AC2-95C1-4D20-BD66-CB23E9FC54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53" y="2816"/>
              <a:ext cx="483" cy="679"/>
            </a:xfrm>
            <a:custGeom>
              <a:avLst/>
              <a:gdLst/>
              <a:ahLst/>
              <a:cxnLst>
                <a:cxn ang="0">
                  <a:pos x="412" y="138"/>
                </a:cxn>
                <a:cxn ang="0">
                  <a:pos x="324" y="126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8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38" y="2"/>
                </a:cxn>
                <a:cxn ang="0">
                  <a:pos x="412" y="138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1" name="Freeform 73">
              <a:extLst>
                <a:ext uri="{FF2B5EF4-FFF2-40B4-BE49-F238E27FC236}">
                  <a16:creationId xmlns:a16="http://schemas.microsoft.com/office/drawing/2014/main" id="{AB99112B-FE6C-47E1-8CEC-0282A81FE4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27" y="2582"/>
              <a:ext cx="248" cy="889"/>
            </a:xfrm>
            <a:custGeom>
              <a:avLst/>
              <a:gdLst/>
              <a:ahLst/>
              <a:cxnLst>
                <a:cxn ang="0">
                  <a:pos x="20" y="890"/>
                </a:cxn>
                <a:cxn ang="0">
                  <a:pos x="20" y="890"/>
                </a:cxn>
                <a:cxn ang="0">
                  <a:pos x="26" y="786"/>
                </a:cxn>
                <a:cxn ang="0">
                  <a:pos x="28" y="660"/>
                </a:cxn>
                <a:cxn ang="0">
                  <a:pos x="28" y="314"/>
                </a:cxn>
                <a:cxn ang="0">
                  <a:pos x="28" y="314"/>
                </a:cxn>
                <a:cxn ang="0">
                  <a:pos x="26" y="224"/>
                </a:cxn>
                <a:cxn ang="0">
                  <a:pos x="20" y="144"/>
                </a:cxn>
                <a:cxn ang="0">
                  <a:pos x="12" y="72"/>
                </a:cxn>
                <a:cxn ang="0">
                  <a:pos x="0" y="0"/>
                </a:cxn>
                <a:cxn ang="0">
                  <a:pos x="230" y="0"/>
                </a:cxn>
                <a:cxn ang="0">
                  <a:pos x="230" y="0"/>
                </a:cxn>
                <a:cxn ang="0">
                  <a:pos x="230" y="54"/>
                </a:cxn>
                <a:cxn ang="0">
                  <a:pos x="226" y="114"/>
                </a:cxn>
                <a:cxn ang="0">
                  <a:pos x="224" y="180"/>
                </a:cxn>
                <a:cxn ang="0">
                  <a:pos x="224" y="254"/>
                </a:cxn>
                <a:cxn ang="0">
                  <a:pos x="224" y="578"/>
                </a:cxn>
                <a:cxn ang="0">
                  <a:pos x="224" y="578"/>
                </a:cxn>
                <a:cxn ang="0">
                  <a:pos x="226" y="654"/>
                </a:cxn>
                <a:cxn ang="0">
                  <a:pos x="232" y="736"/>
                </a:cxn>
                <a:cxn ang="0">
                  <a:pos x="240" y="818"/>
                </a:cxn>
                <a:cxn ang="0">
                  <a:pos x="250" y="890"/>
                </a:cxn>
                <a:cxn ang="0">
                  <a:pos x="20" y="890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2" name="Freeform 74">
              <a:extLst>
                <a:ext uri="{FF2B5EF4-FFF2-40B4-BE49-F238E27FC236}">
                  <a16:creationId xmlns:a16="http://schemas.microsoft.com/office/drawing/2014/main" id="{96EB44C5-0470-4277-9713-2E6F72871F4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902" y="2816"/>
              <a:ext cx="725" cy="937"/>
            </a:xfrm>
            <a:custGeom>
              <a:avLst/>
              <a:gdLst/>
              <a:ahLst/>
              <a:cxnLst>
                <a:cxn ang="0">
                  <a:pos x="204" y="328"/>
                </a:cxn>
                <a:cxn ang="0">
                  <a:pos x="214" y="264"/>
                </a:cxn>
                <a:cxn ang="0">
                  <a:pos x="236" y="212"/>
                </a:cxn>
                <a:cxn ang="0">
                  <a:pos x="268" y="170"/>
                </a:cxn>
                <a:cxn ang="0">
                  <a:pos x="312" y="146"/>
                </a:cxn>
                <a:cxn ang="0">
                  <a:pos x="370" y="136"/>
                </a:cxn>
                <a:cxn ang="0">
                  <a:pos x="406" y="140"/>
                </a:cxn>
                <a:cxn ang="0">
                  <a:pos x="456" y="160"/>
                </a:cxn>
                <a:cxn ang="0">
                  <a:pos x="496" y="196"/>
                </a:cxn>
                <a:cxn ang="0">
                  <a:pos x="526" y="246"/>
                </a:cxn>
                <a:cxn ang="0">
                  <a:pos x="542" y="306"/>
                </a:cxn>
                <a:cxn ang="0">
                  <a:pos x="546" y="352"/>
                </a:cxn>
                <a:cxn ang="0">
                  <a:pos x="540" y="410"/>
                </a:cxn>
                <a:cxn ang="0">
                  <a:pos x="522" y="460"/>
                </a:cxn>
                <a:cxn ang="0">
                  <a:pos x="492" y="498"/>
                </a:cxn>
                <a:cxn ang="0">
                  <a:pos x="450" y="526"/>
                </a:cxn>
                <a:cxn ang="0">
                  <a:pos x="398" y="538"/>
                </a:cxn>
                <a:cxn ang="0">
                  <a:pos x="358" y="538"/>
                </a:cxn>
                <a:cxn ang="0">
                  <a:pos x="304" y="526"/>
                </a:cxn>
                <a:cxn ang="0">
                  <a:pos x="260" y="502"/>
                </a:cxn>
                <a:cxn ang="0">
                  <a:pos x="230" y="466"/>
                </a:cxn>
                <a:cxn ang="0">
                  <a:pos x="210" y="414"/>
                </a:cxn>
                <a:cxn ang="0">
                  <a:pos x="204" y="352"/>
                </a:cxn>
                <a:cxn ang="0">
                  <a:pos x="230" y="926"/>
                </a:cxn>
                <a:cxn ang="0">
                  <a:pos x="218" y="726"/>
                </a:cxn>
                <a:cxn ang="0">
                  <a:pos x="218" y="614"/>
                </a:cxn>
                <a:cxn ang="0">
                  <a:pos x="296" y="654"/>
                </a:cxn>
                <a:cxn ang="0">
                  <a:pos x="384" y="674"/>
                </a:cxn>
                <a:cxn ang="0">
                  <a:pos x="454" y="674"/>
                </a:cxn>
                <a:cxn ang="0">
                  <a:pos x="544" y="652"/>
                </a:cxn>
                <a:cxn ang="0">
                  <a:pos x="618" y="604"/>
                </a:cxn>
                <a:cxn ang="0">
                  <a:pos x="674" y="536"/>
                </a:cxn>
                <a:cxn ang="0">
                  <a:pos x="710" y="450"/>
                </a:cxn>
                <a:cxn ang="0">
                  <a:pos x="722" y="350"/>
                </a:cxn>
                <a:cxn ang="0">
                  <a:pos x="716" y="276"/>
                </a:cxn>
                <a:cxn ang="0">
                  <a:pos x="686" y="178"/>
                </a:cxn>
                <a:cxn ang="0">
                  <a:pos x="636" y="98"/>
                </a:cxn>
                <a:cxn ang="0">
                  <a:pos x="566" y="40"/>
                </a:cxn>
                <a:cxn ang="0">
                  <a:pos x="478" y="6"/>
                </a:cxn>
                <a:cxn ang="0">
                  <a:pos x="412" y="0"/>
                </a:cxn>
                <a:cxn ang="0">
                  <a:pos x="348" y="6"/>
                </a:cxn>
                <a:cxn ang="0">
                  <a:pos x="298" y="22"/>
                </a:cxn>
                <a:cxn ang="0">
                  <a:pos x="226" y="70"/>
                </a:cxn>
                <a:cxn ang="0">
                  <a:pos x="190" y="106"/>
                </a:cxn>
                <a:cxn ang="0">
                  <a:pos x="168" y="16"/>
                </a:cxn>
                <a:cxn ang="0">
                  <a:pos x="16" y="110"/>
                </a:cxn>
                <a:cxn ang="0">
                  <a:pos x="38" y="270"/>
                </a:cxn>
                <a:cxn ang="0">
                  <a:pos x="40" y="614"/>
                </a:cxn>
                <a:cxn ang="0">
                  <a:pos x="38" y="694"/>
                </a:cxn>
                <a:cxn ang="0">
                  <a:pos x="230" y="926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3" name="Freeform 75">
              <a:extLst>
                <a:ext uri="{FF2B5EF4-FFF2-40B4-BE49-F238E27FC236}">
                  <a16:creationId xmlns:a16="http://schemas.microsoft.com/office/drawing/2014/main" id="{5A8E3CA7-A13F-4A9C-B145-8E7A742E7B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12" y="2816"/>
              <a:ext cx="483" cy="679"/>
            </a:xfrm>
            <a:custGeom>
              <a:avLst/>
              <a:gdLst/>
              <a:ahLst/>
              <a:cxnLst>
                <a:cxn ang="0">
                  <a:pos x="396" y="136"/>
                </a:cxn>
                <a:cxn ang="0">
                  <a:pos x="322" y="124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6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44" y="4"/>
                </a:cxn>
                <a:cxn ang="0">
                  <a:pos x="396" y="136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</p:grpSp>
      <p:sp>
        <p:nvSpPr>
          <p:cNvPr id="24" name="Text Box 159">
            <a:extLst>
              <a:ext uri="{FF2B5EF4-FFF2-40B4-BE49-F238E27FC236}">
                <a16:creationId xmlns:a16="http://schemas.microsoft.com/office/drawing/2014/main" id="{BAC6B0F6-6280-4FE4-B7C6-6B663C10F32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43200" y="6553200"/>
            <a:ext cx="6299200" cy="3099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defRPr/>
            </a:pPr>
            <a:r>
              <a:rPr lang="en-GB" sz="700" b="0" dirty="0">
                <a:solidFill>
                  <a:srgbClr val="415A9C"/>
                </a:solidFill>
              </a:rPr>
              <a:t>© 2010 Ipsos </a:t>
            </a:r>
            <a:r>
              <a:rPr lang="en-GB" sz="700" b="0" dirty="0">
                <a:solidFill>
                  <a:srgbClr val="415A9C"/>
                </a:solidFill>
                <a:sym typeface="Symbol" pitchFamily="18" charset="2"/>
              </a:rPr>
              <a:t></a:t>
            </a:r>
            <a:r>
              <a:rPr lang="en-GB" sz="700" b="0" dirty="0">
                <a:solidFill>
                  <a:srgbClr val="415A9C"/>
                </a:solidFill>
              </a:rPr>
              <a:t> [name of the entity issuing the document].   All rights reserved. Contains Ipsos' Confidential and Proprietary information and may not be disclosed or reproduced without the prior written consent of Ipsos.</a:t>
            </a:r>
            <a:endParaRPr lang="en-US" altLang="ja-JP" sz="700" b="0" dirty="0">
              <a:solidFill>
                <a:srgbClr val="415A9C"/>
              </a:solidFill>
              <a:ea typeface="MS PGothic" pitchFamily="34" charset="-128"/>
            </a:endParaRPr>
          </a:p>
        </p:txBody>
      </p:sp>
      <p:pic>
        <p:nvPicPr>
          <p:cNvPr id="25" name="Picture 160" descr="Page-21-image">
            <a:extLst>
              <a:ext uri="{FF2B5EF4-FFF2-40B4-BE49-F238E27FC236}">
                <a16:creationId xmlns:a16="http://schemas.microsoft.com/office/drawing/2014/main" id="{CF765B84-AD6C-49D9-837C-65D7A3BBB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29101"/>
            <a:ext cx="12187767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9817" y="1473201"/>
            <a:ext cx="10363200" cy="1050925"/>
          </a:xfrm>
        </p:spPr>
        <p:txBody>
          <a:bodyPr lIns="0" tIns="0" rIns="0" bIns="0" anchor="b"/>
          <a:lstStyle>
            <a:lvl1pPr>
              <a:defRPr sz="2800"/>
            </a:lvl1pPr>
          </a:lstStyle>
          <a:p>
            <a:r>
              <a:rPr lang="en-US" altLang="ja-JP"/>
              <a:t>Click to edit Master title style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49817" y="2641600"/>
            <a:ext cx="8534400" cy="762000"/>
          </a:xfrm>
        </p:spPr>
        <p:txBody>
          <a:bodyPr lIns="0" tIns="0" rIns="0" bIns="0"/>
          <a:lstStyle>
            <a:lvl1pPr marL="0" indent="0">
              <a:buFont typeface="Wingdings" pitchFamily="2" charset="2"/>
              <a:buNone/>
              <a:defRPr sz="1800" b="1"/>
            </a:lvl1pPr>
          </a:lstStyle>
          <a:p>
            <a:r>
              <a:rPr lang="en-US" altLang="ja-JP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56660567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2699608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8996764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43001"/>
            <a:ext cx="53848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1"/>
            <a:ext cx="5384800" cy="4983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705230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94640098"/>
      </p:ext>
    </p:extLst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2155037"/>
      </p:ext>
    </p:extLst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763729"/>
      </p:ext>
    </p:extLst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9658684"/>
      </p:ext>
    </p:extLst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0474106"/>
      </p:ext>
    </p:extLst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891748"/>
      </p:ext>
    </p:extLst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02701" y="192089"/>
            <a:ext cx="2764367" cy="5934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192089"/>
            <a:ext cx="8089900" cy="5934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08322561"/>
      </p:ext>
    </p:extLst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2088"/>
            <a:ext cx="10143067" cy="55086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143001"/>
            <a:ext cx="10972800" cy="4983163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85653932"/>
      </p:ext>
    </p:extLst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icture (r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7962139" y="569087"/>
            <a:ext cx="3798649" cy="732252"/>
          </a:xfrm>
          <a:solidFill>
            <a:schemeClr val="accent6"/>
          </a:solidFill>
        </p:spPr>
        <p:txBody>
          <a:bodyPr wrap="none" lIns="72000" tIns="0" rIns="72000" anchor="ctr">
            <a:sp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4399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Project name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7705657" y="1698012"/>
            <a:ext cx="4055131" cy="732252"/>
          </a:xfrm>
          <a:solidFill>
            <a:schemeClr val="accent6"/>
          </a:solidFill>
        </p:spPr>
        <p:txBody>
          <a:bodyPr wrap="none" lIns="72000" tIns="0" rIns="72000" anchor="ctr">
            <a:sp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4399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Client &amp; brand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0440379" y="2848539"/>
            <a:ext cx="1320408" cy="399468"/>
          </a:xfrm>
          <a:solidFill>
            <a:schemeClr val="accent2"/>
          </a:solidFill>
        </p:spPr>
        <p:txBody>
          <a:bodyPr wrap="none" lIns="72000" tIns="0" rIns="72000" anchor="ctr">
            <a:sp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Country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0906854" y="3490078"/>
            <a:ext cx="853934" cy="399468"/>
          </a:xfrm>
          <a:solidFill>
            <a:schemeClr val="bg2"/>
          </a:solidFill>
        </p:spPr>
        <p:txBody>
          <a:bodyPr wrap="none" lIns="72000" tIns="0" rIns="72000" anchor="ctr">
            <a:sp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0488469" y="4325770"/>
            <a:ext cx="1272318" cy="233718"/>
          </a:xfrm>
          <a:solidFill>
            <a:schemeClr val="bg2"/>
          </a:solidFill>
        </p:spPr>
        <p:txBody>
          <a:bodyPr wrap="none" lIns="72000" tIns="0" rIns="72000" anchor="t">
            <a:spAutoFit/>
          </a:bodyPr>
          <a:lstStyle>
            <a:lvl1pPr algn="r">
              <a:lnSpc>
                <a:spcPct val="120000"/>
              </a:lnSpc>
              <a:spcBef>
                <a:spcPts val="0"/>
              </a:spcBef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Project team</a:t>
            </a:r>
          </a:p>
        </p:txBody>
      </p:sp>
      <p:grpSp>
        <p:nvGrpSpPr>
          <p:cNvPr id="22" name="Gruppieren 14"/>
          <p:cNvGrpSpPr/>
          <p:nvPr userDrawn="1"/>
        </p:nvGrpSpPr>
        <p:grpSpPr bwMode="gray">
          <a:xfrm>
            <a:off x="431801" y="-420693"/>
            <a:ext cx="11328987" cy="288040"/>
            <a:chOff x="323850" y="-531550"/>
            <a:chExt cx="8496740" cy="432060"/>
          </a:xfrm>
        </p:grpSpPr>
        <p:cxnSp>
          <p:nvCxnSpPr>
            <p:cNvPr id="23" name="Gerade Verbindung 1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1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1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1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1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2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2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2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2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/>
          <p:nvPr userDrawn="1"/>
        </p:nvSpPr>
        <p:spPr bwMode="gray">
          <a:xfrm>
            <a:off x="0" y="0"/>
            <a:ext cx="108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ectangle 34"/>
          <p:cNvSpPr/>
          <p:nvPr userDrawn="1"/>
        </p:nvSpPr>
        <p:spPr bwMode="gray">
          <a:xfrm>
            <a:off x="12084001" y="0"/>
            <a:ext cx="108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ectangle 35"/>
          <p:cNvSpPr/>
          <p:nvPr userDrawn="1"/>
        </p:nvSpPr>
        <p:spPr bwMode="gray">
          <a:xfrm flipV="1">
            <a:off x="2" y="0"/>
            <a:ext cx="12191999" cy="10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angle 36"/>
          <p:cNvSpPr/>
          <p:nvPr userDrawn="1"/>
        </p:nvSpPr>
        <p:spPr bwMode="gray">
          <a:xfrm flipV="1">
            <a:off x="2" y="6750000"/>
            <a:ext cx="12191999" cy="10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64822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picture (lef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569087"/>
            <a:ext cx="3798650" cy="732252"/>
          </a:xfrm>
          <a:solidFill>
            <a:schemeClr val="accent6"/>
          </a:solidFill>
        </p:spPr>
        <p:txBody>
          <a:bodyPr wrap="none" lIns="72000" tIns="0" rIns="72000" anchor="ctr">
            <a:sp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4399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Project name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431802" y="1698012"/>
            <a:ext cx="4055131" cy="732252"/>
          </a:xfrm>
          <a:solidFill>
            <a:schemeClr val="accent6"/>
          </a:solidFill>
        </p:spPr>
        <p:txBody>
          <a:bodyPr wrap="none" lIns="72000" tIns="0" rIns="72000" anchor="ctr">
            <a:sp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4399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Client &amp; brand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2848539"/>
            <a:ext cx="1320408" cy="399468"/>
          </a:xfrm>
          <a:solidFill>
            <a:schemeClr val="accent2"/>
          </a:solidFill>
        </p:spPr>
        <p:txBody>
          <a:bodyPr wrap="none" lIns="72000" tIns="0" rIns="72000" anchor="ctr">
            <a:sp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Country</a:t>
            </a:r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431800" y="3490078"/>
            <a:ext cx="853934" cy="399468"/>
          </a:xfrm>
          <a:solidFill>
            <a:schemeClr val="bg2"/>
          </a:solidFill>
        </p:spPr>
        <p:txBody>
          <a:bodyPr wrap="none" lIns="72000" tIns="0" rIns="72000" anchor="ctr">
            <a:sp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15" hasCustomPrompt="1"/>
          </p:nvPr>
        </p:nvSpPr>
        <p:spPr>
          <a:xfrm>
            <a:off x="431801" y="4325770"/>
            <a:ext cx="1272318" cy="233718"/>
          </a:xfrm>
          <a:solidFill>
            <a:schemeClr val="bg2"/>
          </a:solidFill>
        </p:spPr>
        <p:txBody>
          <a:bodyPr wrap="none" lIns="72000" tIns="0" rIns="72000" anchor="t">
            <a:spAutoFit/>
          </a:bodyPr>
          <a:lstStyle>
            <a:lvl1pPr algn="l">
              <a:lnSpc>
                <a:spcPct val="120000"/>
              </a:lnSpc>
              <a:spcBef>
                <a:spcPts val="0"/>
              </a:spcBef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Project team</a:t>
            </a:r>
          </a:p>
        </p:txBody>
      </p:sp>
      <p:grpSp>
        <p:nvGrpSpPr>
          <p:cNvPr id="10" name="Gruppieren 14"/>
          <p:cNvGrpSpPr/>
          <p:nvPr userDrawn="1"/>
        </p:nvGrpSpPr>
        <p:grpSpPr bwMode="gray">
          <a:xfrm>
            <a:off x="431801" y="-420693"/>
            <a:ext cx="11328987" cy="288040"/>
            <a:chOff x="323850" y="-531550"/>
            <a:chExt cx="8496740" cy="432060"/>
          </a:xfrm>
        </p:grpSpPr>
        <p:cxnSp>
          <p:nvCxnSpPr>
            <p:cNvPr id="11" name="Gerade Verbindung 1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1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1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/>
          <p:cNvSpPr/>
          <p:nvPr userDrawn="1"/>
        </p:nvSpPr>
        <p:spPr bwMode="gray">
          <a:xfrm>
            <a:off x="0" y="0"/>
            <a:ext cx="108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angle 36"/>
          <p:cNvSpPr/>
          <p:nvPr userDrawn="1"/>
        </p:nvSpPr>
        <p:spPr bwMode="gray">
          <a:xfrm>
            <a:off x="12084001" y="0"/>
            <a:ext cx="108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angle 37"/>
          <p:cNvSpPr/>
          <p:nvPr userDrawn="1"/>
        </p:nvSpPr>
        <p:spPr bwMode="gray">
          <a:xfrm flipV="1">
            <a:off x="2" y="0"/>
            <a:ext cx="12191999" cy="10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ectangle 38"/>
          <p:cNvSpPr/>
          <p:nvPr userDrawn="1"/>
        </p:nvSpPr>
        <p:spPr bwMode="gray">
          <a:xfrm flipV="1">
            <a:off x="2" y="6750000"/>
            <a:ext cx="12191999" cy="10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281377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) Chapter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618" y="5157192"/>
            <a:ext cx="5355383" cy="960000"/>
          </a:xfrm>
          <a:solidFill>
            <a:schemeClr val="bg1">
              <a:alpha val="80000"/>
            </a:schemeClr>
          </a:solidFill>
        </p:spPr>
        <p:txBody>
          <a:bodyPr anchor="ctr">
            <a:noAutofit/>
          </a:bodyPr>
          <a:lstStyle>
            <a:lvl1pPr algn="l"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6040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431215" y="659336"/>
            <a:ext cx="11329573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/>
        <p:txBody>
          <a:bodyPr/>
          <a:lstStyle>
            <a:lvl1pPr marL="479907" indent="-479907">
              <a:spcBef>
                <a:spcPts val="1600"/>
              </a:spcBef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tabLst>
                <a:tab pos="11325808" algn="r"/>
              </a:tabLst>
              <a:defRPr sz="2400">
                <a:solidFill>
                  <a:schemeClr val="tx1"/>
                </a:solidFill>
              </a:defRPr>
            </a:lvl1pPr>
            <a:lvl2pPr marL="478274" indent="0">
              <a:spcBef>
                <a:spcPts val="1600"/>
              </a:spcBef>
              <a:spcAft>
                <a:spcPts val="0"/>
              </a:spcAft>
              <a:buClr>
                <a:schemeClr val="bg2"/>
              </a:buClr>
              <a:buFont typeface="+mj-lt"/>
              <a:buNone/>
              <a:tabLst>
                <a:tab pos="11037863" algn="r"/>
              </a:tabLst>
              <a:defRPr sz="2400">
                <a:solidFill>
                  <a:schemeClr val="bg2"/>
                </a:solidFill>
              </a:defRPr>
            </a:lvl2pPr>
            <a:lvl3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3pPr>
            <a:lvl4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4pPr>
            <a:lvl5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5pPr>
            <a:lvl6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6pPr>
            <a:lvl7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7pPr>
            <a:lvl8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8pPr>
            <a:lvl9pPr marL="479907" indent="0">
              <a:spcBef>
                <a:spcPts val="1600"/>
              </a:spcBef>
              <a:spcAft>
                <a:spcPts val="0"/>
              </a:spcAft>
              <a:buFontTx/>
              <a:buNone/>
              <a:defRPr sz="24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dirty="0"/>
              <a:t>Click to add agenda</a:t>
            </a:r>
          </a:p>
        </p:txBody>
      </p:sp>
    </p:spTree>
    <p:extLst>
      <p:ext uri="{BB962C8B-B14F-4D97-AF65-F5344CB8AC3E}">
        <p14:creationId xmlns:p14="http://schemas.microsoft.com/office/powerpoint/2010/main" val="1575943479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&amp; sub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</p:spTree>
    <p:extLst>
      <p:ext uri="{BB962C8B-B14F-4D97-AF65-F5344CB8AC3E}">
        <p14:creationId xmlns:p14="http://schemas.microsoft.com/office/powerpoint/2010/main" val="290504551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) Chart left - 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3" y="659336"/>
            <a:ext cx="11328987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31214" y="1700760"/>
            <a:ext cx="7489040" cy="461114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8112281" y="1701801"/>
            <a:ext cx="3648507" cy="4610099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351013982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) Chart right - 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271160" y="1700760"/>
            <a:ext cx="7489040" cy="461114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431214" y="1701801"/>
            <a:ext cx="3648507" cy="4610099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749168055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) Chart mid - three ele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269560" y="1700761"/>
            <a:ext cx="3650400" cy="4611141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431214" y="1701801"/>
            <a:ext cx="3648507" cy="461010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quarter" idx="16" hasCustomPrompt="1"/>
          </p:nvPr>
        </p:nvSpPr>
        <p:spPr bwMode="gray">
          <a:xfrm>
            <a:off x="8109800" y="1700761"/>
            <a:ext cx="3650400" cy="4611141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187112685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) Chart right - equal wid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6191000" y="1700761"/>
            <a:ext cx="5569200" cy="4611141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431213" y="1701801"/>
            <a:ext cx="5569200" cy="461010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75012806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Picture right - equal wid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6191001" y="1700761"/>
            <a:ext cx="5569198" cy="461109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431213" y="1701801"/>
            <a:ext cx="5569200" cy="461010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354883285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) Chart left - equal wid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31214" y="1700760"/>
            <a:ext cx="5569200" cy="461114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6191000" y="1701801"/>
            <a:ext cx="5569200" cy="4610099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6597353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3152732784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) Chart center - w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2352000" y="1700760"/>
            <a:ext cx="7488000" cy="4611140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-4201144" y="1700763"/>
            <a:ext cx="3648507" cy="4823495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7317432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382039761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) Chart center - only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-690099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-1251519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2352000" y="1016708"/>
            <a:ext cx="7488000" cy="4824584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-4201144" y="1700763"/>
            <a:ext cx="3648507" cy="4823495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7317432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157387362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) Chart right - Header left - Turquoi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5" y="3607588"/>
            <a:ext cx="3650400" cy="223219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bg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5" y="1015201"/>
            <a:ext cx="3686440" cy="2376345"/>
          </a:xfrm>
          <a:noFill/>
        </p:spPr>
        <p:txBody>
          <a:bodyPr wrap="square" anchor="t">
            <a:noAutofit/>
          </a:bodyPr>
          <a:lstStyle>
            <a:lvl1pPr>
              <a:defRPr sz="3200"/>
            </a:lvl1pPr>
          </a:lstStyle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271160" y="1015200"/>
            <a:ext cx="7489040" cy="4824584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-4489175" y="1701801"/>
            <a:ext cx="3648507" cy="4823495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7317432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150685842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) Chart right - Header left - Turquoi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5" y="3607588"/>
            <a:ext cx="3650400" cy="223219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bg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5" y="1015201"/>
            <a:ext cx="3686440" cy="2376345"/>
          </a:xfrm>
          <a:noFill/>
        </p:spPr>
        <p:txBody>
          <a:bodyPr wrap="square" anchor="t">
            <a:noAutofit/>
          </a:bodyPr>
          <a:lstStyle>
            <a:lvl1pPr>
              <a:defRPr sz="3200"/>
            </a:lvl1pPr>
          </a:lstStyle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271160" y="1015200"/>
            <a:ext cx="7489040" cy="4824584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-4489175" y="1701801"/>
            <a:ext cx="3648507" cy="4823495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7317432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354067083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) Chart right - Header left -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5" y="3607588"/>
            <a:ext cx="3650400" cy="223219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bg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5" y="1015201"/>
            <a:ext cx="3686440" cy="2376345"/>
          </a:xfrm>
          <a:noFill/>
        </p:spPr>
        <p:txBody>
          <a:bodyPr wrap="square" anchor="t">
            <a:noAutofit/>
          </a:bodyPr>
          <a:lstStyle>
            <a:lvl1pPr>
              <a:defRPr sz="3200"/>
            </a:lvl1pPr>
          </a:lstStyle>
          <a:p>
            <a:r>
              <a:rPr lang="en-US" dirty="0"/>
              <a:t>Click to add headline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quarter" idx="13" hasCustomPrompt="1"/>
          </p:nvPr>
        </p:nvSpPr>
        <p:spPr bwMode="gray">
          <a:xfrm>
            <a:off x="4271160" y="1015200"/>
            <a:ext cx="7489040" cy="4824584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Content Placeholder 12"/>
          <p:cNvSpPr>
            <a:spLocks noGrp="1"/>
          </p:cNvSpPr>
          <p:nvPr>
            <p:ph sz="quarter" idx="15" hasCustomPrompt="1"/>
          </p:nvPr>
        </p:nvSpPr>
        <p:spPr bwMode="gray">
          <a:xfrm>
            <a:off x="-4489175" y="1701801"/>
            <a:ext cx="3648507" cy="4823495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371" y="7317432"/>
            <a:ext cx="10922400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13841039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) Empty Turquoise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445460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) Empty Dark Turquoise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4572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) Empty  Dark blue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1809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) Empty Green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6144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) Empty Orange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10666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P) Empty Yellow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54605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P) Empty Dark Grey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37" y="5830081"/>
            <a:ext cx="895742" cy="8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8176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195593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24" name="Textplatzhalter 2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800" y="1220756"/>
            <a:ext cx="11328400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34" hasCustomPrompt="1"/>
          </p:nvPr>
        </p:nvSpPr>
        <p:spPr bwMode="gray">
          <a:xfrm>
            <a:off x="431371" y="1700812"/>
            <a:ext cx="1728192" cy="220824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2351588" y="3046306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2351585" y="2470241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2351585" y="1701800"/>
            <a:ext cx="3648405" cy="76844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dirty="0"/>
              <a:t>[name]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2351585" y="3334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2351691" y="3622369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  <p:sp>
        <p:nvSpPr>
          <p:cNvPr id="31" name="Picture Placeholder 4"/>
          <p:cNvSpPr>
            <a:spLocks noGrp="1"/>
          </p:cNvSpPr>
          <p:nvPr>
            <p:ph type="pic" sz="quarter" idx="40" hasCustomPrompt="1"/>
          </p:nvPr>
        </p:nvSpPr>
        <p:spPr bwMode="gray">
          <a:xfrm>
            <a:off x="6192970" y="1701800"/>
            <a:ext cx="1728192" cy="220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32" name="Text Placeholder 3"/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8113188" y="3046306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33" name="Text Placeholder 3"/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8113185" y="2470241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8113185" y="1702432"/>
            <a:ext cx="3648405" cy="76800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35" name="Text Placeholder 3"/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8113185" y="3334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8113291" y="3622369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</p:spTree>
    <p:extLst>
      <p:ext uri="{BB962C8B-B14F-4D97-AF65-F5344CB8AC3E}">
        <p14:creationId xmlns:p14="http://schemas.microsoft.com/office/powerpoint/2010/main" val="90627316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985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431371" y="4101320"/>
            <a:ext cx="1728192" cy="220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2351588" y="5445305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2351585" y="4869242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2351585" y="5733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2351691" y="6021368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28" hasCustomPrompt="1"/>
          </p:nvPr>
        </p:nvSpPr>
        <p:spPr bwMode="gray">
          <a:xfrm>
            <a:off x="6192970" y="4101320"/>
            <a:ext cx="1728192" cy="220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8113188" y="5445305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8113185" y="4869242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8113185" y="5733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32" name="Text Placeholder 3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8113291" y="6021368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  <p:sp>
        <p:nvSpPr>
          <p:cNvPr id="33" name="Picture Placeholder 4"/>
          <p:cNvSpPr>
            <a:spLocks noGrp="1"/>
          </p:cNvSpPr>
          <p:nvPr>
            <p:ph type="pic" sz="quarter" idx="34" hasCustomPrompt="1"/>
          </p:nvPr>
        </p:nvSpPr>
        <p:spPr bwMode="gray">
          <a:xfrm>
            <a:off x="431371" y="1700812"/>
            <a:ext cx="1728192" cy="220824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34" name="Text Placeholder 3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2351588" y="3046306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35" name="Text Placeholder 3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2351585" y="2470241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2351585" y="3334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2351691" y="3622369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  <p:sp>
        <p:nvSpPr>
          <p:cNvPr id="39" name="Picture Placeholder 4"/>
          <p:cNvSpPr>
            <a:spLocks noGrp="1"/>
          </p:cNvSpPr>
          <p:nvPr>
            <p:ph type="pic" sz="quarter" idx="40" hasCustomPrompt="1"/>
          </p:nvPr>
        </p:nvSpPr>
        <p:spPr bwMode="gray">
          <a:xfrm>
            <a:off x="6192970" y="1701800"/>
            <a:ext cx="1728192" cy="220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/>
              <a:t>Picture</a:t>
            </a:r>
            <a:endParaRPr lang="en-US"/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8113188" y="3046306"/>
            <a:ext cx="3648404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[phone number]</a:t>
            </a:r>
          </a:p>
        </p:txBody>
      </p:sp>
      <p:sp>
        <p:nvSpPr>
          <p:cNvPr id="41" name="Text Placeholder 3"/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8113185" y="2470241"/>
            <a:ext cx="3648405" cy="576000"/>
          </a:xfrm>
        </p:spPr>
        <p:txBody>
          <a:bodyPr tIns="36000" anchor="t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[title]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8113185" y="3334337"/>
            <a:ext cx="3648405" cy="28803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[email address]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8113291" y="3622369"/>
            <a:ext cx="3648301" cy="28668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6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600"/>
            </a:lvl9pPr>
          </a:lstStyle>
          <a:p>
            <a:pPr lvl="4"/>
            <a:r>
              <a:rPr lang="en-US" dirty="0"/>
              <a:t>[country]</a:t>
            </a:r>
          </a:p>
        </p:txBody>
      </p:sp>
      <p:sp>
        <p:nvSpPr>
          <p:cNvPr id="45" name="Textplatzhalter 2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800" y="1220756"/>
            <a:ext cx="11328400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46" name="Text Placeholder 3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2351585" y="1701800"/>
            <a:ext cx="3648405" cy="76844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dirty="0"/>
              <a:t>[name]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8113185" y="1702432"/>
            <a:ext cx="3648405" cy="76800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dirty="0"/>
              <a:t>[name]</a:t>
            </a:r>
          </a:p>
        </p:txBody>
      </p:sp>
      <p:sp>
        <p:nvSpPr>
          <p:cNvPr id="48" name="Text Placeholder 3"/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2351585" y="4101093"/>
            <a:ext cx="3648405" cy="76844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dirty="0"/>
              <a:t>[name]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8113185" y="4101725"/>
            <a:ext cx="3648405" cy="768000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867">
                <a:solidFill>
                  <a:schemeClr val="tx2"/>
                </a:solidFill>
              </a:defRPr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840154" algn="l"/>
              </a:tabLst>
              <a:defRPr sz="1867">
                <a:solidFill>
                  <a:schemeClr val="tx2"/>
                </a:solidFill>
              </a:defRPr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 b="0">
                <a:solidFill>
                  <a:schemeClr val="tx2"/>
                </a:solidFill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8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dirty="0"/>
              <a:t>[name]</a:t>
            </a:r>
          </a:p>
        </p:txBody>
      </p:sp>
    </p:spTree>
    <p:extLst>
      <p:ext uri="{BB962C8B-B14F-4D97-AF65-F5344CB8AC3E}">
        <p14:creationId xmlns:p14="http://schemas.microsoft.com/office/powerpoint/2010/main" val="1868956415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2120" y="2120"/>
          <a:ext cx="2116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name="think-cell Folie" r:id="rId4" imgW="353" imgH="353" progId="TCLayout.ActiveDocument.1">
                  <p:embed/>
                </p:oleObj>
              </mc:Choice>
              <mc:Fallback>
                <p:oleObj name="think-cell Folie" r:id="rId4" imgW="353" imgH="353" progId="TCLayout.ActiveDocument.1">
                  <p:embed/>
                  <p:pic>
                    <p:nvPicPr>
                      <p:cNvPr id="10" name="Object 9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20" y="2120"/>
                        <a:ext cx="2116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8"/>
          <p:cNvSpPr>
            <a:spLocks noGrp="1"/>
          </p:cNvSpPr>
          <p:nvPr>
            <p:ph sz="quarter" idx="12" hasCustomPrompt="1"/>
          </p:nvPr>
        </p:nvSpPr>
        <p:spPr bwMode="gray">
          <a:xfrm>
            <a:off x="431213" y="1700761"/>
            <a:ext cx="11328987" cy="4609024"/>
          </a:xfr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36"/>
            <a:ext cx="11328559" cy="369332"/>
          </a:xfrm>
        </p:spPr>
        <p:txBody>
          <a:bodyPr/>
          <a:lstStyle/>
          <a:p>
            <a:r>
              <a:rPr lang="en-US" dirty="0"/>
              <a:t>Click to add headline</a:t>
            </a:r>
          </a:p>
        </p:txBody>
      </p:sp>
      <p:sp>
        <p:nvSpPr>
          <p:cNvPr id="4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5" y="1220696"/>
            <a:ext cx="11329573" cy="38405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5" name="Textplatzhalter 3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215" y="6404736"/>
            <a:ext cx="11328557" cy="192616"/>
          </a:xfrm>
        </p:spPr>
        <p:txBody>
          <a:bodyPr tIns="0" bIns="36000" anchor="b" anchorCtr="0">
            <a:noAutofit/>
          </a:bodyPr>
          <a:lstStyle>
            <a:lvl1pPr marL="0" marR="0" indent="0" algn="l" defTabSz="12189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de-DE" sz="1067" kern="1200" baseline="0" noProof="0" smtClean="0">
                <a:solidFill>
                  <a:schemeClr val="bg2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source information</a:t>
            </a:r>
          </a:p>
        </p:txBody>
      </p:sp>
    </p:spTree>
    <p:extLst>
      <p:ext uri="{BB962C8B-B14F-4D97-AF65-F5344CB8AC3E}">
        <p14:creationId xmlns:p14="http://schemas.microsoft.com/office/powerpoint/2010/main" val="63884476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P) Empty slide - With light turquoise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 bwMode="gray">
          <a:xfrm>
            <a:off x="263352" y="0"/>
            <a:ext cx="3960440" cy="68580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3" tIns="45711" rIns="91423" bIns="457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300"/>
              </a:spcBef>
              <a:buFont typeface="Courier New" pitchFamily="49" charset="0"/>
              <a:buNone/>
            </a:pP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022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with picture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431214" y="3429000"/>
            <a:ext cx="11329573" cy="2880400"/>
          </a:xfrm>
        </p:spPr>
        <p:txBody>
          <a:bodyPr lIns="0" tIns="0" rIns="0" bIns="0"/>
          <a:lstStyle>
            <a:lvl1pPr>
              <a:defRPr/>
            </a:lvl1pPr>
          </a:lstStyle>
          <a:p>
            <a:r>
              <a:rPr lang="de-DE" dirty="0"/>
              <a:t>Click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symbol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add</a:t>
            </a:r>
            <a:r>
              <a:rPr lang="de-DE" dirty="0"/>
              <a:t> a </a:t>
            </a:r>
            <a:r>
              <a:rPr lang="de-DE" dirty="0" err="1"/>
              <a:t>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431214" y="1220693"/>
            <a:ext cx="11329573" cy="1344187"/>
          </a:xfrm>
        </p:spPr>
        <p:txBody>
          <a:bodyPr anchor="b"/>
          <a:lstStyle>
            <a:lvl1pPr>
              <a:defRPr sz="4799" cap="none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 of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31214" y="2660894"/>
            <a:ext cx="11329573" cy="576080"/>
          </a:xfrm>
        </p:spPr>
        <p:txBody>
          <a:bodyPr lIns="0" tIns="0" rIns="0" bIns="0"/>
          <a:lstStyle>
            <a:lvl1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1pPr>
            <a:lvl2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2pPr>
            <a:lvl3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3pPr>
            <a:lvl4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4pPr>
            <a:lvl5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5pPr>
            <a:lvl6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6pPr>
            <a:lvl7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7pPr>
            <a:lvl8pPr marL="0" indent="0" algn="l">
              <a:spcAft>
                <a:spcPts val="0"/>
              </a:spcAft>
              <a:buNone/>
              <a:defRPr sz="2667">
                <a:solidFill>
                  <a:schemeClr val="bg1"/>
                </a:solidFill>
              </a:defRPr>
            </a:lvl8pPr>
            <a:lvl9pPr marL="0" indent="0" algn="l">
              <a:spcBef>
                <a:spcPts val="800"/>
              </a:spcBef>
              <a:spcAft>
                <a:spcPts val="0"/>
              </a:spcAft>
              <a:buNone/>
              <a:defRPr sz="2667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dirty="0"/>
              <a:t>Click to add subtitle of presentation</a:t>
            </a:r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371" y="6309400"/>
            <a:ext cx="11328829" cy="288000"/>
          </a:xfrm>
        </p:spPr>
        <p:txBody>
          <a:bodyPr lIns="0" tIns="0" rIns="0" bIns="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noProof="0" dirty="0"/>
              <a:t>Click to add additional text, e.g. author, location, date</a:t>
            </a:r>
          </a:p>
        </p:txBody>
      </p:sp>
    </p:spTree>
    <p:extLst>
      <p:ext uri="{BB962C8B-B14F-4D97-AF65-F5344CB8AC3E}">
        <p14:creationId xmlns:p14="http://schemas.microsoft.com/office/powerpoint/2010/main" val="182774138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371" y="6404736"/>
            <a:ext cx="11328400" cy="192616"/>
          </a:xfrm>
        </p:spPr>
        <p:txBody>
          <a:bodyPr tIns="0" bIns="36000" anchor="b" anchorCtr="0">
            <a:noAutofit/>
          </a:bodyPr>
          <a:lstStyle>
            <a:lvl1pPr marL="0" marR="0" indent="0" algn="l" defTabSz="12189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de-DE" sz="1067" kern="1200" baseline="0" noProof="0" smtClean="0">
                <a:solidFill>
                  <a:schemeClr val="bg2"/>
                </a:solidFill>
                <a:latin typeface="Century Gothic" panose="020B0502020202020204" pitchFamily="34" charset="0"/>
                <a:ea typeface="+mn-ea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source information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/>
        <p:txBody>
          <a:bodyPr lIns="0" tIns="0" rIns="0" bIns="0"/>
          <a:lstStyle/>
          <a:p>
            <a:r>
              <a:rPr lang="en-US" dirty="0"/>
              <a:t>Click to add headline</a:t>
            </a:r>
          </a:p>
        </p:txBody>
      </p:sp>
    </p:spTree>
    <p:extLst>
      <p:ext uri="{BB962C8B-B14F-4D97-AF65-F5344CB8AC3E}">
        <p14:creationId xmlns:p14="http://schemas.microsoft.com/office/powerpoint/2010/main" val="1743369140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371" y="6404736"/>
            <a:ext cx="11328400" cy="192616"/>
          </a:xfrm>
        </p:spPr>
        <p:txBody>
          <a:bodyPr tIns="0" bIns="36000" anchor="b" anchorCtr="0">
            <a:noAutofit/>
          </a:bodyPr>
          <a:lstStyle>
            <a:lvl1pPr marL="0" marR="0" indent="0" algn="l" defTabSz="12189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de-DE" sz="1067" kern="1200" baseline="0" noProof="0" smtClean="0">
                <a:solidFill>
                  <a:schemeClr val="bg2"/>
                </a:solidFill>
                <a:latin typeface="Century Gothic" panose="020B0502020202020204" pitchFamily="34" charset="0"/>
                <a:ea typeface="+mn-ea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source information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add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93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31371" y="6404736"/>
            <a:ext cx="11328400" cy="192616"/>
          </a:xfrm>
        </p:spPr>
        <p:txBody>
          <a:bodyPr tIns="0" bIns="36000" anchor="b" anchorCtr="0">
            <a:noAutofit/>
          </a:bodyPr>
          <a:lstStyle>
            <a:lvl1pPr marL="0" marR="0" indent="0" algn="l" defTabSz="12189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lang="de-DE" sz="1067" kern="1200" baseline="0" noProof="0" smtClean="0">
                <a:solidFill>
                  <a:schemeClr val="bg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/>
              <a:t>Click to add source information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add headline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525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Headline &amp; sub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31213" y="6566873"/>
            <a:ext cx="10922558" cy="194400"/>
          </a:xfrm>
        </p:spPr>
        <p:txBody>
          <a:bodyPr tIns="0" anchor="ctr"/>
          <a:lstStyle>
            <a:lvl1pPr>
              <a:defRPr sz="9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add source information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31213" y="1220756"/>
            <a:ext cx="11328987" cy="38434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Segoe UI" panose="020B0502040204020203" pitchFamily="34" charset="0"/>
              </a:defRPr>
            </a:lvl1pPr>
            <a:lvl2pPr marL="239954" marR="0" indent="-239954" algn="l" defTabSz="1218965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Segoe UI" panose="020B0502040204020203" pitchFamily="34" charset="0"/>
              <a:buChar char="●"/>
              <a:tabLst/>
              <a:defRPr lang="en-GB" sz="2400" kern="1200" noProof="0" smtClean="0">
                <a:solidFill>
                  <a:schemeClr val="tx1"/>
                </a:solidFill>
                <a:latin typeface="+mj-lt"/>
                <a:ea typeface="+mn-ea"/>
                <a:cs typeface="Segoe UI" panose="020B0502040204020203" pitchFamily="34" charset="0"/>
              </a:defRPr>
            </a:lvl2pPr>
            <a:lvl3pPr marL="479907" marR="0" indent="-241254" algn="l" defTabSz="1218965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Segoe UI" panose="020B0502040204020203" pitchFamily="34" charset="0"/>
              <a:buChar char="●"/>
              <a:tabLst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719861" marR="0" indent="-241254" algn="l" defTabSz="1218965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Segoe UI" panose="020B0502040204020203" pitchFamily="34" charset="0"/>
              <a:buChar char="●"/>
              <a:tabLst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959815" marR="0" indent="-241254" algn="l" defTabSz="1218965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Segoe UI" panose="020B0502040204020203" pitchFamily="34" charset="0"/>
              <a:buChar char="●"/>
              <a:tabLst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0" indent="0">
              <a:lnSpc>
                <a:spcPct val="100000"/>
              </a:lnSpc>
              <a:spcBef>
                <a:spcPts val="800"/>
              </a:spcBef>
              <a:buNone/>
              <a:defRPr lang="en-GB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0" indent="0">
              <a:lnSpc>
                <a:spcPct val="100000"/>
              </a:lnSpc>
              <a:spcBef>
                <a:spcPts val="800"/>
              </a:spcBef>
              <a:buNone/>
              <a:defRPr lang="de-DE" sz="2400" kern="1200" noProof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lvl="0"/>
            <a:r>
              <a:rPr lang="en-US" dirty="0"/>
              <a:t>Click to add </a:t>
            </a:r>
            <a:r>
              <a:rPr lang="en-US" dirty="0" err="1"/>
              <a:t>subheadline</a:t>
            </a:r>
            <a:endParaRPr lang="en-US" dirty="0"/>
          </a:p>
          <a:p>
            <a:pPr marL="239954" marR="0" lvl="1" indent="-239954" algn="l" defTabSz="1218965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Segoe UI" panose="020B0502040204020203" pitchFamily="34" charset="0"/>
              <a:buChar char="●"/>
              <a:tabLst/>
              <a:defRPr/>
            </a:pPr>
            <a:r>
              <a:rPr kumimoji="0" lang="en-US" sz="2133" b="0" i="0" u="none" strike="noStrike" kern="1200" cap="none" spc="0" normalizeH="0" baseline="0" noProof="0" dirty="0">
                <a:ln>
                  <a:noFill/>
                </a:ln>
                <a:solidFill>
                  <a:srgbClr val="222223"/>
                </a:solidFill>
                <a:effectLst/>
                <a:uLnTx/>
                <a:uFillTx/>
                <a:latin typeface="Segoe UI"/>
                <a:ea typeface="+mn-ea"/>
                <a:cs typeface="Calibri" panose="020F0502020204030204" pitchFamily="34" charset="0"/>
              </a:rPr>
              <a:t>Second level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 bwMode="gray">
          <a:xfrm>
            <a:off x="431214" y="659375"/>
            <a:ext cx="3374721" cy="369293"/>
          </a:xfrm>
          <a:solidFill>
            <a:schemeClr val="accent5"/>
          </a:solidFill>
        </p:spPr>
        <p:txBody>
          <a:bodyPr vert="horz" wrap="none" lIns="72000" tIns="0" rIns="72000" bIns="0" rtlCol="0" anchor="b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add headline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6423" y="642182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138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2"/>
                </a:solidFill>
                <a:latin typeface="+mn-lt"/>
                <a:ea typeface="+mn-ea"/>
                <a:cs typeface="+mn-cs"/>
              </a:rPr>
              <a:pPr marL="0" algn="l" defTabSz="1232138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87302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1215" y="659336"/>
            <a:ext cx="5032898" cy="369332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emphasis part of title</a:t>
            </a:r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5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138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138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50" y="6341235"/>
            <a:ext cx="921563" cy="22521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marR="0" indent="0" algn="l" defTabSz="1232138" rtl="0" eaLnBrk="1" fontAlgn="auto" latinLnBrk="0" hangingPunct="1">
              <a:lnSpc>
                <a:spcPct val="85000"/>
              </a:lnSpc>
              <a:spcBef>
                <a:spcPts val="272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67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© 2018 Ipsos.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5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7" y="2163487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70" y="2163487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5" y="2163487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0761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ne 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308678D9-652C-5948-9EBF-78915E0D9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67" y="691939"/>
            <a:ext cx="10875433" cy="4745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42051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4.xml"/><Relationship Id="rId1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4.xml"/><Relationship Id="rId21" Type="http://schemas.openxmlformats.org/officeDocument/2006/relationships/slideLayout" Target="../slideLayouts/slideLayout82.xml"/><Relationship Id="rId7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8.xml"/><Relationship Id="rId2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77.xml"/><Relationship Id="rId20" Type="http://schemas.openxmlformats.org/officeDocument/2006/relationships/slideLayout" Target="../slideLayouts/slideLayout81.xml"/><Relationship Id="rId1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2.xml"/><Relationship Id="rId5" Type="http://schemas.openxmlformats.org/officeDocument/2006/relationships/slideLayout" Target="../slideLayouts/slideLayout66.xml"/><Relationship Id="rId15" Type="http://schemas.openxmlformats.org/officeDocument/2006/relationships/slideLayout" Target="../slideLayouts/slideLayout76.xml"/><Relationship Id="rId23" Type="http://schemas.openxmlformats.org/officeDocument/2006/relationships/theme" Target="../theme/theme4.xml"/><Relationship Id="rId10" Type="http://schemas.openxmlformats.org/officeDocument/2006/relationships/slideLayout" Target="../slideLayouts/slideLayout71.xml"/><Relationship Id="rId19" Type="http://schemas.openxmlformats.org/officeDocument/2006/relationships/slideLayout" Target="../slideLayouts/slideLayout80.xml"/><Relationship Id="rId4" Type="http://schemas.openxmlformats.org/officeDocument/2006/relationships/slideLayout" Target="../slideLayouts/slideLayout65.xml"/><Relationship Id="rId9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75.xml"/><Relationship Id="rId22" Type="http://schemas.openxmlformats.org/officeDocument/2006/relationships/slideLayout" Target="../slideLayouts/slideLayout8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slideLayout" Target="../slideLayouts/slideLayout96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85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2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slideLayout" Target="../slideLayouts/slideLayout123.xml"/><Relationship Id="rId1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13.xml"/><Relationship Id="rId21" Type="http://schemas.openxmlformats.org/officeDocument/2006/relationships/theme" Target="../theme/theme7.xml"/><Relationship Id="rId7" Type="http://schemas.openxmlformats.org/officeDocument/2006/relationships/slideLayout" Target="../slideLayouts/slideLayout117.xml"/><Relationship Id="rId12" Type="http://schemas.openxmlformats.org/officeDocument/2006/relationships/slideLayout" Target="../slideLayouts/slideLayout122.xml"/><Relationship Id="rId17" Type="http://schemas.openxmlformats.org/officeDocument/2006/relationships/slideLayout" Target="../slideLayouts/slideLayout127.xml"/><Relationship Id="rId2" Type="http://schemas.openxmlformats.org/officeDocument/2006/relationships/slideLayout" Target="../slideLayouts/slideLayout112.xml"/><Relationship Id="rId16" Type="http://schemas.openxmlformats.org/officeDocument/2006/relationships/slideLayout" Target="../slideLayouts/slideLayout126.xml"/><Relationship Id="rId20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20.xml"/><Relationship Id="rId19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slideLayout" Target="../slideLayouts/slideLayout12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image" Target="../media/image54.jpeg"/></Relationships>
</file>

<file path=ppt/slideMasters/_rels/slideMaster9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5.xml"/><Relationship Id="rId18" Type="http://schemas.openxmlformats.org/officeDocument/2006/relationships/slideLayout" Target="../slideLayouts/slideLayout160.xml"/><Relationship Id="rId26" Type="http://schemas.openxmlformats.org/officeDocument/2006/relationships/slideLayout" Target="../slideLayouts/slideLayout168.xml"/><Relationship Id="rId39" Type="http://schemas.openxmlformats.org/officeDocument/2006/relationships/tags" Target="../tags/tag2.xml"/><Relationship Id="rId21" Type="http://schemas.openxmlformats.org/officeDocument/2006/relationships/slideLayout" Target="../slideLayouts/slideLayout163.xml"/><Relationship Id="rId34" Type="http://schemas.openxmlformats.org/officeDocument/2006/relationships/slideLayout" Target="../slideLayouts/slideLayout176.xml"/><Relationship Id="rId42" Type="http://schemas.openxmlformats.org/officeDocument/2006/relationships/image" Target="../media/image56.emf"/><Relationship Id="rId7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44.xml"/><Relationship Id="rId16" Type="http://schemas.openxmlformats.org/officeDocument/2006/relationships/slideLayout" Target="../slideLayouts/slideLayout158.xml"/><Relationship Id="rId20" Type="http://schemas.openxmlformats.org/officeDocument/2006/relationships/slideLayout" Target="../slideLayouts/slideLayout162.xml"/><Relationship Id="rId29" Type="http://schemas.openxmlformats.org/officeDocument/2006/relationships/slideLayout" Target="../slideLayouts/slideLayout171.xml"/><Relationship Id="rId41" Type="http://schemas.openxmlformats.org/officeDocument/2006/relationships/oleObject" Target="../embeddings/oleObject1.bin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24" Type="http://schemas.openxmlformats.org/officeDocument/2006/relationships/slideLayout" Target="../slideLayouts/slideLayout166.xml"/><Relationship Id="rId32" Type="http://schemas.openxmlformats.org/officeDocument/2006/relationships/slideLayout" Target="../slideLayouts/slideLayout174.xml"/><Relationship Id="rId37" Type="http://schemas.openxmlformats.org/officeDocument/2006/relationships/vmlDrawing" Target="../drawings/vmlDrawing1.vml"/><Relationship Id="rId40" Type="http://schemas.openxmlformats.org/officeDocument/2006/relationships/tags" Target="../tags/tag3.xml"/><Relationship Id="rId5" Type="http://schemas.openxmlformats.org/officeDocument/2006/relationships/slideLayout" Target="../slideLayouts/slideLayout147.xml"/><Relationship Id="rId15" Type="http://schemas.openxmlformats.org/officeDocument/2006/relationships/slideLayout" Target="../slideLayouts/slideLayout157.xml"/><Relationship Id="rId23" Type="http://schemas.openxmlformats.org/officeDocument/2006/relationships/slideLayout" Target="../slideLayouts/slideLayout165.xml"/><Relationship Id="rId28" Type="http://schemas.openxmlformats.org/officeDocument/2006/relationships/slideLayout" Target="../slideLayouts/slideLayout170.xml"/><Relationship Id="rId36" Type="http://schemas.openxmlformats.org/officeDocument/2006/relationships/theme" Target="../theme/theme9.xml"/><Relationship Id="rId10" Type="http://schemas.openxmlformats.org/officeDocument/2006/relationships/slideLayout" Target="../slideLayouts/slideLayout152.xml"/><Relationship Id="rId19" Type="http://schemas.openxmlformats.org/officeDocument/2006/relationships/slideLayout" Target="../slideLayouts/slideLayout161.xml"/><Relationship Id="rId31" Type="http://schemas.openxmlformats.org/officeDocument/2006/relationships/slideLayout" Target="../slideLayouts/slideLayout173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Relationship Id="rId14" Type="http://schemas.openxmlformats.org/officeDocument/2006/relationships/slideLayout" Target="../slideLayouts/slideLayout156.xml"/><Relationship Id="rId22" Type="http://schemas.openxmlformats.org/officeDocument/2006/relationships/slideLayout" Target="../slideLayouts/slideLayout164.xml"/><Relationship Id="rId27" Type="http://schemas.openxmlformats.org/officeDocument/2006/relationships/slideLayout" Target="../slideLayouts/slideLayout169.xml"/><Relationship Id="rId30" Type="http://schemas.openxmlformats.org/officeDocument/2006/relationships/slideLayout" Target="../slideLayouts/slideLayout172.xml"/><Relationship Id="rId35" Type="http://schemas.openxmlformats.org/officeDocument/2006/relationships/slideLayout" Target="../slideLayouts/slideLayout177.xml"/><Relationship Id="rId43" Type="http://schemas.openxmlformats.org/officeDocument/2006/relationships/image" Target="../media/image57.png"/><Relationship Id="rId8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4.xml"/><Relationship Id="rId17" Type="http://schemas.openxmlformats.org/officeDocument/2006/relationships/slideLayout" Target="../slideLayouts/slideLayout159.xml"/><Relationship Id="rId25" Type="http://schemas.openxmlformats.org/officeDocument/2006/relationships/slideLayout" Target="../slideLayouts/slideLayout167.xml"/><Relationship Id="rId33" Type="http://schemas.openxmlformats.org/officeDocument/2006/relationships/slideLayout" Target="../slideLayouts/slideLayout175.xml"/><Relationship Id="rId38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1B403-3F75-4474-8684-28516193E3D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309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7"/>
            <a:ext cx="11539460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/>
              <a:t>Click to add emphasis part of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862655" y="6301648"/>
            <a:ext cx="341499" cy="341913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2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3020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9" r:id="rId38"/>
    <p:sldLayoutId id="2147483702" r:id="rId39"/>
    <p:sldLayoutId id="2147483709" r:id="rId40"/>
    <p:sldLayoutId id="2147483710" r:id="rId41"/>
    <p:sldLayoutId id="2147483713" r:id="rId42"/>
    <p:sldLayoutId id="2147483714" r:id="rId43"/>
    <p:sldLayoutId id="2147483716" r:id="rId44"/>
  </p:sldLayoutIdLst>
  <p:hf sldNum="0" hdr="0" ftr="0" dt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3733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143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0436994" y="6553200"/>
            <a:ext cx="1653407" cy="195406"/>
          </a:xfrm>
          <a:prstGeom prst="rect">
            <a:avLst/>
          </a:prstGeom>
        </p:spPr>
        <p:txBody>
          <a:bodyPr lIns="69668" tIns="34834" rIns="69668" bIns="34834"/>
          <a:lstStyle>
            <a:lvl1pPr algn="r"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794704"/>
            <a:fld id="{3E291E46-BCC4-4EBB-9B49-E997D24BE723}" type="slidenum">
              <a:rPr lang="en-GB" smtClean="0"/>
              <a:pPr defTabSz="794704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7201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733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  <p:sldLayoutId id="2147483784" r:id="rId18"/>
    <p:sldLayoutId id="2147483785" r:id="rId19"/>
    <p:sldLayoutId id="2147483786" r:id="rId20"/>
    <p:sldLayoutId id="2147483787" r:id="rId21"/>
    <p:sldLayoutId id="2147483788" r:id="rId2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43001"/>
            <a:ext cx="10972800" cy="498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1745502" y="6530975"/>
            <a:ext cx="32573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fld id="{C5F63B7D-98B2-443F-A792-FE2E553B23D9}" type="slidenum">
              <a:rPr lang="en-US" altLang="en-US" sz="900" smtClean="0">
                <a:solidFill>
                  <a:srgbClr val="2C5BA1"/>
                </a:solidFill>
              </a:rPr>
              <a:pPr algn="ctr" eaLnBrk="1" hangingPunct="1">
                <a:defRPr/>
              </a:pPr>
              <a:t>‹#›</a:t>
            </a:fld>
            <a:endParaRPr lang="en-US" altLang="en-US" sz="900">
              <a:solidFill>
                <a:srgbClr val="2C5BA1"/>
              </a:solidFill>
            </a:endParaRPr>
          </a:p>
        </p:txBody>
      </p:sp>
      <p:sp>
        <p:nvSpPr>
          <p:cNvPr id="1028" name="Line 57"/>
          <p:cNvSpPr>
            <a:spLocks noChangeShapeType="1"/>
          </p:cNvSpPr>
          <p:nvPr userDrawn="1"/>
        </p:nvSpPr>
        <p:spPr bwMode="auto">
          <a:xfrm>
            <a:off x="0" y="6629400"/>
            <a:ext cx="102213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 sz="2800"/>
          </a:p>
        </p:txBody>
      </p:sp>
      <p:sp>
        <p:nvSpPr>
          <p:cNvPr id="1029" name="Line 59"/>
          <p:cNvSpPr>
            <a:spLocks noChangeShapeType="1"/>
          </p:cNvSpPr>
          <p:nvPr userDrawn="1"/>
        </p:nvSpPr>
        <p:spPr bwMode="auto">
          <a:xfrm>
            <a:off x="1625600" y="762000"/>
            <a:ext cx="100922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 sz="2800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92088"/>
            <a:ext cx="10143067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pic>
        <p:nvPicPr>
          <p:cNvPr id="1031" name="Picture 75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9353551" y="6446838"/>
            <a:ext cx="2419349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 Box 76"/>
          <p:cNvSpPr txBox="1">
            <a:spLocks noChangeArrowheads="1"/>
          </p:cNvSpPr>
          <p:nvPr userDrawn="1"/>
        </p:nvSpPr>
        <p:spPr bwMode="gray">
          <a:xfrm rot="10800000">
            <a:off x="11731591" y="4727576"/>
            <a:ext cx="30486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90000" tIns="46800" rIns="90000" bIns="46800">
            <a:spAutoFit/>
          </a:bodyPr>
          <a:lstStyle>
            <a:lvl1pPr>
              <a:defRPr sz="2400">
                <a:solidFill>
                  <a:schemeClr val="bg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800">
                <a:solidFill>
                  <a:schemeClr val="tx1"/>
                </a:solidFill>
              </a:rPr>
              <a:t>© 2011 Ipsos</a:t>
            </a:r>
            <a:endParaRPr lang="fr-FR" altLang="en-US" sz="800">
              <a:solidFill>
                <a:schemeClr val="tx1"/>
              </a:solidFill>
            </a:endParaRPr>
          </a:p>
        </p:txBody>
      </p:sp>
      <p:grpSp>
        <p:nvGrpSpPr>
          <p:cNvPr id="1033" name="Group 60"/>
          <p:cNvGrpSpPr>
            <a:grpSpLocks noChangeAspect="1"/>
          </p:cNvGrpSpPr>
          <p:nvPr userDrawn="1"/>
        </p:nvGrpSpPr>
        <p:grpSpPr bwMode="auto">
          <a:xfrm>
            <a:off x="304801" y="123826"/>
            <a:ext cx="927100" cy="638175"/>
            <a:chOff x="1020" y="346"/>
            <a:chExt cx="4114" cy="3756"/>
          </a:xfrm>
        </p:grpSpPr>
        <p:sp>
          <p:nvSpPr>
            <p:cNvPr id="1034" name="Freeform 61"/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>
                <a:gd name="T0" fmla="*/ 0 w 4114"/>
                <a:gd name="T1" fmla="*/ 3756 h 3756"/>
                <a:gd name="T2" fmla="*/ 0 w 4114"/>
                <a:gd name="T3" fmla="*/ 0 h 3756"/>
                <a:gd name="T4" fmla="*/ 4022 w 4114"/>
                <a:gd name="T5" fmla="*/ 0 h 3756"/>
                <a:gd name="T6" fmla="*/ 4022 w 4114"/>
                <a:gd name="T7" fmla="*/ 0 h 3756"/>
                <a:gd name="T8" fmla="*/ 4040 w 4114"/>
                <a:gd name="T9" fmla="*/ 118 h 3756"/>
                <a:gd name="T10" fmla="*/ 4054 w 4114"/>
                <a:gd name="T11" fmla="*/ 234 h 3756"/>
                <a:gd name="T12" fmla="*/ 4068 w 4114"/>
                <a:gd name="T13" fmla="*/ 350 h 3756"/>
                <a:gd name="T14" fmla="*/ 4078 w 4114"/>
                <a:gd name="T15" fmla="*/ 468 h 3756"/>
                <a:gd name="T16" fmla="*/ 4088 w 4114"/>
                <a:gd name="T17" fmla="*/ 584 h 3756"/>
                <a:gd name="T18" fmla="*/ 4096 w 4114"/>
                <a:gd name="T19" fmla="*/ 700 h 3756"/>
                <a:gd name="T20" fmla="*/ 4104 w 4114"/>
                <a:gd name="T21" fmla="*/ 814 h 3756"/>
                <a:gd name="T22" fmla="*/ 4108 w 4114"/>
                <a:gd name="T23" fmla="*/ 930 h 3756"/>
                <a:gd name="T24" fmla="*/ 4112 w 4114"/>
                <a:gd name="T25" fmla="*/ 1046 h 3756"/>
                <a:gd name="T26" fmla="*/ 4114 w 4114"/>
                <a:gd name="T27" fmla="*/ 1162 h 3756"/>
                <a:gd name="T28" fmla="*/ 4112 w 4114"/>
                <a:gd name="T29" fmla="*/ 1276 h 3756"/>
                <a:gd name="T30" fmla="*/ 4110 w 4114"/>
                <a:gd name="T31" fmla="*/ 1392 h 3756"/>
                <a:gd name="T32" fmla="*/ 4106 w 4114"/>
                <a:gd name="T33" fmla="*/ 1508 h 3756"/>
                <a:gd name="T34" fmla="*/ 4100 w 4114"/>
                <a:gd name="T35" fmla="*/ 1622 h 3756"/>
                <a:gd name="T36" fmla="*/ 4092 w 4114"/>
                <a:gd name="T37" fmla="*/ 1738 h 3756"/>
                <a:gd name="T38" fmla="*/ 4082 w 4114"/>
                <a:gd name="T39" fmla="*/ 1854 h 3756"/>
                <a:gd name="T40" fmla="*/ 4070 w 4114"/>
                <a:gd name="T41" fmla="*/ 1970 h 3756"/>
                <a:gd name="T42" fmla="*/ 4056 w 4114"/>
                <a:gd name="T43" fmla="*/ 2086 h 3756"/>
                <a:gd name="T44" fmla="*/ 4040 w 4114"/>
                <a:gd name="T45" fmla="*/ 2202 h 3756"/>
                <a:gd name="T46" fmla="*/ 4020 w 4114"/>
                <a:gd name="T47" fmla="*/ 2320 h 3756"/>
                <a:gd name="T48" fmla="*/ 4000 w 4114"/>
                <a:gd name="T49" fmla="*/ 2436 h 3756"/>
                <a:gd name="T50" fmla="*/ 3978 w 4114"/>
                <a:gd name="T51" fmla="*/ 2554 h 3756"/>
                <a:gd name="T52" fmla="*/ 3952 w 4114"/>
                <a:gd name="T53" fmla="*/ 2672 h 3756"/>
                <a:gd name="T54" fmla="*/ 3926 w 4114"/>
                <a:gd name="T55" fmla="*/ 2790 h 3756"/>
                <a:gd name="T56" fmla="*/ 3896 w 4114"/>
                <a:gd name="T57" fmla="*/ 2908 h 3756"/>
                <a:gd name="T58" fmla="*/ 3864 w 4114"/>
                <a:gd name="T59" fmla="*/ 3028 h 3756"/>
                <a:gd name="T60" fmla="*/ 3830 w 4114"/>
                <a:gd name="T61" fmla="*/ 3148 h 3756"/>
                <a:gd name="T62" fmla="*/ 3792 w 4114"/>
                <a:gd name="T63" fmla="*/ 3268 h 3756"/>
                <a:gd name="T64" fmla="*/ 3754 w 4114"/>
                <a:gd name="T65" fmla="*/ 3388 h 3756"/>
                <a:gd name="T66" fmla="*/ 3712 w 4114"/>
                <a:gd name="T67" fmla="*/ 3510 h 3756"/>
                <a:gd name="T68" fmla="*/ 3668 w 4114"/>
                <a:gd name="T69" fmla="*/ 3632 h 3756"/>
                <a:gd name="T70" fmla="*/ 3620 w 4114"/>
                <a:gd name="T71" fmla="*/ 3756 h 3756"/>
                <a:gd name="T72" fmla="*/ 0 w 4114"/>
                <a:gd name="T73" fmla="*/ 3756 h 37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35" name="Freeform 62"/>
            <p:cNvSpPr>
              <a:spLocks/>
            </p:cNvSpPr>
            <p:nvPr userDrawn="1"/>
          </p:nvSpPr>
          <p:spPr bwMode="auto">
            <a:xfrm>
              <a:off x="2636" y="1719"/>
              <a:ext cx="85" cy="65"/>
            </a:xfrm>
            <a:custGeom>
              <a:avLst/>
              <a:gdLst>
                <a:gd name="T0" fmla="*/ 14 w 88"/>
                <a:gd name="T1" fmla="*/ 55 h 62"/>
                <a:gd name="T2" fmla="*/ 0 w 88"/>
                <a:gd name="T3" fmla="*/ 73 h 62"/>
                <a:gd name="T4" fmla="*/ 0 w 88"/>
                <a:gd name="T5" fmla="*/ 73 h 62"/>
                <a:gd name="T6" fmla="*/ 14 w 88"/>
                <a:gd name="T7" fmla="*/ 75 h 62"/>
                <a:gd name="T8" fmla="*/ 23 w 88"/>
                <a:gd name="T9" fmla="*/ 78 h 62"/>
                <a:gd name="T10" fmla="*/ 37 w 88"/>
                <a:gd name="T11" fmla="*/ 73 h 62"/>
                <a:gd name="T12" fmla="*/ 44 w 88"/>
                <a:gd name="T13" fmla="*/ 69 h 62"/>
                <a:gd name="T14" fmla="*/ 56 w 88"/>
                <a:gd name="T15" fmla="*/ 61 h 62"/>
                <a:gd name="T16" fmla="*/ 65 w 88"/>
                <a:gd name="T17" fmla="*/ 50 h 62"/>
                <a:gd name="T18" fmla="*/ 69 w 88"/>
                <a:gd name="T19" fmla="*/ 42 h 62"/>
                <a:gd name="T20" fmla="*/ 73 w 88"/>
                <a:gd name="T21" fmla="*/ 29 h 62"/>
                <a:gd name="T22" fmla="*/ 73 w 88"/>
                <a:gd name="T23" fmla="*/ 0 h 62"/>
                <a:gd name="T24" fmla="*/ 73 w 88"/>
                <a:gd name="T25" fmla="*/ 0 h 62"/>
                <a:gd name="T26" fmla="*/ 56 w 88"/>
                <a:gd name="T27" fmla="*/ 6 h 62"/>
                <a:gd name="T28" fmla="*/ 40 w 88"/>
                <a:gd name="T29" fmla="*/ 21 h 62"/>
                <a:gd name="T30" fmla="*/ 33 w 88"/>
                <a:gd name="T31" fmla="*/ 27 h 62"/>
                <a:gd name="T32" fmla="*/ 25 w 88"/>
                <a:gd name="T33" fmla="*/ 35 h 62"/>
                <a:gd name="T34" fmla="*/ 19 w 88"/>
                <a:gd name="T35" fmla="*/ 46 h 62"/>
                <a:gd name="T36" fmla="*/ 14 w 88"/>
                <a:gd name="T37" fmla="*/ 55 h 62"/>
                <a:gd name="T38" fmla="*/ 14 w 88"/>
                <a:gd name="T39" fmla="*/ 55 h 6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36" name="Freeform 63"/>
            <p:cNvSpPr>
              <a:spLocks/>
            </p:cNvSpPr>
            <p:nvPr userDrawn="1"/>
          </p:nvSpPr>
          <p:spPr bwMode="auto">
            <a:xfrm>
              <a:off x="2823" y="1878"/>
              <a:ext cx="66" cy="75"/>
            </a:xfrm>
            <a:custGeom>
              <a:avLst/>
              <a:gdLst>
                <a:gd name="T0" fmla="*/ 23 w 68"/>
                <a:gd name="T1" fmla="*/ 2 h 68"/>
                <a:gd name="T2" fmla="*/ 0 w 68"/>
                <a:gd name="T3" fmla="*/ 0 h 68"/>
                <a:gd name="T4" fmla="*/ 0 w 68"/>
                <a:gd name="T5" fmla="*/ 0 h 68"/>
                <a:gd name="T6" fmla="*/ 2 w 68"/>
                <a:gd name="T7" fmla="*/ 29 h 68"/>
                <a:gd name="T8" fmla="*/ 4 w 68"/>
                <a:gd name="T9" fmla="*/ 46 h 68"/>
                <a:gd name="T10" fmla="*/ 6 w 68"/>
                <a:gd name="T11" fmla="*/ 60 h 68"/>
                <a:gd name="T12" fmla="*/ 12 w 68"/>
                <a:gd name="T13" fmla="*/ 73 h 68"/>
                <a:gd name="T14" fmla="*/ 17 w 68"/>
                <a:gd name="T15" fmla="*/ 82 h 68"/>
                <a:gd name="T16" fmla="*/ 21 w 68"/>
                <a:gd name="T17" fmla="*/ 95 h 68"/>
                <a:gd name="T18" fmla="*/ 31 w 68"/>
                <a:gd name="T19" fmla="*/ 105 h 68"/>
                <a:gd name="T20" fmla="*/ 49 w 68"/>
                <a:gd name="T21" fmla="*/ 111 h 68"/>
                <a:gd name="T22" fmla="*/ 49 w 68"/>
                <a:gd name="T23" fmla="*/ 111 h 68"/>
                <a:gd name="T24" fmla="*/ 56 w 68"/>
                <a:gd name="T25" fmla="*/ 98 h 68"/>
                <a:gd name="T26" fmla="*/ 58 w 68"/>
                <a:gd name="T27" fmla="*/ 89 h 68"/>
                <a:gd name="T28" fmla="*/ 58 w 68"/>
                <a:gd name="T29" fmla="*/ 82 h 68"/>
                <a:gd name="T30" fmla="*/ 56 w 68"/>
                <a:gd name="T31" fmla="*/ 66 h 68"/>
                <a:gd name="T32" fmla="*/ 52 w 68"/>
                <a:gd name="T33" fmla="*/ 52 h 68"/>
                <a:gd name="T34" fmla="*/ 47 w 68"/>
                <a:gd name="T35" fmla="*/ 35 h 68"/>
                <a:gd name="T36" fmla="*/ 41 w 68"/>
                <a:gd name="T37" fmla="*/ 23 h 68"/>
                <a:gd name="T38" fmla="*/ 23 w 68"/>
                <a:gd name="T39" fmla="*/ 2 h 68"/>
                <a:gd name="T40" fmla="*/ 23 w 68"/>
                <a:gd name="T41" fmla="*/ 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37" name="Freeform 64"/>
            <p:cNvSpPr>
              <a:spLocks/>
            </p:cNvSpPr>
            <p:nvPr userDrawn="1"/>
          </p:nvSpPr>
          <p:spPr bwMode="auto">
            <a:xfrm>
              <a:off x="2532" y="1215"/>
              <a:ext cx="103" cy="75"/>
            </a:xfrm>
            <a:custGeom>
              <a:avLst/>
              <a:gdLst>
                <a:gd name="T0" fmla="*/ 17 w 106"/>
                <a:gd name="T1" fmla="*/ 49 h 76"/>
                <a:gd name="T2" fmla="*/ 0 w 106"/>
                <a:gd name="T3" fmla="*/ 65 h 76"/>
                <a:gd name="T4" fmla="*/ 0 w 106"/>
                <a:gd name="T5" fmla="*/ 65 h 76"/>
                <a:gd name="T6" fmla="*/ 16 w 106"/>
                <a:gd name="T7" fmla="*/ 69 h 76"/>
                <a:gd name="T8" fmla="*/ 27 w 106"/>
                <a:gd name="T9" fmla="*/ 71 h 76"/>
                <a:gd name="T10" fmla="*/ 41 w 106"/>
                <a:gd name="T11" fmla="*/ 69 h 76"/>
                <a:gd name="T12" fmla="*/ 51 w 106"/>
                <a:gd name="T13" fmla="*/ 63 h 76"/>
                <a:gd name="T14" fmla="*/ 62 w 106"/>
                <a:gd name="T15" fmla="*/ 57 h 76"/>
                <a:gd name="T16" fmla="*/ 72 w 106"/>
                <a:gd name="T17" fmla="*/ 47 h 76"/>
                <a:gd name="T18" fmla="*/ 79 w 106"/>
                <a:gd name="T19" fmla="*/ 38 h 76"/>
                <a:gd name="T20" fmla="*/ 84 w 106"/>
                <a:gd name="T21" fmla="*/ 30 h 76"/>
                <a:gd name="T22" fmla="*/ 91 w 106"/>
                <a:gd name="T23" fmla="*/ 0 h 76"/>
                <a:gd name="T24" fmla="*/ 91 w 106"/>
                <a:gd name="T25" fmla="*/ 0 h 76"/>
                <a:gd name="T26" fmla="*/ 70 w 106"/>
                <a:gd name="T27" fmla="*/ 6 h 76"/>
                <a:gd name="T28" fmla="*/ 58 w 106"/>
                <a:gd name="T29" fmla="*/ 10 h 76"/>
                <a:gd name="T30" fmla="*/ 50 w 106"/>
                <a:gd name="T31" fmla="*/ 14 h 76"/>
                <a:gd name="T32" fmla="*/ 43 w 106"/>
                <a:gd name="T33" fmla="*/ 20 h 76"/>
                <a:gd name="T34" fmla="*/ 33 w 106"/>
                <a:gd name="T35" fmla="*/ 28 h 76"/>
                <a:gd name="T36" fmla="*/ 25 w 106"/>
                <a:gd name="T37" fmla="*/ 38 h 76"/>
                <a:gd name="T38" fmla="*/ 17 w 106"/>
                <a:gd name="T39" fmla="*/ 49 h 76"/>
                <a:gd name="T40" fmla="*/ 17 w 106"/>
                <a:gd name="T41" fmla="*/ 49 h 7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38" name="Freeform 65"/>
            <p:cNvSpPr>
              <a:spLocks/>
            </p:cNvSpPr>
            <p:nvPr userDrawn="1"/>
          </p:nvSpPr>
          <p:spPr bwMode="auto">
            <a:xfrm>
              <a:off x="2476" y="1392"/>
              <a:ext cx="85" cy="75"/>
            </a:xfrm>
            <a:custGeom>
              <a:avLst/>
              <a:gdLst>
                <a:gd name="T0" fmla="*/ 97 w 82"/>
                <a:gd name="T1" fmla="*/ 29 h 72"/>
                <a:gd name="T2" fmla="*/ 91 w 82"/>
                <a:gd name="T3" fmla="*/ 0 h 72"/>
                <a:gd name="T4" fmla="*/ 91 w 82"/>
                <a:gd name="T5" fmla="*/ 0 h 72"/>
                <a:gd name="T6" fmla="*/ 60 w 82"/>
                <a:gd name="T7" fmla="*/ 8 h 72"/>
                <a:gd name="T8" fmla="*/ 35 w 82"/>
                <a:gd name="T9" fmla="*/ 23 h 72"/>
                <a:gd name="T10" fmla="*/ 25 w 82"/>
                <a:gd name="T11" fmla="*/ 29 h 72"/>
                <a:gd name="T12" fmla="*/ 12 w 82"/>
                <a:gd name="T13" fmla="*/ 35 h 72"/>
                <a:gd name="T14" fmla="*/ 6 w 82"/>
                <a:gd name="T15" fmla="*/ 50 h 72"/>
                <a:gd name="T16" fmla="*/ 0 w 82"/>
                <a:gd name="T17" fmla="*/ 58 h 72"/>
                <a:gd name="T18" fmla="*/ 0 w 82"/>
                <a:gd name="T19" fmla="*/ 83 h 72"/>
                <a:gd name="T20" fmla="*/ 0 w 82"/>
                <a:gd name="T21" fmla="*/ 83 h 72"/>
                <a:gd name="T22" fmla="*/ 21 w 82"/>
                <a:gd name="T23" fmla="*/ 88 h 72"/>
                <a:gd name="T24" fmla="*/ 35 w 82"/>
                <a:gd name="T25" fmla="*/ 85 h 72"/>
                <a:gd name="T26" fmla="*/ 52 w 82"/>
                <a:gd name="T27" fmla="*/ 81 h 72"/>
                <a:gd name="T28" fmla="*/ 62 w 82"/>
                <a:gd name="T29" fmla="*/ 75 h 72"/>
                <a:gd name="T30" fmla="*/ 73 w 82"/>
                <a:gd name="T31" fmla="*/ 63 h 72"/>
                <a:gd name="T32" fmla="*/ 85 w 82"/>
                <a:gd name="T33" fmla="*/ 52 h 72"/>
                <a:gd name="T34" fmla="*/ 97 w 82"/>
                <a:gd name="T35" fmla="*/ 29 h 72"/>
                <a:gd name="T36" fmla="*/ 97 w 82"/>
                <a:gd name="T37" fmla="*/ 29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39" name="Freeform 66"/>
            <p:cNvSpPr>
              <a:spLocks/>
            </p:cNvSpPr>
            <p:nvPr userDrawn="1"/>
          </p:nvSpPr>
          <p:spPr bwMode="auto">
            <a:xfrm>
              <a:off x="2448" y="1589"/>
              <a:ext cx="103" cy="65"/>
            </a:xfrm>
            <a:custGeom>
              <a:avLst/>
              <a:gdLst>
                <a:gd name="T0" fmla="*/ 0 w 98"/>
                <a:gd name="T1" fmla="*/ 64 h 62"/>
                <a:gd name="T2" fmla="*/ 19 w 98"/>
                <a:gd name="T3" fmla="*/ 73 h 62"/>
                <a:gd name="T4" fmla="*/ 19 w 98"/>
                <a:gd name="T5" fmla="*/ 73 h 62"/>
                <a:gd name="T6" fmla="*/ 40 w 98"/>
                <a:gd name="T7" fmla="*/ 78 h 62"/>
                <a:gd name="T8" fmla="*/ 56 w 98"/>
                <a:gd name="T9" fmla="*/ 75 h 62"/>
                <a:gd name="T10" fmla="*/ 69 w 98"/>
                <a:gd name="T11" fmla="*/ 71 h 62"/>
                <a:gd name="T12" fmla="*/ 77 w 98"/>
                <a:gd name="T13" fmla="*/ 64 h 62"/>
                <a:gd name="T14" fmla="*/ 85 w 98"/>
                <a:gd name="T15" fmla="*/ 52 h 62"/>
                <a:gd name="T16" fmla="*/ 90 w 98"/>
                <a:gd name="T17" fmla="*/ 44 h 62"/>
                <a:gd name="T18" fmla="*/ 100 w 98"/>
                <a:gd name="T19" fmla="*/ 23 h 62"/>
                <a:gd name="T20" fmla="*/ 126 w 98"/>
                <a:gd name="T21" fmla="*/ 2 h 62"/>
                <a:gd name="T22" fmla="*/ 126 w 98"/>
                <a:gd name="T23" fmla="*/ 2 h 62"/>
                <a:gd name="T24" fmla="*/ 102 w 98"/>
                <a:gd name="T25" fmla="*/ 0 h 62"/>
                <a:gd name="T26" fmla="*/ 82 w 98"/>
                <a:gd name="T27" fmla="*/ 2 h 62"/>
                <a:gd name="T28" fmla="*/ 65 w 98"/>
                <a:gd name="T29" fmla="*/ 6 h 62"/>
                <a:gd name="T30" fmla="*/ 46 w 98"/>
                <a:gd name="T31" fmla="*/ 19 h 62"/>
                <a:gd name="T32" fmla="*/ 29 w 98"/>
                <a:gd name="T33" fmla="*/ 27 h 62"/>
                <a:gd name="T34" fmla="*/ 19 w 98"/>
                <a:gd name="T35" fmla="*/ 39 h 62"/>
                <a:gd name="T36" fmla="*/ 6 w 98"/>
                <a:gd name="T37" fmla="*/ 50 h 62"/>
                <a:gd name="T38" fmla="*/ 0 w 98"/>
                <a:gd name="T39" fmla="*/ 64 h 62"/>
                <a:gd name="T40" fmla="*/ 0 w 98"/>
                <a:gd name="T41" fmla="*/ 64 h 6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0" name="Freeform 67"/>
            <p:cNvSpPr>
              <a:spLocks/>
            </p:cNvSpPr>
            <p:nvPr userDrawn="1"/>
          </p:nvSpPr>
          <p:spPr bwMode="auto">
            <a:xfrm>
              <a:off x="2720" y="944"/>
              <a:ext cx="103" cy="47"/>
            </a:xfrm>
            <a:custGeom>
              <a:avLst/>
              <a:gdLst>
                <a:gd name="T0" fmla="*/ 25 w 96"/>
                <a:gd name="T1" fmla="*/ 0 h 58"/>
                <a:gd name="T2" fmla="*/ 0 w 96"/>
                <a:gd name="T3" fmla="*/ 2 h 58"/>
                <a:gd name="T4" fmla="*/ 0 w 96"/>
                <a:gd name="T5" fmla="*/ 2 h 58"/>
                <a:gd name="T6" fmla="*/ 2 w 96"/>
                <a:gd name="T7" fmla="*/ 5 h 58"/>
                <a:gd name="T8" fmla="*/ 4 w 96"/>
                <a:gd name="T9" fmla="*/ 7 h 58"/>
                <a:gd name="T10" fmla="*/ 19 w 96"/>
                <a:gd name="T11" fmla="*/ 11 h 58"/>
                <a:gd name="T12" fmla="*/ 36 w 96"/>
                <a:gd name="T13" fmla="*/ 15 h 58"/>
                <a:gd name="T14" fmla="*/ 60 w 96"/>
                <a:gd name="T15" fmla="*/ 18 h 58"/>
                <a:gd name="T16" fmla="*/ 83 w 96"/>
                <a:gd name="T17" fmla="*/ 19 h 58"/>
                <a:gd name="T18" fmla="*/ 102 w 96"/>
                <a:gd name="T19" fmla="*/ 20 h 58"/>
                <a:gd name="T20" fmla="*/ 112 w 96"/>
                <a:gd name="T21" fmla="*/ 20 h 58"/>
                <a:gd name="T22" fmla="*/ 120 w 96"/>
                <a:gd name="T23" fmla="*/ 19 h 58"/>
                <a:gd name="T24" fmla="*/ 129 w 96"/>
                <a:gd name="T25" fmla="*/ 19 h 58"/>
                <a:gd name="T26" fmla="*/ 133 w 96"/>
                <a:gd name="T27" fmla="*/ 18 h 58"/>
                <a:gd name="T28" fmla="*/ 137 w 96"/>
                <a:gd name="T29" fmla="*/ 7 h 58"/>
                <a:gd name="T30" fmla="*/ 137 w 96"/>
                <a:gd name="T31" fmla="*/ 7 h 58"/>
                <a:gd name="T32" fmla="*/ 112 w 96"/>
                <a:gd name="T33" fmla="*/ 3 h 58"/>
                <a:gd name="T34" fmla="*/ 85 w 96"/>
                <a:gd name="T35" fmla="*/ 2 h 58"/>
                <a:gd name="T36" fmla="*/ 57 w 96"/>
                <a:gd name="T37" fmla="*/ 0 h 58"/>
                <a:gd name="T38" fmla="*/ 25 w 96"/>
                <a:gd name="T39" fmla="*/ 0 h 58"/>
                <a:gd name="T40" fmla="*/ 25 w 96"/>
                <a:gd name="T41" fmla="*/ 0 h 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1" name="Freeform 68"/>
            <p:cNvSpPr>
              <a:spLocks/>
            </p:cNvSpPr>
            <p:nvPr userDrawn="1"/>
          </p:nvSpPr>
          <p:spPr bwMode="auto">
            <a:xfrm>
              <a:off x="2946" y="851"/>
              <a:ext cx="66" cy="103"/>
            </a:xfrm>
            <a:custGeom>
              <a:avLst/>
              <a:gdLst>
                <a:gd name="T0" fmla="*/ 47 w 64"/>
                <a:gd name="T1" fmla="*/ 8 h 102"/>
                <a:gd name="T2" fmla="*/ 14 w 64"/>
                <a:gd name="T3" fmla="*/ 0 h 102"/>
                <a:gd name="T4" fmla="*/ 14 w 64"/>
                <a:gd name="T5" fmla="*/ 0 h 102"/>
                <a:gd name="T6" fmla="*/ 6 w 64"/>
                <a:gd name="T7" fmla="*/ 16 h 102"/>
                <a:gd name="T8" fmla="*/ 2 w 64"/>
                <a:gd name="T9" fmla="*/ 22 h 102"/>
                <a:gd name="T10" fmla="*/ 0 w 64"/>
                <a:gd name="T11" fmla="*/ 30 h 102"/>
                <a:gd name="T12" fmla="*/ 0 w 64"/>
                <a:gd name="T13" fmla="*/ 40 h 102"/>
                <a:gd name="T14" fmla="*/ 0 w 64"/>
                <a:gd name="T15" fmla="*/ 50 h 102"/>
                <a:gd name="T16" fmla="*/ 4 w 64"/>
                <a:gd name="T17" fmla="*/ 65 h 102"/>
                <a:gd name="T18" fmla="*/ 8 w 64"/>
                <a:gd name="T19" fmla="*/ 77 h 102"/>
                <a:gd name="T20" fmla="*/ 27 w 64"/>
                <a:gd name="T21" fmla="*/ 107 h 102"/>
                <a:gd name="T22" fmla="*/ 27 w 64"/>
                <a:gd name="T23" fmla="*/ 107 h 102"/>
                <a:gd name="T24" fmla="*/ 50 w 64"/>
                <a:gd name="T25" fmla="*/ 83 h 102"/>
                <a:gd name="T26" fmla="*/ 64 w 64"/>
                <a:gd name="T27" fmla="*/ 71 h 102"/>
                <a:gd name="T28" fmla="*/ 70 w 64"/>
                <a:gd name="T29" fmla="*/ 59 h 102"/>
                <a:gd name="T30" fmla="*/ 74 w 64"/>
                <a:gd name="T31" fmla="*/ 44 h 102"/>
                <a:gd name="T32" fmla="*/ 74 w 64"/>
                <a:gd name="T33" fmla="*/ 38 h 102"/>
                <a:gd name="T34" fmla="*/ 72 w 64"/>
                <a:gd name="T35" fmla="*/ 32 h 102"/>
                <a:gd name="T36" fmla="*/ 70 w 64"/>
                <a:gd name="T37" fmla="*/ 26 h 102"/>
                <a:gd name="T38" fmla="*/ 66 w 64"/>
                <a:gd name="T39" fmla="*/ 20 h 102"/>
                <a:gd name="T40" fmla="*/ 47 w 64"/>
                <a:gd name="T41" fmla="*/ 8 h 102"/>
                <a:gd name="T42" fmla="*/ 47 w 64"/>
                <a:gd name="T43" fmla="*/ 8 h 10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2" name="Freeform 69"/>
            <p:cNvSpPr>
              <a:spLocks noEditPoints="1"/>
            </p:cNvSpPr>
            <p:nvPr userDrawn="1"/>
          </p:nvSpPr>
          <p:spPr bwMode="auto">
            <a:xfrm>
              <a:off x="3171" y="664"/>
              <a:ext cx="770" cy="1981"/>
            </a:xfrm>
            <a:custGeom>
              <a:avLst/>
              <a:gdLst>
                <a:gd name="T0" fmla="*/ 626 w 772"/>
                <a:gd name="T1" fmla="*/ 784 h 1976"/>
                <a:gd name="T2" fmla="*/ 678 w 772"/>
                <a:gd name="T3" fmla="*/ 700 h 1976"/>
                <a:gd name="T4" fmla="*/ 676 w 772"/>
                <a:gd name="T5" fmla="*/ 493 h 1976"/>
                <a:gd name="T6" fmla="*/ 684 w 772"/>
                <a:gd name="T7" fmla="*/ 435 h 1976"/>
                <a:gd name="T8" fmla="*/ 684 w 772"/>
                <a:gd name="T9" fmla="*/ 381 h 1976"/>
                <a:gd name="T10" fmla="*/ 666 w 772"/>
                <a:gd name="T11" fmla="*/ 325 h 1976"/>
                <a:gd name="T12" fmla="*/ 636 w 772"/>
                <a:gd name="T13" fmla="*/ 285 h 1976"/>
                <a:gd name="T14" fmla="*/ 638 w 772"/>
                <a:gd name="T15" fmla="*/ 243 h 1976"/>
                <a:gd name="T16" fmla="*/ 600 w 772"/>
                <a:gd name="T17" fmla="*/ 231 h 1976"/>
                <a:gd name="T18" fmla="*/ 574 w 772"/>
                <a:gd name="T19" fmla="*/ 190 h 1976"/>
                <a:gd name="T20" fmla="*/ 563 w 772"/>
                <a:gd name="T21" fmla="*/ 180 h 1976"/>
                <a:gd name="T22" fmla="*/ 521 w 772"/>
                <a:gd name="T23" fmla="*/ 182 h 1976"/>
                <a:gd name="T24" fmla="*/ 513 w 772"/>
                <a:gd name="T25" fmla="*/ 138 h 1976"/>
                <a:gd name="T26" fmla="*/ 467 w 772"/>
                <a:gd name="T27" fmla="*/ 156 h 1976"/>
                <a:gd name="T28" fmla="*/ 469 w 772"/>
                <a:gd name="T29" fmla="*/ 116 h 1976"/>
                <a:gd name="T30" fmla="*/ 427 w 772"/>
                <a:gd name="T31" fmla="*/ 120 h 1976"/>
                <a:gd name="T32" fmla="*/ 383 w 772"/>
                <a:gd name="T33" fmla="*/ 132 h 1976"/>
                <a:gd name="T34" fmla="*/ 383 w 772"/>
                <a:gd name="T35" fmla="*/ 80 h 1976"/>
                <a:gd name="T36" fmla="*/ 371 w 772"/>
                <a:gd name="T37" fmla="*/ 68 h 1976"/>
                <a:gd name="T38" fmla="*/ 341 w 772"/>
                <a:gd name="T39" fmla="*/ 44 h 1976"/>
                <a:gd name="T40" fmla="*/ 309 w 772"/>
                <a:gd name="T41" fmla="*/ 88 h 1976"/>
                <a:gd name="T42" fmla="*/ 301 w 772"/>
                <a:gd name="T43" fmla="*/ 64 h 1976"/>
                <a:gd name="T44" fmla="*/ 325 w 772"/>
                <a:gd name="T45" fmla="*/ 46 h 1976"/>
                <a:gd name="T46" fmla="*/ 251 w 772"/>
                <a:gd name="T47" fmla="*/ 122 h 1976"/>
                <a:gd name="T48" fmla="*/ 231 w 772"/>
                <a:gd name="T49" fmla="*/ 92 h 1976"/>
                <a:gd name="T50" fmla="*/ 285 w 772"/>
                <a:gd name="T51" fmla="*/ 18 h 1976"/>
                <a:gd name="T52" fmla="*/ 213 w 772"/>
                <a:gd name="T53" fmla="*/ 62 h 1976"/>
                <a:gd name="T54" fmla="*/ 209 w 772"/>
                <a:gd name="T55" fmla="*/ 90 h 1976"/>
                <a:gd name="T56" fmla="*/ 203 w 772"/>
                <a:gd name="T57" fmla="*/ 60 h 1976"/>
                <a:gd name="T58" fmla="*/ 207 w 772"/>
                <a:gd name="T59" fmla="*/ 8 h 1976"/>
                <a:gd name="T60" fmla="*/ 184 w 772"/>
                <a:gd name="T61" fmla="*/ 40 h 1976"/>
                <a:gd name="T62" fmla="*/ 162 w 772"/>
                <a:gd name="T63" fmla="*/ 0 h 1976"/>
                <a:gd name="T64" fmla="*/ 156 w 772"/>
                <a:gd name="T65" fmla="*/ 94 h 1976"/>
                <a:gd name="T66" fmla="*/ 138 w 772"/>
                <a:gd name="T67" fmla="*/ 12 h 1976"/>
                <a:gd name="T68" fmla="*/ 84 w 772"/>
                <a:gd name="T69" fmla="*/ 74 h 1976"/>
                <a:gd name="T70" fmla="*/ 62 w 772"/>
                <a:gd name="T71" fmla="*/ 98 h 1976"/>
                <a:gd name="T72" fmla="*/ 54 w 772"/>
                <a:gd name="T73" fmla="*/ 20 h 1976"/>
                <a:gd name="T74" fmla="*/ 86 w 772"/>
                <a:gd name="T75" fmla="*/ 748 h 1976"/>
                <a:gd name="T76" fmla="*/ 38 w 772"/>
                <a:gd name="T77" fmla="*/ 1720 h 1976"/>
                <a:gd name="T78" fmla="*/ 176 w 772"/>
                <a:gd name="T79" fmla="*/ 1979 h 1976"/>
                <a:gd name="T80" fmla="*/ 571 w 772"/>
                <a:gd name="T81" fmla="*/ 2001 h 1976"/>
                <a:gd name="T82" fmla="*/ 646 w 772"/>
                <a:gd name="T83" fmla="*/ 1963 h 1976"/>
                <a:gd name="T84" fmla="*/ 467 w 772"/>
                <a:gd name="T85" fmla="*/ 1935 h 1976"/>
                <a:gd name="T86" fmla="*/ 363 w 772"/>
                <a:gd name="T87" fmla="*/ 1899 h 1976"/>
                <a:gd name="T88" fmla="*/ 261 w 772"/>
                <a:gd name="T89" fmla="*/ 1742 h 1976"/>
                <a:gd name="T90" fmla="*/ 255 w 772"/>
                <a:gd name="T91" fmla="*/ 1588 h 1976"/>
                <a:gd name="T92" fmla="*/ 299 w 772"/>
                <a:gd name="T93" fmla="*/ 1516 h 1976"/>
                <a:gd name="T94" fmla="*/ 547 w 772"/>
                <a:gd name="T95" fmla="*/ 1514 h 1976"/>
                <a:gd name="T96" fmla="*/ 672 w 772"/>
                <a:gd name="T97" fmla="*/ 1472 h 1976"/>
                <a:gd name="T98" fmla="*/ 644 w 772"/>
                <a:gd name="T99" fmla="*/ 1367 h 1976"/>
                <a:gd name="T100" fmla="*/ 682 w 772"/>
                <a:gd name="T101" fmla="*/ 1279 h 1976"/>
                <a:gd name="T102" fmla="*/ 600 w 772"/>
                <a:gd name="T103" fmla="*/ 1235 h 1976"/>
                <a:gd name="T104" fmla="*/ 684 w 772"/>
                <a:gd name="T105" fmla="*/ 1203 h 1976"/>
                <a:gd name="T106" fmla="*/ 688 w 772"/>
                <a:gd name="T107" fmla="*/ 1139 h 1976"/>
                <a:gd name="T108" fmla="*/ 704 w 772"/>
                <a:gd name="T109" fmla="*/ 1067 h 1976"/>
                <a:gd name="T110" fmla="*/ 762 w 772"/>
                <a:gd name="T111" fmla="*/ 1017 h 1976"/>
                <a:gd name="T112" fmla="*/ 487 w 772"/>
                <a:gd name="T113" fmla="*/ 860 h 1976"/>
                <a:gd name="T114" fmla="*/ 357 w 772"/>
                <a:gd name="T115" fmla="*/ 836 h 1976"/>
                <a:gd name="T116" fmla="*/ 419 w 772"/>
                <a:gd name="T117" fmla="*/ 792 h 1976"/>
                <a:gd name="T118" fmla="*/ 527 w 772"/>
                <a:gd name="T119" fmla="*/ 804 h 1976"/>
                <a:gd name="T120" fmla="*/ 511 w 772"/>
                <a:gd name="T121" fmla="*/ 856 h 197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3" name="Freeform 70"/>
            <p:cNvSpPr>
              <a:spLocks/>
            </p:cNvSpPr>
            <p:nvPr userDrawn="1"/>
          </p:nvSpPr>
          <p:spPr bwMode="auto">
            <a:xfrm>
              <a:off x="1020" y="346"/>
              <a:ext cx="2189" cy="3756"/>
            </a:xfrm>
            <a:custGeom>
              <a:avLst/>
              <a:gdLst>
                <a:gd name="T0" fmla="*/ 1913 w 2188"/>
                <a:gd name="T1" fmla="*/ 3290 h 3756"/>
                <a:gd name="T2" fmla="*/ 2193 w 2188"/>
                <a:gd name="T3" fmla="*/ 336 h 3756"/>
                <a:gd name="T4" fmla="*/ 2163 w 2188"/>
                <a:gd name="T5" fmla="*/ 426 h 3756"/>
                <a:gd name="T6" fmla="*/ 2093 w 2188"/>
                <a:gd name="T7" fmla="*/ 368 h 3756"/>
                <a:gd name="T8" fmla="*/ 2085 w 2188"/>
                <a:gd name="T9" fmla="*/ 432 h 3756"/>
                <a:gd name="T10" fmla="*/ 2037 w 2188"/>
                <a:gd name="T11" fmla="*/ 374 h 3756"/>
                <a:gd name="T12" fmla="*/ 1997 w 2188"/>
                <a:gd name="T13" fmla="*/ 446 h 3756"/>
                <a:gd name="T14" fmla="*/ 1967 w 2188"/>
                <a:gd name="T15" fmla="*/ 396 h 3756"/>
                <a:gd name="T16" fmla="*/ 1921 w 2188"/>
                <a:gd name="T17" fmla="*/ 472 h 3756"/>
                <a:gd name="T18" fmla="*/ 1887 w 2188"/>
                <a:gd name="T19" fmla="*/ 416 h 3756"/>
                <a:gd name="T20" fmla="*/ 1857 w 2188"/>
                <a:gd name="T21" fmla="*/ 538 h 3756"/>
                <a:gd name="T22" fmla="*/ 1833 w 2188"/>
                <a:gd name="T23" fmla="*/ 458 h 3756"/>
                <a:gd name="T24" fmla="*/ 1777 w 2188"/>
                <a:gd name="T25" fmla="*/ 502 h 3756"/>
                <a:gd name="T26" fmla="*/ 1755 w 2188"/>
                <a:gd name="T27" fmla="*/ 544 h 3756"/>
                <a:gd name="T28" fmla="*/ 1669 w 2188"/>
                <a:gd name="T29" fmla="*/ 534 h 3756"/>
                <a:gd name="T30" fmla="*/ 1675 w 2188"/>
                <a:gd name="T31" fmla="*/ 594 h 3756"/>
                <a:gd name="T32" fmla="*/ 1563 w 2188"/>
                <a:gd name="T33" fmla="*/ 570 h 3756"/>
                <a:gd name="T34" fmla="*/ 1625 w 2188"/>
                <a:gd name="T35" fmla="*/ 638 h 3756"/>
                <a:gd name="T36" fmla="*/ 1637 w 2188"/>
                <a:gd name="T37" fmla="*/ 668 h 3756"/>
                <a:gd name="T38" fmla="*/ 1545 w 2188"/>
                <a:gd name="T39" fmla="*/ 638 h 3756"/>
                <a:gd name="T40" fmla="*/ 1551 w 2188"/>
                <a:gd name="T41" fmla="*/ 702 h 3756"/>
                <a:gd name="T42" fmla="*/ 1599 w 2188"/>
                <a:gd name="T43" fmla="*/ 762 h 3756"/>
                <a:gd name="T44" fmla="*/ 1427 w 2188"/>
                <a:gd name="T45" fmla="*/ 704 h 3756"/>
                <a:gd name="T46" fmla="*/ 1519 w 2188"/>
                <a:gd name="T47" fmla="*/ 784 h 3756"/>
                <a:gd name="T48" fmla="*/ 1539 w 2188"/>
                <a:gd name="T49" fmla="*/ 848 h 3756"/>
                <a:gd name="T50" fmla="*/ 1509 w 2188"/>
                <a:gd name="T51" fmla="*/ 890 h 3756"/>
                <a:gd name="T52" fmla="*/ 1431 w 2188"/>
                <a:gd name="T53" fmla="*/ 844 h 3756"/>
                <a:gd name="T54" fmla="*/ 1367 w 2188"/>
                <a:gd name="T55" fmla="*/ 830 h 3756"/>
                <a:gd name="T56" fmla="*/ 1315 w 2188"/>
                <a:gd name="T57" fmla="*/ 904 h 3756"/>
                <a:gd name="T58" fmla="*/ 1477 w 2188"/>
                <a:gd name="T59" fmla="*/ 920 h 3756"/>
                <a:gd name="T60" fmla="*/ 1391 w 2188"/>
                <a:gd name="T61" fmla="*/ 982 h 3756"/>
                <a:gd name="T62" fmla="*/ 1427 w 2188"/>
                <a:gd name="T63" fmla="*/ 1038 h 3756"/>
                <a:gd name="T64" fmla="*/ 1459 w 2188"/>
                <a:gd name="T65" fmla="*/ 1058 h 3756"/>
                <a:gd name="T66" fmla="*/ 1441 w 2188"/>
                <a:gd name="T67" fmla="*/ 1156 h 3756"/>
                <a:gd name="T68" fmla="*/ 1373 w 2188"/>
                <a:gd name="T69" fmla="*/ 1182 h 3756"/>
                <a:gd name="T70" fmla="*/ 1379 w 2188"/>
                <a:gd name="T71" fmla="*/ 1242 h 3756"/>
                <a:gd name="T72" fmla="*/ 1401 w 2188"/>
                <a:gd name="T73" fmla="*/ 1290 h 3756"/>
                <a:gd name="T74" fmla="*/ 1397 w 2188"/>
                <a:gd name="T75" fmla="*/ 1342 h 3756"/>
                <a:gd name="T76" fmla="*/ 1415 w 2188"/>
                <a:gd name="T77" fmla="*/ 1384 h 3756"/>
                <a:gd name="T78" fmla="*/ 1443 w 2188"/>
                <a:gd name="T79" fmla="*/ 1404 h 3756"/>
                <a:gd name="T80" fmla="*/ 1489 w 2188"/>
                <a:gd name="T81" fmla="*/ 1472 h 3756"/>
                <a:gd name="T82" fmla="*/ 1545 w 2188"/>
                <a:gd name="T83" fmla="*/ 1486 h 3756"/>
                <a:gd name="T84" fmla="*/ 1581 w 2188"/>
                <a:gd name="T85" fmla="*/ 1588 h 3756"/>
                <a:gd name="T86" fmla="*/ 1637 w 2188"/>
                <a:gd name="T87" fmla="*/ 1496 h 3756"/>
                <a:gd name="T88" fmla="*/ 1649 w 2188"/>
                <a:gd name="T89" fmla="*/ 1570 h 3756"/>
                <a:gd name="T90" fmla="*/ 1737 w 2188"/>
                <a:gd name="T91" fmla="*/ 1560 h 3756"/>
                <a:gd name="T92" fmla="*/ 1725 w 2188"/>
                <a:gd name="T93" fmla="*/ 1614 h 3756"/>
                <a:gd name="T94" fmla="*/ 1729 w 2188"/>
                <a:gd name="T95" fmla="*/ 1660 h 3756"/>
                <a:gd name="T96" fmla="*/ 1765 w 2188"/>
                <a:gd name="T97" fmla="*/ 1698 h 3756"/>
                <a:gd name="T98" fmla="*/ 1801 w 2188"/>
                <a:gd name="T99" fmla="*/ 1742 h 3756"/>
                <a:gd name="T100" fmla="*/ 1857 w 2188"/>
                <a:gd name="T101" fmla="*/ 1692 h 3756"/>
                <a:gd name="T102" fmla="*/ 1891 w 2188"/>
                <a:gd name="T103" fmla="*/ 1682 h 3756"/>
                <a:gd name="T104" fmla="*/ 1921 w 2188"/>
                <a:gd name="T105" fmla="*/ 1748 h 3756"/>
                <a:gd name="T106" fmla="*/ 1941 w 2188"/>
                <a:gd name="T107" fmla="*/ 1794 h 3756"/>
                <a:gd name="T108" fmla="*/ 1971 w 2188"/>
                <a:gd name="T109" fmla="*/ 1864 h 3756"/>
                <a:gd name="T110" fmla="*/ 2037 w 2188"/>
                <a:gd name="T111" fmla="*/ 1936 h 3756"/>
                <a:gd name="T112" fmla="*/ 1965 w 2188"/>
                <a:gd name="T113" fmla="*/ 2136 h 3756"/>
                <a:gd name="T114" fmla="*/ 1757 w 2188"/>
                <a:gd name="T115" fmla="*/ 2224 h 3756"/>
                <a:gd name="T116" fmla="*/ 1629 w 2188"/>
                <a:gd name="T117" fmla="*/ 2286 h 3756"/>
                <a:gd name="T118" fmla="*/ 1825 w 2188"/>
                <a:gd name="T119" fmla="*/ 2290 h 37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4" name="Freeform 71"/>
            <p:cNvSpPr>
              <a:spLocks noEditPoints="1"/>
            </p:cNvSpPr>
            <p:nvPr userDrawn="1"/>
          </p:nvSpPr>
          <p:spPr bwMode="auto">
            <a:xfrm>
              <a:off x="3265" y="2813"/>
              <a:ext cx="695" cy="682"/>
            </a:xfrm>
            <a:custGeom>
              <a:avLst/>
              <a:gdLst>
                <a:gd name="T0" fmla="*/ 176 w 696"/>
                <a:gd name="T1" fmla="*/ 327 h 676"/>
                <a:gd name="T2" fmla="*/ 186 w 696"/>
                <a:gd name="T3" fmla="*/ 262 h 676"/>
                <a:gd name="T4" fmla="*/ 208 w 696"/>
                <a:gd name="T5" fmla="*/ 214 h 676"/>
                <a:gd name="T6" fmla="*/ 242 w 696"/>
                <a:gd name="T7" fmla="*/ 177 h 676"/>
                <a:gd name="T8" fmla="*/ 290 w 696"/>
                <a:gd name="T9" fmla="*/ 149 h 676"/>
                <a:gd name="T10" fmla="*/ 348 w 696"/>
                <a:gd name="T11" fmla="*/ 141 h 676"/>
                <a:gd name="T12" fmla="*/ 383 w 696"/>
                <a:gd name="T13" fmla="*/ 145 h 676"/>
                <a:gd name="T14" fmla="*/ 433 w 696"/>
                <a:gd name="T15" fmla="*/ 163 h 676"/>
                <a:gd name="T16" fmla="*/ 471 w 696"/>
                <a:gd name="T17" fmla="*/ 198 h 676"/>
                <a:gd name="T18" fmla="*/ 497 w 696"/>
                <a:gd name="T19" fmla="*/ 242 h 676"/>
                <a:gd name="T20" fmla="*/ 511 w 696"/>
                <a:gd name="T21" fmla="*/ 305 h 676"/>
                <a:gd name="T22" fmla="*/ 513 w 696"/>
                <a:gd name="T23" fmla="*/ 349 h 676"/>
                <a:gd name="T24" fmla="*/ 507 w 696"/>
                <a:gd name="T25" fmla="*/ 416 h 676"/>
                <a:gd name="T26" fmla="*/ 489 w 696"/>
                <a:gd name="T27" fmla="*/ 470 h 676"/>
                <a:gd name="T28" fmla="*/ 461 w 696"/>
                <a:gd name="T29" fmla="*/ 513 h 676"/>
                <a:gd name="T30" fmla="*/ 419 w 696"/>
                <a:gd name="T31" fmla="*/ 547 h 676"/>
                <a:gd name="T32" fmla="*/ 365 w 696"/>
                <a:gd name="T33" fmla="*/ 563 h 676"/>
                <a:gd name="T34" fmla="*/ 328 w 696"/>
                <a:gd name="T35" fmla="*/ 563 h 676"/>
                <a:gd name="T36" fmla="*/ 276 w 696"/>
                <a:gd name="T37" fmla="*/ 549 h 676"/>
                <a:gd name="T38" fmla="*/ 232 w 696"/>
                <a:gd name="T39" fmla="*/ 515 h 676"/>
                <a:gd name="T40" fmla="*/ 202 w 696"/>
                <a:gd name="T41" fmla="*/ 470 h 676"/>
                <a:gd name="T42" fmla="*/ 182 w 696"/>
                <a:gd name="T43" fmla="*/ 416 h 676"/>
                <a:gd name="T44" fmla="*/ 176 w 696"/>
                <a:gd name="T45" fmla="*/ 349 h 676"/>
                <a:gd name="T46" fmla="*/ 348 w 696"/>
                <a:gd name="T47" fmla="*/ 706 h 676"/>
                <a:gd name="T48" fmla="*/ 453 w 696"/>
                <a:gd name="T49" fmla="*/ 690 h 676"/>
                <a:gd name="T50" fmla="*/ 545 w 696"/>
                <a:gd name="T51" fmla="*/ 647 h 676"/>
                <a:gd name="T52" fmla="*/ 617 w 696"/>
                <a:gd name="T53" fmla="*/ 577 h 676"/>
                <a:gd name="T54" fmla="*/ 665 w 696"/>
                <a:gd name="T55" fmla="*/ 486 h 676"/>
                <a:gd name="T56" fmla="*/ 689 w 696"/>
                <a:gd name="T57" fmla="*/ 383 h 676"/>
                <a:gd name="T58" fmla="*/ 689 w 696"/>
                <a:gd name="T59" fmla="*/ 313 h 676"/>
                <a:gd name="T60" fmla="*/ 665 w 696"/>
                <a:gd name="T61" fmla="*/ 208 h 676"/>
                <a:gd name="T62" fmla="*/ 615 w 696"/>
                <a:gd name="T63" fmla="*/ 121 h 676"/>
                <a:gd name="T64" fmla="*/ 543 w 696"/>
                <a:gd name="T65" fmla="*/ 52 h 676"/>
                <a:gd name="T66" fmla="*/ 453 w 696"/>
                <a:gd name="T67" fmla="*/ 14 h 676"/>
                <a:gd name="T68" fmla="*/ 348 w 696"/>
                <a:gd name="T69" fmla="*/ 0 h 676"/>
                <a:gd name="T70" fmla="*/ 274 w 696"/>
                <a:gd name="T71" fmla="*/ 6 h 676"/>
                <a:gd name="T72" fmla="*/ 176 w 696"/>
                <a:gd name="T73" fmla="*/ 36 h 676"/>
                <a:gd name="T74" fmla="*/ 96 w 696"/>
                <a:gd name="T75" fmla="*/ 95 h 676"/>
                <a:gd name="T76" fmla="*/ 38 w 696"/>
                <a:gd name="T77" fmla="*/ 173 h 676"/>
                <a:gd name="T78" fmla="*/ 6 w 696"/>
                <a:gd name="T79" fmla="*/ 272 h 676"/>
                <a:gd name="T80" fmla="*/ 0 w 696"/>
                <a:gd name="T81" fmla="*/ 349 h 676"/>
                <a:gd name="T82" fmla="*/ 14 w 696"/>
                <a:gd name="T83" fmla="*/ 458 h 676"/>
                <a:gd name="T84" fmla="*/ 56 w 696"/>
                <a:gd name="T85" fmla="*/ 555 h 676"/>
                <a:gd name="T86" fmla="*/ 122 w 696"/>
                <a:gd name="T87" fmla="*/ 626 h 676"/>
                <a:gd name="T88" fmla="*/ 208 w 696"/>
                <a:gd name="T89" fmla="*/ 680 h 676"/>
                <a:gd name="T90" fmla="*/ 310 w 696"/>
                <a:gd name="T91" fmla="*/ 704 h 67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5" name="Freeform 72"/>
            <p:cNvSpPr>
              <a:spLocks/>
            </p:cNvSpPr>
            <p:nvPr userDrawn="1"/>
          </p:nvSpPr>
          <p:spPr bwMode="auto">
            <a:xfrm>
              <a:off x="4054" y="2813"/>
              <a:ext cx="479" cy="682"/>
            </a:xfrm>
            <a:custGeom>
              <a:avLst/>
              <a:gdLst>
                <a:gd name="T0" fmla="*/ 407 w 480"/>
                <a:gd name="T1" fmla="*/ 143 h 676"/>
                <a:gd name="T2" fmla="*/ 319 w 480"/>
                <a:gd name="T3" fmla="*/ 131 h 676"/>
                <a:gd name="T4" fmla="*/ 289 w 480"/>
                <a:gd name="T5" fmla="*/ 129 h 676"/>
                <a:gd name="T6" fmla="*/ 243 w 480"/>
                <a:gd name="T7" fmla="*/ 131 h 676"/>
                <a:gd name="T8" fmla="*/ 210 w 480"/>
                <a:gd name="T9" fmla="*/ 141 h 676"/>
                <a:gd name="T10" fmla="*/ 186 w 480"/>
                <a:gd name="T11" fmla="*/ 157 h 676"/>
                <a:gd name="T12" fmla="*/ 178 w 480"/>
                <a:gd name="T13" fmla="*/ 184 h 676"/>
                <a:gd name="T14" fmla="*/ 178 w 480"/>
                <a:gd name="T15" fmla="*/ 190 h 676"/>
                <a:gd name="T16" fmla="*/ 188 w 480"/>
                <a:gd name="T17" fmla="*/ 212 h 676"/>
                <a:gd name="T18" fmla="*/ 220 w 480"/>
                <a:gd name="T19" fmla="*/ 238 h 676"/>
                <a:gd name="T20" fmla="*/ 259 w 480"/>
                <a:gd name="T21" fmla="*/ 264 h 676"/>
                <a:gd name="T22" fmla="*/ 311 w 480"/>
                <a:gd name="T23" fmla="*/ 297 h 676"/>
                <a:gd name="T24" fmla="*/ 365 w 480"/>
                <a:gd name="T25" fmla="*/ 329 h 676"/>
                <a:gd name="T26" fmla="*/ 419 w 480"/>
                <a:gd name="T27" fmla="*/ 369 h 676"/>
                <a:gd name="T28" fmla="*/ 441 w 480"/>
                <a:gd name="T29" fmla="*/ 395 h 676"/>
                <a:gd name="T30" fmla="*/ 459 w 480"/>
                <a:gd name="T31" fmla="*/ 430 h 676"/>
                <a:gd name="T32" fmla="*/ 471 w 480"/>
                <a:gd name="T33" fmla="*/ 464 h 676"/>
                <a:gd name="T34" fmla="*/ 475 w 480"/>
                <a:gd name="T35" fmla="*/ 502 h 676"/>
                <a:gd name="T36" fmla="*/ 475 w 480"/>
                <a:gd name="T37" fmla="*/ 528 h 676"/>
                <a:gd name="T38" fmla="*/ 465 w 480"/>
                <a:gd name="T39" fmla="*/ 571 h 676"/>
                <a:gd name="T40" fmla="*/ 445 w 480"/>
                <a:gd name="T41" fmla="*/ 607 h 676"/>
                <a:gd name="T42" fmla="*/ 417 w 480"/>
                <a:gd name="T43" fmla="*/ 640 h 676"/>
                <a:gd name="T44" fmla="*/ 381 w 480"/>
                <a:gd name="T45" fmla="*/ 666 h 676"/>
                <a:gd name="T46" fmla="*/ 337 w 480"/>
                <a:gd name="T47" fmla="*/ 686 h 676"/>
                <a:gd name="T48" fmla="*/ 287 w 480"/>
                <a:gd name="T49" fmla="*/ 698 h 676"/>
                <a:gd name="T50" fmla="*/ 234 w 480"/>
                <a:gd name="T51" fmla="*/ 704 h 676"/>
                <a:gd name="T52" fmla="*/ 204 w 480"/>
                <a:gd name="T53" fmla="*/ 706 h 676"/>
                <a:gd name="T54" fmla="*/ 150 w 480"/>
                <a:gd name="T55" fmla="*/ 704 h 676"/>
                <a:gd name="T56" fmla="*/ 58 w 480"/>
                <a:gd name="T57" fmla="*/ 688 h 676"/>
                <a:gd name="T58" fmla="*/ 12 w 480"/>
                <a:gd name="T59" fmla="*/ 535 h 676"/>
                <a:gd name="T60" fmla="*/ 54 w 480"/>
                <a:gd name="T61" fmla="*/ 547 h 676"/>
                <a:gd name="T62" fmla="*/ 130 w 480"/>
                <a:gd name="T63" fmla="*/ 567 h 676"/>
                <a:gd name="T64" fmla="*/ 184 w 480"/>
                <a:gd name="T65" fmla="*/ 575 h 676"/>
                <a:gd name="T66" fmla="*/ 210 w 480"/>
                <a:gd name="T67" fmla="*/ 577 h 676"/>
                <a:gd name="T68" fmla="*/ 240 w 480"/>
                <a:gd name="T69" fmla="*/ 573 h 676"/>
                <a:gd name="T70" fmla="*/ 269 w 480"/>
                <a:gd name="T71" fmla="*/ 561 h 676"/>
                <a:gd name="T72" fmla="*/ 291 w 480"/>
                <a:gd name="T73" fmla="*/ 541 h 676"/>
                <a:gd name="T74" fmla="*/ 299 w 480"/>
                <a:gd name="T75" fmla="*/ 508 h 676"/>
                <a:gd name="T76" fmla="*/ 299 w 480"/>
                <a:gd name="T77" fmla="*/ 500 h 676"/>
                <a:gd name="T78" fmla="*/ 289 w 480"/>
                <a:gd name="T79" fmla="*/ 480 h 676"/>
                <a:gd name="T80" fmla="*/ 261 w 480"/>
                <a:gd name="T81" fmla="*/ 456 h 676"/>
                <a:gd name="T82" fmla="*/ 222 w 480"/>
                <a:gd name="T83" fmla="*/ 430 h 676"/>
                <a:gd name="T84" fmla="*/ 168 w 480"/>
                <a:gd name="T85" fmla="*/ 395 h 676"/>
                <a:gd name="T86" fmla="*/ 110 w 480"/>
                <a:gd name="T87" fmla="*/ 361 h 676"/>
                <a:gd name="T88" fmla="*/ 56 w 480"/>
                <a:gd name="T89" fmla="*/ 313 h 676"/>
                <a:gd name="T90" fmla="*/ 34 w 480"/>
                <a:gd name="T91" fmla="*/ 282 h 676"/>
                <a:gd name="T92" fmla="*/ 16 w 480"/>
                <a:gd name="T93" fmla="*/ 250 h 676"/>
                <a:gd name="T94" fmla="*/ 4 w 480"/>
                <a:gd name="T95" fmla="*/ 218 h 676"/>
                <a:gd name="T96" fmla="*/ 0 w 480"/>
                <a:gd name="T97" fmla="*/ 184 h 676"/>
                <a:gd name="T98" fmla="*/ 2 w 480"/>
                <a:gd name="T99" fmla="*/ 159 h 676"/>
                <a:gd name="T100" fmla="*/ 12 w 480"/>
                <a:gd name="T101" fmla="*/ 121 h 676"/>
                <a:gd name="T102" fmla="*/ 32 w 480"/>
                <a:gd name="T103" fmla="*/ 89 h 676"/>
                <a:gd name="T104" fmla="*/ 60 w 480"/>
                <a:gd name="T105" fmla="*/ 56 h 676"/>
                <a:gd name="T106" fmla="*/ 94 w 480"/>
                <a:gd name="T107" fmla="*/ 34 h 676"/>
                <a:gd name="T108" fmla="*/ 136 w 480"/>
                <a:gd name="T109" fmla="*/ 18 h 676"/>
                <a:gd name="T110" fmla="*/ 184 w 480"/>
                <a:gd name="T111" fmla="*/ 6 h 676"/>
                <a:gd name="T112" fmla="*/ 236 w 480"/>
                <a:gd name="T113" fmla="*/ 0 h 676"/>
                <a:gd name="T114" fmla="*/ 259 w 480"/>
                <a:gd name="T115" fmla="*/ 0 h 676"/>
                <a:gd name="T116" fmla="*/ 333 w 480"/>
                <a:gd name="T117" fmla="*/ 2 h 676"/>
                <a:gd name="T118" fmla="*/ 407 w 480"/>
                <a:gd name="T119" fmla="*/ 143 h 6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6" name="Freeform 73"/>
            <p:cNvSpPr>
              <a:spLocks/>
            </p:cNvSpPr>
            <p:nvPr userDrawn="1"/>
          </p:nvSpPr>
          <p:spPr bwMode="auto">
            <a:xfrm>
              <a:off x="1527" y="2579"/>
              <a:ext cx="244" cy="888"/>
            </a:xfrm>
            <a:custGeom>
              <a:avLst/>
              <a:gdLst>
                <a:gd name="T0" fmla="*/ 20 w 250"/>
                <a:gd name="T1" fmla="*/ 880 h 890"/>
                <a:gd name="T2" fmla="*/ 20 w 250"/>
                <a:gd name="T3" fmla="*/ 880 h 890"/>
                <a:gd name="T4" fmla="*/ 21 w 250"/>
                <a:gd name="T5" fmla="*/ 776 h 890"/>
                <a:gd name="T6" fmla="*/ 23 w 250"/>
                <a:gd name="T7" fmla="*/ 655 h 890"/>
                <a:gd name="T8" fmla="*/ 23 w 250"/>
                <a:gd name="T9" fmla="*/ 309 h 890"/>
                <a:gd name="T10" fmla="*/ 23 w 250"/>
                <a:gd name="T11" fmla="*/ 309 h 890"/>
                <a:gd name="T12" fmla="*/ 21 w 250"/>
                <a:gd name="T13" fmla="*/ 222 h 890"/>
                <a:gd name="T14" fmla="*/ 20 w 250"/>
                <a:gd name="T15" fmla="*/ 144 h 890"/>
                <a:gd name="T16" fmla="*/ 12 w 250"/>
                <a:gd name="T17" fmla="*/ 72 h 890"/>
                <a:gd name="T18" fmla="*/ 0 w 250"/>
                <a:gd name="T19" fmla="*/ 0 h 890"/>
                <a:gd name="T20" fmla="*/ 204 w 250"/>
                <a:gd name="T21" fmla="*/ 0 h 890"/>
                <a:gd name="T22" fmla="*/ 204 w 250"/>
                <a:gd name="T23" fmla="*/ 0 h 890"/>
                <a:gd name="T24" fmla="*/ 204 w 250"/>
                <a:gd name="T25" fmla="*/ 54 h 890"/>
                <a:gd name="T26" fmla="*/ 201 w 250"/>
                <a:gd name="T27" fmla="*/ 114 h 890"/>
                <a:gd name="T28" fmla="*/ 199 w 250"/>
                <a:gd name="T29" fmla="*/ 180 h 890"/>
                <a:gd name="T30" fmla="*/ 199 w 250"/>
                <a:gd name="T31" fmla="*/ 249 h 890"/>
                <a:gd name="T32" fmla="*/ 199 w 250"/>
                <a:gd name="T33" fmla="*/ 573 h 890"/>
                <a:gd name="T34" fmla="*/ 199 w 250"/>
                <a:gd name="T35" fmla="*/ 573 h 890"/>
                <a:gd name="T36" fmla="*/ 201 w 250"/>
                <a:gd name="T37" fmla="*/ 649 h 890"/>
                <a:gd name="T38" fmla="*/ 206 w 250"/>
                <a:gd name="T39" fmla="*/ 726 h 890"/>
                <a:gd name="T40" fmla="*/ 213 w 250"/>
                <a:gd name="T41" fmla="*/ 808 h 890"/>
                <a:gd name="T42" fmla="*/ 221 w 250"/>
                <a:gd name="T43" fmla="*/ 880 h 890"/>
                <a:gd name="T44" fmla="*/ 20 w 250"/>
                <a:gd name="T45" fmla="*/ 880 h 89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7" name="Freeform 74"/>
            <p:cNvSpPr>
              <a:spLocks noEditPoints="1"/>
            </p:cNvSpPr>
            <p:nvPr userDrawn="1"/>
          </p:nvSpPr>
          <p:spPr bwMode="auto">
            <a:xfrm>
              <a:off x="1903" y="2813"/>
              <a:ext cx="723" cy="944"/>
            </a:xfrm>
            <a:custGeom>
              <a:avLst/>
              <a:gdLst>
                <a:gd name="T0" fmla="*/ 204 w 722"/>
                <a:gd name="T1" fmla="*/ 338 h 938"/>
                <a:gd name="T2" fmla="*/ 214 w 722"/>
                <a:gd name="T3" fmla="*/ 274 h 938"/>
                <a:gd name="T4" fmla="*/ 236 w 722"/>
                <a:gd name="T5" fmla="*/ 217 h 938"/>
                <a:gd name="T6" fmla="*/ 268 w 722"/>
                <a:gd name="T7" fmla="*/ 175 h 938"/>
                <a:gd name="T8" fmla="*/ 312 w 722"/>
                <a:gd name="T9" fmla="*/ 151 h 938"/>
                <a:gd name="T10" fmla="*/ 375 w 722"/>
                <a:gd name="T11" fmla="*/ 141 h 938"/>
                <a:gd name="T12" fmla="*/ 411 w 722"/>
                <a:gd name="T13" fmla="*/ 145 h 938"/>
                <a:gd name="T14" fmla="*/ 461 w 722"/>
                <a:gd name="T15" fmla="*/ 165 h 938"/>
                <a:gd name="T16" fmla="*/ 501 w 722"/>
                <a:gd name="T17" fmla="*/ 201 h 938"/>
                <a:gd name="T18" fmla="*/ 531 w 722"/>
                <a:gd name="T19" fmla="*/ 256 h 938"/>
                <a:gd name="T20" fmla="*/ 547 w 722"/>
                <a:gd name="T21" fmla="*/ 316 h 938"/>
                <a:gd name="T22" fmla="*/ 551 w 722"/>
                <a:gd name="T23" fmla="*/ 362 h 938"/>
                <a:gd name="T24" fmla="*/ 545 w 722"/>
                <a:gd name="T25" fmla="*/ 425 h 938"/>
                <a:gd name="T26" fmla="*/ 527 w 722"/>
                <a:gd name="T27" fmla="*/ 475 h 938"/>
                <a:gd name="T28" fmla="*/ 497 w 722"/>
                <a:gd name="T29" fmla="*/ 513 h 938"/>
                <a:gd name="T30" fmla="*/ 455 w 722"/>
                <a:gd name="T31" fmla="*/ 541 h 938"/>
                <a:gd name="T32" fmla="*/ 403 w 722"/>
                <a:gd name="T33" fmla="*/ 554 h 938"/>
                <a:gd name="T34" fmla="*/ 358 w 722"/>
                <a:gd name="T35" fmla="*/ 554 h 938"/>
                <a:gd name="T36" fmla="*/ 304 w 722"/>
                <a:gd name="T37" fmla="*/ 541 h 938"/>
                <a:gd name="T38" fmla="*/ 260 w 722"/>
                <a:gd name="T39" fmla="*/ 517 h 938"/>
                <a:gd name="T40" fmla="*/ 230 w 722"/>
                <a:gd name="T41" fmla="*/ 481 h 938"/>
                <a:gd name="T42" fmla="*/ 210 w 722"/>
                <a:gd name="T43" fmla="*/ 429 h 938"/>
                <a:gd name="T44" fmla="*/ 204 w 722"/>
                <a:gd name="T45" fmla="*/ 362 h 938"/>
                <a:gd name="T46" fmla="*/ 230 w 722"/>
                <a:gd name="T47" fmla="*/ 956 h 938"/>
                <a:gd name="T48" fmla="*/ 218 w 722"/>
                <a:gd name="T49" fmla="*/ 751 h 938"/>
                <a:gd name="T50" fmla="*/ 218 w 722"/>
                <a:gd name="T51" fmla="*/ 634 h 938"/>
                <a:gd name="T52" fmla="*/ 296 w 722"/>
                <a:gd name="T53" fmla="*/ 674 h 938"/>
                <a:gd name="T54" fmla="*/ 389 w 722"/>
                <a:gd name="T55" fmla="*/ 694 h 938"/>
                <a:gd name="T56" fmla="*/ 459 w 722"/>
                <a:gd name="T57" fmla="*/ 694 h 938"/>
                <a:gd name="T58" fmla="*/ 549 w 722"/>
                <a:gd name="T59" fmla="*/ 672 h 938"/>
                <a:gd name="T60" fmla="*/ 623 w 722"/>
                <a:gd name="T61" fmla="*/ 624 h 938"/>
                <a:gd name="T62" fmla="*/ 679 w 722"/>
                <a:gd name="T63" fmla="*/ 552 h 938"/>
                <a:gd name="T64" fmla="*/ 715 w 722"/>
                <a:gd name="T65" fmla="*/ 465 h 938"/>
                <a:gd name="T66" fmla="*/ 727 w 722"/>
                <a:gd name="T67" fmla="*/ 360 h 938"/>
                <a:gd name="T68" fmla="*/ 721 w 722"/>
                <a:gd name="T69" fmla="*/ 286 h 938"/>
                <a:gd name="T70" fmla="*/ 691 w 722"/>
                <a:gd name="T71" fmla="*/ 183 h 938"/>
                <a:gd name="T72" fmla="*/ 641 w 722"/>
                <a:gd name="T73" fmla="*/ 103 h 938"/>
                <a:gd name="T74" fmla="*/ 571 w 722"/>
                <a:gd name="T75" fmla="*/ 40 h 938"/>
                <a:gd name="T76" fmla="*/ 483 w 722"/>
                <a:gd name="T77" fmla="*/ 6 h 938"/>
                <a:gd name="T78" fmla="*/ 417 w 722"/>
                <a:gd name="T79" fmla="*/ 0 h 938"/>
                <a:gd name="T80" fmla="*/ 348 w 722"/>
                <a:gd name="T81" fmla="*/ 6 h 938"/>
                <a:gd name="T82" fmla="*/ 298 w 722"/>
                <a:gd name="T83" fmla="*/ 22 h 938"/>
                <a:gd name="T84" fmla="*/ 226 w 722"/>
                <a:gd name="T85" fmla="*/ 70 h 938"/>
                <a:gd name="T86" fmla="*/ 190 w 722"/>
                <a:gd name="T87" fmla="*/ 111 h 938"/>
                <a:gd name="T88" fmla="*/ 168 w 722"/>
                <a:gd name="T89" fmla="*/ 16 h 938"/>
                <a:gd name="T90" fmla="*/ 16 w 722"/>
                <a:gd name="T91" fmla="*/ 115 h 938"/>
                <a:gd name="T92" fmla="*/ 38 w 722"/>
                <a:gd name="T93" fmla="*/ 280 h 938"/>
                <a:gd name="T94" fmla="*/ 40 w 722"/>
                <a:gd name="T95" fmla="*/ 634 h 938"/>
                <a:gd name="T96" fmla="*/ 38 w 722"/>
                <a:gd name="T97" fmla="*/ 716 h 938"/>
                <a:gd name="T98" fmla="*/ 230 w 722"/>
                <a:gd name="T99" fmla="*/ 956 h 93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  <p:sp>
          <p:nvSpPr>
            <p:cNvPr id="1048" name="Freeform 75"/>
            <p:cNvSpPr>
              <a:spLocks/>
            </p:cNvSpPr>
            <p:nvPr userDrawn="1"/>
          </p:nvSpPr>
          <p:spPr bwMode="auto">
            <a:xfrm>
              <a:off x="2711" y="2813"/>
              <a:ext cx="488" cy="682"/>
            </a:xfrm>
            <a:custGeom>
              <a:avLst/>
              <a:gdLst>
                <a:gd name="T0" fmla="*/ 431 w 480"/>
                <a:gd name="T1" fmla="*/ 141 h 676"/>
                <a:gd name="T2" fmla="*/ 350 w 480"/>
                <a:gd name="T3" fmla="*/ 129 h 676"/>
                <a:gd name="T4" fmla="*/ 319 w 480"/>
                <a:gd name="T5" fmla="*/ 129 h 676"/>
                <a:gd name="T6" fmla="*/ 268 w 480"/>
                <a:gd name="T7" fmla="*/ 131 h 676"/>
                <a:gd name="T8" fmla="*/ 230 w 480"/>
                <a:gd name="T9" fmla="*/ 141 h 676"/>
                <a:gd name="T10" fmla="*/ 201 w 480"/>
                <a:gd name="T11" fmla="*/ 157 h 676"/>
                <a:gd name="T12" fmla="*/ 193 w 480"/>
                <a:gd name="T13" fmla="*/ 184 h 676"/>
                <a:gd name="T14" fmla="*/ 193 w 480"/>
                <a:gd name="T15" fmla="*/ 190 h 676"/>
                <a:gd name="T16" fmla="*/ 203 w 480"/>
                <a:gd name="T17" fmla="*/ 212 h 676"/>
                <a:gd name="T18" fmla="*/ 240 w 480"/>
                <a:gd name="T19" fmla="*/ 238 h 676"/>
                <a:gd name="T20" fmla="*/ 287 w 480"/>
                <a:gd name="T21" fmla="*/ 264 h 676"/>
                <a:gd name="T22" fmla="*/ 343 w 480"/>
                <a:gd name="T23" fmla="*/ 297 h 676"/>
                <a:gd name="T24" fmla="*/ 401 w 480"/>
                <a:gd name="T25" fmla="*/ 329 h 676"/>
                <a:gd name="T26" fmla="*/ 460 w 480"/>
                <a:gd name="T27" fmla="*/ 369 h 676"/>
                <a:gd name="T28" fmla="*/ 485 w 480"/>
                <a:gd name="T29" fmla="*/ 395 h 676"/>
                <a:gd name="T30" fmla="*/ 504 w 480"/>
                <a:gd name="T31" fmla="*/ 430 h 676"/>
                <a:gd name="T32" fmla="*/ 516 w 480"/>
                <a:gd name="T33" fmla="*/ 464 h 676"/>
                <a:gd name="T34" fmla="*/ 521 w 480"/>
                <a:gd name="T35" fmla="*/ 502 h 676"/>
                <a:gd name="T36" fmla="*/ 521 w 480"/>
                <a:gd name="T37" fmla="*/ 528 h 676"/>
                <a:gd name="T38" fmla="*/ 510 w 480"/>
                <a:gd name="T39" fmla="*/ 571 h 676"/>
                <a:gd name="T40" fmla="*/ 490 w 480"/>
                <a:gd name="T41" fmla="*/ 607 h 676"/>
                <a:gd name="T42" fmla="*/ 458 w 480"/>
                <a:gd name="T43" fmla="*/ 640 h 676"/>
                <a:gd name="T44" fmla="*/ 420 w 480"/>
                <a:gd name="T45" fmla="*/ 666 h 676"/>
                <a:gd name="T46" fmla="*/ 372 w 480"/>
                <a:gd name="T47" fmla="*/ 686 h 676"/>
                <a:gd name="T48" fmla="*/ 317 w 480"/>
                <a:gd name="T49" fmla="*/ 698 h 676"/>
                <a:gd name="T50" fmla="*/ 254 w 480"/>
                <a:gd name="T51" fmla="*/ 704 h 676"/>
                <a:gd name="T52" fmla="*/ 222 w 480"/>
                <a:gd name="T53" fmla="*/ 706 h 676"/>
                <a:gd name="T54" fmla="*/ 165 w 480"/>
                <a:gd name="T55" fmla="*/ 704 h 676"/>
                <a:gd name="T56" fmla="*/ 63 w 480"/>
                <a:gd name="T57" fmla="*/ 688 h 676"/>
                <a:gd name="T58" fmla="*/ 12 w 480"/>
                <a:gd name="T59" fmla="*/ 535 h 676"/>
                <a:gd name="T60" fmla="*/ 59 w 480"/>
                <a:gd name="T61" fmla="*/ 547 h 676"/>
                <a:gd name="T62" fmla="*/ 140 w 480"/>
                <a:gd name="T63" fmla="*/ 567 h 676"/>
                <a:gd name="T64" fmla="*/ 199 w 480"/>
                <a:gd name="T65" fmla="*/ 575 h 676"/>
                <a:gd name="T66" fmla="*/ 230 w 480"/>
                <a:gd name="T67" fmla="*/ 577 h 676"/>
                <a:gd name="T68" fmla="*/ 264 w 480"/>
                <a:gd name="T69" fmla="*/ 573 h 676"/>
                <a:gd name="T70" fmla="*/ 299 w 480"/>
                <a:gd name="T71" fmla="*/ 561 h 676"/>
                <a:gd name="T72" fmla="*/ 321 w 480"/>
                <a:gd name="T73" fmla="*/ 541 h 676"/>
                <a:gd name="T74" fmla="*/ 329 w 480"/>
                <a:gd name="T75" fmla="*/ 508 h 676"/>
                <a:gd name="T76" fmla="*/ 329 w 480"/>
                <a:gd name="T77" fmla="*/ 500 h 676"/>
                <a:gd name="T78" fmla="*/ 319 w 480"/>
                <a:gd name="T79" fmla="*/ 480 h 676"/>
                <a:gd name="T80" fmla="*/ 290 w 480"/>
                <a:gd name="T81" fmla="*/ 456 h 676"/>
                <a:gd name="T82" fmla="*/ 242 w 480"/>
                <a:gd name="T83" fmla="*/ 430 h 676"/>
                <a:gd name="T84" fmla="*/ 181 w 480"/>
                <a:gd name="T85" fmla="*/ 395 h 676"/>
                <a:gd name="T86" fmla="*/ 120 w 480"/>
                <a:gd name="T87" fmla="*/ 361 h 676"/>
                <a:gd name="T88" fmla="*/ 61 w 480"/>
                <a:gd name="T89" fmla="*/ 313 h 676"/>
                <a:gd name="T90" fmla="*/ 39 w 480"/>
                <a:gd name="T91" fmla="*/ 282 h 676"/>
                <a:gd name="T92" fmla="*/ 16 w 480"/>
                <a:gd name="T93" fmla="*/ 250 h 676"/>
                <a:gd name="T94" fmla="*/ 4 w 480"/>
                <a:gd name="T95" fmla="*/ 218 h 676"/>
                <a:gd name="T96" fmla="*/ 0 w 480"/>
                <a:gd name="T97" fmla="*/ 184 h 676"/>
                <a:gd name="T98" fmla="*/ 2 w 480"/>
                <a:gd name="T99" fmla="*/ 159 h 676"/>
                <a:gd name="T100" fmla="*/ 12 w 480"/>
                <a:gd name="T101" fmla="*/ 121 h 676"/>
                <a:gd name="T102" fmla="*/ 37 w 480"/>
                <a:gd name="T103" fmla="*/ 89 h 676"/>
                <a:gd name="T104" fmla="*/ 65 w 480"/>
                <a:gd name="T105" fmla="*/ 56 h 676"/>
                <a:gd name="T106" fmla="*/ 104 w 480"/>
                <a:gd name="T107" fmla="*/ 34 h 676"/>
                <a:gd name="T108" fmla="*/ 146 w 480"/>
                <a:gd name="T109" fmla="*/ 18 h 676"/>
                <a:gd name="T110" fmla="*/ 199 w 480"/>
                <a:gd name="T111" fmla="*/ 6 h 676"/>
                <a:gd name="T112" fmla="*/ 256 w 480"/>
                <a:gd name="T113" fmla="*/ 0 h 676"/>
                <a:gd name="T114" fmla="*/ 287 w 480"/>
                <a:gd name="T115" fmla="*/ 0 h 676"/>
                <a:gd name="T116" fmla="*/ 374 w 480"/>
                <a:gd name="T117" fmla="*/ 4 h 676"/>
                <a:gd name="T118" fmla="*/ 431 w 480"/>
                <a:gd name="T119" fmla="*/ 141 h 67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/>
            </a:p>
          </p:txBody>
        </p:sp>
      </p:grpSp>
    </p:spTree>
    <p:extLst>
      <p:ext uri="{BB962C8B-B14F-4D97-AF65-F5344CB8AC3E}">
        <p14:creationId xmlns:p14="http://schemas.microsoft.com/office/powerpoint/2010/main" val="217208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</p:sldLayoutIdLst>
  <p:transition advClick="0"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9pPr>
    </p:titleStyle>
    <p:bodyStyle>
      <a:lvl1pPr marL="233363" indent="-2333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80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794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</a:defRPr>
      </a:lvl2pPr>
      <a:lvl3pPr marL="966788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3pPr>
      <a:lvl4pPr marL="1423988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1600">
          <a:solidFill>
            <a:schemeClr val="tx1"/>
          </a:solidFill>
          <a:latin typeface="+mn-lt"/>
        </a:defRPr>
      </a:lvl4pPr>
      <a:lvl5pPr marL="1828800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chemeClr val="tx1"/>
          </a:solidFill>
          <a:latin typeface="+mn-lt"/>
        </a:defRPr>
      </a:lvl5pPr>
      <a:lvl6pPr marL="22860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7432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2004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6576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10862655" y="6301648"/>
            <a:ext cx="341499" cy="341913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2609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3" r:id="rId10"/>
    <p:sldLayoutId id="2147483905" r:id="rId11"/>
    <p:sldLayoutId id="2147483906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2"/>
          <p:cNvSpPr>
            <a:spLocks noGrp="1"/>
          </p:cNvSpPr>
          <p:nvPr>
            <p:ph type="title"/>
          </p:nvPr>
        </p:nvSpPr>
        <p:spPr bwMode="gray">
          <a:xfrm>
            <a:off x="1117600" y="381000"/>
            <a:ext cx="10058400" cy="1143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idx="1"/>
          </p:nvPr>
        </p:nvSpPr>
        <p:spPr bwMode="gray">
          <a:xfrm>
            <a:off x="1117600" y="1524000"/>
            <a:ext cx="10566400" cy="45259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 bwMode="gray">
          <a:xfrm>
            <a:off x="9245600" y="640080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595959"/>
                </a:solidFill>
              </a:defRPr>
            </a:lvl1pPr>
          </a:lstStyle>
          <a:p>
            <a:fld id="{894AE38E-B496-487C-B66A-925A951D70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14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  <p:sldLayoutId id="2147483919" r:id="rId12"/>
    <p:sldLayoutId id="2147483920" r:id="rId13"/>
    <p:sldLayoutId id="2147483921" r:id="rId14"/>
    <p:sldLayoutId id="2147483922" r:id="rId15"/>
    <p:sldLayoutId id="2147483923" r:id="rId16"/>
    <p:sldLayoutId id="2147483924" r:id="rId17"/>
    <p:sldLayoutId id="2147483925" r:id="rId18"/>
    <p:sldLayoutId id="2147483926" r:id="rId19"/>
    <p:sldLayoutId id="2147483927" r:id="rId20"/>
  </p:sldLayoutIdLst>
  <p:hf sldNum="0" hdr="0" ftr="0" dt="0"/>
  <p:txStyles>
    <p:titleStyle>
      <a:lvl1pPr algn="l" defTabSz="914400" rtl="0" eaLnBrk="1" latinLnBrk="0" hangingPunct="1">
        <a:lnSpc>
          <a:spcPts val="3780"/>
        </a:lnSpc>
        <a:spcBef>
          <a:spcPct val="0"/>
        </a:spcBef>
        <a:buNone/>
        <a:defRPr sz="3600" b="1" kern="1200" cap="all">
          <a:solidFill>
            <a:srgbClr val="59595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1400" b="0" i="0" kern="1200" cap="none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14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14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14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»"/>
        <a:defRPr sz="14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50" name="Rectangle 3">
            <a:extLst>
              <a:ext uri="{FF2B5EF4-FFF2-40B4-BE49-F238E27FC236}">
                <a16:creationId xmlns:a16="http://schemas.microsoft.com/office/drawing/2014/main" id="{66D600C7-F2B4-4804-A727-591D9D3BCD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143001"/>
            <a:ext cx="10972800" cy="498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20F5691-8F32-4B6D-8FE2-38F9E88AF7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45502" y="6530975"/>
            <a:ext cx="32573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fld id="{3F2C29DB-95E6-4683-8ABB-A946D52C4886}" type="slidenum">
              <a:rPr lang="en-US" altLang="en-US" sz="900" b="0">
                <a:solidFill>
                  <a:srgbClr val="2C5BA1"/>
                </a:solidFill>
              </a:rPr>
              <a:pPr algn="ctr" eaLnBrk="1" hangingPunct="1"/>
              <a:t>‹#›</a:t>
            </a:fld>
            <a:endParaRPr lang="en-US" altLang="en-US" sz="900" b="0">
              <a:solidFill>
                <a:srgbClr val="2C5BA1"/>
              </a:solidFill>
            </a:endParaRPr>
          </a:p>
        </p:txBody>
      </p:sp>
      <p:sp>
        <p:nvSpPr>
          <p:cNvPr id="273465" name="Line 57">
            <a:extLst>
              <a:ext uri="{FF2B5EF4-FFF2-40B4-BE49-F238E27FC236}">
                <a16:creationId xmlns:a16="http://schemas.microsoft.com/office/drawing/2014/main" id="{1CA6A656-4520-4277-ACF2-7137EC08045A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6629400"/>
            <a:ext cx="102213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73467" name="Line 59">
            <a:extLst>
              <a:ext uri="{FF2B5EF4-FFF2-40B4-BE49-F238E27FC236}">
                <a16:creationId xmlns:a16="http://schemas.microsoft.com/office/drawing/2014/main" id="{04CDD485-07C4-43D0-95BF-2E7BC3EA7BE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25600" y="762000"/>
            <a:ext cx="1009226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616454" name="Rectangle 2">
            <a:extLst>
              <a:ext uri="{FF2B5EF4-FFF2-40B4-BE49-F238E27FC236}">
                <a16:creationId xmlns:a16="http://schemas.microsoft.com/office/drawing/2014/main" id="{89F2ED6A-A2BB-4166-BD51-F894FE03C1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92088"/>
            <a:ext cx="10143067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pic>
        <p:nvPicPr>
          <p:cNvPr id="616455" name="Picture 75">
            <a:extLst>
              <a:ext uri="{FF2B5EF4-FFF2-40B4-BE49-F238E27FC236}">
                <a16:creationId xmlns:a16="http://schemas.microsoft.com/office/drawing/2014/main" id="{6674BC92-34F4-4949-B24B-081B27267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9353551" y="6446838"/>
            <a:ext cx="2419349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6456" name="Group 60">
            <a:extLst>
              <a:ext uri="{FF2B5EF4-FFF2-40B4-BE49-F238E27FC236}">
                <a16:creationId xmlns:a16="http://schemas.microsoft.com/office/drawing/2014/main" id="{FE78EC49-04F7-4D08-A6CB-935FA336AD7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04801" y="123826"/>
            <a:ext cx="927100" cy="638175"/>
            <a:chOff x="1020" y="346"/>
            <a:chExt cx="4114" cy="3756"/>
          </a:xfrm>
        </p:grpSpPr>
        <p:sp>
          <p:nvSpPr>
            <p:cNvPr id="273469" name="Freeform 61">
              <a:extLst>
                <a:ext uri="{FF2B5EF4-FFF2-40B4-BE49-F238E27FC236}">
                  <a16:creationId xmlns:a16="http://schemas.microsoft.com/office/drawing/2014/main" id="{3075AF94-E306-4F5D-8128-5CA16E0F5A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" y="346"/>
              <a:ext cx="4114" cy="3756"/>
            </a:xfrm>
            <a:custGeom>
              <a:avLst/>
              <a:gdLst/>
              <a:ahLst/>
              <a:cxnLst>
                <a:cxn ang="0">
                  <a:pos x="0" y="3756"/>
                </a:cxn>
                <a:cxn ang="0">
                  <a:pos x="0" y="0"/>
                </a:cxn>
                <a:cxn ang="0">
                  <a:pos x="4022" y="0"/>
                </a:cxn>
                <a:cxn ang="0">
                  <a:pos x="4022" y="0"/>
                </a:cxn>
                <a:cxn ang="0">
                  <a:pos x="4040" y="118"/>
                </a:cxn>
                <a:cxn ang="0">
                  <a:pos x="4054" y="234"/>
                </a:cxn>
                <a:cxn ang="0">
                  <a:pos x="4068" y="350"/>
                </a:cxn>
                <a:cxn ang="0">
                  <a:pos x="4078" y="468"/>
                </a:cxn>
                <a:cxn ang="0">
                  <a:pos x="4088" y="584"/>
                </a:cxn>
                <a:cxn ang="0">
                  <a:pos x="4096" y="700"/>
                </a:cxn>
                <a:cxn ang="0">
                  <a:pos x="4104" y="814"/>
                </a:cxn>
                <a:cxn ang="0">
                  <a:pos x="4108" y="930"/>
                </a:cxn>
                <a:cxn ang="0">
                  <a:pos x="4112" y="1046"/>
                </a:cxn>
                <a:cxn ang="0">
                  <a:pos x="4114" y="1162"/>
                </a:cxn>
                <a:cxn ang="0">
                  <a:pos x="4112" y="1276"/>
                </a:cxn>
                <a:cxn ang="0">
                  <a:pos x="4110" y="1392"/>
                </a:cxn>
                <a:cxn ang="0">
                  <a:pos x="4106" y="1508"/>
                </a:cxn>
                <a:cxn ang="0">
                  <a:pos x="4100" y="1622"/>
                </a:cxn>
                <a:cxn ang="0">
                  <a:pos x="4092" y="1738"/>
                </a:cxn>
                <a:cxn ang="0">
                  <a:pos x="4082" y="1854"/>
                </a:cxn>
                <a:cxn ang="0">
                  <a:pos x="4070" y="1970"/>
                </a:cxn>
                <a:cxn ang="0">
                  <a:pos x="4056" y="2086"/>
                </a:cxn>
                <a:cxn ang="0">
                  <a:pos x="4040" y="2202"/>
                </a:cxn>
                <a:cxn ang="0">
                  <a:pos x="4020" y="2320"/>
                </a:cxn>
                <a:cxn ang="0">
                  <a:pos x="4000" y="2436"/>
                </a:cxn>
                <a:cxn ang="0">
                  <a:pos x="3978" y="2554"/>
                </a:cxn>
                <a:cxn ang="0">
                  <a:pos x="3952" y="2672"/>
                </a:cxn>
                <a:cxn ang="0">
                  <a:pos x="3926" y="2790"/>
                </a:cxn>
                <a:cxn ang="0">
                  <a:pos x="3896" y="2908"/>
                </a:cxn>
                <a:cxn ang="0">
                  <a:pos x="3864" y="3028"/>
                </a:cxn>
                <a:cxn ang="0">
                  <a:pos x="3830" y="3148"/>
                </a:cxn>
                <a:cxn ang="0">
                  <a:pos x="3792" y="3268"/>
                </a:cxn>
                <a:cxn ang="0">
                  <a:pos x="3754" y="3388"/>
                </a:cxn>
                <a:cxn ang="0">
                  <a:pos x="3712" y="3510"/>
                </a:cxn>
                <a:cxn ang="0">
                  <a:pos x="3668" y="3632"/>
                </a:cxn>
                <a:cxn ang="0">
                  <a:pos x="3620" y="3756"/>
                </a:cxn>
                <a:cxn ang="0">
                  <a:pos x="0" y="3756"/>
                </a:cxn>
              </a:cxnLst>
              <a:rect l="0" t="0" r="r" b="b"/>
              <a:pathLst>
                <a:path w="4114" h="3756">
                  <a:moveTo>
                    <a:pt x="0" y="3756"/>
                  </a:moveTo>
                  <a:lnTo>
                    <a:pt x="0" y="0"/>
                  </a:lnTo>
                  <a:lnTo>
                    <a:pt x="4022" y="0"/>
                  </a:lnTo>
                  <a:lnTo>
                    <a:pt x="4022" y="0"/>
                  </a:lnTo>
                  <a:lnTo>
                    <a:pt x="4040" y="118"/>
                  </a:lnTo>
                  <a:lnTo>
                    <a:pt x="4054" y="234"/>
                  </a:lnTo>
                  <a:lnTo>
                    <a:pt x="4068" y="350"/>
                  </a:lnTo>
                  <a:lnTo>
                    <a:pt x="4078" y="468"/>
                  </a:lnTo>
                  <a:lnTo>
                    <a:pt x="4088" y="584"/>
                  </a:lnTo>
                  <a:lnTo>
                    <a:pt x="4096" y="700"/>
                  </a:lnTo>
                  <a:lnTo>
                    <a:pt x="4104" y="814"/>
                  </a:lnTo>
                  <a:lnTo>
                    <a:pt x="4108" y="930"/>
                  </a:lnTo>
                  <a:lnTo>
                    <a:pt x="4112" y="1046"/>
                  </a:lnTo>
                  <a:lnTo>
                    <a:pt x="4114" y="1162"/>
                  </a:lnTo>
                  <a:lnTo>
                    <a:pt x="4112" y="1276"/>
                  </a:lnTo>
                  <a:lnTo>
                    <a:pt x="4110" y="1392"/>
                  </a:lnTo>
                  <a:lnTo>
                    <a:pt x="4106" y="1508"/>
                  </a:lnTo>
                  <a:lnTo>
                    <a:pt x="4100" y="1622"/>
                  </a:lnTo>
                  <a:lnTo>
                    <a:pt x="4092" y="1738"/>
                  </a:lnTo>
                  <a:lnTo>
                    <a:pt x="4082" y="1854"/>
                  </a:lnTo>
                  <a:lnTo>
                    <a:pt x="4070" y="1970"/>
                  </a:lnTo>
                  <a:lnTo>
                    <a:pt x="4056" y="2086"/>
                  </a:lnTo>
                  <a:lnTo>
                    <a:pt x="4040" y="2202"/>
                  </a:lnTo>
                  <a:lnTo>
                    <a:pt x="4020" y="2320"/>
                  </a:lnTo>
                  <a:lnTo>
                    <a:pt x="4000" y="2436"/>
                  </a:lnTo>
                  <a:lnTo>
                    <a:pt x="3978" y="2554"/>
                  </a:lnTo>
                  <a:lnTo>
                    <a:pt x="3952" y="2672"/>
                  </a:lnTo>
                  <a:lnTo>
                    <a:pt x="3926" y="2790"/>
                  </a:lnTo>
                  <a:lnTo>
                    <a:pt x="3896" y="2908"/>
                  </a:lnTo>
                  <a:lnTo>
                    <a:pt x="3864" y="3028"/>
                  </a:lnTo>
                  <a:lnTo>
                    <a:pt x="3830" y="3148"/>
                  </a:lnTo>
                  <a:lnTo>
                    <a:pt x="3792" y="3268"/>
                  </a:lnTo>
                  <a:lnTo>
                    <a:pt x="3754" y="3388"/>
                  </a:lnTo>
                  <a:lnTo>
                    <a:pt x="3712" y="3510"/>
                  </a:lnTo>
                  <a:lnTo>
                    <a:pt x="3668" y="3632"/>
                  </a:lnTo>
                  <a:lnTo>
                    <a:pt x="3620" y="3756"/>
                  </a:lnTo>
                  <a:lnTo>
                    <a:pt x="0" y="3756"/>
                  </a:lnTo>
                  <a:close/>
                </a:path>
              </a:pathLst>
            </a:custGeom>
            <a:solidFill>
              <a:srgbClr val="009D9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0" name="Freeform 62">
              <a:extLst>
                <a:ext uri="{FF2B5EF4-FFF2-40B4-BE49-F238E27FC236}">
                  <a16:creationId xmlns:a16="http://schemas.microsoft.com/office/drawing/2014/main" id="{25F05EBC-E877-4965-A8FA-2FFDF3C1F4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36" y="1719"/>
              <a:ext cx="85" cy="65"/>
            </a:xfrm>
            <a:custGeom>
              <a:avLst/>
              <a:gdLst/>
              <a:ahLst/>
              <a:cxnLst>
                <a:cxn ang="0">
                  <a:pos x="18" y="44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4" y="60"/>
                </a:cxn>
                <a:cxn ang="0">
                  <a:pos x="28" y="62"/>
                </a:cxn>
                <a:cxn ang="0">
                  <a:pos x="42" y="58"/>
                </a:cxn>
                <a:cxn ang="0">
                  <a:pos x="54" y="54"/>
                </a:cxn>
                <a:cxn ang="0">
                  <a:pos x="66" y="48"/>
                </a:cxn>
                <a:cxn ang="0">
                  <a:pos x="76" y="40"/>
                </a:cxn>
                <a:cxn ang="0">
                  <a:pos x="82" y="32"/>
                </a:cxn>
                <a:cxn ang="0">
                  <a:pos x="88" y="24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6" y="6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0" y="28"/>
                </a:cxn>
                <a:cxn ang="0">
                  <a:pos x="24" y="36"/>
                </a:cxn>
                <a:cxn ang="0">
                  <a:pos x="18" y="44"/>
                </a:cxn>
                <a:cxn ang="0">
                  <a:pos x="18" y="44"/>
                </a:cxn>
              </a:cxnLst>
              <a:rect l="0" t="0" r="r" b="b"/>
              <a:pathLst>
                <a:path w="88" h="62">
                  <a:moveTo>
                    <a:pt x="18" y="44"/>
                  </a:moveTo>
                  <a:lnTo>
                    <a:pt x="0" y="58"/>
                  </a:lnTo>
                  <a:lnTo>
                    <a:pt x="0" y="58"/>
                  </a:lnTo>
                  <a:lnTo>
                    <a:pt x="14" y="60"/>
                  </a:lnTo>
                  <a:lnTo>
                    <a:pt x="28" y="62"/>
                  </a:lnTo>
                  <a:lnTo>
                    <a:pt x="42" y="58"/>
                  </a:lnTo>
                  <a:lnTo>
                    <a:pt x="54" y="54"/>
                  </a:lnTo>
                  <a:lnTo>
                    <a:pt x="66" y="48"/>
                  </a:lnTo>
                  <a:lnTo>
                    <a:pt x="76" y="40"/>
                  </a:lnTo>
                  <a:lnTo>
                    <a:pt x="82" y="32"/>
                  </a:lnTo>
                  <a:lnTo>
                    <a:pt x="88" y="24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6" y="6"/>
                  </a:lnTo>
                  <a:lnTo>
                    <a:pt x="46" y="16"/>
                  </a:lnTo>
                  <a:lnTo>
                    <a:pt x="38" y="22"/>
                  </a:lnTo>
                  <a:lnTo>
                    <a:pt x="30" y="28"/>
                  </a:lnTo>
                  <a:lnTo>
                    <a:pt x="24" y="36"/>
                  </a:lnTo>
                  <a:lnTo>
                    <a:pt x="18" y="44"/>
                  </a:lnTo>
                  <a:lnTo>
                    <a:pt x="18" y="4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1" name="Freeform 63">
              <a:extLst>
                <a:ext uri="{FF2B5EF4-FFF2-40B4-BE49-F238E27FC236}">
                  <a16:creationId xmlns:a16="http://schemas.microsoft.com/office/drawing/2014/main" id="{D14F6CAE-8A8E-43E9-8B5D-E6C3894046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23" y="1878"/>
              <a:ext cx="66" cy="75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18"/>
                </a:cxn>
                <a:cxn ang="0">
                  <a:pos x="4" y="28"/>
                </a:cxn>
                <a:cxn ang="0">
                  <a:pos x="6" y="36"/>
                </a:cxn>
                <a:cxn ang="0">
                  <a:pos x="12" y="44"/>
                </a:cxn>
                <a:cxn ang="0">
                  <a:pos x="18" y="50"/>
                </a:cxn>
                <a:cxn ang="0">
                  <a:pos x="26" y="58"/>
                </a:cxn>
                <a:cxn ang="0">
                  <a:pos x="36" y="64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66" y="60"/>
                </a:cxn>
                <a:cxn ang="0">
                  <a:pos x="68" y="54"/>
                </a:cxn>
                <a:cxn ang="0">
                  <a:pos x="68" y="50"/>
                </a:cxn>
                <a:cxn ang="0">
                  <a:pos x="66" y="40"/>
                </a:cxn>
                <a:cxn ang="0">
                  <a:pos x="62" y="32"/>
                </a:cxn>
                <a:cxn ang="0">
                  <a:pos x="54" y="22"/>
                </a:cxn>
                <a:cxn ang="0">
                  <a:pos x="46" y="14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68" h="68">
                  <a:moveTo>
                    <a:pt x="28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6" y="36"/>
                  </a:lnTo>
                  <a:lnTo>
                    <a:pt x="12" y="44"/>
                  </a:lnTo>
                  <a:lnTo>
                    <a:pt x="18" y="50"/>
                  </a:lnTo>
                  <a:lnTo>
                    <a:pt x="26" y="58"/>
                  </a:lnTo>
                  <a:lnTo>
                    <a:pt x="36" y="64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6" y="60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6" y="40"/>
                  </a:lnTo>
                  <a:lnTo>
                    <a:pt x="62" y="32"/>
                  </a:lnTo>
                  <a:lnTo>
                    <a:pt x="54" y="22"/>
                  </a:lnTo>
                  <a:lnTo>
                    <a:pt x="46" y="14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2" name="Freeform 64">
              <a:extLst>
                <a:ext uri="{FF2B5EF4-FFF2-40B4-BE49-F238E27FC236}">
                  <a16:creationId xmlns:a16="http://schemas.microsoft.com/office/drawing/2014/main" id="{6BEA6388-D04A-4AA0-AE85-83C91B630F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32" y="1215"/>
              <a:ext cx="103" cy="75"/>
            </a:xfrm>
            <a:custGeom>
              <a:avLst/>
              <a:gdLst/>
              <a:ahLst/>
              <a:cxnLst>
                <a:cxn ang="0">
                  <a:pos x="22" y="54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16" y="74"/>
                </a:cxn>
                <a:cxn ang="0">
                  <a:pos x="32" y="76"/>
                </a:cxn>
                <a:cxn ang="0">
                  <a:pos x="46" y="74"/>
                </a:cxn>
                <a:cxn ang="0">
                  <a:pos x="60" y="68"/>
                </a:cxn>
                <a:cxn ang="0">
                  <a:pos x="72" y="62"/>
                </a:cxn>
                <a:cxn ang="0">
                  <a:pos x="82" y="52"/>
                </a:cxn>
                <a:cxn ang="0">
                  <a:pos x="90" y="42"/>
                </a:cxn>
                <a:cxn ang="0">
                  <a:pos x="98" y="30"/>
                </a:cxn>
                <a:cxn ang="0">
                  <a:pos x="106" y="0"/>
                </a:cxn>
                <a:cxn ang="0">
                  <a:pos x="106" y="0"/>
                </a:cxn>
                <a:cxn ang="0">
                  <a:pos x="80" y="6"/>
                </a:cxn>
                <a:cxn ang="0">
                  <a:pos x="68" y="10"/>
                </a:cxn>
                <a:cxn ang="0">
                  <a:pos x="58" y="14"/>
                </a:cxn>
                <a:cxn ang="0">
                  <a:pos x="48" y="20"/>
                </a:cxn>
                <a:cxn ang="0">
                  <a:pos x="38" y="28"/>
                </a:cxn>
                <a:cxn ang="0">
                  <a:pos x="30" y="40"/>
                </a:cxn>
                <a:cxn ang="0">
                  <a:pos x="22" y="54"/>
                </a:cxn>
                <a:cxn ang="0">
                  <a:pos x="22" y="54"/>
                </a:cxn>
              </a:cxnLst>
              <a:rect l="0" t="0" r="r" b="b"/>
              <a:pathLst>
                <a:path w="106" h="76">
                  <a:moveTo>
                    <a:pt x="22" y="54"/>
                  </a:moveTo>
                  <a:lnTo>
                    <a:pt x="0" y="70"/>
                  </a:lnTo>
                  <a:lnTo>
                    <a:pt x="0" y="70"/>
                  </a:lnTo>
                  <a:lnTo>
                    <a:pt x="16" y="74"/>
                  </a:lnTo>
                  <a:lnTo>
                    <a:pt x="32" y="76"/>
                  </a:lnTo>
                  <a:lnTo>
                    <a:pt x="46" y="74"/>
                  </a:lnTo>
                  <a:lnTo>
                    <a:pt x="60" y="68"/>
                  </a:lnTo>
                  <a:lnTo>
                    <a:pt x="72" y="62"/>
                  </a:lnTo>
                  <a:lnTo>
                    <a:pt x="82" y="52"/>
                  </a:lnTo>
                  <a:lnTo>
                    <a:pt x="90" y="42"/>
                  </a:lnTo>
                  <a:lnTo>
                    <a:pt x="98" y="3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80" y="6"/>
                  </a:lnTo>
                  <a:lnTo>
                    <a:pt x="68" y="10"/>
                  </a:lnTo>
                  <a:lnTo>
                    <a:pt x="58" y="14"/>
                  </a:lnTo>
                  <a:lnTo>
                    <a:pt x="48" y="20"/>
                  </a:lnTo>
                  <a:lnTo>
                    <a:pt x="38" y="28"/>
                  </a:lnTo>
                  <a:lnTo>
                    <a:pt x="30" y="40"/>
                  </a:lnTo>
                  <a:lnTo>
                    <a:pt x="22" y="54"/>
                  </a:lnTo>
                  <a:lnTo>
                    <a:pt x="22" y="5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3" name="Freeform 65">
              <a:extLst>
                <a:ext uri="{FF2B5EF4-FFF2-40B4-BE49-F238E27FC236}">
                  <a16:creationId xmlns:a16="http://schemas.microsoft.com/office/drawing/2014/main" id="{B1C72241-AF93-4F99-9692-72455B90DE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76" y="1392"/>
              <a:ext cx="85" cy="75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6" y="0"/>
                </a:cxn>
                <a:cxn ang="0">
                  <a:pos x="76" y="0"/>
                </a:cxn>
                <a:cxn ang="0">
                  <a:pos x="50" y="8"/>
                </a:cxn>
                <a:cxn ang="0">
                  <a:pos x="30" y="18"/>
                </a:cxn>
                <a:cxn ang="0">
                  <a:pos x="20" y="24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0" y="48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16" y="72"/>
                </a:cxn>
                <a:cxn ang="0">
                  <a:pos x="30" y="70"/>
                </a:cxn>
                <a:cxn ang="0">
                  <a:pos x="42" y="66"/>
                </a:cxn>
                <a:cxn ang="0">
                  <a:pos x="52" y="60"/>
                </a:cxn>
                <a:cxn ang="0">
                  <a:pos x="62" y="52"/>
                </a:cxn>
                <a:cxn ang="0">
                  <a:pos x="70" y="42"/>
                </a:cxn>
                <a:cxn ang="0">
                  <a:pos x="82" y="24"/>
                </a:cxn>
                <a:cxn ang="0">
                  <a:pos x="82" y="24"/>
                </a:cxn>
              </a:cxnLst>
              <a:rect l="0" t="0" r="r" b="b"/>
              <a:pathLst>
                <a:path w="82" h="72">
                  <a:moveTo>
                    <a:pt x="82" y="24"/>
                  </a:moveTo>
                  <a:lnTo>
                    <a:pt x="76" y="0"/>
                  </a:lnTo>
                  <a:lnTo>
                    <a:pt x="76" y="0"/>
                  </a:lnTo>
                  <a:lnTo>
                    <a:pt x="50" y="8"/>
                  </a:lnTo>
                  <a:lnTo>
                    <a:pt x="30" y="18"/>
                  </a:lnTo>
                  <a:lnTo>
                    <a:pt x="20" y="24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0" y="48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6" y="72"/>
                  </a:lnTo>
                  <a:lnTo>
                    <a:pt x="30" y="70"/>
                  </a:lnTo>
                  <a:lnTo>
                    <a:pt x="42" y="66"/>
                  </a:lnTo>
                  <a:lnTo>
                    <a:pt x="52" y="60"/>
                  </a:lnTo>
                  <a:lnTo>
                    <a:pt x="62" y="52"/>
                  </a:lnTo>
                  <a:lnTo>
                    <a:pt x="70" y="42"/>
                  </a:lnTo>
                  <a:lnTo>
                    <a:pt x="82" y="24"/>
                  </a:lnTo>
                  <a:lnTo>
                    <a:pt x="82" y="24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4" name="Freeform 66">
              <a:extLst>
                <a:ext uri="{FF2B5EF4-FFF2-40B4-BE49-F238E27FC236}">
                  <a16:creationId xmlns:a16="http://schemas.microsoft.com/office/drawing/2014/main" id="{1D7E1CD2-84A0-4AD2-8D7D-0DA82DC4D5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48" y="1589"/>
              <a:ext cx="103" cy="65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14" y="58"/>
                </a:cxn>
                <a:cxn ang="0">
                  <a:pos x="14" y="58"/>
                </a:cxn>
                <a:cxn ang="0">
                  <a:pos x="30" y="62"/>
                </a:cxn>
                <a:cxn ang="0">
                  <a:pos x="44" y="60"/>
                </a:cxn>
                <a:cxn ang="0">
                  <a:pos x="54" y="56"/>
                </a:cxn>
                <a:cxn ang="0">
                  <a:pos x="60" y="50"/>
                </a:cxn>
                <a:cxn ang="0">
                  <a:pos x="66" y="42"/>
                </a:cxn>
                <a:cxn ang="0">
                  <a:pos x="70" y="34"/>
                </a:cxn>
                <a:cxn ang="0">
                  <a:pos x="78" y="18"/>
                </a:cxn>
                <a:cxn ang="0">
                  <a:pos x="98" y="2"/>
                </a:cxn>
                <a:cxn ang="0">
                  <a:pos x="98" y="2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50" y="6"/>
                </a:cxn>
                <a:cxn ang="0">
                  <a:pos x="36" y="14"/>
                </a:cxn>
                <a:cxn ang="0">
                  <a:pos x="24" y="22"/>
                </a:cxn>
                <a:cxn ang="0">
                  <a:pos x="14" y="30"/>
                </a:cxn>
                <a:cxn ang="0">
                  <a:pos x="6" y="40"/>
                </a:cxn>
                <a:cxn ang="0">
                  <a:pos x="0" y="50"/>
                </a:cxn>
                <a:cxn ang="0">
                  <a:pos x="0" y="50"/>
                </a:cxn>
              </a:cxnLst>
              <a:rect l="0" t="0" r="r" b="b"/>
              <a:pathLst>
                <a:path w="98" h="62">
                  <a:moveTo>
                    <a:pt x="0" y="50"/>
                  </a:moveTo>
                  <a:lnTo>
                    <a:pt x="14" y="58"/>
                  </a:lnTo>
                  <a:lnTo>
                    <a:pt x="14" y="58"/>
                  </a:lnTo>
                  <a:lnTo>
                    <a:pt x="30" y="62"/>
                  </a:lnTo>
                  <a:lnTo>
                    <a:pt x="44" y="60"/>
                  </a:lnTo>
                  <a:lnTo>
                    <a:pt x="54" y="56"/>
                  </a:lnTo>
                  <a:lnTo>
                    <a:pt x="60" y="50"/>
                  </a:lnTo>
                  <a:lnTo>
                    <a:pt x="66" y="42"/>
                  </a:lnTo>
                  <a:lnTo>
                    <a:pt x="70" y="34"/>
                  </a:lnTo>
                  <a:lnTo>
                    <a:pt x="78" y="18"/>
                  </a:lnTo>
                  <a:lnTo>
                    <a:pt x="98" y="2"/>
                  </a:lnTo>
                  <a:lnTo>
                    <a:pt x="98" y="2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2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5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5" name="Freeform 67">
              <a:extLst>
                <a:ext uri="{FF2B5EF4-FFF2-40B4-BE49-F238E27FC236}">
                  <a16:creationId xmlns:a16="http://schemas.microsoft.com/office/drawing/2014/main" id="{1EA68B8F-13E2-4795-B4DA-BDFC3295CF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20" y="944"/>
              <a:ext cx="103" cy="47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4"/>
                </a:cxn>
                <a:cxn ang="0">
                  <a:pos x="4" y="20"/>
                </a:cxn>
                <a:cxn ang="0">
                  <a:pos x="14" y="32"/>
                </a:cxn>
                <a:cxn ang="0">
                  <a:pos x="26" y="42"/>
                </a:cxn>
                <a:cxn ang="0">
                  <a:pos x="42" y="50"/>
                </a:cxn>
                <a:cxn ang="0">
                  <a:pos x="58" y="56"/>
                </a:cxn>
                <a:cxn ang="0">
                  <a:pos x="72" y="58"/>
                </a:cxn>
                <a:cxn ang="0">
                  <a:pos x="78" y="58"/>
                </a:cxn>
                <a:cxn ang="0">
                  <a:pos x="84" y="56"/>
                </a:cxn>
                <a:cxn ang="0">
                  <a:pos x="90" y="54"/>
                </a:cxn>
                <a:cxn ang="0">
                  <a:pos x="94" y="50"/>
                </a:cxn>
                <a:cxn ang="0">
                  <a:pos x="96" y="20"/>
                </a:cxn>
                <a:cxn ang="0">
                  <a:pos x="96" y="20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96" h="58">
                  <a:moveTo>
                    <a:pt x="18" y="0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4" y="20"/>
                  </a:lnTo>
                  <a:lnTo>
                    <a:pt x="14" y="32"/>
                  </a:lnTo>
                  <a:lnTo>
                    <a:pt x="26" y="42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72" y="58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0" y="54"/>
                  </a:lnTo>
                  <a:lnTo>
                    <a:pt x="94" y="50"/>
                  </a:lnTo>
                  <a:lnTo>
                    <a:pt x="96" y="20"/>
                  </a:lnTo>
                  <a:lnTo>
                    <a:pt x="96" y="20"/>
                  </a:lnTo>
                  <a:lnTo>
                    <a:pt x="78" y="10"/>
                  </a:lnTo>
                  <a:lnTo>
                    <a:pt x="60" y="4"/>
                  </a:lnTo>
                  <a:lnTo>
                    <a:pt x="4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6" name="Freeform 68">
              <a:extLst>
                <a:ext uri="{FF2B5EF4-FFF2-40B4-BE49-F238E27FC236}">
                  <a16:creationId xmlns:a16="http://schemas.microsoft.com/office/drawing/2014/main" id="{D6967A47-6F71-4E74-97FC-67FF7580A5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46" y="851"/>
              <a:ext cx="66" cy="103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30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4" y="60"/>
                </a:cxn>
                <a:cxn ang="0">
                  <a:pos x="8" y="72"/>
                </a:cxn>
                <a:cxn ang="0">
                  <a:pos x="22" y="102"/>
                </a:cxn>
                <a:cxn ang="0">
                  <a:pos x="22" y="102"/>
                </a:cxn>
                <a:cxn ang="0">
                  <a:pos x="44" y="78"/>
                </a:cxn>
                <a:cxn ang="0">
                  <a:pos x="54" y="66"/>
                </a:cxn>
                <a:cxn ang="0">
                  <a:pos x="60" y="54"/>
                </a:cxn>
                <a:cxn ang="0">
                  <a:pos x="64" y="44"/>
                </a:cxn>
                <a:cxn ang="0">
                  <a:pos x="64" y="38"/>
                </a:cxn>
                <a:cxn ang="0">
                  <a:pos x="62" y="32"/>
                </a:cxn>
                <a:cxn ang="0">
                  <a:pos x="60" y="26"/>
                </a:cxn>
                <a:cxn ang="0">
                  <a:pos x="56" y="20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64" h="102">
                  <a:moveTo>
                    <a:pt x="42" y="8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30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4" y="60"/>
                  </a:lnTo>
                  <a:lnTo>
                    <a:pt x="8" y="72"/>
                  </a:lnTo>
                  <a:lnTo>
                    <a:pt x="22" y="102"/>
                  </a:lnTo>
                  <a:lnTo>
                    <a:pt x="22" y="102"/>
                  </a:lnTo>
                  <a:lnTo>
                    <a:pt x="44" y="78"/>
                  </a:lnTo>
                  <a:lnTo>
                    <a:pt x="54" y="66"/>
                  </a:lnTo>
                  <a:lnTo>
                    <a:pt x="60" y="54"/>
                  </a:lnTo>
                  <a:lnTo>
                    <a:pt x="64" y="44"/>
                  </a:lnTo>
                  <a:lnTo>
                    <a:pt x="64" y="38"/>
                  </a:lnTo>
                  <a:lnTo>
                    <a:pt x="62" y="32"/>
                  </a:lnTo>
                  <a:lnTo>
                    <a:pt x="60" y="26"/>
                  </a:lnTo>
                  <a:lnTo>
                    <a:pt x="56" y="20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7" name="Freeform 69">
              <a:extLst>
                <a:ext uri="{FF2B5EF4-FFF2-40B4-BE49-F238E27FC236}">
                  <a16:creationId xmlns:a16="http://schemas.microsoft.com/office/drawing/2014/main" id="{48F1D72E-71DE-4FE6-A7FE-76731DCDBAF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171" y="664"/>
              <a:ext cx="770" cy="1981"/>
            </a:xfrm>
            <a:custGeom>
              <a:avLst/>
              <a:gdLst/>
              <a:ahLst/>
              <a:cxnLst>
                <a:cxn ang="0">
                  <a:pos x="636" y="774"/>
                </a:cxn>
                <a:cxn ang="0">
                  <a:pos x="688" y="690"/>
                </a:cxn>
                <a:cxn ang="0">
                  <a:pos x="686" y="488"/>
                </a:cxn>
                <a:cxn ang="0">
                  <a:pos x="694" y="430"/>
                </a:cxn>
                <a:cxn ang="0">
                  <a:pos x="694" y="376"/>
                </a:cxn>
                <a:cxn ang="0">
                  <a:pos x="676" y="320"/>
                </a:cxn>
                <a:cxn ang="0">
                  <a:pos x="646" y="280"/>
                </a:cxn>
                <a:cxn ang="0">
                  <a:pos x="648" y="238"/>
                </a:cxn>
                <a:cxn ang="0">
                  <a:pos x="610" y="226"/>
                </a:cxn>
                <a:cxn ang="0">
                  <a:pos x="580" y="190"/>
                </a:cxn>
                <a:cxn ang="0">
                  <a:pos x="568" y="180"/>
                </a:cxn>
                <a:cxn ang="0">
                  <a:pos x="526" y="182"/>
                </a:cxn>
                <a:cxn ang="0">
                  <a:pos x="518" y="138"/>
                </a:cxn>
                <a:cxn ang="0">
                  <a:pos x="472" y="156"/>
                </a:cxn>
                <a:cxn ang="0">
                  <a:pos x="474" y="116"/>
                </a:cxn>
                <a:cxn ang="0">
                  <a:pos x="432" y="120"/>
                </a:cxn>
                <a:cxn ang="0">
                  <a:pos x="388" y="132"/>
                </a:cxn>
                <a:cxn ang="0">
                  <a:pos x="388" y="80"/>
                </a:cxn>
                <a:cxn ang="0">
                  <a:pos x="376" y="68"/>
                </a:cxn>
                <a:cxn ang="0">
                  <a:pos x="346" y="44"/>
                </a:cxn>
                <a:cxn ang="0">
                  <a:pos x="314" y="88"/>
                </a:cxn>
                <a:cxn ang="0">
                  <a:pos x="306" y="64"/>
                </a:cxn>
                <a:cxn ang="0">
                  <a:pos x="330" y="46"/>
                </a:cxn>
                <a:cxn ang="0">
                  <a:pos x="256" y="122"/>
                </a:cxn>
                <a:cxn ang="0">
                  <a:pos x="236" y="92"/>
                </a:cxn>
                <a:cxn ang="0">
                  <a:pos x="290" y="18"/>
                </a:cxn>
                <a:cxn ang="0">
                  <a:pos x="218" y="62"/>
                </a:cxn>
                <a:cxn ang="0">
                  <a:pos x="214" y="90"/>
                </a:cxn>
                <a:cxn ang="0">
                  <a:pos x="208" y="60"/>
                </a:cxn>
                <a:cxn ang="0">
                  <a:pos x="212" y="8"/>
                </a:cxn>
                <a:cxn ang="0">
                  <a:pos x="184" y="40"/>
                </a:cxn>
                <a:cxn ang="0">
                  <a:pos x="162" y="0"/>
                </a:cxn>
                <a:cxn ang="0">
                  <a:pos x="156" y="94"/>
                </a:cxn>
                <a:cxn ang="0">
                  <a:pos x="138" y="12"/>
                </a:cxn>
                <a:cxn ang="0">
                  <a:pos x="84" y="74"/>
                </a:cxn>
                <a:cxn ang="0">
                  <a:pos x="62" y="98"/>
                </a:cxn>
                <a:cxn ang="0">
                  <a:pos x="54" y="20"/>
                </a:cxn>
                <a:cxn ang="0">
                  <a:pos x="86" y="738"/>
                </a:cxn>
                <a:cxn ang="0">
                  <a:pos x="38" y="1700"/>
                </a:cxn>
                <a:cxn ang="0">
                  <a:pos x="176" y="1954"/>
                </a:cxn>
                <a:cxn ang="0">
                  <a:pos x="576" y="1976"/>
                </a:cxn>
                <a:cxn ang="0">
                  <a:pos x="656" y="1938"/>
                </a:cxn>
                <a:cxn ang="0">
                  <a:pos x="472" y="1910"/>
                </a:cxn>
                <a:cxn ang="0">
                  <a:pos x="368" y="1874"/>
                </a:cxn>
                <a:cxn ang="0">
                  <a:pos x="266" y="1722"/>
                </a:cxn>
                <a:cxn ang="0">
                  <a:pos x="260" y="1568"/>
                </a:cxn>
                <a:cxn ang="0">
                  <a:pos x="304" y="1496"/>
                </a:cxn>
                <a:cxn ang="0">
                  <a:pos x="552" y="1494"/>
                </a:cxn>
                <a:cxn ang="0">
                  <a:pos x="682" y="1452"/>
                </a:cxn>
                <a:cxn ang="0">
                  <a:pos x="654" y="1352"/>
                </a:cxn>
                <a:cxn ang="0">
                  <a:pos x="692" y="1264"/>
                </a:cxn>
                <a:cxn ang="0">
                  <a:pos x="610" y="1220"/>
                </a:cxn>
                <a:cxn ang="0">
                  <a:pos x="694" y="1188"/>
                </a:cxn>
                <a:cxn ang="0">
                  <a:pos x="698" y="1124"/>
                </a:cxn>
                <a:cxn ang="0">
                  <a:pos x="714" y="1052"/>
                </a:cxn>
                <a:cxn ang="0">
                  <a:pos x="772" y="1002"/>
                </a:cxn>
                <a:cxn ang="0">
                  <a:pos x="492" y="850"/>
                </a:cxn>
                <a:cxn ang="0">
                  <a:pos x="362" y="826"/>
                </a:cxn>
                <a:cxn ang="0">
                  <a:pos x="424" y="782"/>
                </a:cxn>
                <a:cxn ang="0">
                  <a:pos x="532" y="794"/>
                </a:cxn>
                <a:cxn ang="0">
                  <a:pos x="516" y="846"/>
                </a:cxn>
              </a:cxnLst>
              <a:rect l="0" t="0" r="r" b="b"/>
              <a:pathLst>
                <a:path w="772" h="1976">
                  <a:moveTo>
                    <a:pt x="696" y="886"/>
                  </a:moveTo>
                  <a:lnTo>
                    <a:pt x="696" y="886"/>
                  </a:lnTo>
                  <a:lnTo>
                    <a:pt x="670" y="852"/>
                  </a:lnTo>
                  <a:lnTo>
                    <a:pt x="656" y="834"/>
                  </a:lnTo>
                  <a:lnTo>
                    <a:pt x="646" y="814"/>
                  </a:lnTo>
                  <a:lnTo>
                    <a:pt x="638" y="794"/>
                  </a:lnTo>
                  <a:lnTo>
                    <a:pt x="636" y="784"/>
                  </a:lnTo>
                  <a:lnTo>
                    <a:pt x="636" y="774"/>
                  </a:lnTo>
                  <a:lnTo>
                    <a:pt x="638" y="764"/>
                  </a:lnTo>
                  <a:lnTo>
                    <a:pt x="642" y="754"/>
                  </a:lnTo>
                  <a:lnTo>
                    <a:pt x="646" y="744"/>
                  </a:lnTo>
                  <a:lnTo>
                    <a:pt x="654" y="734"/>
                  </a:lnTo>
                  <a:lnTo>
                    <a:pt x="654" y="734"/>
                  </a:lnTo>
                  <a:lnTo>
                    <a:pt x="670" y="720"/>
                  </a:lnTo>
                  <a:lnTo>
                    <a:pt x="680" y="706"/>
                  </a:lnTo>
                  <a:lnTo>
                    <a:pt x="688" y="690"/>
                  </a:lnTo>
                  <a:lnTo>
                    <a:pt x="690" y="672"/>
                  </a:lnTo>
                  <a:lnTo>
                    <a:pt x="690" y="672"/>
                  </a:lnTo>
                  <a:lnTo>
                    <a:pt x="696" y="612"/>
                  </a:lnTo>
                  <a:lnTo>
                    <a:pt x="696" y="566"/>
                  </a:lnTo>
                  <a:lnTo>
                    <a:pt x="692" y="526"/>
                  </a:lnTo>
                  <a:lnTo>
                    <a:pt x="684" y="490"/>
                  </a:lnTo>
                  <a:lnTo>
                    <a:pt x="684" y="490"/>
                  </a:lnTo>
                  <a:lnTo>
                    <a:pt x="686" y="488"/>
                  </a:lnTo>
                  <a:lnTo>
                    <a:pt x="690" y="486"/>
                  </a:lnTo>
                  <a:lnTo>
                    <a:pt x="694" y="482"/>
                  </a:lnTo>
                  <a:lnTo>
                    <a:pt x="698" y="474"/>
                  </a:lnTo>
                  <a:lnTo>
                    <a:pt x="698" y="474"/>
                  </a:lnTo>
                  <a:lnTo>
                    <a:pt x="700" y="458"/>
                  </a:lnTo>
                  <a:lnTo>
                    <a:pt x="700" y="446"/>
                  </a:lnTo>
                  <a:lnTo>
                    <a:pt x="698" y="438"/>
                  </a:lnTo>
                  <a:lnTo>
                    <a:pt x="694" y="430"/>
                  </a:lnTo>
                  <a:lnTo>
                    <a:pt x="690" y="426"/>
                  </a:lnTo>
                  <a:lnTo>
                    <a:pt x="686" y="422"/>
                  </a:lnTo>
                  <a:lnTo>
                    <a:pt x="684" y="420"/>
                  </a:lnTo>
                  <a:lnTo>
                    <a:pt x="684" y="420"/>
                  </a:lnTo>
                  <a:lnTo>
                    <a:pt x="690" y="412"/>
                  </a:lnTo>
                  <a:lnTo>
                    <a:pt x="694" y="402"/>
                  </a:lnTo>
                  <a:lnTo>
                    <a:pt x="696" y="388"/>
                  </a:lnTo>
                  <a:lnTo>
                    <a:pt x="694" y="376"/>
                  </a:lnTo>
                  <a:lnTo>
                    <a:pt x="692" y="362"/>
                  </a:lnTo>
                  <a:lnTo>
                    <a:pt x="688" y="352"/>
                  </a:lnTo>
                  <a:lnTo>
                    <a:pt x="680" y="344"/>
                  </a:lnTo>
                  <a:lnTo>
                    <a:pt x="676" y="342"/>
                  </a:lnTo>
                  <a:lnTo>
                    <a:pt x="670" y="342"/>
                  </a:lnTo>
                  <a:lnTo>
                    <a:pt x="670" y="342"/>
                  </a:lnTo>
                  <a:lnTo>
                    <a:pt x="674" y="332"/>
                  </a:lnTo>
                  <a:lnTo>
                    <a:pt x="676" y="320"/>
                  </a:lnTo>
                  <a:lnTo>
                    <a:pt x="676" y="308"/>
                  </a:lnTo>
                  <a:lnTo>
                    <a:pt x="674" y="298"/>
                  </a:lnTo>
                  <a:lnTo>
                    <a:pt x="668" y="290"/>
                  </a:lnTo>
                  <a:lnTo>
                    <a:pt x="662" y="282"/>
                  </a:lnTo>
                  <a:lnTo>
                    <a:pt x="654" y="280"/>
                  </a:lnTo>
                  <a:lnTo>
                    <a:pt x="642" y="280"/>
                  </a:lnTo>
                  <a:lnTo>
                    <a:pt x="642" y="280"/>
                  </a:lnTo>
                  <a:lnTo>
                    <a:pt x="646" y="280"/>
                  </a:lnTo>
                  <a:lnTo>
                    <a:pt x="650" y="274"/>
                  </a:lnTo>
                  <a:lnTo>
                    <a:pt x="654" y="266"/>
                  </a:lnTo>
                  <a:lnTo>
                    <a:pt x="656" y="260"/>
                  </a:lnTo>
                  <a:lnTo>
                    <a:pt x="656" y="254"/>
                  </a:lnTo>
                  <a:lnTo>
                    <a:pt x="656" y="254"/>
                  </a:lnTo>
                  <a:lnTo>
                    <a:pt x="654" y="246"/>
                  </a:lnTo>
                  <a:lnTo>
                    <a:pt x="652" y="242"/>
                  </a:lnTo>
                  <a:lnTo>
                    <a:pt x="648" y="238"/>
                  </a:lnTo>
                  <a:lnTo>
                    <a:pt x="644" y="236"/>
                  </a:lnTo>
                  <a:lnTo>
                    <a:pt x="636" y="234"/>
                  </a:lnTo>
                  <a:lnTo>
                    <a:pt x="626" y="234"/>
                  </a:lnTo>
                  <a:lnTo>
                    <a:pt x="618" y="236"/>
                  </a:lnTo>
                  <a:lnTo>
                    <a:pt x="610" y="236"/>
                  </a:lnTo>
                  <a:lnTo>
                    <a:pt x="608" y="236"/>
                  </a:lnTo>
                  <a:lnTo>
                    <a:pt x="608" y="234"/>
                  </a:lnTo>
                  <a:lnTo>
                    <a:pt x="610" y="226"/>
                  </a:lnTo>
                  <a:lnTo>
                    <a:pt x="610" y="226"/>
                  </a:lnTo>
                  <a:lnTo>
                    <a:pt x="612" y="220"/>
                  </a:lnTo>
                  <a:lnTo>
                    <a:pt x="610" y="212"/>
                  </a:lnTo>
                  <a:lnTo>
                    <a:pt x="604" y="204"/>
                  </a:lnTo>
                  <a:lnTo>
                    <a:pt x="598" y="196"/>
                  </a:lnTo>
                  <a:lnTo>
                    <a:pt x="592" y="190"/>
                  </a:lnTo>
                  <a:lnTo>
                    <a:pt x="584" y="188"/>
                  </a:lnTo>
                  <a:lnTo>
                    <a:pt x="580" y="190"/>
                  </a:lnTo>
                  <a:lnTo>
                    <a:pt x="576" y="192"/>
                  </a:lnTo>
                  <a:lnTo>
                    <a:pt x="574" y="196"/>
                  </a:lnTo>
                  <a:lnTo>
                    <a:pt x="570" y="202"/>
                  </a:lnTo>
                  <a:lnTo>
                    <a:pt x="570" y="202"/>
                  </a:lnTo>
                  <a:lnTo>
                    <a:pt x="568" y="200"/>
                  </a:lnTo>
                  <a:lnTo>
                    <a:pt x="566" y="194"/>
                  </a:lnTo>
                  <a:lnTo>
                    <a:pt x="568" y="184"/>
                  </a:lnTo>
                  <a:lnTo>
                    <a:pt x="568" y="180"/>
                  </a:lnTo>
                  <a:lnTo>
                    <a:pt x="566" y="174"/>
                  </a:lnTo>
                  <a:lnTo>
                    <a:pt x="564" y="170"/>
                  </a:lnTo>
                  <a:lnTo>
                    <a:pt x="560" y="166"/>
                  </a:lnTo>
                  <a:lnTo>
                    <a:pt x="560" y="166"/>
                  </a:lnTo>
                  <a:lnTo>
                    <a:pt x="552" y="168"/>
                  </a:lnTo>
                  <a:lnTo>
                    <a:pt x="544" y="172"/>
                  </a:lnTo>
                  <a:lnTo>
                    <a:pt x="526" y="182"/>
                  </a:lnTo>
                  <a:lnTo>
                    <a:pt x="526" y="182"/>
                  </a:lnTo>
                  <a:lnTo>
                    <a:pt x="526" y="176"/>
                  </a:lnTo>
                  <a:lnTo>
                    <a:pt x="526" y="172"/>
                  </a:lnTo>
                  <a:lnTo>
                    <a:pt x="528" y="162"/>
                  </a:lnTo>
                  <a:lnTo>
                    <a:pt x="528" y="158"/>
                  </a:lnTo>
                  <a:lnTo>
                    <a:pt x="528" y="152"/>
                  </a:lnTo>
                  <a:lnTo>
                    <a:pt x="524" y="146"/>
                  </a:lnTo>
                  <a:lnTo>
                    <a:pt x="518" y="138"/>
                  </a:lnTo>
                  <a:lnTo>
                    <a:pt x="518" y="138"/>
                  </a:lnTo>
                  <a:lnTo>
                    <a:pt x="510" y="134"/>
                  </a:lnTo>
                  <a:lnTo>
                    <a:pt x="502" y="132"/>
                  </a:lnTo>
                  <a:lnTo>
                    <a:pt x="498" y="134"/>
                  </a:lnTo>
                  <a:lnTo>
                    <a:pt x="492" y="136"/>
                  </a:lnTo>
                  <a:lnTo>
                    <a:pt x="484" y="146"/>
                  </a:lnTo>
                  <a:lnTo>
                    <a:pt x="478" y="152"/>
                  </a:lnTo>
                  <a:lnTo>
                    <a:pt x="472" y="156"/>
                  </a:lnTo>
                  <a:lnTo>
                    <a:pt x="472" y="156"/>
                  </a:lnTo>
                  <a:lnTo>
                    <a:pt x="466" y="154"/>
                  </a:lnTo>
                  <a:lnTo>
                    <a:pt x="464" y="150"/>
                  </a:lnTo>
                  <a:lnTo>
                    <a:pt x="464" y="148"/>
                  </a:lnTo>
                  <a:lnTo>
                    <a:pt x="474" y="136"/>
                  </a:lnTo>
                  <a:lnTo>
                    <a:pt x="478" y="128"/>
                  </a:lnTo>
                  <a:lnTo>
                    <a:pt x="478" y="124"/>
                  </a:lnTo>
                  <a:lnTo>
                    <a:pt x="476" y="120"/>
                  </a:lnTo>
                  <a:lnTo>
                    <a:pt x="474" y="116"/>
                  </a:lnTo>
                  <a:lnTo>
                    <a:pt x="468" y="110"/>
                  </a:lnTo>
                  <a:lnTo>
                    <a:pt x="460" y="106"/>
                  </a:lnTo>
                  <a:lnTo>
                    <a:pt x="448" y="100"/>
                  </a:lnTo>
                  <a:lnTo>
                    <a:pt x="448" y="100"/>
                  </a:lnTo>
                  <a:lnTo>
                    <a:pt x="442" y="112"/>
                  </a:lnTo>
                  <a:lnTo>
                    <a:pt x="438" y="120"/>
                  </a:lnTo>
                  <a:lnTo>
                    <a:pt x="434" y="122"/>
                  </a:lnTo>
                  <a:lnTo>
                    <a:pt x="432" y="120"/>
                  </a:lnTo>
                  <a:lnTo>
                    <a:pt x="428" y="112"/>
                  </a:lnTo>
                  <a:lnTo>
                    <a:pt x="426" y="108"/>
                  </a:lnTo>
                  <a:lnTo>
                    <a:pt x="424" y="106"/>
                  </a:lnTo>
                  <a:lnTo>
                    <a:pt x="424" y="106"/>
                  </a:lnTo>
                  <a:lnTo>
                    <a:pt x="422" y="104"/>
                  </a:lnTo>
                  <a:lnTo>
                    <a:pt x="418" y="106"/>
                  </a:lnTo>
                  <a:lnTo>
                    <a:pt x="412" y="110"/>
                  </a:lnTo>
                  <a:lnTo>
                    <a:pt x="388" y="132"/>
                  </a:lnTo>
                  <a:lnTo>
                    <a:pt x="388" y="132"/>
                  </a:lnTo>
                  <a:lnTo>
                    <a:pt x="398" y="112"/>
                  </a:lnTo>
                  <a:lnTo>
                    <a:pt x="404" y="92"/>
                  </a:lnTo>
                  <a:lnTo>
                    <a:pt x="406" y="84"/>
                  </a:lnTo>
                  <a:lnTo>
                    <a:pt x="404" y="80"/>
                  </a:lnTo>
                  <a:lnTo>
                    <a:pt x="398" y="78"/>
                  </a:lnTo>
                  <a:lnTo>
                    <a:pt x="388" y="80"/>
                  </a:lnTo>
                  <a:lnTo>
                    <a:pt x="388" y="80"/>
                  </a:lnTo>
                  <a:lnTo>
                    <a:pt x="376" y="84"/>
                  </a:lnTo>
                  <a:lnTo>
                    <a:pt x="368" y="86"/>
                  </a:lnTo>
                  <a:lnTo>
                    <a:pt x="366" y="86"/>
                  </a:lnTo>
                  <a:lnTo>
                    <a:pt x="364" y="84"/>
                  </a:lnTo>
                  <a:lnTo>
                    <a:pt x="368" y="76"/>
                  </a:lnTo>
                  <a:lnTo>
                    <a:pt x="370" y="72"/>
                  </a:lnTo>
                  <a:lnTo>
                    <a:pt x="370" y="72"/>
                  </a:lnTo>
                  <a:lnTo>
                    <a:pt x="376" y="68"/>
                  </a:lnTo>
                  <a:lnTo>
                    <a:pt x="380" y="64"/>
                  </a:lnTo>
                  <a:lnTo>
                    <a:pt x="380" y="62"/>
                  </a:lnTo>
                  <a:lnTo>
                    <a:pt x="380" y="58"/>
                  </a:lnTo>
                  <a:lnTo>
                    <a:pt x="376" y="50"/>
                  </a:lnTo>
                  <a:lnTo>
                    <a:pt x="368" y="44"/>
                  </a:lnTo>
                  <a:lnTo>
                    <a:pt x="358" y="42"/>
                  </a:lnTo>
                  <a:lnTo>
                    <a:pt x="350" y="42"/>
                  </a:lnTo>
                  <a:lnTo>
                    <a:pt x="346" y="44"/>
                  </a:lnTo>
                  <a:lnTo>
                    <a:pt x="344" y="46"/>
                  </a:lnTo>
                  <a:lnTo>
                    <a:pt x="342" y="52"/>
                  </a:lnTo>
                  <a:lnTo>
                    <a:pt x="342" y="58"/>
                  </a:lnTo>
                  <a:lnTo>
                    <a:pt x="342" y="58"/>
                  </a:lnTo>
                  <a:lnTo>
                    <a:pt x="340" y="68"/>
                  </a:lnTo>
                  <a:lnTo>
                    <a:pt x="332" y="76"/>
                  </a:lnTo>
                  <a:lnTo>
                    <a:pt x="324" y="84"/>
                  </a:lnTo>
                  <a:lnTo>
                    <a:pt x="314" y="88"/>
                  </a:lnTo>
                  <a:lnTo>
                    <a:pt x="306" y="90"/>
                  </a:lnTo>
                  <a:lnTo>
                    <a:pt x="300" y="90"/>
                  </a:lnTo>
                  <a:lnTo>
                    <a:pt x="298" y="88"/>
                  </a:lnTo>
                  <a:lnTo>
                    <a:pt x="298" y="84"/>
                  </a:lnTo>
                  <a:lnTo>
                    <a:pt x="300" y="76"/>
                  </a:lnTo>
                  <a:lnTo>
                    <a:pt x="300" y="76"/>
                  </a:lnTo>
                  <a:lnTo>
                    <a:pt x="302" y="68"/>
                  </a:lnTo>
                  <a:lnTo>
                    <a:pt x="306" y="64"/>
                  </a:lnTo>
                  <a:lnTo>
                    <a:pt x="310" y="62"/>
                  </a:lnTo>
                  <a:lnTo>
                    <a:pt x="314" y="60"/>
                  </a:lnTo>
                  <a:lnTo>
                    <a:pt x="322" y="60"/>
                  </a:lnTo>
                  <a:lnTo>
                    <a:pt x="328" y="62"/>
                  </a:lnTo>
                  <a:lnTo>
                    <a:pt x="334" y="62"/>
                  </a:lnTo>
                  <a:lnTo>
                    <a:pt x="334" y="60"/>
                  </a:lnTo>
                  <a:lnTo>
                    <a:pt x="334" y="58"/>
                  </a:lnTo>
                  <a:lnTo>
                    <a:pt x="330" y="46"/>
                  </a:lnTo>
                  <a:lnTo>
                    <a:pt x="318" y="26"/>
                  </a:lnTo>
                  <a:lnTo>
                    <a:pt x="318" y="26"/>
                  </a:lnTo>
                  <a:lnTo>
                    <a:pt x="284" y="62"/>
                  </a:lnTo>
                  <a:lnTo>
                    <a:pt x="272" y="76"/>
                  </a:lnTo>
                  <a:lnTo>
                    <a:pt x="266" y="86"/>
                  </a:lnTo>
                  <a:lnTo>
                    <a:pt x="266" y="86"/>
                  </a:lnTo>
                  <a:lnTo>
                    <a:pt x="260" y="110"/>
                  </a:lnTo>
                  <a:lnTo>
                    <a:pt x="256" y="122"/>
                  </a:lnTo>
                  <a:lnTo>
                    <a:pt x="254" y="124"/>
                  </a:lnTo>
                  <a:lnTo>
                    <a:pt x="252" y="124"/>
                  </a:lnTo>
                  <a:lnTo>
                    <a:pt x="250" y="120"/>
                  </a:lnTo>
                  <a:lnTo>
                    <a:pt x="246" y="102"/>
                  </a:lnTo>
                  <a:lnTo>
                    <a:pt x="242" y="96"/>
                  </a:lnTo>
                  <a:lnTo>
                    <a:pt x="238" y="92"/>
                  </a:lnTo>
                  <a:lnTo>
                    <a:pt x="236" y="92"/>
                  </a:lnTo>
                  <a:lnTo>
                    <a:pt x="236" y="92"/>
                  </a:lnTo>
                  <a:lnTo>
                    <a:pt x="258" y="76"/>
                  </a:lnTo>
                  <a:lnTo>
                    <a:pt x="268" y="66"/>
                  </a:lnTo>
                  <a:lnTo>
                    <a:pt x="276" y="56"/>
                  </a:lnTo>
                  <a:lnTo>
                    <a:pt x="284" y="46"/>
                  </a:lnTo>
                  <a:lnTo>
                    <a:pt x="290" y="36"/>
                  </a:lnTo>
                  <a:lnTo>
                    <a:pt x="292" y="26"/>
                  </a:lnTo>
                  <a:lnTo>
                    <a:pt x="290" y="18"/>
                  </a:lnTo>
                  <a:lnTo>
                    <a:pt x="290" y="18"/>
                  </a:lnTo>
                  <a:lnTo>
                    <a:pt x="276" y="18"/>
                  </a:lnTo>
                  <a:lnTo>
                    <a:pt x="262" y="24"/>
                  </a:lnTo>
                  <a:lnTo>
                    <a:pt x="246" y="32"/>
                  </a:lnTo>
                  <a:lnTo>
                    <a:pt x="232" y="40"/>
                  </a:lnTo>
                  <a:lnTo>
                    <a:pt x="222" y="50"/>
                  </a:lnTo>
                  <a:lnTo>
                    <a:pt x="220" y="54"/>
                  </a:lnTo>
                  <a:lnTo>
                    <a:pt x="218" y="58"/>
                  </a:lnTo>
                  <a:lnTo>
                    <a:pt x="218" y="62"/>
                  </a:lnTo>
                  <a:lnTo>
                    <a:pt x="220" y="66"/>
                  </a:lnTo>
                  <a:lnTo>
                    <a:pt x="226" y="68"/>
                  </a:lnTo>
                  <a:lnTo>
                    <a:pt x="232" y="70"/>
                  </a:lnTo>
                  <a:lnTo>
                    <a:pt x="232" y="70"/>
                  </a:lnTo>
                  <a:lnTo>
                    <a:pt x="230" y="76"/>
                  </a:lnTo>
                  <a:lnTo>
                    <a:pt x="226" y="80"/>
                  </a:lnTo>
                  <a:lnTo>
                    <a:pt x="222" y="86"/>
                  </a:lnTo>
                  <a:lnTo>
                    <a:pt x="214" y="90"/>
                  </a:lnTo>
                  <a:lnTo>
                    <a:pt x="208" y="90"/>
                  </a:lnTo>
                  <a:lnTo>
                    <a:pt x="202" y="90"/>
                  </a:lnTo>
                  <a:lnTo>
                    <a:pt x="194" y="84"/>
                  </a:lnTo>
                  <a:lnTo>
                    <a:pt x="188" y="76"/>
                  </a:lnTo>
                  <a:lnTo>
                    <a:pt x="188" y="76"/>
                  </a:lnTo>
                  <a:lnTo>
                    <a:pt x="194" y="74"/>
                  </a:lnTo>
                  <a:lnTo>
                    <a:pt x="198" y="70"/>
                  </a:lnTo>
                  <a:lnTo>
                    <a:pt x="208" y="60"/>
                  </a:lnTo>
                  <a:lnTo>
                    <a:pt x="218" y="46"/>
                  </a:lnTo>
                  <a:lnTo>
                    <a:pt x="224" y="32"/>
                  </a:lnTo>
                  <a:lnTo>
                    <a:pt x="228" y="20"/>
                  </a:lnTo>
                  <a:lnTo>
                    <a:pt x="228" y="14"/>
                  </a:lnTo>
                  <a:lnTo>
                    <a:pt x="226" y="10"/>
                  </a:lnTo>
                  <a:lnTo>
                    <a:pt x="224" y="8"/>
                  </a:lnTo>
                  <a:lnTo>
                    <a:pt x="218" y="6"/>
                  </a:lnTo>
                  <a:lnTo>
                    <a:pt x="212" y="8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0" y="16"/>
                  </a:lnTo>
                  <a:lnTo>
                    <a:pt x="198" y="24"/>
                  </a:lnTo>
                  <a:lnTo>
                    <a:pt x="194" y="34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4" y="40"/>
                  </a:lnTo>
                  <a:lnTo>
                    <a:pt x="182" y="36"/>
                  </a:lnTo>
                  <a:lnTo>
                    <a:pt x="182" y="26"/>
                  </a:lnTo>
                  <a:lnTo>
                    <a:pt x="182" y="16"/>
                  </a:lnTo>
                  <a:lnTo>
                    <a:pt x="182" y="8"/>
                  </a:lnTo>
                  <a:lnTo>
                    <a:pt x="182" y="8"/>
                  </a:lnTo>
                  <a:lnTo>
                    <a:pt x="174" y="4"/>
                  </a:lnTo>
                  <a:lnTo>
                    <a:pt x="168" y="0"/>
                  </a:lnTo>
                  <a:lnTo>
                    <a:pt x="162" y="0"/>
                  </a:lnTo>
                  <a:lnTo>
                    <a:pt x="160" y="2"/>
                  </a:lnTo>
                  <a:lnTo>
                    <a:pt x="156" y="6"/>
                  </a:lnTo>
                  <a:lnTo>
                    <a:pt x="154" y="12"/>
                  </a:lnTo>
                  <a:lnTo>
                    <a:pt x="152" y="28"/>
                  </a:lnTo>
                  <a:lnTo>
                    <a:pt x="152" y="46"/>
                  </a:lnTo>
                  <a:lnTo>
                    <a:pt x="152" y="66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82"/>
                  </a:lnTo>
                  <a:lnTo>
                    <a:pt x="132" y="74"/>
                  </a:lnTo>
                  <a:lnTo>
                    <a:pt x="130" y="68"/>
                  </a:lnTo>
                  <a:lnTo>
                    <a:pt x="130" y="62"/>
                  </a:lnTo>
                  <a:lnTo>
                    <a:pt x="134" y="54"/>
                  </a:lnTo>
                  <a:lnTo>
                    <a:pt x="138" y="44"/>
                  </a:lnTo>
                  <a:lnTo>
                    <a:pt x="140" y="30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2" y="16"/>
                  </a:lnTo>
                  <a:lnTo>
                    <a:pt x="110" y="20"/>
                  </a:lnTo>
                  <a:lnTo>
                    <a:pt x="100" y="28"/>
                  </a:lnTo>
                  <a:lnTo>
                    <a:pt x="92" y="36"/>
                  </a:lnTo>
                  <a:lnTo>
                    <a:pt x="88" y="46"/>
                  </a:lnTo>
                  <a:lnTo>
                    <a:pt x="84" y="58"/>
                  </a:lnTo>
                  <a:lnTo>
                    <a:pt x="84" y="74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82" y="102"/>
                  </a:lnTo>
                  <a:lnTo>
                    <a:pt x="74" y="112"/>
                  </a:lnTo>
                  <a:lnTo>
                    <a:pt x="72" y="114"/>
                  </a:lnTo>
                  <a:lnTo>
                    <a:pt x="68" y="114"/>
                  </a:lnTo>
                  <a:lnTo>
                    <a:pt x="64" y="108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0" y="84"/>
                  </a:lnTo>
                  <a:lnTo>
                    <a:pt x="74" y="72"/>
                  </a:lnTo>
                  <a:lnTo>
                    <a:pt x="78" y="58"/>
                  </a:lnTo>
                  <a:lnTo>
                    <a:pt x="76" y="46"/>
                  </a:lnTo>
                  <a:lnTo>
                    <a:pt x="72" y="34"/>
                  </a:lnTo>
                  <a:lnTo>
                    <a:pt x="66" y="26"/>
                  </a:lnTo>
                  <a:lnTo>
                    <a:pt x="54" y="20"/>
                  </a:lnTo>
                  <a:lnTo>
                    <a:pt x="40" y="16"/>
                  </a:lnTo>
                  <a:lnTo>
                    <a:pt x="40" y="16"/>
                  </a:lnTo>
                  <a:lnTo>
                    <a:pt x="52" y="136"/>
                  </a:lnTo>
                  <a:lnTo>
                    <a:pt x="64" y="258"/>
                  </a:lnTo>
                  <a:lnTo>
                    <a:pt x="72" y="378"/>
                  </a:lnTo>
                  <a:lnTo>
                    <a:pt x="78" y="498"/>
                  </a:lnTo>
                  <a:lnTo>
                    <a:pt x="84" y="618"/>
                  </a:lnTo>
                  <a:lnTo>
                    <a:pt x="86" y="738"/>
                  </a:lnTo>
                  <a:lnTo>
                    <a:pt x="88" y="860"/>
                  </a:lnTo>
                  <a:lnTo>
                    <a:pt x="86" y="980"/>
                  </a:lnTo>
                  <a:lnTo>
                    <a:pt x="84" y="1100"/>
                  </a:lnTo>
                  <a:lnTo>
                    <a:pt x="78" y="1220"/>
                  </a:lnTo>
                  <a:lnTo>
                    <a:pt x="72" y="1340"/>
                  </a:lnTo>
                  <a:lnTo>
                    <a:pt x="62" y="1460"/>
                  </a:lnTo>
                  <a:lnTo>
                    <a:pt x="52" y="1580"/>
                  </a:lnTo>
                  <a:lnTo>
                    <a:pt x="38" y="1700"/>
                  </a:lnTo>
                  <a:lnTo>
                    <a:pt x="24" y="1820"/>
                  </a:lnTo>
                  <a:lnTo>
                    <a:pt x="6" y="1938"/>
                  </a:lnTo>
                  <a:lnTo>
                    <a:pt x="0" y="1972"/>
                  </a:lnTo>
                  <a:lnTo>
                    <a:pt x="0" y="1972"/>
                  </a:lnTo>
                  <a:lnTo>
                    <a:pt x="42" y="1970"/>
                  </a:lnTo>
                  <a:lnTo>
                    <a:pt x="88" y="1964"/>
                  </a:lnTo>
                  <a:lnTo>
                    <a:pt x="134" y="1958"/>
                  </a:lnTo>
                  <a:lnTo>
                    <a:pt x="176" y="1954"/>
                  </a:lnTo>
                  <a:lnTo>
                    <a:pt x="176" y="1954"/>
                  </a:lnTo>
                  <a:lnTo>
                    <a:pt x="226" y="1956"/>
                  </a:lnTo>
                  <a:lnTo>
                    <a:pt x="268" y="1960"/>
                  </a:lnTo>
                  <a:lnTo>
                    <a:pt x="338" y="1968"/>
                  </a:lnTo>
                  <a:lnTo>
                    <a:pt x="378" y="1972"/>
                  </a:lnTo>
                  <a:lnTo>
                    <a:pt x="428" y="1974"/>
                  </a:lnTo>
                  <a:lnTo>
                    <a:pt x="492" y="1976"/>
                  </a:lnTo>
                  <a:lnTo>
                    <a:pt x="576" y="1976"/>
                  </a:lnTo>
                  <a:lnTo>
                    <a:pt x="576" y="1976"/>
                  </a:lnTo>
                  <a:lnTo>
                    <a:pt x="612" y="1972"/>
                  </a:lnTo>
                  <a:lnTo>
                    <a:pt x="636" y="1966"/>
                  </a:lnTo>
                  <a:lnTo>
                    <a:pt x="654" y="1962"/>
                  </a:lnTo>
                  <a:lnTo>
                    <a:pt x="668" y="1962"/>
                  </a:lnTo>
                  <a:lnTo>
                    <a:pt x="668" y="1962"/>
                  </a:lnTo>
                  <a:lnTo>
                    <a:pt x="664" y="1948"/>
                  </a:lnTo>
                  <a:lnTo>
                    <a:pt x="656" y="1938"/>
                  </a:lnTo>
                  <a:lnTo>
                    <a:pt x="648" y="1930"/>
                  </a:lnTo>
                  <a:lnTo>
                    <a:pt x="638" y="1924"/>
                  </a:lnTo>
                  <a:lnTo>
                    <a:pt x="624" y="1918"/>
                  </a:lnTo>
                  <a:lnTo>
                    <a:pt x="612" y="1916"/>
                  </a:lnTo>
                  <a:lnTo>
                    <a:pt x="582" y="1912"/>
                  </a:lnTo>
                  <a:lnTo>
                    <a:pt x="516" y="1912"/>
                  </a:lnTo>
                  <a:lnTo>
                    <a:pt x="486" y="1912"/>
                  </a:lnTo>
                  <a:lnTo>
                    <a:pt x="472" y="1910"/>
                  </a:lnTo>
                  <a:lnTo>
                    <a:pt x="458" y="1906"/>
                  </a:lnTo>
                  <a:lnTo>
                    <a:pt x="458" y="1906"/>
                  </a:lnTo>
                  <a:lnTo>
                    <a:pt x="440" y="1904"/>
                  </a:lnTo>
                  <a:lnTo>
                    <a:pt x="422" y="1900"/>
                  </a:lnTo>
                  <a:lnTo>
                    <a:pt x="406" y="1894"/>
                  </a:lnTo>
                  <a:lnTo>
                    <a:pt x="392" y="1888"/>
                  </a:lnTo>
                  <a:lnTo>
                    <a:pt x="380" y="1882"/>
                  </a:lnTo>
                  <a:lnTo>
                    <a:pt x="368" y="1874"/>
                  </a:lnTo>
                  <a:lnTo>
                    <a:pt x="350" y="1858"/>
                  </a:lnTo>
                  <a:lnTo>
                    <a:pt x="334" y="1840"/>
                  </a:lnTo>
                  <a:lnTo>
                    <a:pt x="322" y="1820"/>
                  </a:lnTo>
                  <a:lnTo>
                    <a:pt x="296" y="1782"/>
                  </a:lnTo>
                  <a:lnTo>
                    <a:pt x="296" y="1782"/>
                  </a:lnTo>
                  <a:lnTo>
                    <a:pt x="284" y="1760"/>
                  </a:lnTo>
                  <a:lnTo>
                    <a:pt x="272" y="1734"/>
                  </a:lnTo>
                  <a:lnTo>
                    <a:pt x="266" y="1722"/>
                  </a:lnTo>
                  <a:lnTo>
                    <a:pt x="262" y="1706"/>
                  </a:lnTo>
                  <a:lnTo>
                    <a:pt x="260" y="1692"/>
                  </a:lnTo>
                  <a:lnTo>
                    <a:pt x="258" y="1676"/>
                  </a:lnTo>
                  <a:lnTo>
                    <a:pt x="258" y="1676"/>
                  </a:lnTo>
                  <a:lnTo>
                    <a:pt x="256" y="1654"/>
                  </a:lnTo>
                  <a:lnTo>
                    <a:pt x="256" y="1636"/>
                  </a:lnTo>
                  <a:lnTo>
                    <a:pt x="256" y="1602"/>
                  </a:lnTo>
                  <a:lnTo>
                    <a:pt x="260" y="1568"/>
                  </a:lnTo>
                  <a:lnTo>
                    <a:pt x="260" y="1528"/>
                  </a:lnTo>
                  <a:lnTo>
                    <a:pt x="260" y="1528"/>
                  </a:lnTo>
                  <a:lnTo>
                    <a:pt x="262" y="1522"/>
                  </a:lnTo>
                  <a:lnTo>
                    <a:pt x="264" y="1516"/>
                  </a:lnTo>
                  <a:lnTo>
                    <a:pt x="272" y="1506"/>
                  </a:lnTo>
                  <a:lnTo>
                    <a:pt x="280" y="1500"/>
                  </a:lnTo>
                  <a:lnTo>
                    <a:pt x="292" y="1496"/>
                  </a:lnTo>
                  <a:lnTo>
                    <a:pt x="304" y="1496"/>
                  </a:lnTo>
                  <a:lnTo>
                    <a:pt x="318" y="1496"/>
                  </a:lnTo>
                  <a:lnTo>
                    <a:pt x="342" y="1498"/>
                  </a:lnTo>
                  <a:lnTo>
                    <a:pt x="342" y="1498"/>
                  </a:lnTo>
                  <a:lnTo>
                    <a:pt x="380" y="1502"/>
                  </a:lnTo>
                  <a:lnTo>
                    <a:pt x="422" y="1502"/>
                  </a:lnTo>
                  <a:lnTo>
                    <a:pt x="466" y="1500"/>
                  </a:lnTo>
                  <a:lnTo>
                    <a:pt x="510" y="1498"/>
                  </a:lnTo>
                  <a:lnTo>
                    <a:pt x="552" y="1494"/>
                  </a:lnTo>
                  <a:lnTo>
                    <a:pt x="588" y="1490"/>
                  </a:lnTo>
                  <a:lnTo>
                    <a:pt x="618" y="1486"/>
                  </a:lnTo>
                  <a:lnTo>
                    <a:pt x="638" y="1480"/>
                  </a:lnTo>
                  <a:lnTo>
                    <a:pt x="638" y="1480"/>
                  </a:lnTo>
                  <a:lnTo>
                    <a:pt x="658" y="1472"/>
                  </a:lnTo>
                  <a:lnTo>
                    <a:pt x="672" y="1464"/>
                  </a:lnTo>
                  <a:lnTo>
                    <a:pt x="678" y="1458"/>
                  </a:lnTo>
                  <a:lnTo>
                    <a:pt x="682" y="1452"/>
                  </a:lnTo>
                  <a:lnTo>
                    <a:pt x="684" y="1446"/>
                  </a:lnTo>
                  <a:lnTo>
                    <a:pt x="686" y="1440"/>
                  </a:lnTo>
                  <a:lnTo>
                    <a:pt x="686" y="1424"/>
                  </a:lnTo>
                  <a:lnTo>
                    <a:pt x="680" y="1408"/>
                  </a:lnTo>
                  <a:lnTo>
                    <a:pt x="672" y="1390"/>
                  </a:lnTo>
                  <a:lnTo>
                    <a:pt x="658" y="1370"/>
                  </a:lnTo>
                  <a:lnTo>
                    <a:pt x="658" y="1370"/>
                  </a:lnTo>
                  <a:lnTo>
                    <a:pt x="654" y="1352"/>
                  </a:lnTo>
                  <a:lnTo>
                    <a:pt x="654" y="1334"/>
                  </a:lnTo>
                  <a:lnTo>
                    <a:pt x="656" y="1318"/>
                  </a:lnTo>
                  <a:lnTo>
                    <a:pt x="664" y="1302"/>
                  </a:lnTo>
                  <a:lnTo>
                    <a:pt x="664" y="1302"/>
                  </a:lnTo>
                  <a:lnTo>
                    <a:pt x="676" y="1288"/>
                  </a:lnTo>
                  <a:lnTo>
                    <a:pt x="686" y="1276"/>
                  </a:lnTo>
                  <a:lnTo>
                    <a:pt x="690" y="1270"/>
                  </a:lnTo>
                  <a:lnTo>
                    <a:pt x="692" y="1264"/>
                  </a:lnTo>
                  <a:lnTo>
                    <a:pt x="690" y="1256"/>
                  </a:lnTo>
                  <a:lnTo>
                    <a:pt x="686" y="1248"/>
                  </a:lnTo>
                  <a:lnTo>
                    <a:pt x="686" y="1248"/>
                  </a:lnTo>
                  <a:lnTo>
                    <a:pt x="666" y="1244"/>
                  </a:lnTo>
                  <a:lnTo>
                    <a:pt x="648" y="1238"/>
                  </a:lnTo>
                  <a:lnTo>
                    <a:pt x="628" y="1232"/>
                  </a:lnTo>
                  <a:lnTo>
                    <a:pt x="614" y="1224"/>
                  </a:lnTo>
                  <a:lnTo>
                    <a:pt x="610" y="1220"/>
                  </a:lnTo>
                  <a:lnTo>
                    <a:pt x="610" y="1216"/>
                  </a:lnTo>
                  <a:lnTo>
                    <a:pt x="612" y="1214"/>
                  </a:lnTo>
                  <a:lnTo>
                    <a:pt x="618" y="1210"/>
                  </a:lnTo>
                  <a:lnTo>
                    <a:pt x="628" y="1206"/>
                  </a:lnTo>
                  <a:lnTo>
                    <a:pt x="642" y="1204"/>
                  </a:lnTo>
                  <a:lnTo>
                    <a:pt x="642" y="1204"/>
                  </a:lnTo>
                  <a:lnTo>
                    <a:pt x="674" y="1196"/>
                  </a:lnTo>
                  <a:lnTo>
                    <a:pt x="694" y="1188"/>
                  </a:lnTo>
                  <a:lnTo>
                    <a:pt x="700" y="1184"/>
                  </a:lnTo>
                  <a:lnTo>
                    <a:pt x="706" y="1178"/>
                  </a:lnTo>
                  <a:lnTo>
                    <a:pt x="712" y="1170"/>
                  </a:lnTo>
                  <a:lnTo>
                    <a:pt x="712" y="1160"/>
                  </a:lnTo>
                  <a:lnTo>
                    <a:pt x="710" y="1154"/>
                  </a:lnTo>
                  <a:lnTo>
                    <a:pt x="708" y="1148"/>
                  </a:lnTo>
                  <a:lnTo>
                    <a:pt x="708" y="1148"/>
                  </a:lnTo>
                  <a:lnTo>
                    <a:pt x="698" y="1124"/>
                  </a:lnTo>
                  <a:lnTo>
                    <a:pt x="676" y="1078"/>
                  </a:lnTo>
                  <a:lnTo>
                    <a:pt x="676" y="1078"/>
                  </a:lnTo>
                  <a:lnTo>
                    <a:pt x="676" y="1074"/>
                  </a:lnTo>
                  <a:lnTo>
                    <a:pt x="676" y="1070"/>
                  </a:lnTo>
                  <a:lnTo>
                    <a:pt x="680" y="1068"/>
                  </a:lnTo>
                  <a:lnTo>
                    <a:pt x="684" y="1064"/>
                  </a:lnTo>
                  <a:lnTo>
                    <a:pt x="698" y="1058"/>
                  </a:lnTo>
                  <a:lnTo>
                    <a:pt x="714" y="1052"/>
                  </a:lnTo>
                  <a:lnTo>
                    <a:pt x="732" y="1044"/>
                  </a:lnTo>
                  <a:lnTo>
                    <a:pt x="748" y="1036"/>
                  </a:lnTo>
                  <a:lnTo>
                    <a:pt x="760" y="1026"/>
                  </a:lnTo>
                  <a:lnTo>
                    <a:pt x="764" y="1020"/>
                  </a:lnTo>
                  <a:lnTo>
                    <a:pt x="768" y="1014"/>
                  </a:lnTo>
                  <a:lnTo>
                    <a:pt x="768" y="1014"/>
                  </a:lnTo>
                  <a:lnTo>
                    <a:pt x="770" y="1008"/>
                  </a:lnTo>
                  <a:lnTo>
                    <a:pt x="772" y="1002"/>
                  </a:lnTo>
                  <a:lnTo>
                    <a:pt x="770" y="994"/>
                  </a:lnTo>
                  <a:lnTo>
                    <a:pt x="768" y="986"/>
                  </a:lnTo>
                  <a:lnTo>
                    <a:pt x="760" y="970"/>
                  </a:lnTo>
                  <a:lnTo>
                    <a:pt x="748" y="952"/>
                  </a:lnTo>
                  <a:lnTo>
                    <a:pt x="720" y="916"/>
                  </a:lnTo>
                  <a:lnTo>
                    <a:pt x="696" y="886"/>
                  </a:lnTo>
                  <a:lnTo>
                    <a:pt x="696" y="886"/>
                  </a:lnTo>
                  <a:close/>
                  <a:moveTo>
                    <a:pt x="492" y="850"/>
                  </a:moveTo>
                  <a:lnTo>
                    <a:pt x="492" y="850"/>
                  </a:lnTo>
                  <a:lnTo>
                    <a:pt x="480" y="852"/>
                  </a:lnTo>
                  <a:lnTo>
                    <a:pt x="468" y="852"/>
                  </a:lnTo>
                  <a:lnTo>
                    <a:pt x="444" y="850"/>
                  </a:lnTo>
                  <a:lnTo>
                    <a:pt x="420" y="846"/>
                  </a:lnTo>
                  <a:lnTo>
                    <a:pt x="396" y="840"/>
                  </a:lnTo>
                  <a:lnTo>
                    <a:pt x="378" y="832"/>
                  </a:lnTo>
                  <a:lnTo>
                    <a:pt x="362" y="826"/>
                  </a:lnTo>
                  <a:lnTo>
                    <a:pt x="354" y="818"/>
                  </a:lnTo>
                  <a:lnTo>
                    <a:pt x="354" y="816"/>
                  </a:lnTo>
                  <a:lnTo>
                    <a:pt x="354" y="814"/>
                  </a:lnTo>
                  <a:lnTo>
                    <a:pt x="354" y="814"/>
                  </a:lnTo>
                  <a:lnTo>
                    <a:pt x="368" y="806"/>
                  </a:lnTo>
                  <a:lnTo>
                    <a:pt x="384" y="798"/>
                  </a:lnTo>
                  <a:lnTo>
                    <a:pt x="402" y="790"/>
                  </a:lnTo>
                  <a:lnTo>
                    <a:pt x="424" y="782"/>
                  </a:lnTo>
                  <a:lnTo>
                    <a:pt x="446" y="776"/>
                  </a:lnTo>
                  <a:lnTo>
                    <a:pt x="470" y="774"/>
                  </a:lnTo>
                  <a:lnTo>
                    <a:pt x="494" y="776"/>
                  </a:lnTo>
                  <a:lnTo>
                    <a:pt x="508" y="778"/>
                  </a:lnTo>
                  <a:lnTo>
                    <a:pt x="520" y="782"/>
                  </a:lnTo>
                  <a:lnTo>
                    <a:pt x="520" y="782"/>
                  </a:lnTo>
                  <a:lnTo>
                    <a:pt x="528" y="786"/>
                  </a:lnTo>
                  <a:lnTo>
                    <a:pt x="532" y="794"/>
                  </a:lnTo>
                  <a:lnTo>
                    <a:pt x="536" y="802"/>
                  </a:lnTo>
                  <a:lnTo>
                    <a:pt x="536" y="812"/>
                  </a:lnTo>
                  <a:lnTo>
                    <a:pt x="536" y="812"/>
                  </a:lnTo>
                  <a:lnTo>
                    <a:pt x="536" y="824"/>
                  </a:lnTo>
                  <a:lnTo>
                    <a:pt x="534" y="832"/>
                  </a:lnTo>
                  <a:lnTo>
                    <a:pt x="530" y="838"/>
                  </a:lnTo>
                  <a:lnTo>
                    <a:pt x="524" y="842"/>
                  </a:lnTo>
                  <a:lnTo>
                    <a:pt x="516" y="846"/>
                  </a:lnTo>
                  <a:lnTo>
                    <a:pt x="508" y="848"/>
                  </a:lnTo>
                  <a:lnTo>
                    <a:pt x="492" y="850"/>
                  </a:lnTo>
                  <a:lnTo>
                    <a:pt x="492" y="850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8" name="Freeform 70">
              <a:extLst>
                <a:ext uri="{FF2B5EF4-FFF2-40B4-BE49-F238E27FC236}">
                  <a16:creationId xmlns:a16="http://schemas.microsoft.com/office/drawing/2014/main" id="{A28D1CD3-4879-4187-B158-F7D57A158C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" y="346"/>
              <a:ext cx="2189" cy="3756"/>
            </a:xfrm>
            <a:custGeom>
              <a:avLst/>
              <a:gdLst/>
              <a:ahLst/>
              <a:cxnLst>
                <a:cxn ang="0">
                  <a:pos x="1908" y="3290"/>
                </a:cxn>
                <a:cxn ang="0">
                  <a:pos x="2188" y="336"/>
                </a:cxn>
                <a:cxn ang="0">
                  <a:pos x="2158" y="426"/>
                </a:cxn>
                <a:cxn ang="0">
                  <a:pos x="2088" y="368"/>
                </a:cxn>
                <a:cxn ang="0">
                  <a:pos x="2080" y="432"/>
                </a:cxn>
                <a:cxn ang="0">
                  <a:pos x="2032" y="374"/>
                </a:cxn>
                <a:cxn ang="0">
                  <a:pos x="1992" y="446"/>
                </a:cxn>
                <a:cxn ang="0">
                  <a:pos x="1962" y="396"/>
                </a:cxn>
                <a:cxn ang="0">
                  <a:pos x="1916" y="472"/>
                </a:cxn>
                <a:cxn ang="0">
                  <a:pos x="1882" y="416"/>
                </a:cxn>
                <a:cxn ang="0">
                  <a:pos x="1852" y="538"/>
                </a:cxn>
                <a:cxn ang="0">
                  <a:pos x="1828" y="458"/>
                </a:cxn>
                <a:cxn ang="0">
                  <a:pos x="1772" y="502"/>
                </a:cxn>
                <a:cxn ang="0">
                  <a:pos x="1750" y="544"/>
                </a:cxn>
                <a:cxn ang="0">
                  <a:pos x="1664" y="534"/>
                </a:cxn>
                <a:cxn ang="0">
                  <a:pos x="1670" y="594"/>
                </a:cxn>
                <a:cxn ang="0">
                  <a:pos x="1558" y="570"/>
                </a:cxn>
                <a:cxn ang="0">
                  <a:pos x="1620" y="638"/>
                </a:cxn>
                <a:cxn ang="0">
                  <a:pos x="1632" y="668"/>
                </a:cxn>
                <a:cxn ang="0">
                  <a:pos x="1540" y="638"/>
                </a:cxn>
                <a:cxn ang="0">
                  <a:pos x="1546" y="702"/>
                </a:cxn>
                <a:cxn ang="0">
                  <a:pos x="1594" y="762"/>
                </a:cxn>
                <a:cxn ang="0">
                  <a:pos x="1422" y="704"/>
                </a:cxn>
                <a:cxn ang="0">
                  <a:pos x="1514" y="784"/>
                </a:cxn>
                <a:cxn ang="0">
                  <a:pos x="1534" y="848"/>
                </a:cxn>
                <a:cxn ang="0">
                  <a:pos x="1504" y="890"/>
                </a:cxn>
                <a:cxn ang="0">
                  <a:pos x="1426" y="844"/>
                </a:cxn>
                <a:cxn ang="0">
                  <a:pos x="1362" y="830"/>
                </a:cxn>
                <a:cxn ang="0">
                  <a:pos x="1310" y="904"/>
                </a:cxn>
                <a:cxn ang="0">
                  <a:pos x="1472" y="920"/>
                </a:cxn>
                <a:cxn ang="0">
                  <a:pos x="1386" y="982"/>
                </a:cxn>
                <a:cxn ang="0">
                  <a:pos x="1422" y="1038"/>
                </a:cxn>
                <a:cxn ang="0">
                  <a:pos x="1454" y="1058"/>
                </a:cxn>
                <a:cxn ang="0">
                  <a:pos x="1436" y="1156"/>
                </a:cxn>
                <a:cxn ang="0">
                  <a:pos x="1368" y="1182"/>
                </a:cxn>
                <a:cxn ang="0">
                  <a:pos x="1374" y="1242"/>
                </a:cxn>
                <a:cxn ang="0">
                  <a:pos x="1396" y="1290"/>
                </a:cxn>
                <a:cxn ang="0">
                  <a:pos x="1392" y="1342"/>
                </a:cxn>
                <a:cxn ang="0">
                  <a:pos x="1410" y="1384"/>
                </a:cxn>
                <a:cxn ang="0">
                  <a:pos x="1438" y="1404"/>
                </a:cxn>
                <a:cxn ang="0">
                  <a:pos x="1484" y="1472"/>
                </a:cxn>
                <a:cxn ang="0">
                  <a:pos x="1540" y="1486"/>
                </a:cxn>
                <a:cxn ang="0">
                  <a:pos x="1576" y="1588"/>
                </a:cxn>
                <a:cxn ang="0">
                  <a:pos x="1632" y="1496"/>
                </a:cxn>
                <a:cxn ang="0">
                  <a:pos x="1644" y="1570"/>
                </a:cxn>
                <a:cxn ang="0">
                  <a:pos x="1732" y="1560"/>
                </a:cxn>
                <a:cxn ang="0">
                  <a:pos x="1720" y="1614"/>
                </a:cxn>
                <a:cxn ang="0">
                  <a:pos x="1724" y="1660"/>
                </a:cxn>
                <a:cxn ang="0">
                  <a:pos x="1760" y="1698"/>
                </a:cxn>
                <a:cxn ang="0">
                  <a:pos x="1796" y="1742"/>
                </a:cxn>
                <a:cxn ang="0">
                  <a:pos x="1852" y="1692"/>
                </a:cxn>
                <a:cxn ang="0">
                  <a:pos x="1886" y="1682"/>
                </a:cxn>
                <a:cxn ang="0">
                  <a:pos x="1916" y="1748"/>
                </a:cxn>
                <a:cxn ang="0">
                  <a:pos x="1936" y="1794"/>
                </a:cxn>
                <a:cxn ang="0">
                  <a:pos x="1966" y="1864"/>
                </a:cxn>
                <a:cxn ang="0">
                  <a:pos x="2032" y="1936"/>
                </a:cxn>
                <a:cxn ang="0">
                  <a:pos x="1960" y="2136"/>
                </a:cxn>
                <a:cxn ang="0">
                  <a:pos x="1752" y="2224"/>
                </a:cxn>
                <a:cxn ang="0">
                  <a:pos x="1624" y="2286"/>
                </a:cxn>
                <a:cxn ang="0">
                  <a:pos x="1820" y="2290"/>
                </a:cxn>
              </a:cxnLst>
              <a:rect l="0" t="0" r="r" b="b"/>
              <a:pathLst>
                <a:path w="2188" h="3756">
                  <a:moveTo>
                    <a:pt x="2148" y="2292"/>
                  </a:moveTo>
                  <a:lnTo>
                    <a:pt x="2148" y="2292"/>
                  </a:lnTo>
                  <a:lnTo>
                    <a:pt x="2132" y="2382"/>
                  </a:lnTo>
                  <a:lnTo>
                    <a:pt x="2116" y="2472"/>
                  </a:lnTo>
                  <a:lnTo>
                    <a:pt x="2098" y="2562"/>
                  </a:lnTo>
                  <a:lnTo>
                    <a:pt x="2080" y="2652"/>
                  </a:lnTo>
                  <a:lnTo>
                    <a:pt x="2060" y="2742"/>
                  </a:lnTo>
                  <a:lnTo>
                    <a:pt x="2038" y="2832"/>
                  </a:lnTo>
                  <a:lnTo>
                    <a:pt x="2014" y="2922"/>
                  </a:lnTo>
                  <a:lnTo>
                    <a:pt x="1990" y="3014"/>
                  </a:lnTo>
                  <a:lnTo>
                    <a:pt x="1964" y="3106"/>
                  </a:lnTo>
                  <a:lnTo>
                    <a:pt x="1936" y="3198"/>
                  </a:lnTo>
                  <a:lnTo>
                    <a:pt x="1908" y="3290"/>
                  </a:lnTo>
                  <a:lnTo>
                    <a:pt x="1878" y="3382"/>
                  </a:lnTo>
                  <a:lnTo>
                    <a:pt x="1846" y="3474"/>
                  </a:lnTo>
                  <a:lnTo>
                    <a:pt x="1814" y="3568"/>
                  </a:lnTo>
                  <a:lnTo>
                    <a:pt x="1780" y="3662"/>
                  </a:lnTo>
                  <a:lnTo>
                    <a:pt x="1744" y="3756"/>
                  </a:lnTo>
                  <a:lnTo>
                    <a:pt x="1744" y="3756"/>
                  </a:lnTo>
                  <a:lnTo>
                    <a:pt x="0" y="3756"/>
                  </a:lnTo>
                  <a:lnTo>
                    <a:pt x="0" y="0"/>
                  </a:lnTo>
                  <a:lnTo>
                    <a:pt x="2146" y="0"/>
                  </a:lnTo>
                  <a:lnTo>
                    <a:pt x="2146" y="0"/>
                  </a:lnTo>
                  <a:lnTo>
                    <a:pt x="2168" y="170"/>
                  </a:lnTo>
                  <a:lnTo>
                    <a:pt x="2188" y="336"/>
                  </a:lnTo>
                  <a:lnTo>
                    <a:pt x="2188" y="336"/>
                  </a:lnTo>
                  <a:lnTo>
                    <a:pt x="2182" y="340"/>
                  </a:lnTo>
                  <a:lnTo>
                    <a:pt x="2170" y="346"/>
                  </a:lnTo>
                  <a:lnTo>
                    <a:pt x="2164" y="352"/>
                  </a:lnTo>
                  <a:lnTo>
                    <a:pt x="2158" y="360"/>
                  </a:lnTo>
                  <a:lnTo>
                    <a:pt x="2156" y="368"/>
                  </a:lnTo>
                  <a:lnTo>
                    <a:pt x="2154" y="378"/>
                  </a:lnTo>
                  <a:lnTo>
                    <a:pt x="2154" y="378"/>
                  </a:lnTo>
                  <a:lnTo>
                    <a:pt x="2156" y="390"/>
                  </a:lnTo>
                  <a:lnTo>
                    <a:pt x="2160" y="398"/>
                  </a:lnTo>
                  <a:lnTo>
                    <a:pt x="2166" y="412"/>
                  </a:lnTo>
                  <a:lnTo>
                    <a:pt x="2170" y="418"/>
                  </a:lnTo>
                  <a:lnTo>
                    <a:pt x="2174" y="420"/>
                  </a:lnTo>
                  <a:lnTo>
                    <a:pt x="2158" y="426"/>
                  </a:lnTo>
                  <a:lnTo>
                    <a:pt x="2158" y="426"/>
                  </a:lnTo>
                  <a:lnTo>
                    <a:pt x="2140" y="402"/>
                  </a:lnTo>
                  <a:lnTo>
                    <a:pt x="2140" y="402"/>
                  </a:lnTo>
                  <a:lnTo>
                    <a:pt x="2140" y="382"/>
                  </a:lnTo>
                  <a:lnTo>
                    <a:pt x="2140" y="372"/>
                  </a:lnTo>
                  <a:lnTo>
                    <a:pt x="2138" y="362"/>
                  </a:lnTo>
                  <a:lnTo>
                    <a:pt x="2132" y="356"/>
                  </a:lnTo>
                  <a:lnTo>
                    <a:pt x="2124" y="352"/>
                  </a:lnTo>
                  <a:lnTo>
                    <a:pt x="2110" y="350"/>
                  </a:lnTo>
                  <a:lnTo>
                    <a:pt x="2092" y="354"/>
                  </a:lnTo>
                  <a:lnTo>
                    <a:pt x="2092" y="354"/>
                  </a:lnTo>
                  <a:lnTo>
                    <a:pt x="2090" y="360"/>
                  </a:lnTo>
                  <a:lnTo>
                    <a:pt x="2088" y="368"/>
                  </a:lnTo>
                  <a:lnTo>
                    <a:pt x="2088" y="380"/>
                  </a:lnTo>
                  <a:lnTo>
                    <a:pt x="2092" y="392"/>
                  </a:lnTo>
                  <a:lnTo>
                    <a:pt x="2098" y="400"/>
                  </a:lnTo>
                  <a:lnTo>
                    <a:pt x="2106" y="408"/>
                  </a:lnTo>
                  <a:lnTo>
                    <a:pt x="2110" y="418"/>
                  </a:lnTo>
                  <a:lnTo>
                    <a:pt x="2112" y="426"/>
                  </a:lnTo>
                  <a:lnTo>
                    <a:pt x="2112" y="432"/>
                  </a:lnTo>
                  <a:lnTo>
                    <a:pt x="2110" y="438"/>
                  </a:lnTo>
                  <a:lnTo>
                    <a:pt x="2110" y="438"/>
                  </a:lnTo>
                  <a:lnTo>
                    <a:pt x="2100" y="438"/>
                  </a:lnTo>
                  <a:lnTo>
                    <a:pt x="2092" y="436"/>
                  </a:lnTo>
                  <a:lnTo>
                    <a:pt x="2086" y="434"/>
                  </a:lnTo>
                  <a:lnTo>
                    <a:pt x="2080" y="432"/>
                  </a:lnTo>
                  <a:lnTo>
                    <a:pt x="2076" y="426"/>
                  </a:lnTo>
                  <a:lnTo>
                    <a:pt x="2072" y="418"/>
                  </a:lnTo>
                  <a:lnTo>
                    <a:pt x="2070" y="414"/>
                  </a:lnTo>
                  <a:lnTo>
                    <a:pt x="2068" y="412"/>
                  </a:lnTo>
                  <a:lnTo>
                    <a:pt x="2066" y="410"/>
                  </a:lnTo>
                  <a:lnTo>
                    <a:pt x="2058" y="412"/>
                  </a:lnTo>
                  <a:lnTo>
                    <a:pt x="2044" y="418"/>
                  </a:lnTo>
                  <a:lnTo>
                    <a:pt x="2044" y="418"/>
                  </a:lnTo>
                  <a:lnTo>
                    <a:pt x="2044" y="412"/>
                  </a:lnTo>
                  <a:lnTo>
                    <a:pt x="2044" y="404"/>
                  </a:lnTo>
                  <a:lnTo>
                    <a:pt x="2038" y="388"/>
                  </a:lnTo>
                  <a:lnTo>
                    <a:pt x="2036" y="380"/>
                  </a:lnTo>
                  <a:lnTo>
                    <a:pt x="2032" y="374"/>
                  </a:lnTo>
                  <a:lnTo>
                    <a:pt x="2026" y="370"/>
                  </a:lnTo>
                  <a:lnTo>
                    <a:pt x="2020" y="368"/>
                  </a:lnTo>
                  <a:lnTo>
                    <a:pt x="2020" y="368"/>
                  </a:lnTo>
                  <a:lnTo>
                    <a:pt x="2014" y="388"/>
                  </a:lnTo>
                  <a:lnTo>
                    <a:pt x="2010" y="408"/>
                  </a:lnTo>
                  <a:lnTo>
                    <a:pt x="2010" y="420"/>
                  </a:lnTo>
                  <a:lnTo>
                    <a:pt x="2010" y="430"/>
                  </a:lnTo>
                  <a:lnTo>
                    <a:pt x="2014" y="440"/>
                  </a:lnTo>
                  <a:lnTo>
                    <a:pt x="2022" y="448"/>
                  </a:lnTo>
                  <a:lnTo>
                    <a:pt x="2022" y="448"/>
                  </a:lnTo>
                  <a:lnTo>
                    <a:pt x="2014" y="450"/>
                  </a:lnTo>
                  <a:lnTo>
                    <a:pt x="2004" y="450"/>
                  </a:lnTo>
                  <a:lnTo>
                    <a:pt x="1992" y="446"/>
                  </a:lnTo>
                  <a:lnTo>
                    <a:pt x="1986" y="442"/>
                  </a:lnTo>
                  <a:lnTo>
                    <a:pt x="1986" y="442"/>
                  </a:lnTo>
                  <a:lnTo>
                    <a:pt x="1984" y="438"/>
                  </a:lnTo>
                  <a:lnTo>
                    <a:pt x="1986" y="432"/>
                  </a:lnTo>
                  <a:lnTo>
                    <a:pt x="1990" y="420"/>
                  </a:lnTo>
                  <a:lnTo>
                    <a:pt x="1990" y="412"/>
                  </a:lnTo>
                  <a:lnTo>
                    <a:pt x="1990" y="402"/>
                  </a:lnTo>
                  <a:lnTo>
                    <a:pt x="1988" y="392"/>
                  </a:lnTo>
                  <a:lnTo>
                    <a:pt x="1984" y="380"/>
                  </a:lnTo>
                  <a:lnTo>
                    <a:pt x="1984" y="380"/>
                  </a:lnTo>
                  <a:lnTo>
                    <a:pt x="1974" y="384"/>
                  </a:lnTo>
                  <a:lnTo>
                    <a:pt x="1968" y="390"/>
                  </a:lnTo>
                  <a:lnTo>
                    <a:pt x="1962" y="396"/>
                  </a:lnTo>
                  <a:lnTo>
                    <a:pt x="1958" y="402"/>
                  </a:lnTo>
                  <a:lnTo>
                    <a:pt x="1954" y="416"/>
                  </a:lnTo>
                  <a:lnTo>
                    <a:pt x="1954" y="432"/>
                  </a:lnTo>
                  <a:lnTo>
                    <a:pt x="1954" y="446"/>
                  </a:lnTo>
                  <a:lnTo>
                    <a:pt x="1952" y="458"/>
                  </a:lnTo>
                  <a:lnTo>
                    <a:pt x="1950" y="464"/>
                  </a:lnTo>
                  <a:lnTo>
                    <a:pt x="1946" y="470"/>
                  </a:lnTo>
                  <a:lnTo>
                    <a:pt x="1940" y="476"/>
                  </a:lnTo>
                  <a:lnTo>
                    <a:pt x="1932" y="480"/>
                  </a:lnTo>
                  <a:lnTo>
                    <a:pt x="1932" y="480"/>
                  </a:lnTo>
                  <a:lnTo>
                    <a:pt x="1924" y="478"/>
                  </a:lnTo>
                  <a:lnTo>
                    <a:pt x="1918" y="476"/>
                  </a:lnTo>
                  <a:lnTo>
                    <a:pt x="1916" y="472"/>
                  </a:lnTo>
                  <a:lnTo>
                    <a:pt x="1914" y="468"/>
                  </a:lnTo>
                  <a:lnTo>
                    <a:pt x="1918" y="458"/>
                  </a:lnTo>
                  <a:lnTo>
                    <a:pt x="1922" y="448"/>
                  </a:lnTo>
                  <a:lnTo>
                    <a:pt x="1930" y="434"/>
                  </a:lnTo>
                  <a:lnTo>
                    <a:pt x="1934" y="420"/>
                  </a:lnTo>
                  <a:lnTo>
                    <a:pt x="1934" y="414"/>
                  </a:lnTo>
                  <a:lnTo>
                    <a:pt x="1932" y="406"/>
                  </a:lnTo>
                  <a:lnTo>
                    <a:pt x="1928" y="398"/>
                  </a:lnTo>
                  <a:lnTo>
                    <a:pt x="1922" y="392"/>
                  </a:lnTo>
                  <a:lnTo>
                    <a:pt x="1922" y="392"/>
                  </a:lnTo>
                  <a:lnTo>
                    <a:pt x="1906" y="398"/>
                  </a:lnTo>
                  <a:lnTo>
                    <a:pt x="1892" y="406"/>
                  </a:lnTo>
                  <a:lnTo>
                    <a:pt x="1882" y="416"/>
                  </a:lnTo>
                  <a:lnTo>
                    <a:pt x="1874" y="428"/>
                  </a:lnTo>
                  <a:lnTo>
                    <a:pt x="1870" y="442"/>
                  </a:lnTo>
                  <a:lnTo>
                    <a:pt x="1868" y="454"/>
                  </a:lnTo>
                  <a:lnTo>
                    <a:pt x="1870" y="468"/>
                  </a:lnTo>
                  <a:lnTo>
                    <a:pt x="1876" y="478"/>
                  </a:lnTo>
                  <a:lnTo>
                    <a:pt x="1876" y="478"/>
                  </a:lnTo>
                  <a:lnTo>
                    <a:pt x="1874" y="488"/>
                  </a:lnTo>
                  <a:lnTo>
                    <a:pt x="1872" y="496"/>
                  </a:lnTo>
                  <a:lnTo>
                    <a:pt x="1864" y="510"/>
                  </a:lnTo>
                  <a:lnTo>
                    <a:pt x="1858" y="524"/>
                  </a:lnTo>
                  <a:lnTo>
                    <a:pt x="1854" y="530"/>
                  </a:lnTo>
                  <a:lnTo>
                    <a:pt x="1852" y="538"/>
                  </a:lnTo>
                  <a:lnTo>
                    <a:pt x="1852" y="538"/>
                  </a:lnTo>
                  <a:lnTo>
                    <a:pt x="1838" y="534"/>
                  </a:lnTo>
                  <a:lnTo>
                    <a:pt x="1826" y="530"/>
                  </a:lnTo>
                  <a:lnTo>
                    <a:pt x="1820" y="524"/>
                  </a:lnTo>
                  <a:lnTo>
                    <a:pt x="1816" y="518"/>
                  </a:lnTo>
                  <a:lnTo>
                    <a:pt x="1816" y="518"/>
                  </a:lnTo>
                  <a:lnTo>
                    <a:pt x="1818" y="512"/>
                  </a:lnTo>
                  <a:lnTo>
                    <a:pt x="1822" y="506"/>
                  </a:lnTo>
                  <a:lnTo>
                    <a:pt x="1832" y="494"/>
                  </a:lnTo>
                  <a:lnTo>
                    <a:pt x="1838" y="488"/>
                  </a:lnTo>
                  <a:lnTo>
                    <a:pt x="1838" y="480"/>
                  </a:lnTo>
                  <a:lnTo>
                    <a:pt x="1836" y="470"/>
                  </a:lnTo>
                  <a:lnTo>
                    <a:pt x="1828" y="458"/>
                  </a:lnTo>
                  <a:lnTo>
                    <a:pt x="1828" y="458"/>
                  </a:lnTo>
                  <a:lnTo>
                    <a:pt x="1820" y="460"/>
                  </a:lnTo>
                  <a:lnTo>
                    <a:pt x="1814" y="464"/>
                  </a:lnTo>
                  <a:lnTo>
                    <a:pt x="1808" y="468"/>
                  </a:lnTo>
                  <a:lnTo>
                    <a:pt x="1804" y="474"/>
                  </a:lnTo>
                  <a:lnTo>
                    <a:pt x="1800" y="486"/>
                  </a:lnTo>
                  <a:lnTo>
                    <a:pt x="1796" y="498"/>
                  </a:lnTo>
                  <a:lnTo>
                    <a:pt x="1794" y="508"/>
                  </a:lnTo>
                  <a:lnTo>
                    <a:pt x="1794" y="512"/>
                  </a:lnTo>
                  <a:lnTo>
                    <a:pt x="1792" y="514"/>
                  </a:lnTo>
                  <a:lnTo>
                    <a:pt x="1788" y="514"/>
                  </a:lnTo>
                  <a:lnTo>
                    <a:pt x="1784" y="512"/>
                  </a:lnTo>
                  <a:lnTo>
                    <a:pt x="1772" y="502"/>
                  </a:lnTo>
                  <a:lnTo>
                    <a:pt x="1772" y="502"/>
                  </a:lnTo>
                  <a:lnTo>
                    <a:pt x="1768" y="488"/>
                  </a:lnTo>
                  <a:lnTo>
                    <a:pt x="1762" y="478"/>
                  </a:lnTo>
                  <a:lnTo>
                    <a:pt x="1754" y="470"/>
                  </a:lnTo>
                  <a:lnTo>
                    <a:pt x="1746" y="466"/>
                  </a:lnTo>
                  <a:lnTo>
                    <a:pt x="1746" y="466"/>
                  </a:lnTo>
                  <a:lnTo>
                    <a:pt x="1734" y="476"/>
                  </a:lnTo>
                  <a:lnTo>
                    <a:pt x="1730" y="484"/>
                  </a:lnTo>
                  <a:lnTo>
                    <a:pt x="1728" y="490"/>
                  </a:lnTo>
                  <a:lnTo>
                    <a:pt x="1726" y="496"/>
                  </a:lnTo>
                  <a:lnTo>
                    <a:pt x="1726" y="504"/>
                  </a:lnTo>
                  <a:lnTo>
                    <a:pt x="1728" y="512"/>
                  </a:lnTo>
                  <a:lnTo>
                    <a:pt x="1732" y="518"/>
                  </a:lnTo>
                  <a:lnTo>
                    <a:pt x="1750" y="544"/>
                  </a:lnTo>
                  <a:lnTo>
                    <a:pt x="1750" y="544"/>
                  </a:lnTo>
                  <a:lnTo>
                    <a:pt x="1752" y="546"/>
                  </a:lnTo>
                  <a:lnTo>
                    <a:pt x="1754" y="550"/>
                  </a:lnTo>
                  <a:lnTo>
                    <a:pt x="1756" y="556"/>
                  </a:lnTo>
                  <a:lnTo>
                    <a:pt x="1756" y="558"/>
                  </a:lnTo>
                  <a:lnTo>
                    <a:pt x="1756" y="558"/>
                  </a:lnTo>
                  <a:lnTo>
                    <a:pt x="1744" y="548"/>
                  </a:lnTo>
                  <a:lnTo>
                    <a:pt x="1730" y="540"/>
                  </a:lnTo>
                  <a:lnTo>
                    <a:pt x="1718" y="534"/>
                  </a:lnTo>
                  <a:lnTo>
                    <a:pt x="1704" y="530"/>
                  </a:lnTo>
                  <a:lnTo>
                    <a:pt x="1690" y="528"/>
                  </a:lnTo>
                  <a:lnTo>
                    <a:pt x="1676" y="530"/>
                  </a:lnTo>
                  <a:lnTo>
                    <a:pt x="1664" y="534"/>
                  </a:lnTo>
                  <a:lnTo>
                    <a:pt x="1654" y="542"/>
                  </a:lnTo>
                  <a:lnTo>
                    <a:pt x="1654" y="542"/>
                  </a:lnTo>
                  <a:lnTo>
                    <a:pt x="1656" y="552"/>
                  </a:lnTo>
                  <a:lnTo>
                    <a:pt x="1660" y="560"/>
                  </a:lnTo>
                  <a:lnTo>
                    <a:pt x="1666" y="564"/>
                  </a:lnTo>
                  <a:lnTo>
                    <a:pt x="1672" y="568"/>
                  </a:lnTo>
                  <a:lnTo>
                    <a:pt x="1692" y="574"/>
                  </a:lnTo>
                  <a:lnTo>
                    <a:pt x="1718" y="580"/>
                  </a:lnTo>
                  <a:lnTo>
                    <a:pt x="1718" y="580"/>
                  </a:lnTo>
                  <a:lnTo>
                    <a:pt x="1702" y="582"/>
                  </a:lnTo>
                  <a:lnTo>
                    <a:pt x="1688" y="586"/>
                  </a:lnTo>
                  <a:lnTo>
                    <a:pt x="1678" y="590"/>
                  </a:lnTo>
                  <a:lnTo>
                    <a:pt x="1670" y="594"/>
                  </a:lnTo>
                  <a:lnTo>
                    <a:pt x="1658" y="602"/>
                  </a:lnTo>
                  <a:lnTo>
                    <a:pt x="1646" y="610"/>
                  </a:lnTo>
                  <a:lnTo>
                    <a:pt x="1646" y="610"/>
                  </a:lnTo>
                  <a:lnTo>
                    <a:pt x="1644" y="600"/>
                  </a:lnTo>
                  <a:lnTo>
                    <a:pt x="1638" y="592"/>
                  </a:lnTo>
                  <a:lnTo>
                    <a:pt x="1630" y="586"/>
                  </a:lnTo>
                  <a:lnTo>
                    <a:pt x="1620" y="580"/>
                  </a:lnTo>
                  <a:lnTo>
                    <a:pt x="1608" y="576"/>
                  </a:lnTo>
                  <a:lnTo>
                    <a:pt x="1596" y="574"/>
                  </a:lnTo>
                  <a:lnTo>
                    <a:pt x="1570" y="570"/>
                  </a:lnTo>
                  <a:lnTo>
                    <a:pt x="1570" y="570"/>
                  </a:lnTo>
                  <a:lnTo>
                    <a:pt x="1564" y="570"/>
                  </a:lnTo>
                  <a:lnTo>
                    <a:pt x="1558" y="570"/>
                  </a:lnTo>
                  <a:lnTo>
                    <a:pt x="1546" y="568"/>
                  </a:lnTo>
                  <a:lnTo>
                    <a:pt x="1538" y="566"/>
                  </a:lnTo>
                  <a:lnTo>
                    <a:pt x="1534" y="566"/>
                  </a:lnTo>
                  <a:lnTo>
                    <a:pt x="1530" y="568"/>
                  </a:lnTo>
                  <a:lnTo>
                    <a:pt x="1530" y="568"/>
                  </a:lnTo>
                  <a:lnTo>
                    <a:pt x="1536" y="580"/>
                  </a:lnTo>
                  <a:lnTo>
                    <a:pt x="1544" y="592"/>
                  </a:lnTo>
                  <a:lnTo>
                    <a:pt x="1554" y="604"/>
                  </a:lnTo>
                  <a:lnTo>
                    <a:pt x="1566" y="612"/>
                  </a:lnTo>
                  <a:lnTo>
                    <a:pt x="1578" y="622"/>
                  </a:lnTo>
                  <a:lnTo>
                    <a:pt x="1592" y="628"/>
                  </a:lnTo>
                  <a:lnTo>
                    <a:pt x="1606" y="634"/>
                  </a:lnTo>
                  <a:lnTo>
                    <a:pt x="1620" y="638"/>
                  </a:lnTo>
                  <a:lnTo>
                    <a:pt x="1620" y="638"/>
                  </a:lnTo>
                  <a:lnTo>
                    <a:pt x="1640" y="636"/>
                  </a:lnTo>
                  <a:lnTo>
                    <a:pt x="1656" y="630"/>
                  </a:lnTo>
                  <a:lnTo>
                    <a:pt x="1656" y="630"/>
                  </a:lnTo>
                  <a:lnTo>
                    <a:pt x="1670" y="636"/>
                  </a:lnTo>
                  <a:lnTo>
                    <a:pt x="1676" y="644"/>
                  </a:lnTo>
                  <a:lnTo>
                    <a:pt x="1680" y="652"/>
                  </a:lnTo>
                  <a:lnTo>
                    <a:pt x="1684" y="662"/>
                  </a:lnTo>
                  <a:lnTo>
                    <a:pt x="1684" y="662"/>
                  </a:lnTo>
                  <a:lnTo>
                    <a:pt x="1670" y="666"/>
                  </a:lnTo>
                  <a:lnTo>
                    <a:pt x="1658" y="668"/>
                  </a:lnTo>
                  <a:lnTo>
                    <a:pt x="1644" y="668"/>
                  </a:lnTo>
                  <a:lnTo>
                    <a:pt x="1632" y="668"/>
                  </a:lnTo>
                  <a:lnTo>
                    <a:pt x="1608" y="664"/>
                  </a:lnTo>
                  <a:lnTo>
                    <a:pt x="1594" y="664"/>
                  </a:lnTo>
                  <a:lnTo>
                    <a:pt x="1582" y="668"/>
                  </a:lnTo>
                  <a:lnTo>
                    <a:pt x="1582" y="668"/>
                  </a:lnTo>
                  <a:lnTo>
                    <a:pt x="1576" y="668"/>
                  </a:lnTo>
                  <a:lnTo>
                    <a:pt x="1572" y="668"/>
                  </a:lnTo>
                  <a:lnTo>
                    <a:pt x="1572" y="666"/>
                  </a:lnTo>
                  <a:lnTo>
                    <a:pt x="1572" y="666"/>
                  </a:lnTo>
                  <a:lnTo>
                    <a:pt x="1568" y="656"/>
                  </a:lnTo>
                  <a:lnTo>
                    <a:pt x="1568" y="656"/>
                  </a:lnTo>
                  <a:lnTo>
                    <a:pt x="1560" y="648"/>
                  </a:lnTo>
                  <a:lnTo>
                    <a:pt x="1552" y="642"/>
                  </a:lnTo>
                  <a:lnTo>
                    <a:pt x="1540" y="638"/>
                  </a:lnTo>
                  <a:lnTo>
                    <a:pt x="1530" y="636"/>
                  </a:lnTo>
                  <a:lnTo>
                    <a:pt x="1518" y="638"/>
                  </a:lnTo>
                  <a:lnTo>
                    <a:pt x="1506" y="640"/>
                  </a:lnTo>
                  <a:lnTo>
                    <a:pt x="1486" y="644"/>
                  </a:lnTo>
                  <a:lnTo>
                    <a:pt x="1486" y="644"/>
                  </a:lnTo>
                  <a:lnTo>
                    <a:pt x="1486" y="654"/>
                  </a:lnTo>
                  <a:lnTo>
                    <a:pt x="1488" y="662"/>
                  </a:lnTo>
                  <a:lnTo>
                    <a:pt x="1492" y="670"/>
                  </a:lnTo>
                  <a:lnTo>
                    <a:pt x="1498" y="676"/>
                  </a:lnTo>
                  <a:lnTo>
                    <a:pt x="1512" y="688"/>
                  </a:lnTo>
                  <a:lnTo>
                    <a:pt x="1528" y="696"/>
                  </a:lnTo>
                  <a:lnTo>
                    <a:pt x="1528" y="696"/>
                  </a:lnTo>
                  <a:lnTo>
                    <a:pt x="1546" y="702"/>
                  </a:lnTo>
                  <a:lnTo>
                    <a:pt x="1556" y="702"/>
                  </a:lnTo>
                  <a:lnTo>
                    <a:pt x="1562" y="700"/>
                  </a:lnTo>
                  <a:lnTo>
                    <a:pt x="1564" y="698"/>
                  </a:lnTo>
                  <a:lnTo>
                    <a:pt x="1576" y="688"/>
                  </a:lnTo>
                  <a:lnTo>
                    <a:pt x="1576" y="688"/>
                  </a:lnTo>
                  <a:lnTo>
                    <a:pt x="1580" y="702"/>
                  </a:lnTo>
                  <a:lnTo>
                    <a:pt x="1584" y="714"/>
                  </a:lnTo>
                  <a:lnTo>
                    <a:pt x="1590" y="722"/>
                  </a:lnTo>
                  <a:lnTo>
                    <a:pt x="1596" y="730"/>
                  </a:lnTo>
                  <a:lnTo>
                    <a:pt x="1610" y="740"/>
                  </a:lnTo>
                  <a:lnTo>
                    <a:pt x="1626" y="752"/>
                  </a:lnTo>
                  <a:lnTo>
                    <a:pt x="1626" y="752"/>
                  </a:lnTo>
                  <a:lnTo>
                    <a:pt x="1594" y="762"/>
                  </a:lnTo>
                  <a:lnTo>
                    <a:pt x="1580" y="766"/>
                  </a:lnTo>
                  <a:lnTo>
                    <a:pt x="1560" y="766"/>
                  </a:lnTo>
                  <a:lnTo>
                    <a:pt x="1560" y="766"/>
                  </a:lnTo>
                  <a:lnTo>
                    <a:pt x="1552" y="756"/>
                  </a:lnTo>
                  <a:lnTo>
                    <a:pt x="1542" y="746"/>
                  </a:lnTo>
                  <a:lnTo>
                    <a:pt x="1532" y="738"/>
                  </a:lnTo>
                  <a:lnTo>
                    <a:pt x="1522" y="730"/>
                  </a:lnTo>
                  <a:lnTo>
                    <a:pt x="1498" y="718"/>
                  </a:lnTo>
                  <a:lnTo>
                    <a:pt x="1474" y="708"/>
                  </a:lnTo>
                  <a:lnTo>
                    <a:pt x="1452" y="704"/>
                  </a:lnTo>
                  <a:lnTo>
                    <a:pt x="1434" y="702"/>
                  </a:lnTo>
                  <a:lnTo>
                    <a:pt x="1428" y="702"/>
                  </a:lnTo>
                  <a:lnTo>
                    <a:pt x="1422" y="704"/>
                  </a:lnTo>
                  <a:lnTo>
                    <a:pt x="1420" y="708"/>
                  </a:lnTo>
                  <a:lnTo>
                    <a:pt x="1420" y="712"/>
                  </a:lnTo>
                  <a:lnTo>
                    <a:pt x="1420" y="712"/>
                  </a:lnTo>
                  <a:lnTo>
                    <a:pt x="1424" y="722"/>
                  </a:lnTo>
                  <a:lnTo>
                    <a:pt x="1428" y="732"/>
                  </a:lnTo>
                  <a:lnTo>
                    <a:pt x="1434" y="740"/>
                  </a:lnTo>
                  <a:lnTo>
                    <a:pt x="1440" y="748"/>
                  </a:lnTo>
                  <a:lnTo>
                    <a:pt x="1456" y="760"/>
                  </a:lnTo>
                  <a:lnTo>
                    <a:pt x="1472" y="770"/>
                  </a:lnTo>
                  <a:lnTo>
                    <a:pt x="1488" y="776"/>
                  </a:lnTo>
                  <a:lnTo>
                    <a:pt x="1502" y="780"/>
                  </a:lnTo>
                  <a:lnTo>
                    <a:pt x="1514" y="784"/>
                  </a:lnTo>
                  <a:lnTo>
                    <a:pt x="1514" y="784"/>
                  </a:lnTo>
                  <a:lnTo>
                    <a:pt x="1508" y="786"/>
                  </a:lnTo>
                  <a:lnTo>
                    <a:pt x="1494" y="792"/>
                  </a:lnTo>
                  <a:lnTo>
                    <a:pt x="1488" y="798"/>
                  </a:lnTo>
                  <a:lnTo>
                    <a:pt x="1482" y="802"/>
                  </a:lnTo>
                  <a:lnTo>
                    <a:pt x="1480" y="806"/>
                  </a:lnTo>
                  <a:lnTo>
                    <a:pt x="1480" y="812"/>
                  </a:lnTo>
                  <a:lnTo>
                    <a:pt x="1480" y="812"/>
                  </a:lnTo>
                  <a:lnTo>
                    <a:pt x="1484" y="816"/>
                  </a:lnTo>
                  <a:lnTo>
                    <a:pt x="1492" y="822"/>
                  </a:lnTo>
                  <a:lnTo>
                    <a:pt x="1512" y="830"/>
                  </a:lnTo>
                  <a:lnTo>
                    <a:pt x="1522" y="836"/>
                  </a:lnTo>
                  <a:lnTo>
                    <a:pt x="1530" y="842"/>
                  </a:lnTo>
                  <a:lnTo>
                    <a:pt x="1534" y="848"/>
                  </a:lnTo>
                  <a:lnTo>
                    <a:pt x="1534" y="852"/>
                  </a:lnTo>
                  <a:lnTo>
                    <a:pt x="1534" y="854"/>
                  </a:lnTo>
                  <a:lnTo>
                    <a:pt x="1534" y="854"/>
                  </a:lnTo>
                  <a:lnTo>
                    <a:pt x="1514" y="848"/>
                  </a:lnTo>
                  <a:lnTo>
                    <a:pt x="1500" y="842"/>
                  </a:lnTo>
                  <a:lnTo>
                    <a:pt x="1490" y="842"/>
                  </a:lnTo>
                  <a:lnTo>
                    <a:pt x="1486" y="842"/>
                  </a:lnTo>
                  <a:lnTo>
                    <a:pt x="1484" y="844"/>
                  </a:lnTo>
                  <a:lnTo>
                    <a:pt x="1482" y="846"/>
                  </a:lnTo>
                  <a:lnTo>
                    <a:pt x="1482" y="850"/>
                  </a:lnTo>
                  <a:lnTo>
                    <a:pt x="1484" y="860"/>
                  </a:lnTo>
                  <a:lnTo>
                    <a:pt x="1492" y="872"/>
                  </a:lnTo>
                  <a:lnTo>
                    <a:pt x="1504" y="890"/>
                  </a:lnTo>
                  <a:lnTo>
                    <a:pt x="1504" y="890"/>
                  </a:lnTo>
                  <a:lnTo>
                    <a:pt x="1496" y="890"/>
                  </a:lnTo>
                  <a:lnTo>
                    <a:pt x="1490" y="888"/>
                  </a:lnTo>
                  <a:lnTo>
                    <a:pt x="1484" y="886"/>
                  </a:lnTo>
                  <a:lnTo>
                    <a:pt x="1478" y="882"/>
                  </a:lnTo>
                  <a:lnTo>
                    <a:pt x="1470" y="874"/>
                  </a:lnTo>
                  <a:lnTo>
                    <a:pt x="1464" y="864"/>
                  </a:lnTo>
                  <a:lnTo>
                    <a:pt x="1454" y="844"/>
                  </a:lnTo>
                  <a:lnTo>
                    <a:pt x="1446" y="834"/>
                  </a:lnTo>
                  <a:lnTo>
                    <a:pt x="1438" y="828"/>
                  </a:lnTo>
                  <a:lnTo>
                    <a:pt x="1438" y="828"/>
                  </a:lnTo>
                  <a:lnTo>
                    <a:pt x="1430" y="836"/>
                  </a:lnTo>
                  <a:lnTo>
                    <a:pt x="1426" y="844"/>
                  </a:lnTo>
                  <a:lnTo>
                    <a:pt x="1424" y="852"/>
                  </a:lnTo>
                  <a:lnTo>
                    <a:pt x="1424" y="860"/>
                  </a:lnTo>
                  <a:lnTo>
                    <a:pt x="1426" y="872"/>
                  </a:lnTo>
                  <a:lnTo>
                    <a:pt x="1428" y="878"/>
                  </a:lnTo>
                  <a:lnTo>
                    <a:pt x="1428" y="878"/>
                  </a:lnTo>
                  <a:lnTo>
                    <a:pt x="1418" y="866"/>
                  </a:lnTo>
                  <a:lnTo>
                    <a:pt x="1402" y="848"/>
                  </a:lnTo>
                  <a:lnTo>
                    <a:pt x="1392" y="838"/>
                  </a:lnTo>
                  <a:lnTo>
                    <a:pt x="1384" y="832"/>
                  </a:lnTo>
                  <a:lnTo>
                    <a:pt x="1374" y="828"/>
                  </a:lnTo>
                  <a:lnTo>
                    <a:pt x="1366" y="828"/>
                  </a:lnTo>
                  <a:lnTo>
                    <a:pt x="1366" y="828"/>
                  </a:lnTo>
                  <a:lnTo>
                    <a:pt x="1362" y="830"/>
                  </a:lnTo>
                  <a:lnTo>
                    <a:pt x="1362" y="836"/>
                  </a:lnTo>
                  <a:lnTo>
                    <a:pt x="1360" y="848"/>
                  </a:lnTo>
                  <a:lnTo>
                    <a:pt x="1362" y="856"/>
                  </a:lnTo>
                  <a:lnTo>
                    <a:pt x="1366" y="862"/>
                  </a:lnTo>
                  <a:lnTo>
                    <a:pt x="1370" y="870"/>
                  </a:lnTo>
                  <a:lnTo>
                    <a:pt x="1376" y="876"/>
                  </a:lnTo>
                  <a:lnTo>
                    <a:pt x="1376" y="876"/>
                  </a:lnTo>
                  <a:lnTo>
                    <a:pt x="1358" y="880"/>
                  </a:lnTo>
                  <a:lnTo>
                    <a:pt x="1338" y="882"/>
                  </a:lnTo>
                  <a:lnTo>
                    <a:pt x="1328" y="886"/>
                  </a:lnTo>
                  <a:lnTo>
                    <a:pt x="1320" y="890"/>
                  </a:lnTo>
                  <a:lnTo>
                    <a:pt x="1314" y="896"/>
                  </a:lnTo>
                  <a:lnTo>
                    <a:pt x="1310" y="904"/>
                  </a:lnTo>
                  <a:lnTo>
                    <a:pt x="1310" y="904"/>
                  </a:lnTo>
                  <a:lnTo>
                    <a:pt x="1324" y="912"/>
                  </a:lnTo>
                  <a:lnTo>
                    <a:pt x="1340" y="920"/>
                  </a:lnTo>
                  <a:lnTo>
                    <a:pt x="1354" y="924"/>
                  </a:lnTo>
                  <a:lnTo>
                    <a:pt x="1370" y="928"/>
                  </a:lnTo>
                  <a:lnTo>
                    <a:pt x="1388" y="928"/>
                  </a:lnTo>
                  <a:lnTo>
                    <a:pt x="1406" y="928"/>
                  </a:lnTo>
                  <a:lnTo>
                    <a:pt x="1446" y="924"/>
                  </a:lnTo>
                  <a:lnTo>
                    <a:pt x="1446" y="924"/>
                  </a:lnTo>
                  <a:lnTo>
                    <a:pt x="1454" y="924"/>
                  </a:lnTo>
                  <a:lnTo>
                    <a:pt x="1468" y="920"/>
                  </a:lnTo>
                  <a:lnTo>
                    <a:pt x="1468" y="920"/>
                  </a:lnTo>
                  <a:lnTo>
                    <a:pt x="1472" y="920"/>
                  </a:lnTo>
                  <a:lnTo>
                    <a:pt x="1478" y="920"/>
                  </a:lnTo>
                  <a:lnTo>
                    <a:pt x="1486" y="924"/>
                  </a:lnTo>
                  <a:lnTo>
                    <a:pt x="1496" y="932"/>
                  </a:lnTo>
                  <a:lnTo>
                    <a:pt x="1496" y="932"/>
                  </a:lnTo>
                  <a:lnTo>
                    <a:pt x="1486" y="934"/>
                  </a:lnTo>
                  <a:lnTo>
                    <a:pt x="1480" y="938"/>
                  </a:lnTo>
                  <a:lnTo>
                    <a:pt x="1470" y="944"/>
                  </a:lnTo>
                  <a:lnTo>
                    <a:pt x="1454" y="952"/>
                  </a:lnTo>
                  <a:lnTo>
                    <a:pt x="1440" y="956"/>
                  </a:lnTo>
                  <a:lnTo>
                    <a:pt x="1422" y="960"/>
                  </a:lnTo>
                  <a:lnTo>
                    <a:pt x="1422" y="960"/>
                  </a:lnTo>
                  <a:lnTo>
                    <a:pt x="1396" y="974"/>
                  </a:lnTo>
                  <a:lnTo>
                    <a:pt x="1386" y="982"/>
                  </a:lnTo>
                  <a:lnTo>
                    <a:pt x="1376" y="992"/>
                  </a:lnTo>
                  <a:lnTo>
                    <a:pt x="1368" y="1002"/>
                  </a:lnTo>
                  <a:lnTo>
                    <a:pt x="1362" y="1012"/>
                  </a:lnTo>
                  <a:lnTo>
                    <a:pt x="1358" y="1024"/>
                  </a:lnTo>
                  <a:lnTo>
                    <a:pt x="1356" y="1038"/>
                  </a:lnTo>
                  <a:lnTo>
                    <a:pt x="1356" y="1038"/>
                  </a:lnTo>
                  <a:lnTo>
                    <a:pt x="1374" y="1046"/>
                  </a:lnTo>
                  <a:lnTo>
                    <a:pt x="1384" y="1048"/>
                  </a:lnTo>
                  <a:lnTo>
                    <a:pt x="1392" y="1050"/>
                  </a:lnTo>
                  <a:lnTo>
                    <a:pt x="1400" y="1050"/>
                  </a:lnTo>
                  <a:lnTo>
                    <a:pt x="1410" y="1048"/>
                  </a:lnTo>
                  <a:lnTo>
                    <a:pt x="1416" y="1044"/>
                  </a:lnTo>
                  <a:lnTo>
                    <a:pt x="1422" y="1038"/>
                  </a:lnTo>
                  <a:lnTo>
                    <a:pt x="1422" y="1038"/>
                  </a:lnTo>
                  <a:lnTo>
                    <a:pt x="1430" y="1028"/>
                  </a:lnTo>
                  <a:lnTo>
                    <a:pt x="1436" y="1022"/>
                  </a:lnTo>
                  <a:lnTo>
                    <a:pt x="1440" y="1020"/>
                  </a:lnTo>
                  <a:lnTo>
                    <a:pt x="1444" y="1020"/>
                  </a:lnTo>
                  <a:lnTo>
                    <a:pt x="1448" y="1026"/>
                  </a:lnTo>
                  <a:lnTo>
                    <a:pt x="1452" y="1028"/>
                  </a:lnTo>
                  <a:lnTo>
                    <a:pt x="1458" y="1030"/>
                  </a:lnTo>
                  <a:lnTo>
                    <a:pt x="1478" y="1036"/>
                  </a:lnTo>
                  <a:lnTo>
                    <a:pt x="1478" y="1036"/>
                  </a:lnTo>
                  <a:lnTo>
                    <a:pt x="1474" y="1042"/>
                  </a:lnTo>
                  <a:lnTo>
                    <a:pt x="1468" y="1048"/>
                  </a:lnTo>
                  <a:lnTo>
                    <a:pt x="1454" y="1058"/>
                  </a:lnTo>
                  <a:lnTo>
                    <a:pt x="1438" y="1066"/>
                  </a:lnTo>
                  <a:lnTo>
                    <a:pt x="1422" y="1072"/>
                  </a:lnTo>
                  <a:lnTo>
                    <a:pt x="1408" y="1078"/>
                  </a:lnTo>
                  <a:lnTo>
                    <a:pt x="1396" y="1084"/>
                  </a:lnTo>
                  <a:lnTo>
                    <a:pt x="1392" y="1088"/>
                  </a:lnTo>
                  <a:lnTo>
                    <a:pt x="1390" y="1092"/>
                  </a:lnTo>
                  <a:lnTo>
                    <a:pt x="1390" y="1096"/>
                  </a:lnTo>
                  <a:lnTo>
                    <a:pt x="1392" y="1100"/>
                  </a:lnTo>
                  <a:lnTo>
                    <a:pt x="1392" y="1100"/>
                  </a:lnTo>
                  <a:lnTo>
                    <a:pt x="1406" y="1120"/>
                  </a:lnTo>
                  <a:lnTo>
                    <a:pt x="1420" y="1138"/>
                  </a:lnTo>
                  <a:lnTo>
                    <a:pt x="1436" y="1156"/>
                  </a:lnTo>
                  <a:lnTo>
                    <a:pt x="1436" y="1156"/>
                  </a:lnTo>
                  <a:lnTo>
                    <a:pt x="1426" y="1150"/>
                  </a:lnTo>
                  <a:lnTo>
                    <a:pt x="1402" y="1142"/>
                  </a:lnTo>
                  <a:lnTo>
                    <a:pt x="1388" y="1140"/>
                  </a:lnTo>
                  <a:lnTo>
                    <a:pt x="1376" y="1138"/>
                  </a:lnTo>
                  <a:lnTo>
                    <a:pt x="1364" y="1140"/>
                  </a:lnTo>
                  <a:lnTo>
                    <a:pt x="1360" y="1142"/>
                  </a:lnTo>
                  <a:lnTo>
                    <a:pt x="1356" y="1146"/>
                  </a:lnTo>
                  <a:lnTo>
                    <a:pt x="1356" y="1146"/>
                  </a:lnTo>
                  <a:lnTo>
                    <a:pt x="1354" y="1150"/>
                  </a:lnTo>
                  <a:lnTo>
                    <a:pt x="1352" y="1154"/>
                  </a:lnTo>
                  <a:lnTo>
                    <a:pt x="1354" y="1164"/>
                  </a:lnTo>
                  <a:lnTo>
                    <a:pt x="1358" y="1174"/>
                  </a:lnTo>
                  <a:lnTo>
                    <a:pt x="1368" y="1182"/>
                  </a:lnTo>
                  <a:lnTo>
                    <a:pt x="1382" y="1192"/>
                  </a:lnTo>
                  <a:lnTo>
                    <a:pt x="1398" y="1200"/>
                  </a:lnTo>
                  <a:lnTo>
                    <a:pt x="1418" y="1208"/>
                  </a:lnTo>
                  <a:lnTo>
                    <a:pt x="1440" y="1214"/>
                  </a:lnTo>
                  <a:lnTo>
                    <a:pt x="1440" y="1214"/>
                  </a:lnTo>
                  <a:lnTo>
                    <a:pt x="1430" y="1218"/>
                  </a:lnTo>
                  <a:lnTo>
                    <a:pt x="1416" y="1220"/>
                  </a:lnTo>
                  <a:lnTo>
                    <a:pt x="1402" y="1222"/>
                  </a:lnTo>
                  <a:lnTo>
                    <a:pt x="1388" y="1226"/>
                  </a:lnTo>
                  <a:lnTo>
                    <a:pt x="1378" y="1230"/>
                  </a:lnTo>
                  <a:lnTo>
                    <a:pt x="1376" y="1232"/>
                  </a:lnTo>
                  <a:lnTo>
                    <a:pt x="1374" y="1236"/>
                  </a:lnTo>
                  <a:lnTo>
                    <a:pt x="1374" y="1242"/>
                  </a:lnTo>
                  <a:lnTo>
                    <a:pt x="1376" y="1248"/>
                  </a:lnTo>
                  <a:lnTo>
                    <a:pt x="1380" y="1254"/>
                  </a:lnTo>
                  <a:lnTo>
                    <a:pt x="1388" y="1262"/>
                  </a:lnTo>
                  <a:lnTo>
                    <a:pt x="1388" y="1262"/>
                  </a:lnTo>
                  <a:lnTo>
                    <a:pt x="1370" y="1272"/>
                  </a:lnTo>
                  <a:lnTo>
                    <a:pt x="1360" y="1278"/>
                  </a:lnTo>
                  <a:lnTo>
                    <a:pt x="1354" y="1286"/>
                  </a:lnTo>
                  <a:lnTo>
                    <a:pt x="1354" y="1288"/>
                  </a:lnTo>
                  <a:lnTo>
                    <a:pt x="1354" y="1290"/>
                  </a:lnTo>
                  <a:lnTo>
                    <a:pt x="1360" y="1294"/>
                  </a:lnTo>
                  <a:lnTo>
                    <a:pt x="1368" y="1294"/>
                  </a:lnTo>
                  <a:lnTo>
                    <a:pt x="1380" y="1294"/>
                  </a:lnTo>
                  <a:lnTo>
                    <a:pt x="1396" y="1290"/>
                  </a:lnTo>
                  <a:lnTo>
                    <a:pt x="1418" y="1294"/>
                  </a:lnTo>
                  <a:lnTo>
                    <a:pt x="1418" y="1294"/>
                  </a:lnTo>
                  <a:lnTo>
                    <a:pt x="1386" y="1312"/>
                  </a:lnTo>
                  <a:lnTo>
                    <a:pt x="1378" y="1318"/>
                  </a:lnTo>
                  <a:lnTo>
                    <a:pt x="1372" y="1324"/>
                  </a:lnTo>
                  <a:lnTo>
                    <a:pt x="1368" y="1330"/>
                  </a:lnTo>
                  <a:lnTo>
                    <a:pt x="1368" y="1336"/>
                  </a:lnTo>
                  <a:lnTo>
                    <a:pt x="1368" y="1336"/>
                  </a:lnTo>
                  <a:lnTo>
                    <a:pt x="1368" y="1338"/>
                  </a:lnTo>
                  <a:lnTo>
                    <a:pt x="1370" y="1340"/>
                  </a:lnTo>
                  <a:lnTo>
                    <a:pt x="1376" y="1342"/>
                  </a:lnTo>
                  <a:lnTo>
                    <a:pt x="1384" y="1342"/>
                  </a:lnTo>
                  <a:lnTo>
                    <a:pt x="1392" y="1342"/>
                  </a:lnTo>
                  <a:lnTo>
                    <a:pt x="1410" y="1340"/>
                  </a:lnTo>
                  <a:lnTo>
                    <a:pt x="1418" y="1340"/>
                  </a:lnTo>
                  <a:lnTo>
                    <a:pt x="1422" y="1344"/>
                  </a:lnTo>
                  <a:lnTo>
                    <a:pt x="1422" y="1344"/>
                  </a:lnTo>
                  <a:lnTo>
                    <a:pt x="1422" y="1352"/>
                  </a:lnTo>
                  <a:lnTo>
                    <a:pt x="1420" y="1358"/>
                  </a:lnTo>
                  <a:lnTo>
                    <a:pt x="1416" y="1364"/>
                  </a:lnTo>
                  <a:lnTo>
                    <a:pt x="1412" y="1368"/>
                  </a:lnTo>
                  <a:lnTo>
                    <a:pt x="1404" y="1374"/>
                  </a:lnTo>
                  <a:lnTo>
                    <a:pt x="1398" y="1380"/>
                  </a:lnTo>
                  <a:lnTo>
                    <a:pt x="1398" y="1380"/>
                  </a:lnTo>
                  <a:lnTo>
                    <a:pt x="1404" y="1382"/>
                  </a:lnTo>
                  <a:lnTo>
                    <a:pt x="1410" y="1384"/>
                  </a:lnTo>
                  <a:lnTo>
                    <a:pt x="1420" y="1384"/>
                  </a:lnTo>
                  <a:lnTo>
                    <a:pt x="1430" y="1382"/>
                  </a:lnTo>
                  <a:lnTo>
                    <a:pt x="1438" y="1376"/>
                  </a:lnTo>
                  <a:lnTo>
                    <a:pt x="1448" y="1372"/>
                  </a:lnTo>
                  <a:lnTo>
                    <a:pt x="1458" y="1370"/>
                  </a:lnTo>
                  <a:lnTo>
                    <a:pt x="1466" y="1372"/>
                  </a:lnTo>
                  <a:lnTo>
                    <a:pt x="1472" y="1376"/>
                  </a:lnTo>
                  <a:lnTo>
                    <a:pt x="1478" y="1380"/>
                  </a:lnTo>
                  <a:lnTo>
                    <a:pt x="1478" y="1380"/>
                  </a:lnTo>
                  <a:lnTo>
                    <a:pt x="1472" y="1386"/>
                  </a:lnTo>
                  <a:lnTo>
                    <a:pt x="1464" y="1392"/>
                  </a:lnTo>
                  <a:lnTo>
                    <a:pt x="1446" y="1400"/>
                  </a:lnTo>
                  <a:lnTo>
                    <a:pt x="1438" y="1404"/>
                  </a:lnTo>
                  <a:lnTo>
                    <a:pt x="1432" y="1410"/>
                  </a:lnTo>
                  <a:lnTo>
                    <a:pt x="1428" y="1418"/>
                  </a:lnTo>
                  <a:lnTo>
                    <a:pt x="1430" y="1428"/>
                  </a:lnTo>
                  <a:lnTo>
                    <a:pt x="1430" y="1428"/>
                  </a:lnTo>
                  <a:lnTo>
                    <a:pt x="1436" y="1432"/>
                  </a:lnTo>
                  <a:lnTo>
                    <a:pt x="1444" y="1434"/>
                  </a:lnTo>
                  <a:lnTo>
                    <a:pt x="1462" y="1438"/>
                  </a:lnTo>
                  <a:lnTo>
                    <a:pt x="1478" y="1442"/>
                  </a:lnTo>
                  <a:lnTo>
                    <a:pt x="1486" y="1444"/>
                  </a:lnTo>
                  <a:lnTo>
                    <a:pt x="1494" y="1448"/>
                  </a:lnTo>
                  <a:lnTo>
                    <a:pt x="1494" y="1448"/>
                  </a:lnTo>
                  <a:lnTo>
                    <a:pt x="1490" y="1454"/>
                  </a:lnTo>
                  <a:lnTo>
                    <a:pt x="1484" y="1472"/>
                  </a:lnTo>
                  <a:lnTo>
                    <a:pt x="1478" y="1488"/>
                  </a:lnTo>
                  <a:lnTo>
                    <a:pt x="1480" y="1494"/>
                  </a:lnTo>
                  <a:lnTo>
                    <a:pt x="1482" y="1498"/>
                  </a:lnTo>
                  <a:lnTo>
                    <a:pt x="1482" y="1498"/>
                  </a:lnTo>
                  <a:lnTo>
                    <a:pt x="1492" y="1502"/>
                  </a:lnTo>
                  <a:lnTo>
                    <a:pt x="1500" y="1500"/>
                  </a:lnTo>
                  <a:lnTo>
                    <a:pt x="1510" y="1496"/>
                  </a:lnTo>
                  <a:lnTo>
                    <a:pt x="1518" y="1490"/>
                  </a:lnTo>
                  <a:lnTo>
                    <a:pt x="1532" y="1476"/>
                  </a:lnTo>
                  <a:lnTo>
                    <a:pt x="1536" y="1472"/>
                  </a:lnTo>
                  <a:lnTo>
                    <a:pt x="1540" y="1468"/>
                  </a:lnTo>
                  <a:lnTo>
                    <a:pt x="1540" y="1468"/>
                  </a:lnTo>
                  <a:lnTo>
                    <a:pt x="1540" y="1486"/>
                  </a:lnTo>
                  <a:lnTo>
                    <a:pt x="1544" y="1496"/>
                  </a:lnTo>
                  <a:lnTo>
                    <a:pt x="1548" y="1504"/>
                  </a:lnTo>
                  <a:lnTo>
                    <a:pt x="1554" y="1510"/>
                  </a:lnTo>
                  <a:lnTo>
                    <a:pt x="1560" y="1514"/>
                  </a:lnTo>
                  <a:lnTo>
                    <a:pt x="1566" y="1520"/>
                  </a:lnTo>
                  <a:lnTo>
                    <a:pt x="1568" y="1528"/>
                  </a:lnTo>
                  <a:lnTo>
                    <a:pt x="1564" y="1538"/>
                  </a:lnTo>
                  <a:lnTo>
                    <a:pt x="1564" y="1538"/>
                  </a:lnTo>
                  <a:lnTo>
                    <a:pt x="1564" y="1554"/>
                  </a:lnTo>
                  <a:lnTo>
                    <a:pt x="1566" y="1570"/>
                  </a:lnTo>
                  <a:lnTo>
                    <a:pt x="1568" y="1576"/>
                  </a:lnTo>
                  <a:lnTo>
                    <a:pt x="1572" y="1584"/>
                  </a:lnTo>
                  <a:lnTo>
                    <a:pt x="1576" y="1588"/>
                  </a:lnTo>
                  <a:lnTo>
                    <a:pt x="1582" y="1594"/>
                  </a:lnTo>
                  <a:lnTo>
                    <a:pt x="1582" y="1594"/>
                  </a:lnTo>
                  <a:lnTo>
                    <a:pt x="1596" y="1588"/>
                  </a:lnTo>
                  <a:lnTo>
                    <a:pt x="1606" y="1580"/>
                  </a:lnTo>
                  <a:lnTo>
                    <a:pt x="1614" y="1572"/>
                  </a:lnTo>
                  <a:lnTo>
                    <a:pt x="1620" y="1560"/>
                  </a:lnTo>
                  <a:lnTo>
                    <a:pt x="1622" y="1548"/>
                  </a:lnTo>
                  <a:lnTo>
                    <a:pt x="1624" y="1534"/>
                  </a:lnTo>
                  <a:lnTo>
                    <a:pt x="1626" y="1502"/>
                  </a:lnTo>
                  <a:lnTo>
                    <a:pt x="1626" y="1502"/>
                  </a:lnTo>
                  <a:lnTo>
                    <a:pt x="1626" y="1500"/>
                  </a:lnTo>
                  <a:lnTo>
                    <a:pt x="1628" y="1498"/>
                  </a:lnTo>
                  <a:lnTo>
                    <a:pt x="1632" y="1496"/>
                  </a:lnTo>
                  <a:lnTo>
                    <a:pt x="1640" y="1498"/>
                  </a:lnTo>
                  <a:lnTo>
                    <a:pt x="1648" y="1500"/>
                  </a:lnTo>
                  <a:lnTo>
                    <a:pt x="1664" y="1508"/>
                  </a:lnTo>
                  <a:lnTo>
                    <a:pt x="1672" y="1512"/>
                  </a:lnTo>
                  <a:lnTo>
                    <a:pt x="1672" y="1512"/>
                  </a:lnTo>
                  <a:lnTo>
                    <a:pt x="1676" y="1516"/>
                  </a:lnTo>
                  <a:lnTo>
                    <a:pt x="1678" y="1520"/>
                  </a:lnTo>
                  <a:lnTo>
                    <a:pt x="1678" y="1526"/>
                  </a:lnTo>
                  <a:lnTo>
                    <a:pt x="1676" y="1530"/>
                  </a:lnTo>
                  <a:lnTo>
                    <a:pt x="1670" y="1538"/>
                  </a:lnTo>
                  <a:lnTo>
                    <a:pt x="1662" y="1548"/>
                  </a:lnTo>
                  <a:lnTo>
                    <a:pt x="1652" y="1558"/>
                  </a:lnTo>
                  <a:lnTo>
                    <a:pt x="1644" y="1570"/>
                  </a:lnTo>
                  <a:lnTo>
                    <a:pt x="1642" y="1578"/>
                  </a:lnTo>
                  <a:lnTo>
                    <a:pt x="1642" y="1584"/>
                  </a:lnTo>
                  <a:lnTo>
                    <a:pt x="1644" y="1592"/>
                  </a:lnTo>
                  <a:lnTo>
                    <a:pt x="1646" y="1602"/>
                  </a:lnTo>
                  <a:lnTo>
                    <a:pt x="1646" y="1602"/>
                  </a:lnTo>
                  <a:lnTo>
                    <a:pt x="1658" y="1602"/>
                  </a:lnTo>
                  <a:lnTo>
                    <a:pt x="1668" y="1602"/>
                  </a:lnTo>
                  <a:lnTo>
                    <a:pt x="1676" y="1600"/>
                  </a:lnTo>
                  <a:lnTo>
                    <a:pt x="1684" y="1598"/>
                  </a:lnTo>
                  <a:lnTo>
                    <a:pt x="1698" y="1590"/>
                  </a:lnTo>
                  <a:lnTo>
                    <a:pt x="1710" y="1580"/>
                  </a:lnTo>
                  <a:lnTo>
                    <a:pt x="1720" y="1570"/>
                  </a:lnTo>
                  <a:lnTo>
                    <a:pt x="1732" y="1560"/>
                  </a:lnTo>
                  <a:lnTo>
                    <a:pt x="1746" y="1550"/>
                  </a:lnTo>
                  <a:lnTo>
                    <a:pt x="1754" y="1548"/>
                  </a:lnTo>
                  <a:lnTo>
                    <a:pt x="1764" y="1544"/>
                  </a:lnTo>
                  <a:lnTo>
                    <a:pt x="1764" y="1544"/>
                  </a:lnTo>
                  <a:lnTo>
                    <a:pt x="1770" y="1552"/>
                  </a:lnTo>
                  <a:lnTo>
                    <a:pt x="1772" y="1558"/>
                  </a:lnTo>
                  <a:lnTo>
                    <a:pt x="1770" y="1566"/>
                  </a:lnTo>
                  <a:lnTo>
                    <a:pt x="1766" y="1574"/>
                  </a:lnTo>
                  <a:lnTo>
                    <a:pt x="1756" y="1590"/>
                  </a:lnTo>
                  <a:lnTo>
                    <a:pt x="1746" y="1606"/>
                  </a:lnTo>
                  <a:lnTo>
                    <a:pt x="1746" y="1606"/>
                  </a:lnTo>
                  <a:lnTo>
                    <a:pt x="1734" y="1610"/>
                  </a:lnTo>
                  <a:lnTo>
                    <a:pt x="1720" y="1614"/>
                  </a:lnTo>
                  <a:lnTo>
                    <a:pt x="1694" y="1618"/>
                  </a:lnTo>
                  <a:lnTo>
                    <a:pt x="1680" y="1624"/>
                  </a:lnTo>
                  <a:lnTo>
                    <a:pt x="1666" y="1632"/>
                  </a:lnTo>
                  <a:lnTo>
                    <a:pt x="1654" y="1646"/>
                  </a:lnTo>
                  <a:lnTo>
                    <a:pt x="1642" y="1666"/>
                  </a:lnTo>
                  <a:lnTo>
                    <a:pt x="1642" y="1666"/>
                  </a:lnTo>
                  <a:lnTo>
                    <a:pt x="1658" y="1670"/>
                  </a:lnTo>
                  <a:lnTo>
                    <a:pt x="1672" y="1674"/>
                  </a:lnTo>
                  <a:lnTo>
                    <a:pt x="1684" y="1674"/>
                  </a:lnTo>
                  <a:lnTo>
                    <a:pt x="1694" y="1674"/>
                  </a:lnTo>
                  <a:lnTo>
                    <a:pt x="1704" y="1670"/>
                  </a:lnTo>
                  <a:lnTo>
                    <a:pt x="1710" y="1668"/>
                  </a:lnTo>
                  <a:lnTo>
                    <a:pt x="1724" y="1660"/>
                  </a:lnTo>
                  <a:lnTo>
                    <a:pt x="1724" y="1660"/>
                  </a:lnTo>
                  <a:lnTo>
                    <a:pt x="1732" y="1654"/>
                  </a:lnTo>
                  <a:lnTo>
                    <a:pt x="1736" y="1648"/>
                  </a:lnTo>
                  <a:lnTo>
                    <a:pt x="1742" y="1644"/>
                  </a:lnTo>
                  <a:lnTo>
                    <a:pt x="1748" y="1642"/>
                  </a:lnTo>
                  <a:lnTo>
                    <a:pt x="1748" y="1642"/>
                  </a:lnTo>
                  <a:lnTo>
                    <a:pt x="1748" y="1656"/>
                  </a:lnTo>
                  <a:lnTo>
                    <a:pt x="1748" y="1674"/>
                  </a:lnTo>
                  <a:lnTo>
                    <a:pt x="1750" y="1682"/>
                  </a:lnTo>
                  <a:lnTo>
                    <a:pt x="1752" y="1688"/>
                  </a:lnTo>
                  <a:lnTo>
                    <a:pt x="1756" y="1694"/>
                  </a:lnTo>
                  <a:lnTo>
                    <a:pt x="1760" y="1698"/>
                  </a:lnTo>
                  <a:lnTo>
                    <a:pt x="1760" y="1698"/>
                  </a:lnTo>
                  <a:lnTo>
                    <a:pt x="1770" y="1696"/>
                  </a:lnTo>
                  <a:lnTo>
                    <a:pt x="1776" y="1694"/>
                  </a:lnTo>
                  <a:lnTo>
                    <a:pt x="1790" y="1684"/>
                  </a:lnTo>
                  <a:lnTo>
                    <a:pt x="1790" y="1684"/>
                  </a:lnTo>
                  <a:lnTo>
                    <a:pt x="1792" y="1690"/>
                  </a:lnTo>
                  <a:lnTo>
                    <a:pt x="1792" y="1696"/>
                  </a:lnTo>
                  <a:lnTo>
                    <a:pt x="1786" y="1714"/>
                  </a:lnTo>
                  <a:lnTo>
                    <a:pt x="1784" y="1722"/>
                  </a:lnTo>
                  <a:lnTo>
                    <a:pt x="1782" y="1730"/>
                  </a:lnTo>
                  <a:lnTo>
                    <a:pt x="1784" y="1738"/>
                  </a:lnTo>
                  <a:lnTo>
                    <a:pt x="1788" y="1744"/>
                  </a:lnTo>
                  <a:lnTo>
                    <a:pt x="1788" y="1744"/>
                  </a:lnTo>
                  <a:lnTo>
                    <a:pt x="1796" y="1742"/>
                  </a:lnTo>
                  <a:lnTo>
                    <a:pt x="1800" y="1740"/>
                  </a:lnTo>
                  <a:lnTo>
                    <a:pt x="1808" y="1732"/>
                  </a:lnTo>
                  <a:lnTo>
                    <a:pt x="1812" y="1726"/>
                  </a:lnTo>
                  <a:lnTo>
                    <a:pt x="1814" y="1724"/>
                  </a:lnTo>
                  <a:lnTo>
                    <a:pt x="1814" y="1724"/>
                  </a:lnTo>
                  <a:lnTo>
                    <a:pt x="1822" y="1732"/>
                  </a:lnTo>
                  <a:lnTo>
                    <a:pt x="1832" y="1738"/>
                  </a:lnTo>
                  <a:lnTo>
                    <a:pt x="1840" y="1738"/>
                  </a:lnTo>
                  <a:lnTo>
                    <a:pt x="1850" y="1736"/>
                  </a:lnTo>
                  <a:lnTo>
                    <a:pt x="1850" y="1736"/>
                  </a:lnTo>
                  <a:lnTo>
                    <a:pt x="1854" y="1720"/>
                  </a:lnTo>
                  <a:lnTo>
                    <a:pt x="1854" y="1702"/>
                  </a:lnTo>
                  <a:lnTo>
                    <a:pt x="1852" y="1692"/>
                  </a:lnTo>
                  <a:lnTo>
                    <a:pt x="1848" y="1682"/>
                  </a:lnTo>
                  <a:lnTo>
                    <a:pt x="1844" y="1676"/>
                  </a:lnTo>
                  <a:lnTo>
                    <a:pt x="1836" y="1670"/>
                  </a:lnTo>
                  <a:lnTo>
                    <a:pt x="1836" y="1670"/>
                  </a:lnTo>
                  <a:lnTo>
                    <a:pt x="1842" y="1666"/>
                  </a:lnTo>
                  <a:lnTo>
                    <a:pt x="1846" y="1666"/>
                  </a:lnTo>
                  <a:lnTo>
                    <a:pt x="1858" y="1670"/>
                  </a:lnTo>
                  <a:lnTo>
                    <a:pt x="1872" y="1674"/>
                  </a:lnTo>
                  <a:lnTo>
                    <a:pt x="1878" y="1674"/>
                  </a:lnTo>
                  <a:lnTo>
                    <a:pt x="1882" y="1672"/>
                  </a:lnTo>
                  <a:lnTo>
                    <a:pt x="1882" y="1672"/>
                  </a:lnTo>
                  <a:lnTo>
                    <a:pt x="1884" y="1676"/>
                  </a:lnTo>
                  <a:lnTo>
                    <a:pt x="1886" y="1682"/>
                  </a:lnTo>
                  <a:lnTo>
                    <a:pt x="1886" y="1694"/>
                  </a:lnTo>
                  <a:lnTo>
                    <a:pt x="1884" y="1706"/>
                  </a:lnTo>
                  <a:lnTo>
                    <a:pt x="1880" y="1718"/>
                  </a:lnTo>
                  <a:lnTo>
                    <a:pt x="1878" y="1732"/>
                  </a:lnTo>
                  <a:lnTo>
                    <a:pt x="1878" y="1744"/>
                  </a:lnTo>
                  <a:lnTo>
                    <a:pt x="1878" y="1748"/>
                  </a:lnTo>
                  <a:lnTo>
                    <a:pt x="1880" y="1754"/>
                  </a:lnTo>
                  <a:lnTo>
                    <a:pt x="1884" y="1758"/>
                  </a:lnTo>
                  <a:lnTo>
                    <a:pt x="1890" y="1762"/>
                  </a:lnTo>
                  <a:lnTo>
                    <a:pt x="1890" y="1762"/>
                  </a:lnTo>
                  <a:lnTo>
                    <a:pt x="1900" y="1760"/>
                  </a:lnTo>
                  <a:lnTo>
                    <a:pt x="1908" y="1756"/>
                  </a:lnTo>
                  <a:lnTo>
                    <a:pt x="1916" y="1748"/>
                  </a:lnTo>
                  <a:lnTo>
                    <a:pt x="1922" y="1742"/>
                  </a:lnTo>
                  <a:lnTo>
                    <a:pt x="1934" y="1726"/>
                  </a:lnTo>
                  <a:lnTo>
                    <a:pt x="1942" y="1720"/>
                  </a:lnTo>
                  <a:lnTo>
                    <a:pt x="1952" y="1714"/>
                  </a:lnTo>
                  <a:lnTo>
                    <a:pt x="1952" y="1714"/>
                  </a:lnTo>
                  <a:lnTo>
                    <a:pt x="1952" y="1726"/>
                  </a:lnTo>
                  <a:lnTo>
                    <a:pt x="1954" y="1736"/>
                  </a:lnTo>
                  <a:lnTo>
                    <a:pt x="1960" y="1758"/>
                  </a:lnTo>
                  <a:lnTo>
                    <a:pt x="1962" y="1766"/>
                  </a:lnTo>
                  <a:lnTo>
                    <a:pt x="1958" y="1776"/>
                  </a:lnTo>
                  <a:lnTo>
                    <a:pt x="1950" y="1786"/>
                  </a:lnTo>
                  <a:lnTo>
                    <a:pt x="1936" y="1794"/>
                  </a:lnTo>
                  <a:lnTo>
                    <a:pt x="1936" y="1794"/>
                  </a:lnTo>
                  <a:lnTo>
                    <a:pt x="1936" y="1800"/>
                  </a:lnTo>
                  <a:lnTo>
                    <a:pt x="1938" y="1804"/>
                  </a:lnTo>
                  <a:lnTo>
                    <a:pt x="1944" y="1812"/>
                  </a:lnTo>
                  <a:lnTo>
                    <a:pt x="1954" y="1818"/>
                  </a:lnTo>
                  <a:lnTo>
                    <a:pt x="1962" y="1824"/>
                  </a:lnTo>
                  <a:lnTo>
                    <a:pt x="1970" y="1830"/>
                  </a:lnTo>
                  <a:lnTo>
                    <a:pt x="1972" y="1834"/>
                  </a:lnTo>
                  <a:lnTo>
                    <a:pt x="1974" y="1838"/>
                  </a:lnTo>
                  <a:lnTo>
                    <a:pt x="1974" y="1842"/>
                  </a:lnTo>
                  <a:lnTo>
                    <a:pt x="1974" y="1848"/>
                  </a:lnTo>
                  <a:lnTo>
                    <a:pt x="1972" y="1856"/>
                  </a:lnTo>
                  <a:lnTo>
                    <a:pt x="1966" y="1864"/>
                  </a:lnTo>
                  <a:lnTo>
                    <a:pt x="1966" y="1864"/>
                  </a:lnTo>
                  <a:lnTo>
                    <a:pt x="1972" y="1868"/>
                  </a:lnTo>
                  <a:lnTo>
                    <a:pt x="1976" y="1872"/>
                  </a:lnTo>
                  <a:lnTo>
                    <a:pt x="1980" y="1874"/>
                  </a:lnTo>
                  <a:lnTo>
                    <a:pt x="1986" y="1874"/>
                  </a:lnTo>
                  <a:lnTo>
                    <a:pt x="1996" y="1874"/>
                  </a:lnTo>
                  <a:lnTo>
                    <a:pt x="2006" y="1870"/>
                  </a:lnTo>
                  <a:lnTo>
                    <a:pt x="2034" y="1838"/>
                  </a:lnTo>
                  <a:lnTo>
                    <a:pt x="2034" y="1838"/>
                  </a:lnTo>
                  <a:lnTo>
                    <a:pt x="2030" y="1860"/>
                  </a:lnTo>
                  <a:lnTo>
                    <a:pt x="2028" y="1886"/>
                  </a:lnTo>
                  <a:lnTo>
                    <a:pt x="2028" y="1912"/>
                  </a:lnTo>
                  <a:lnTo>
                    <a:pt x="2032" y="1936"/>
                  </a:lnTo>
                  <a:lnTo>
                    <a:pt x="2032" y="1936"/>
                  </a:lnTo>
                  <a:lnTo>
                    <a:pt x="2030" y="1944"/>
                  </a:lnTo>
                  <a:lnTo>
                    <a:pt x="2028" y="1954"/>
                  </a:lnTo>
                  <a:lnTo>
                    <a:pt x="2030" y="1974"/>
                  </a:lnTo>
                  <a:lnTo>
                    <a:pt x="2028" y="1982"/>
                  </a:lnTo>
                  <a:lnTo>
                    <a:pt x="2022" y="1992"/>
                  </a:lnTo>
                  <a:lnTo>
                    <a:pt x="2014" y="2000"/>
                  </a:lnTo>
                  <a:lnTo>
                    <a:pt x="2000" y="2008"/>
                  </a:lnTo>
                  <a:lnTo>
                    <a:pt x="2000" y="2008"/>
                  </a:lnTo>
                  <a:lnTo>
                    <a:pt x="1992" y="2054"/>
                  </a:lnTo>
                  <a:lnTo>
                    <a:pt x="1988" y="2076"/>
                  </a:lnTo>
                  <a:lnTo>
                    <a:pt x="1982" y="2096"/>
                  </a:lnTo>
                  <a:lnTo>
                    <a:pt x="1972" y="2116"/>
                  </a:lnTo>
                  <a:lnTo>
                    <a:pt x="1960" y="2136"/>
                  </a:lnTo>
                  <a:lnTo>
                    <a:pt x="1950" y="2144"/>
                  </a:lnTo>
                  <a:lnTo>
                    <a:pt x="1942" y="2154"/>
                  </a:lnTo>
                  <a:lnTo>
                    <a:pt x="1930" y="2162"/>
                  </a:lnTo>
                  <a:lnTo>
                    <a:pt x="1918" y="2168"/>
                  </a:lnTo>
                  <a:lnTo>
                    <a:pt x="1918" y="2168"/>
                  </a:lnTo>
                  <a:lnTo>
                    <a:pt x="1914" y="2176"/>
                  </a:lnTo>
                  <a:lnTo>
                    <a:pt x="1908" y="2182"/>
                  </a:lnTo>
                  <a:lnTo>
                    <a:pt x="1894" y="2192"/>
                  </a:lnTo>
                  <a:lnTo>
                    <a:pt x="1876" y="2200"/>
                  </a:lnTo>
                  <a:lnTo>
                    <a:pt x="1856" y="2206"/>
                  </a:lnTo>
                  <a:lnTo>
                    <a:pt x="1832" y="2212"/>
                  </a:lnTo>
                  <a:lnTo>
                    <a:pt x="1806" y="2216"/>
                  </a:lnTo>
                  <a:lnTo>
                    <a:pt x="1752" y="2224"/>
                  </a:lnTo>
                  <a:lnTo>
                    <a:pt x="1696" y="2230"/>
                  </a:lnTo>
                  <a:lnTo>
                    <a:pt x="1670" y="2234"/>
                  </a:lnTo>
                  <a:lnTo>
                    <a:pt x="1646" y="2240"/>
                  </a:lnTo>
                  <a:lnTo>
                    <a:pt x="1622" y="2246"/>
                  </a:lnTo>
                  <a:lnTo>
                    <a:pt x="1602" y="2254"/>
                  </a:lnTo>
                  <a:lnTo>
                    <a:pt x="1586" y="2266"/>
                  </a:lnTo>
                  <a:lnTo>
                    <a:pt x="1580" y="2272"/>
                  </a:lnTo>
                  <a:lnTo>
                    <a:pt x="1574" y="2278"/>
                  </a:lnTo>
                  <a:lnTo>
                    <a:pt x="1574" y="2278"/>
                  </a:lnTo>
                  <a:lnTo>
                    <a:pt x="1578" y="2280"/>
                  </a:lnTo>
                  <a:lnTo>
                    <a:pt x="1584" y="2282"/>
                  </a:lnTo>
                  <a:lnTo>
                    <a:pt x="1602" y="2284"/>
                  </a:lnTo>
                  <a:lnTo>
                    <a:pt x="1624" y="2286"/>
                  </a:lnTo>
                  <a:lnTo>
                    <a:pt x="1652" y="2286"/>
                  </a:lnTo>
                  <a:lnTo>
                    <a:pt x="1702" y="2286"/>
                  </a:lnTo>
                  <a:lnTo>
                    <a:pt x="1732" y="2282"/>
                  </a:lnTo>
                  <a:lnTo>
                    <a:pt x="1732" y="2282"/>
                  </a:lnTo>
                  <a:lnTo>
                    <a:pt x="1740" y="2278"/>
                  </a:lnTo>
                  <a:lnTo>
                    <a:pt x="1748" y="2278"/>
                  </a:lnTo>
                  <a:lnTo>
                    <a:pt x="1756" y="2280"/>
                  </a:lnTo>
                  <a:lnTo>
                    <a:pt x="1764" y="2282"/>
                  </a:lnTo>
                  <a:lnTo>
                    <a:pt x="1782" y="2288"/>
                  </a:lnTo>
                  <a:lnTo>
                    <a:pt x="1790" y="2290"/>
                  </a:lnTo>
                  <a:lnTo>
                    <a:pt x="1800" y="2290"/>
                  </a:lnTo>
                  <a:lnTo>
                    <a:pt x="1800" y="2290"/>
                  </a:lnTo>
                  <a:lnTo>
                    <a:pt x="1820" y="2290"/>
                  </a:lnTo>
                  <a:lnTo>
                    <a:pt x="1844" y="2288"/>
                  </a:lnTo>
                  <a:lnTo>
                    <a:pt x="1888" y="2284"/>
                  </a:lnTo>
                  <a:lnTo>
                    <a:pt x="1910" y="2282"/>
                  </a:lnTo>
                  <a:lnTo>
                    <a:pt x="1930" y="2282"/>
                  </a:lnTo>
                  <a:lnTo>
                    <a:pt x="1950" y="2284"/>
                  </a:lnTo>
                  <a:lnTo>
                    <a:pt x="1968" y="2290"/>
                  </a:lnTo>
                  <a:lnTo>
                    <a:pt x="1968" y="2290"/>
                  </a:lnTo>
                  <a:lnTo>
                    <a:pt x="2060" y="2290"/>
                  </a:lnTo>
                  <a:lnTo>
                    <a:pt x="2148" y="2292"/>
                  </a:lnTo>
                  <a:lnTo>
                    <a:pt x="2148" y="2292"/>
                  </a:lnTo>
                  <a:close/>
                </a:path>
              </a:pathLst>
            </a:custGeom>
            <a:solidFill>
              <a:srgbClr val="2F45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79" name="Freeform 71">
              <a:extLst>
                <a:ext uri="{FF2B5EF4-FFF2-40B4-BE49-F238E27FC236}">
                  <a16:creationId xmlns:a16="http://schemas.microsoft.com/office/drawing/2014/main" id="{DC693727-F2D7-4AD8-962E-2EB5130525D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265" y="2813"/>
              <a:ext cx="695" cy="682"/>
            </a:xfrm>
            <a:custGeom>
              <a:avLst/>
              <a:gdLst/>
              <a:ahLst/>
              <a:cxnLst>
                <a:cxn ang="0">
                  <a:pos x="176" y="312"/>
                </a:cxn>
                <a:cxn ang="0">
                  <a:pos x="186" y="252"/>
                </a:cxn>
                <a:cxn ang="0">
                  <a:pos x="208" y="204"/>
                </a:cxn>
                <a:cxn ang="0">
                  <a:pos x="242" y="168"/>
                </a:cxn>
                <a:cxn ang="0">
                  <a:pos x="290" y="144"/>
                </a:cxn>
                <a:cxn ang="0">
                  <a:pos x="348" y="136"/>
                </a:cxn>
                <a:cxn ang="0">
                  <a:pos x="388" y="140"/>
                </a:cxn>
                <a:cxn ang="0">
                  <a:pos x="438" y="158"/>
                </a:cxn>
                <a:cxn ang="0">
                  <a:pos x="476" y="188"/>
                </a:cxn>
                <a:cxn ang="0">
                  <a:pos x="502" y="232"/>
                </a:cxn>
                <a:cxn ang="0">
                  <a:pos x="516" y="290"/>
                </a:cxn>
                <a:cxn ang="0">
                  <a:pos x="518" y="334"/>
                </a:cxn>
                <a:cxn ang="0">
                  <a:pos x="512" y="396"/>
                </a:cxn>
                <a:cxn ang="0">
                  <a:pos x="494" y="450"/>
                </a:cxn>
                <a:cxn ang="0">
                  <a:pos x="466" y="492"/>
                </a:cxn>
                <a:cxn ang="0">
                  <a:pos x="424" y="522"/>
                </a:cxn>
                <a:cxn ang="0">
                  <a:pos x="370" y="538"/>
                </a:cxn>
                <a:cxn ang="0">
                  <a:pos x="328" y="538"/>
                </a:cxn>
                <a:cxn ang="0">
                  <a:pos x="276" y="524"/>
                </a:cxn>
                <a:cxn ang="0">
                  <a:pos x="232" y="494"/>
                </a:cxn>
                <a:cxn ang="0">
                  <a:pos x="202" y="450"/>
                </a:cxn>
                <a:cxn ang="0">
                  <a:pos x="182" y="396"/>
                </a:cxn>
                <a:cxn ang="0">
                  <a:pos x="176" y="334"/>
                </a:cxn>
                <a:cxn ang="0">
                  <a:pos x="348" y="676"/>
                </a:cxn>
                <a:cxn ang="0">
                  <a:pos x="458" y="660"/>
                </a:cxn>
                <a:cxn ang="0">
                  <a:pos x="550" y="618"/>
                </a:cxn>
                <a:cxn ang="0">
                  <a:pos x="622" y="552"/>
                </a:cxn>
                <a:cxn ang="0">
                  <a:pos x="670" y="466"/>
                </a:cxn>
                <a:cxn ang="0">
                  <a:pos x="694" y="368"/>
                </a:cxn>
                <a:cxn ang="0">
                  <a:pos x="694" y="298"/>
                </a:cxn>
                <a:cxn ang="0">
                  <a:pos x="670" y="198"/>
                </a:cxn>
                <a:cxn ang="0">
                  <a:pos x="620" y="116"/>
                </a:cxn>
                <a:cxn ang="0">
                  <a:pos x="548" y="52"/>
                </a:cxn>
                <a:cxn ang="0">
                  <a:pos x="458" y="14"/>
                </a:cxn>
                <a:cxn ang="0">
                  <a:pos x="348" y="0"/>
                </a:cxn>
                <a:cxn ang="0">
                  <a:pos x="274" y="6"/>
                </a:cxn>
                <a:cxn ang="0">
                  <a:pos x="176" y="36"/>
                </a:cxn>
                <a:cxn ang="0">
                  <a:pos x="96" y="90"/>
                </a:cxn>
                <a:cxn ang="0">
                  <a:pos x="38" y="166"/>
                </a:cxn>
                <a:cxn ang="0">
                  <a:pos x="6" y="262"/>
                </a:cxn>
                <a:cxn ang="0">
                  <a:pos x="0" y="334"/>
                </a:cxn>
                <a:cxn ang="0">
                  <a:pos x="14" y="438"/>
                </a:cxn>
                <a:cxn ang="0">
                  <a:pos x="56" y="530"/>
                </a:cxn>
                <a:cxn ang="0">
                  <a:pos x="122" y="600"/>
                </a:cxn>
                <a:cxn ang="0">
                  <a:pos x="208" y="650"/>
                </a:cxn>
                <a:cxn ang="0">
                  <a:pos x="310" y="674"/>
                </a:cxn>
              </a:cxnLst>
              <a:rect l="0" t="0" r="r" b="b"/>
              <a:pathLst>
                <a:path w="696" h="676">
                  <a:moveTo>
                    <a:pt x="176" y="334"/>
                  </a:moveTo>
                  <a:lnTo>
                    <a:pt x="176" y="334"/>
                  </a:lnTo>
                  <a:lnTo>
                    <a:pt x="176" y="312"/>
                  </a:lnTo>
                  <a:lnTo>
                    <a:pt x="178" y="292"/>
                  </a:lnTo>
                  <a:lnTo>
                    <a:pt x="182" y="272"/>
                  </a:lnTo>
                  <a:lnTo>
                    <a:pt x="186" y="252"/>
                  </a:lnTo>
                  <a:lnTo>
                    <a:pt x="192" y="236"/>
                  </a:lnTo>
                  <a:lnTo>
                    <a:pt x="200" y="220"/>
                  </a:lnTo>
                  <a:lnTo>
                    <a:pt x="208" y="204"/>
                  </a:lnTo>
                  <a:lnTo>
                    <a:pt x="218" y="190"/>
                  </a:lnTo>
                  <a:lnTo>
                    <a:pt x="230" y="178"/>
                  </a:lnTo>
                  <a:lnTo>
                    <a:pt x="242" y="168"/>
                  </a:lnTo>
                  <a:lnTo>
                    <a:pt x="256" y="158"/>
                  </a:lnTo>
                  <a:lnTo>
                    <a:pt x="272" y="150"/>
                  </a:lnTo>
                  <a:lnTo>
                    <a:pt x="290" y="144"/>
                  </a:lnTo>
                  <a:lnTo>
                    <a:pt x="308" y="140"/>
                  </a:lnTo>
                  <a:lnTo>
                    <a:pt x="328" y="138"/>
                  </a:lnTo>
                  <a:lnTo>
                    <a:pt x="348" y="136"/>
                  </a:lnTo>
                  <a:lnTo>
                    <a:pt x="348" y="136"/>
                  </a:lnTo>
                  <a:lnTo>
                    <a:pt x="370" y="138"/>
                  </a:lnTo>
                  <a:lnTo>
                    <a:pt x="388" y="140"/>
                  </a:lnTo>
                  <a:lnTo>
                    <a:pt x="406" y="144"/>
                  </a:lnTo>
                  <a:lnTo>
                    <a:pt x="422" y="150"/>
                  </a:lnTo>
                  <a:lnTo>
                    <a:pt x="438" y="158"/>
                  </a:lnTo>
                  <a:lnTo>
                    <a:pt x="452" y="166"/>
                  </a:lnTo>
                  <a:lnTo>
                    <a:pt x="464" y="176"/>
                  </a:lnTo>
                  <a:lnTo>
                    <a:pt x="476" y="188"/>
                  </a:lnTo>
                  <a:lnTo>
                    <a:pt x="486" y="202"/>
                  </a:lnTo>
                  <a:lnTo>
                    <a:pt x="494" y="216"/>
                  </a:lnTo>
                  <a:lnTo>
                    <a:pt x="502" y="232"/>
                  </a:lnTo>
                  <a:lnTo>
                    <a:pt x="508" y="250"/>
                  </a:lnTo>
                  <a:lnTo>
                    <a:pt x="512" y="270"/>
                  </a:lnTo>
                  <a:lnTo>
                    <a:pt x="516" y="290"/>
                  </a:lnTo>
                  <a:lnTo>
                    <a:pt x="518" y="310"/>
                  </a:lnTo>
                  <a:lnTo>
                    <a:pt x="518" y="334"/>
                  </a:lnTo>
                  <a:lnTo>
                    <a:pt x="518" y="334"/>
                  </a:lnTo>
                  <a:lnTo>
                    <a:pt x="518" y="356"/>
                  </a:lnTo>
                  <a:lnTo>
                    <a:pt x="516" y="376"/>
                  </a:lnTo>
                  <a:lnTo>
                    <a:pt x="512" y="396"/>
                  </a:lnTo>
                  <a:lnTo>
                    <a:pt x="508" y="414"/>
                  </a:lnTo>
                  <a:lnTo>
                    <a:pt x="502" y="432"/>
                  </a:lnTo>
                  <a:lnTo>
                    <a:pt x="494" y="450"/>
                  </a:lnTo>
                  <a:lnTo>
                    <a:pt x="486" y="466"/>
                  </a:lnTo>
                  <a:lnTo>
                    <a:pt x="476" y="480"/>
                  </a:lnTo>
                  <a:lnTo>
                    <a:pt x="466" y="492"/>
                  </a:lnTo>
                  <a:lnTo>
                    <a:pt x="452" y="504"/>
                  </a:lnTo>
                  <a:lnTo>
                    <a:pt x="438" y="514"/>
                  </a:lnTo>
                  <a:lnTo>
                    <a:pt x="424" y="522"/>
                  </a:lnTo>
                  <a:lnTo>
                    <a:pt x="406" y="530"/>
                  </a:lnTo>
                  <a:lnTo>
                    <a:pt x="388" y="534"/>
                  </a:lnTo>
                  <a:lnTo>
                    <a:pt x="370" y="538"/>
                  </a:lnTo>
                  <a:lnTo>
                    <a:pt x="348" y="538"/>
                  </a:lnTo>
                  <a:lnTo>
                    <a:pt x="348" y="538"/>
                  </a:lnTo>
                  <a:lnTo>
                    <a:pt x="328" y="538"/>
                  </a:lnTo>
                  <a:lnTo>
                    <a:pt x="310" y="534"/>
                  </a:lnTo>
                  <a:lnTo>
                    <a:pt x="292" y="530"/>
                  </a:lnTo>
                  <a:lnTo>
                    <a:pt x="276" y="524"/>
                  </a:lnTo>
                  <a:lnTo>
                    <a:pt x="260" y="514"/>
                  </a:lnTo>
                  <a:lnTo>
                    <a:pt x="246" y="504"/>
                  </a:lnTo>
                  <a:lnTo>
                    <a:pt x="232" y="494"/>
                  </a:lnTo>
                  <a:lnTo>
                    <a:pt x="220" y="480"/>
                  </a:lnTo>
                  <a:lnTo>
                    <a:pt x="210" y="466"/>
                  </a:lnTo>
                  <a:lnTo>
                    <a:pt x="202" y="450"/>
                  </a:lnTo>
                  <a:lnTo>
                    <a:pt x="194" y="434"/>
                  </a:lnTo>
                  <a:lnTo>
                    <a:pt x="188" y="416"/>
                  </a:lnTo>
                  <a:lnTo>
                    <a:pt x="182" y="396"/>
                  </a:lnTo>
                  <a:lnTo>
                    <a:pt x="178" y="376"/>
                  </a:lnTo>
                  <a:lnTo>
                    <a:pt x="176" y="356"/>
                  </a:lnTo>
                  <a:lnTo>
                    <a:pt x="176" y="334"/>
                  </a:lnTo>
                  <a:lnTo>
                    <a:pt x="176" y="334"/>
                  </a:lnTo>
                  <a:close/>
                  <a:moveTo>
                    <a:pt x="348" y="676"/>
                  </a:moveTo>
                  <a:lnTo>
                    <a:pt x="348" y="676"/>
                  </a:lnTo>
                  <a:lnTo>
                    <a:pt x="386" y="674"/>
                  </a:lnTo>
                  <a:lnTo>
                    <a:pt x="424" y="668"/>
                  </a:lnTo>
                  <a:lnTo>
                    <a:pt x="458" y="660"/>
                  </a:lnTo>
                  <a:lnTo>
                    <a:pt x="490" y="648"/>
                  </a:lnTo>
                  <a:lnTo>
                    <a:pt x="520" y="634"/>
                  </a:lnTo>
                  <a:lnTo>
                    <a:pt x="550" y="618"/>
                  </a:lnTo>
                  <a:lnTo>
                    <a:pt x="576" y="598"/>
                  </a:lnTo>
                  <a:lnTo>
                    <a:pt x="600" y="576"/>
                  </a:lnTo>
                  <a:lnTo>
                    <a:pt x="622" y="552"/>
                  </a:lnTo>
                  <a:lnTo>
                    <a:pt x="640" y="524"/>
                  </a:lnTo>
                  <a:lnTo>
                    <a:pt x="656" y="496"/>
                  </a:lnTo>
                  <a:lnTo>
                    <a:pt x="670" y="466"/>
                  </a:lnTo>
                  <a:lnTo>
                    <a:pt x="680" y="436"/>
                  </a:lnTo>
                  <a:lnTo>
                    <a:pt x="688" y="402"/>
                  </a:lnTo>
                  <a:lnTo>
                    <a:pt x="694" y="368"/>
                  </a:lnTo>
                  <a:lnTo>
                    <a:pt x="696" y="334"/>
                  </a:lnTo>
                  <a:lnTo>
                    <a:pt x="696" y="334"/>
                  </a:lnTo>
                  <a:lnTo>
                    <a:pt x="694" y="298"/>
                  </a:lnTo>
                  <a:lnTo>
                    <a:pt x="688" y="262"/>
                  </a:lnTo>
                  <a:lnTo>
                    <a:pt x="680" y="230"/>
                  </a:lnTo>
                  <a:lnTo>
                    <a:pt x="670" y="198"/>
                  </a:lnTo>
                  <a:lnTo>
                    <a:pt x="656" y="168"/>
                  </a:lnTo>
                  <a:lnTo>
                    <a:pt x="640" y="140"/>
                  </a:lnTo>
                  <a:lnTo>
                    <a:pt x="620" y="116"/>
                  </a:lnTo>
                  <a:lnTo>
                    <a:pt x="600" y="92"/>
                  </a:lnTo>
                  <a:lnTo>
                    <a:pt x="576" y="72"/>
                  </a:lnTo>
                  <a:lnTo>
                    <a:pt x="548" y="52"/>
                  </a:lnTo>
                  <a:lnTo>
                    <a:pt x="520" y="36"/>
                  </a:lnTo>
                  <a:lnTo>
                    <a:pt x="490" y="24"/>
                  </a:lnTo>
                  <a:lnTo>
                    <a:pt x="458" y="14"/>
                  </a:lnTo>
                  <a:lnTo>
                    <a:pt x="422" y="6"/>
                  </a:lnTo>
                  <a:lnTo>
                    <a:pt x="386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10" y="0"/>
                  </a:lnTo>
                  <a:lnTo>
                    <a:pt x="274" y="6"/>
                  </a:lnTo>
                  <a:lnTo>
                    <a:pt x="238" y="12"/>
                  </a:lnTo>
                  <a:lnTo>
                    <a:pt x="206" y="24"/>
                  </a:lnTo>
                  <a:lnTo>
                    <a:pt x="176" y="36"/>
                  </a:lnTo>
                  <a:lnTo>
                    <a:pt x="146" y="52"/>
                  </a:lnTo>
                  <a:lnTo>
                    <a:pt x="120" y="70"/>
                  </a:lnTo>
                  <a:lnTo>
                    <a:pt x="96" y="90"/>
                  </a:lnTo>
                  <a:lnTo>
                    <a:pt x="74" y="114"/>
                  </a:lnTo>
                  <a:lnTo>
                    <a:pt x="54" y="140"/>
                  </a:lnTo>
                  <a:lnTo>
                    <a:pt x="38" y="166"/>
                  </a:lnTo>
                  <a:lnTo>
                    <a:pt x="24" y="196"/>
                  </a:lnTo>
                  <a:lnTo>
                    <a:pt x="14" y="228"/>
                  </a:lnTo>
                  <a:lnTo>
                    <a:pt x="6" y="262"/>
                  </a:lnTo>
                  <a:lnTo>
                    <a:pt x="0" y="296"/>
                  </a:lnTo>
                  <a:lnTo>
                    <a:pt x="0" y="334"/>
                  </a:lnTo>
                  <a:lnTo>
                    <a:pt x="0" y="334"/>
                  </a:lnTo>
                  <a:lnTo>
                    <a:pt x="0" y="370"/>
                  </a:lnTo>
                  <a:lnTo>
                    <a:pt x="6" y="406"/>
                  </a:lnTo>
                  <a:lnTo>
                    <a:pt x="14" y="438"/>
                  </a:lnTo>
                  <a:lnTo>
                    <a:pt x="24" y="470"/>
                  </a:lnTo>
                  <a:lnTo>
                    <a:pt x="38" y="500"/>
                  </a:lnTo>
                  <a:lnTo>
                    <a:pt x="56" y="530"/>
                  </a:lnTo>
                  <a:lnTo>
                    <a:pt x="74" y="556"/>
                  </a:lnTo>
                  <a:lnTo>
                    <a:pt x="96" y="580"/>
                  </a:lnTo>
                  <a:lnTo>
                    <a:pt x="122" y="600"/>
                  </a:lnTo>
                  <a:lnTo>
                    <a:pt x="148" y="620"/>
                  </a:lnTo>
                  <a:lnTo>
                    <a:pt x="176" y="636"/>
                  </a:lnTo>
                  <a:lnTo>
                    <a:pt x="208" y="650"/>
                  </a:lnTo>
                  <a:lnTo>
                    <a:pt x="240" y="662"/>
                  </a:lnTo>
                  <a:lnTo>
                    <a:pt x="274" y="670"/>
                  </a:lnTo>
                  <a:lnTo>
                    <a:pt x="310" y="674"/>
                  </a:lnTo>
                  <a:lnTo>
                    <a:pt x="348" y="676"/>
                  </a:lnTo>
                  <a:lnTo>
                    <a:pt x="348" y="67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80" name="Freeform 72">
              <a:extLst>
                <a:ext uri="{FF2B5EF4-FFF2-40B4-BE49-F238E27FC236}">
                  <a16:creationId xmlns:a16="http://schemas.microsoft.com/office/drawing/2014/main" id="{09DFB40E-154C-4C11-A021-213E33040A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54" y="2813"/>
              <a:ext cx="479" cy="682"/>
            </a:xfrm>
            <a:custGeom>
              <a:avLst/>
              <a:gdLst/>
              <a:ahLst/>
              <a:cxnLst>
                <a:cxn ang="0">
                  <a:pos x="412" y="138"/>
                </a:cxn>
                <a:cxn ang="0">
                  <a:pos x="324" y="126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8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38" y="2"/>
                </a:cxn>
                <a:cxn ang="0">
                  <a:pos x="412" y="138"/>
                </a:cxn>
              </a:cxnLst>
              <a:rect l="0" t="0" r="r" b="b"/>
              <a:pathLst>
                <a:path w="480" h="676">
                  <a:moveTo>
                    <a:pt x="412" y="138"/>
                  </a:moveTo>
                  <a:lnTo>
                    <a:pt x="412" y="138"/>
                  </a:lnTo>
                  <a:lnTo>
                    <a:pt x="352" y="128"/>
                  </a:lnTo>
                  <a:lnTo>
                    <a:pt x="324" y="126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4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8" y="380"/>
                  </a:lnTo>
                  <a:lnTo>
                    <a:pt x="168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2" y="0"/>
                  </a:lnTo>
                  <a:lnTo>
                    <a:pt x="338" y="2"/>
                  </a:lnTo>
                  <a:lnTo>
                    <a:pt x="412" y="10"/>
                  </a:lnTo>
                  <a:lnTo>
                    <a:pt x="41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81" name="Freeform 73">
              <a:extLst>
                <a:ext uri="{FF2B5EF4-FFF2-40B4-BE49-F238E27FC236}">
                  <a16:creationId xmlns:a16="http://schemas.microsoft.com/office/drawing/2014/main" id="{9784C465-71A6-4E35-AE79-BC5842EE85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27" y="2579"/>
              <a:ext cx="244" cy="888"/>
            </a:xfrm>
            <a:custGeom>
              <a:avLst/>
              <a:gdLst/>
              <a:ahLst/>
              <a:cxnLst>
                <a:cxn ang="0">
                  <a:pos x="20" y="890"/>
                </a:cxn>
                <a:cxn ang="0">
                  <a:pos x="20" y="890"/>
                </a:cxn>
                <a:cxn ang="0">
                  <a:pos x="26" y="786"/>
                </a:cxn>
                <a:cxn ang="0">
                  <a:pos x="28" y="660"/>
                </a:cxn>
                <a:cxn ang="0">
                  <a:pos x="28" y="314"/>
                </a:cxn>
                <a:cxn ang="0">
                  <a:pos x="28" y="314"/>
                </a:cxn>
                <a:cxn ang="0">
                  <a:pos x="26" y="224"/>
                </a:cxn>
                <a:cxn ang="0">
                  <a:pos x="20" y="144"/>
                </a:cxn>
                <a:cxn ang="0">
                  <a:pos x="12" y="72"/>
                </a:cxn>
                <a:cxn ang="0">
                  <a:pos x="0" y="0"/>
                </a:cxn>
                <a:cxn ang="0">
                  <a:pos x="230" y="0"/>
                </a:cxn>
                <a:cxn ang="0">
                  <a:pos x="230" y="0"/>
                </a:cxn>
                <a:cxn ang="0">
                  <a:pos x="230" y="54"/>
                </a:cxn>
                <a:cxn ang="0">
                  <a:pos x="226" y="114"/>
                </a:cxn>
                <a:cxn ang="0">
                  <a:pos x="224" y="180"/>
                </a:cxn>
                <a:cxn ang="0">
                  <a:pos x="224" y="254"/>
                </a:cxn>
                <a:cxn ang="0">
                  <a:pos x="224" y="578"/>
                </a:cxn>
                <a:cxn ang="0">
                  <a:pos x="224" y="578"/>
                </a:cxn>
                <a:cxn ang="0">
                  <a:pos x="226" y="654"/>
                </a:cxn>
                <a:cxn ang="0">
                  <a:pos x="232" y="736"/>
                </a:cxn>
                <a:cxn ang="0">
                  <a:pos x="240" y="818"/>
                </a:cxn>
                <a:cxn ang="0">
                  <a:pos x="250" y="890"/>
                </a:cxn>
                <a:cxn ang="0">
                  <a:pos x="20" y="890"/>
                </a:cxn>
              </a:cxnLst>
              <a:rect l="0" t="0" r="r" b="b"/>
              <a:pathLst>
                <a:path w="250" h="890">
                  <a:moveTo>
                    <a:pt x="20" y="890"/>
                  </a:moveTo>
                  <a:lnTo>
                    <a:pt x="20" y="890"/>
                  </a:lnTo>
                  <a:lnTo>
                    <a:pt x="26" y="786"/>
                  </a:lnTo>
                  <a:lnTo>
                    <a:pt x="28" y="660"/>
                  </a:lnTo>
                  <a:lnTo>
                    <a:pt x="28" y="314"/>
                  </a:lnTo>
                  <a:lnTo>
                    <a:pt x="28" y="314"/>
                  </a:lnTo>
                  <a:lnTo>
                    <a:pt x="26" y="224"/>
                  </a:lnTo>
                  <a:lnTo>
                    <a:pt x="20" y="144"/>
                  </a:lnTo>
                  <a:lnTo>
                    <a:pt x="12" y="72"/>
                  </a:lnTo>
                  <a:lnTo>
                    <a:pt x="0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0" y="54"/>
                  </a:lnTo>
                  <a:lnTo>
                    <a:pt x="226" y="114"/>
                  </a:lnTo>
                  <a:lnTo>
                    <a:pt x="224" y="180"/>
                  </a:lnTo>
                  <a:lnTo>
                    <a:pt x="224" y="254"/>
                  </a:lnTo>
                  <a:lnTo>
                    <a:pt x="224" y="578"/>
                  </a:lnTo>
                  <a:lnTo>
                    <a:pt x="224" y="578"/>
                  </a:lnTo>
                  <a:lnTo>
                    <a:pt x="226" y="654"/>
                  </a:lnTo>
                  <a:lnTo>
                    <a:pt x="232" y="736"/>
                  </a:lnTo>
                  <a:lnTo>
                    <a:pt x="240" y="818"/>
                  </a:lnTo>
                  <a:lnTo>
                    <a:pt x="250" y="890"/>
                  </a:lnTo>
                  <a:lnTo>
                    <a:pt x="20" y="89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82" name="Freeform 74">
              <a:extLst>
                <a:ext uri="{FF2B5EF4-FFF2-40B4-BE49-F238E27FC236}">
                  <a16:creationId xmlns:a16="http://schemas.microsoft.com/office/drawing/2014/main" id="{0F06E016-1641-46D5-83FA-34529FEE8A4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903" y="2813"/>
              <a:ext cx="723" cy="944"/>
            </a:xfrm>
            <a:custGeom>
              <a:avLst/>
              <a:gdLst/>
              <a:ahLst/>
              <a:cxnLst>
                <a:cxn ang="0">
                  <a:pos x="204" y="328"/>
                </a:cxn>
                <a:cxn ang="0">
                  <a:pos x="214" y="264"/>
                </a:cxn>
                <a:cxn ang="0">
                  <a:pos x="236" y="212"/>
                </a:cxn>
                <a:cxn ang="0">
                  <a:pos x="268" y="170"/>
                </a:cxn>
                <a:cxn ang="0">
                  <a:pos x="312" y="146"/>
                </a:cxn>
                <a:cxn ang="0">
                  <a:pos x="370" y="136"/>
                </a:cxn>
                <a:cxn ang="0">
                  <a:pos x="406" y="140"/>
                </a:cxn>
                <a:cxn ang="0">
                  <a:pos x="456" y="160"/>
                </a:cxn>
                <a:cxn ang="0">
                  <a:pos x="496" y="196"/>
                </a:cxn>
                <a:cxn ang="0">
                  <a:pos x="526" y="246"/>
                </a:cxn>
                <a:cxn ang="0">
                  <a:pos x="542" y="306"/>
                </a:cxn>
                <a:cxn ang="0">
                  <a:pos x="546" y="352"/>
                </a:cxn>
                <a:cxn ang="0">
                  <a:pos x="540" y="410"/>
                </a:cxn>
                <a:cxn ang="0">
                  <a:pos x="522" y="460"/>
                </a:cxn>
                <a:cxn ang="0">
                  <a:pos x="492" y="498"/>
                </a:cxn>
                <a:cxn ang="0">
                  <a:pos x="450" y="526"/>
                </a:cxn>
                <a:cxn ang="0">
                  <a:pos x="398" y="538"/>
                </a:cxn>
                <a:cxn ang="0">
                  <a:pos x="358" y="538"/>
                </a:cxn>
                <a:cxn ang="0">
                  <a:pos x="304" y="526"/>
                </a:cxn>
                <a:cxn ang="0">
                  <a:pos x="260" y="502"/>
                </a:cxn>
                <a:cxn ang="0">
                  <a:pos x="230" y="466"/>
                </a:cxn>
                <a:cxn ang="0">
                  <a:pos x="210" y="414"/>
                </a:cxn>
                <a:cxn ang="0">
                  <a:pos x="204" y="352"/>
                </a:cxn>
                <a:cxn ang="0">
                  <a:pos x="230" y="926"/>
                </a:cxn>
                <a:cxn ang="0">
                  <a:pos x="218" y="726"/>
                </a:cxn>
                <a:cxn ang="0">
                  <a:pos x="218" y="614"/>
                </a:cxn>
                <a:cxn ang="0">
                  <a:pos x="296" y="654"/>
                </a:cxn>
                <a:cxn ang="0">
                  <a:pos x="384" y="674"/>
                </a:cxn>
                <a:cxn ang="0">
                  <a:pos x="454" y="674"/>
                </a:cxn>
                <a:cxn ang="0">
                  <a:pos x="544" y="652"/>
                </a:cxn>
                <a:cxn ang="0">
                  <a:pos x="618" y="604"/>
                </a:cxn>
                <a:cxn ang="0">
                  <a:pos x="674" y="536"/>
                </a:cxn>
                <a:cxn ang="0">
                  <a:pos x="710" y="450"/>
                </a:cxn>
                <a:cxn ang="0">
                  <a:pos x="722" y="350"/>
                </a:cxn>
                <a:cxn ang="0">
                  <a:pos x="716" y="276"/>
                </a:cxn>
                <a:cxn ang="0">
                  <a:pos x="686" y="178"/>
                </a:cxn>
                <a:cxn ang="0">
                  <a:pos x="636" y="98"/>
                </a:cxn>
                <a:cxn ang="0">
                  <a:pos x="566" y="40"/>
                </a:cxn>
                <a:cxn ang="0">
                  <a:pos x="478" y="6"/>
                </a:cxn>
                <a:cxn ang="0">
                  <a:pos x="412" y="0"/>
                </a:cxn>
                <a:cxn ang="0">
                  <a:pos x="348" y="6"/>
                </a:cxn>
                <a:cxn ang="0">
                  <a:pos x="298" y="22"/>
                </a:cxn>
                <a:cxn ang="0">
                  <a:pos x="226" y="70"/>
                </a:cxn>
                <a:cxn ang="0">
                  <a:pos x="190" y="106"/>
                </a:cxn>
                <a:cxn ang="0">
                  <a:pos x="168" y="16"/>
                </a:cxn>
                <a:cxn ang="0">
                  <a:pos x="16" y="110"/>
                </a:cxn>
                <a:cxn ang="0">
                  <a:pos x="38" y="270"/>
                </a:cxn>
                <a:cxn ang="0">
                  <a:pos x="40" y="614"/>
                </a:cxn>
                <a:cxn ang="0">
                  <a:pos x="38" y="694"/>
                </a:cxn>
                <a:cxn ang="0">
                  <a:pos x="230" y="926"/>
                </a:cxn>
              </a:cxnLst>
              <a:rect l="0" t="0" r="r" b="b"/>
              <a:pathLst>
                <a:path w="722" h="938">
                  <a:moveTo>
                    <a:pt x="204" y="352"/>
                  </a:moveTo>
                  <a:lnTo>
                    <a:pt x="204" y="352"/>
                  </a:lnTo>
                  <a:lnTo>
                    <a:pt x="204" y="328"/>
                  </a:lnTo>
                  <a:lnTo>
                    <a:pt x="206" y="306"/>
                  </a:lnTo>
                  <a:lnTo>
                    <a:pt x="210" y="284"/>
                  </a:lnTo>
                  <a:lnTo>
                    <a:pt x="214" y="264"/>
                  </a:lnTo>
                  <a:lnTo>
                    <a:pt x="220" y="246"/>
                  </a:lnTo>
                  <a:lnTo>
                    <a:pt x="226" y="228"/>
                  </a:lnTo>
                  <a:lnTo>
                    <a:pt x="236" y="212"/>
                  </a:lnTo>
                  <a:lnTo>
                    <a:pt x="244" y="196"/>
                  </a:lnTo>
                  <a:lnTo>
                    <a:pt x="256" y="182"/>
                  </a:lnTo>
                  <a:lnTo>
                    <a:pt x="268" y="170"/>
                  </a:lnTo>
                  <a:lnTo>
                    <a:pt x="282" y="160"/>
                  </a:lnTo>
                  <a:lnTo>
                    <a:pt x="296" y="152"/>
                  </a:lnTo>
                  <a:lnTo>
                    <a:pt x="312" y="146"/>
                  </a:lnTo>
                  <a:lnTo>
                    <a:pt x="330" y="140"/>
                  </a:lnTo>
                  <a:lnTo>
                    <a:pt x="350" y="138"/>
                  </a:lnTo>
                  <a:lnTo>
                    <a:pt x="370" y="136"/>
                  </a:lnTo>
                  <a:lnTo>
                    <a:pt x="370" y="136"/>
                  </a:lnTo>
                  <a:lnTo>
                    <a:pt x="388" y="138"/>
                  </a:lnTo>
                  <a:lnTo>
                    <a:pt x="406" y="140"/>
                  </a:lnTo>
                  <a:lnTo>
                    <a:pt x="424" y="146"/>
                  </a:lnTo>
                  <a:lnTo>
                    <a:pt x="440" y="152"/>
                  </a:lnTo>
                  <a:lnTo>
                    <a:pt x="456" y="160"/>
                  </a:lnTo>
                  <a:lnTo>
                    <a:pt x="470" y="172"/>
                  </a:lnTo>
                  <a:lnTo>
                    <a:pt x="484" y="184"/>
                  </a:lnTo>
                  <a:lnTo>
                    <a:pt x="496" y="196"/>
                  </a:lnTo>
                  <a:lnTo>
                    <a:pt x="506" y="212"/>
                  </a:lnTo>
                  <a:lnTo>
                    <a:pt x="516" y="228"/>
                  </a:lnTo>
                  <a:lnTo>
                    <a:pt x="526" y="246"/>
                  </a:lnTo>
                  <a:lnTo>
                    <a:pt x="532" y="264"/>
                  </a:lnTo>
                  <a:lnTo>
                    <a:pt x="538" y="284"/>
                  </a:lnTo>
                  <a:lnTo>
                    <a:pt x="542" y="306"/>
                  </a:lnTo>
                  <a:lnTo>
                    <a:pt x="544" y="328"/>
                  </a:lnTo>
                  <a:lnTo>
                    <a:pt x="546" y="352"/>
                  </a:lnTo>
                  <a:lnTo>
                    <a:pt x="546" y="352"/>
                  </a:lnTo>
                  <a:lnTo>
                    <a:pt x="544" y="372"/>
                  </a:lnTo>
                  <a:lnTo>
                    <a:pt x="542" y="392"/>
                  </a:lnTo>
                  <a:lnTo>
                    <a:pt x="540" y="410"/>
                  </a:lnTo>
                  <a:lnTo>
                    <a:pt x="534" y="428"/>
                  </a:lnTo>
                  <a:lnTo>
                    <a:pt x="528" y="444"/>
                  </a:lnTo>
                  <a:lnTo>
                    <a:pt x="522" y="460"/>
                  </a:lnTo>
                  <a:lnTo>
                    <a:pt x="512" y="474"/>
                  </a:lnTo>
                  <a:lnTo>
                    <a:pt x="502" y="488"/>
                  </a:lnTo>
                  <a:lnTo>
                    <a:pt x="492" y="498"/>
                  </a:lnTo>
                  <a:lnTo>
                    <a:pt x="480" y="508"/>
                  </a:lnTo>
                  <a:lnTo>
                    <a:pt x="466" y="518"/>
                  </a:lnTo>
                  <a:lnTo>
                    <a:pt x="450" y="526"/>
                  </a:lnTo>
                  <a:lnTo>
                    <a:pt x="434" y="530"/>
                  </a:lnTo>
                  <a:lnTo>
                    <a:pt x="416" y="536"/>
                  </a:lnTo>
                  <a:lnTo>
                    <a:pt x="398" y="538"/>
                  </a:lnTo>
                  <a:lnTo>
                    <a:pt x="378" y="538"/>
                  </a:lnTo>
                  <a:lnTo>
                    <a:pt x="378" y="538"/>
                  </a:lnTo>
                  <a:lnTo>
                    <a:pt x="358" y="538"/>
                  </a:lnTo>
                  <a:lnTo>
                    <a:pt x="338" y="536"/>
                  </a:lnTo>
                  <a:lnTo>
                    <a:pt x="320" y="532"/>
                  </a:lnTo>
                  <a:lnTo>
                    <a:pt x="304" y="526"/>
                  </a:lnTo>
                  <a:lnTo>
                    <a:pt x="288" y="520"/>
                  </a:lnTo>
                  <a:lnTo>
                    <a:pt x="274" y="512"/>
                  </a:lnTo>
                  <a:lnTo>
                    <a:pt x="260" y="502"/>
                  </a:lnTo>
                  <a:lnTo>
                    <a:pt x="250" y="492"/>
                  </a:lnTo>
                  <a:lnTo>
                    <a:pt x="238" y="478"/>
                  </a:lnTo>
                  <a:lnTo>
                    <a:pt x="230" y="466"/>
                  </a:lnTo>
                  <a:lnTo>
                    <a:pt x="222" y="450"/>
                  </a:lnTo>
                  <a:lnTo>
                    <a:pt x="216" y="432"/>
                  </a:lnTo>
                  <a:lnTo>
                    <a:pt x="210" y="414"/>
                  </a:lnTo>
                  <a:lnTo>
                    <a:pt x="206" y="396"/>
                  </a:lnTo>
                  <a:lnTo>
                    <a:pt x="204" y="374"/>
                  </a:lnTo>
                  <a:lnTo>
                    <a:pt x="204" y="352"/>
                  </a:lnTo>
                  <a:lnTo>
                    <a:pt x="204" y="352"/>
                  </a:lnTo>
                  <a:close/>
                  <a:moveTo>
                    <a:pt x="230" y="926"/>
                  </a:moveTo>
                  <a:lnTo>
                    <a:pt x="230" y="926"/>
                  </a:lnTo>
                  <a:lnTo>
                    <a:pt x="222" y="854"/>
                  </a:lnTo>
                  <a:lnTo>
                    <a:pt x="218" y="784"/>
                  </a:lnTo>
                  <a:lnTo>
                    <a:pt x="218" y="726"/>
                  </a:lnTo>
                  <a:lnTo>
                    <a:pt x="218" y="688"/>
                  </a:lnTo>
                  <a:lnTo>
                    <a:pt x="218" y="614"/>
                  </a:lnTo>
                  <a:lnTo>
                    <a:pt x="218" y="614"/>
                  </a:lnTo>
                  <a:lnTo>
                    <a:pt x="254" y="634"/>
                  </a:lnTo>
                  <a:lnTo>
                    <a:pt x="274" y="646"/>
                  </a:lnTo>
                  <a:lnTo>
                    <a:pt x="296" y="654"/>
                  </a:lnTo>
                  <a:lnTo>
                    <a:pt x="322" y="664"/>
                  </a:lnTo>
                  <a:lnTo>
                    <a:pt x="350" y="670"/>
                  </a:lnTo>
                  <a:lnTo>
                    <a:pt x="384" y="674"/>
                  </a:lnTo>
                  <a:lnTo>
                    <a:pt x="420" y="676"/>
                  </a:lnTo>
                  <a:lnTo>
                    <a:pt x="420" y="676"/>
                  </a:lnTo>
                  <a:lnTo>
                    <a:pt x="454" y="674"/>
                  </a:lnTo>
                  <a:lnTo>
                    <a:pt x="484" y="670"/>
                  </a:lnTo>
                  <a:lnTo>
                    <a:pt x="514" y="662"/>
                  </a:lnTo>
                  <a:lnTo>
                    <a:pt x="544" y="652"/>
                  </a:lnTo>
                  <a:lnTo>
                    <a:pt x="570" y="638"/>
                  </a:lnTo>
                  <a:lnTo>
                    <a:pt x="594" y="622"/>
                  </a:lnTo>
                  <a:lnTo>
                    <a:pt x="618" y="604"/>
                  </a:lnTo>
                  <a:lnTo>
                    <a:pt x="638" y="584"/>
                  </a:lnTo>
                  <a:lnTo>
                    <a:pt x="658" y="560"/>
                  </a:lnTo>
                  <a:lnTo>
                    <a:pt x="674" y="536"/>
                  </a:lnTo>
                  <a:lnTo>
                    <a:pt x="688" y="510"/>
                  </a:lnTo>
                  <a:lnTo>
                    <a:pt x="700" y="480"/>
                  </a:lnTo>
                  <a:lnTo>
                    <a:pt x="710" y="450"/>
                  </a:lnTo>
                  <a:lnTo>
                    <a:pt x="716" y="418"/>
                  </a:lnTo>
                  <a:lnTo>
                    <a:pt x="720" y="384"/>
                  </a:lnTo>
                  <a:lnTo>
                    <a:pt x="722" y="350"/>
                  </a:lnTo>
                  <a:lnTo>
                    <a:pt x="722" y="350"/>
                  </a:lnTo>
                  <a:lnTo>
                    <a:pt x="720" y="312"/>
                  </a:lnTo>
                  <a:lnTo>
                    <a:pt x="716" y="276"/>
                  </a:lnTo>
                  <a:lnTo>
                    <a:pt x="708" y="242"/>
                  </a:lnTo>
                  <a:lnTo>
                    <a:pt x="700" y="208"/>
                  </a:lnTo>
                  <a:lnTo>
                    <a:pt x="686" y="178"/>
                  </a:lnTo>
                  <a:lnTo>
                    <a:pt x="672" y="150"/>
                  </a:lnTo>
                  <a:lnTo>
                    <a:pt x="656" y="122"/>
                  </a:lnTo>
                  <a:lnTo>
                    <a:pt x="636" y="98"/>
                  </a:lnTo>
                  <a:lnTo>
                    <a:pt x="614" y="76"/>
                  </a:lnTo>
                  <a:lnTo>
                    <a:pt x="592" y="56"/>
                  </a:lnTo>
                  <a:lnTo>
                    <a:pt x="566" y="40"/>
                  </a:lnTo>
                  <a:lnTo>
                    <a:pt x="538" y="26"/>
                  </a:lnTo>
                  <a:lnTo>
                    <a:pt x="510" y="14"/>
                  </a:lnTo>
                  <a:lnTo>
                    <a:pt x="478" y="6"/>
                  </a:lnTo>
                  <a:lnTo>
                    <a:pt x="446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90" y="0"/>
                  </a:lnTo>
                  <a:lnTo>
                    <a:pt x="368" y="2"/>
                  </a:lnTo>
                  <a:lnTo>
                    <a:pt x="348" y="6"/>
                  </a:lnTo>
                  <a:lnTo>
                    <a:pt x="330" y="10"/>
                  </a:lnTo>
                  <a:lnTo>
                    <a:pt x="314" y="14"/>
                  </a:lnTo>
                  <a:lnTo>
                    <a:pt x="298" y="22"/>
                  </a:lnTo>
                  <a:lnTo>
                    <a:pt x="270" y="36"/>
                  </a:lnTo>
                  <a:lnTo>
                    <a:pt x="246" y="52"/>
                  </a:lnTo>
                  <a:lnTo>
                    <a:pt x="226" y="70"/>
                  </a:lnTo>
                  <a:lnTo>
                    <a:pt x="208" y="88"/>
                  </a:lnTo>
                  <a:lnTo>
                    <a:pt x="190" y="106"/>
                  </a:lnTo>
                  <a:lnTo>
                    <a:pt x="190" y="106"/>
                  </a:lnTo>
                  <a:lnTo>
                    <a:pt x="180" y="60"/>
                  </a:lnTo>
                  <a:lnTo>
                    <a:pt x="174" y="38"/>
                  </a:lnTo>
                  <a:lnTo>
                    <a:pt x="168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16" y="110"/>
                  </a:lnTo>
                  <a:lnTo>
                    <a:pt x="28" y="190"/>
                  </a:lnTo>
                  <a:lnTo>
                    <a:pt x="34" y="230"/>
                  </a:lnTo>
                  <a:lnTo>
                    <a:pt x="38" y="270"/>
                  </a:lnTo>
                  <a:lnTo>
                    <a:pt x="40" y="310"/>
                  </a:lnTo>
                  <a:lnTo>
                    <a:pt x="40" y="352"/>
                  </a:lnTo>
                  <a:lnTo>
                    <a:pt x="40" y="614"/>
                  </a:lnTo>
                  <a:lnTo>
                    <a:pt x="40" y="614"/>
                  </a:lnTo>
                  <a:lnTo>
                    <a:pt x="40" y="652"/>
                  </a:lnTo>
                  <a:lnTo>
                    <a:pt x="38" y="694"/>
                  </a:lnTo>
                  <a:lnTo>
                    <a:pt x="30" y="788"/>
                  </a:lnTo>
                  <a:lnTo>
                    <a:pt x="14" y="938"/>
                  </a:lnTo>
                  <a:lnTo>
                    <a:pt x="230" y="9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  <p:sp>
          <p:nvSpPr>
            <p:cNvPr id="273483" name="Freeform 75">
              <a:extLst>
                <a:ext uri="{FF2B5EF4-FFF2-40B4-BE49-F238E27FC236}">
                  <a16:creationId xmlns:a16="http://schemas.microsoft.com/office/drawing/2014/main" id="{24D91B9E-96CF-4BE6-96D0-031FD818F1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11" y="2813"/>
              <a:ext cx="488" cy="682"/>
            </a:xfrm>
            <a:custGeom>
              <a:avLst/>
              <a:gdLst/>
              <a:ahLst/>
              <a:cxnLst>
                <a:cxn ang="0">
                  <a:pos x="396" y="136"/>
                </a:cxn>
                <a:cxn ang="0">
                  <a:pos x="322" y="124"/>
                </a:cxn>
                <a:cxn ang="0">
                  <a:pos x="294" y="124"/>
                </a:cxn>
                <a:cxn ang="0">
                  <a:pos x="248" y="126"/>
                </a:cxn>
                <a:cxn ang="0">
                  <a:pos x="210" y="136"/>
                </a:cxn>
                <a:cxn ang="0">
                  <a:pos x="186" y="152"/>
                </a:cxn>
                <a:cxn ang="0">
                  <a:pos x="178" y="174"/>
                </a:cxn>
                <a:cxn ang="0">
                  <a:pos x="178" y="180"/>
                </a:cxn>
                <a:cxn ang="0">
                  <a:pos x="188" y="202"/>
                </a:cxn>
                <a:cxn ang="0">
                  <a:pos x="220" y="228"/>
                </a:cxn>
                <a:cxn ang="0">
                  <a:pos x="264" y="254"/>
                </a:cxn>
                <a:cxn ang="0">
                  <a:pos x="316" y="282"/>
                </a:cxn>
                <a:cxn ang="0">
                  <a:pos x="370" y="314"/>
                </a:cxn>
                <a:cxn ang="0">
                  <a:pos x="424" y="354"/>
                </a:cxn>
                <a:cxn ang="0">
                  <a:pos x="446" y="380"/>
                </a:cxn>
                <a:cxn ang="0">
                  <a:pos x="464" y="410"/>
                </a:cxn>
                <a:cxn ang="0">
                  <a:pos x="476" y="444"/>
                </a:cxn>
                <a:cxn ang="0">
                  <a:pos x="480" y="482"/>
                </a:cxn>
                <a:cxn ang="0">
                  <a:pos x="480" y="504"/>
                </a:cxn>
                <a:cxn ang="0">
                  <a:pos x="470" y="546"/>
                </a:cxn>
                <a:cxn ang="0">
                  <a:pos x="450" y="582"/>
                </a:cxn>
                <a:cxn ang="0">
                  <a:pos x="422" y="612"/>
                </a:cxn>
                <a:cxn ang="0">
                  <a:pos x="386" y="636"/>
                </a:cxn>
                <a:cxn ang="0">
                  <a:pos x="342" y="656"/>
                </a:cxn>
                <a:cxn ang="0">
                  <a:pos x="292" y="668"/>
                </a:cxn>
                <a:cxn ang="0">
                  <a:pos x="234" y="674"/>
                </a:cxn>
                <a:cxn ang="0">
                  <a:pos x="204" y="676"/>
                </a:cxn>
                <a:cxn ang="0">
                  <a:pos x="150" y="674"/>
                </a:cxn>
                <a:cxn ang="0">
                  <a:pos x="58" y="658"/>
                </a:cxn>
                <a:cxn ang="0">
                  <a:pos x="12" y="510"/>
                </a:cxn>
                <a:cxn ang="0">
                  <a:pos x="54" y="522"/>
                </a:cxn>
                <a:cxn ang="0">
                  <a:pos x="130" y="542"/>
                </a:cxn>
                <a:cxn ang="0">
                  <a:pos x="184" y="550"/>
                </a:cxn>
                <a:cxn ang="0">
                  <a:pos x="210" y="552"/>
                </a:cxn>
                <a:cxn ang="0">
                  <a:pos x="244" y="548"/>
                </a:cxn>
                <a:cxn ang="0">
                  <a:pos x="274" y="536"/>
                </a:cxn>
                <a:cxn ang="0">
                  <a:pos x="296" y="516"/>
                </a:cxn>
                <a:cxn ang="0">
                  <a:pos x="304" y="488"/>
                </a:cxn>
                <a:cxn ang="0">
                  <a:pos x="304" y="480"/>
                </a:cxn>
                <a:cxn ang="0">
                  <a:pos x="294" y="460"/>
                </a:cxn>
                <a:cxn ang="0">
                  <a:pos x="266" y="436"/>
                </a:cxn>
                <a:cxn ang="0">
                  <a:pos x="222" y="410"/>
                </a:cxn>
                <a:cxn ang="0">
                  <a:pos x="166" y="380"/>
                </a:cxn>
                <a:cxn ang="0">
                  <a:pos x="110" y="346"/>
                </a:cxn>
                <a:cxn ang="0">
                  <a:pos x="56" y="298"/>
                </a:cxn>
                <a:cxn ang="0">
                  <a:pos x="34" y="272"/>
                </a:cxn>
                <a:cxn ang="0">
                  <a:pos x="16" y="240"/>
                </a:cxn>
                <a:cxn ang="0">
                  <a:pos x="4" y="208"/>
                </a:cxn>
                <a:cxn ang="0">
                  <a:pos x="0" y="174"/>
                </a:cxn>
                <a:cxn ang="0">
                  <a:pos x="2" y="154"/>
                </a:cxn>
                <a:cxn ang="0">
                  <a:pos x="12" y="116"/>
                </a:cxn>
                <a:cxn ang="0">
                  <a:pos x="32" y="84"/>
                </a:cxn>
                <a:cxn ang="0">
                  <a:pos x="60" y="56"/>
                </a:cxn>
                <a:cxn ang="0">
                  <a:pos x="94" y="34"/>
                </a:cxn>
                <a:cxn ang="0">
                  <a:pos x="136" y="18"/>
                </a:cxn>
                <a:cxn ang="0">
                  <a:pos x="184" y="6"/>
                </a:cxn>
                <a:cxn ang="0">
                  <a:pos x="236" y="0"/>
                </a:cxn>
                <a:cxn ang="0">
                  <a:pos x="264" y="0"/>
                </a:cxn>
                <a:cxn ang="0">
                  <a:pos x="344" y="4"/>
                </a:cxn>
                <a:cxn ang="0">
                  <a:pos x="396" y="136"/>
                </a:cxn>
              </a:cxnLst>
              <a:rect l="0" t="0" r="r" b="b"/>
              <a:pathLst>
                <a:path w="480" h="676">
                  <a:moveTo>
                    <a:pt x="396" y="136"/>
                  </a:moveTo>
                  <a:lnTo>
                    <a:pt x="396" y="136"/>
                  </a:lnTo>
                  <a:lnTo>
                    <a:pt x="346" y="128"/>
                  </a:lnTo>
                  <a:lnTo>
                    <a:pt x="322" y="124"/>
                  </a:lnTo>
                  <a:lnTo>
                    <a:pt x="294" y="124"/>
                  </a:lnTo>
                  <a:lnTo>
                    <a:pt x="294" y="124"/>
                  </a:lnTo>
                  <a:lnTo>
                    <a:pt x="270" y="124"/>
                  </a:lnTo>
                  <a:lnTo>
                    <a:pt x="248" y="126"/>
                  </a:lnTo>
                  <a:lnTo>
                    <a:pt x="228" y="130"/>
                  </a:lnTo>
                  <a:lnTo>
                    <a:pt x="210" y="136"/>
                  </a:lnTo>
                  <a:lnTo>
                    <a:pt x="196" y="144"/>
                  </a:lnTo>
                  <a:lnTo>
                    <a:pt x="186" y="152"/>
                  </a:lnTo>
                  <a:lnTo>
                    <a:pt x="180" y="162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80"/>
                  </a:lnTo>
                  <a:lnTo>
                    <a:pt x="180" y="188"/>
                  </a:lnTo>
                  <a:lnTo>
                    <a:pt x="188" y="202"/>
                  </a:lnTo>
                  <a:lnTo>
                    <a:pt x="202" y="214"/>
                  </a:lnTo>
                  <a:lnTo>
                    <a:pt x="220" y="228"/>
                  </a:lnTo>
                  <a:lnTo>
                    <a:pt x="240" y="242"/>
                  </a:lnTo>
                  <a:lnTo>
                    <a:pt x="264" y="254"/>
                  </a:lnTo>
                  <a:lnTo>
                    <a:pt x="316" y="282"/>
                  </a:lnTo>
                  <a:lnTo>
                    <a:pt x="316" y="282"/>
                  </a:lnTo>
                  <a:lnTo>
                    <a:pt x="342" y="298"/>
                  </a:lnTo>
                  <a:lnTo>
                    <a:pt x="370" y="314"/>
                  </a:lnTo>
                  <a:lnTo>
                    <a:pt x="398" y="332"/>
                  </a:lnTo>
                  <a:lnTo>
                    <a:pt x="424" y="354"/>
                  </a:lnTo>
                  <a:lnTo>
                    <a:pt x="436" y="366"/>
                  </a:lnTo>
                  <a:lnTo>
                    <a:pt x="446" y="380"/>
                  </a:lnTo>
                  <a:lnTo>
                    <a:pt x="456" y="394"/>
                  </a:lnTo>
                  <a:lnTo>
                    <a:pt x="464" y="410"/>
                  </a:lnTo>
                  <a:lnTo>
                    <a:pt x="472" y="426"/>
                  </a:lnTo>
                  <a:lnTo>
                    <a:pt x="476" y="444"/>
                  </a:lnTo>
                  <a:lnTo>
                    <a:pt x="480" y="462"/>
                  </a:lnTo>
                  <a:lnTo>
                    <a:pt x="480" y="482"/>
                  </a:lnTo>
                  <a:lnTo>
                    <a:pt x="480" y="482"/>
                  </a:lnTo>
                  <a:lnTo>
                    <a:pt x="480" y="504"/>
                  </a:lnTo>
                  <a:lnTo>
                    <a:pt x="476" y="526"/>
                  </a:lnTo>
                  <a:lnTo>
                    <a:pt x="470" y="546"/>
                  </a:lnTo>
                  <a:lnTo>
                    <a:pt x="460" y="564"/>
                  </a:lnTo>
                  <a:lnTo>
                    <a:pt x="450" y="582"/>
                  </a:lnTo>
                  <a:lnTo>
                    <a:pt x="436" y="598"/>
                  </a:lnTo>
                  <a:lnTo>
                    <a:pt x="422" y="612"/>
                  </a:lnTo>
                  <a:lnTo>
                    <a:pt x="404" y="626"/>
                  </a:lnTo>
                  <a:lnTo>
                    <a:pt x="386" y="636"/>
                  </a:lnTo>
                  <a:lnTo>
                    <a:pt x="364" y="648"/>
                  </a:lnTo>
                  <a:lnTo>
                    <a:pt x="342" y="656"/>
                  </a:lnTo>
                  <a:lnTo>
                    <a:pt x="318" y="662"/>
                  </a:lnTo>
                  <a:lnTo>
                    <a:pt x="292" y="668"/>
                  </a:lnTo>
                  <a:lnTo>
                    <a:pt x="264" y="672"/>
                  </a:lnTo>
                  <a:lnTo>
                    <a:pt x="234" y="674"/>
                  </a:lnTo>
                  <a:lnTo>
                    <a:pt x="204" y="676"/>
                  </a:lnTo>
                  <a:lnTo>
                    <a:pt x="204" y="676"/>
                  </a:lnTo>
                  <a:lnTo>
                    <a:pt x="176" y="674"/>
                  </a:lnTo>
                  <a:lnTo>
                    <a:pt x="150" y="674"/>
                  </a:lnTo>
                  <a:lnTo>
                    <a:pt x="104" y="666"/>
                  </a:lnTo>
                  <a:lnTo>
                    <a:pt x="58" y="658"/>
                  </a:lnTo>
                  <a:lnTo>
                    <a:pt x="12" y="646"/>
                  </a:lnTo>
                  <a:lnTo>
                    <a:pt x="12" y="510"/>
                  </a:lnTo>
                  <a:lnTo>
                    <a:pt x="12" y="510"/>
                  </a:lnTo>
                  <a:lnTo>
                    <a:pt x="54" y="522"/>
                  </a:lnTo>
                  <a:lnTo>
                    <a:pt x="102" y="536"/>
                  </a:lnTo>
                  <a:lnTo>
                    <a:pt x="130" y="542"/>
                  </a:lnTo>
                  <a:lnTo>
                    <a:pt x="156" y="546"/>
                  </a:lnTo>
                  <a:lnTo>
                    <a:pt x="184" y="550"/>
                  </a:lnTo>
                  <a:lnTo>
                    <a:pt x="210" y="552"/>
                  </a:lnTo>
                  <a:lnTo>
                    <a:pt x="210" y="552"/>
                  </a:lnTo>
                  <a:lnTo>
                    <a:pt x="228" y="550"/>
                  </a:lnTo>
                  <a:lnTo>
                    <a:pt x="244" y="548"/>
                  </a:lnTo>
                  <a:lnTo>
                    <a:pt x="260" y="542"/>
                  </a:lnTo>
                  <a:lnTo>
                    <a:pt x="274" y="536"/>
                  </a:lnTo>
                  <a:lnTo>
                    <a:pt x="286" y="526"/>
                  </a:lnTo>
                  <a:lnTo>
                    <a:pt x="296" y="516"/>
                  </a:lnTo>
                  <a:lnTo>
                    <a:pt x="302" y="502"/>
                  </a:lnTo>
                  <a:lnTo>
                    <a:pt x="304" y="488"/>
                  </a:lnTo>
                  <a:lnTo>
                    <a:pt x="304" y="488"/>
                  </a:lnTo>
                  <a:lnTo>
                    <a:pt x="304" y="480"/>
                  </a:lnTo>
                  <a:lnTo>
                    <a:pt x="302" y="474"/>
                  </a:lnTo>
                  <a:lnTo>
                    <a:pt x="294" y="460"/>
                  </a:lnTo>
                  <a:lnTo>
                    <a:pt x="282" y="448"/>
                  </a:lnTo>
                  <a:lnTo>
                    <a:pt x="266" y="436"/>
                  </a:lnTo>
                  <a:lnTo>
                    <a:pt x="246" y="424"/>
                  </a:lnTo>
                  <a:lnTo>
                    <a:pt x="222" y="410"/>
                  </a:lnTo>
                  <a:lnTo>
                    <a:pt x="166" y="380"/>
                  </a:lnTo>
                  <a:lnTo>
                    <a:pt x="166" y="380"/>
                  </a:lnTo>
                  <a:lnTo>
                    <a:pt x="138" y="364"/>
                  </a:lnTo>
                  <a:lnTo>
                    <a:pt x="110" y="346"/>
                  </a:lnTo>
                  <a:lnTo>
                    <a:pt x="82" y="324"/>
                  </a:lnTo>
                  <a:lnTo>
                    <a:pt x="56" y="298"/>
                  </a:lnTo>
                  <a:lnTo>
                    <a:pt x="44" y="286"/>
                  </a:lnTo>
                  <a:lnTo>
                    <a:pt x="34" y="272"/>
                  </a:lnTo>
                  <a:lnTo>
                    <a:pt x="24" y="256"/>
                  </a:lnTo>
                  <a:lnTo>
                    <a:pt x="16" y="240"/>
                  </a:lnTo>
                  <a:lnTo>
                    <a:pt x="10" y="224"/>
                  </a:lnTo>
                  <a:lnTo>
                    <a:pt x="4" y="208"/>
                  </a:lnTo>
                  <a:lnTo>
                    <a:pt x="2" y="19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2" y="154"/>
                  </a:lnTo>
                  <a:lnTo>
                    <a:pt x="6" y="134"/>
                  </a:lnTo>
                  <a:lnTo>
                    <a:pt x="12" y="116"/>
                  </a:lnTo>
                  <a:lnTo>
                    <a:pt x="20" y="100"/>
                  </a:lnTo>
                  <a:lnTo>
                    <a:pt x="32" y="84"/>
                  </a:lnTo>
                  <a:lnTo>
                    <a:pt x="44" y="70"/>
                  </a:lnTo>
                  <a:lnTo>
                    <a:pt x="60" y="56"/>
                  </a:lnTo>
                  <a:lnTo>
                    <a:pt x="76" y="44"/>
                  </a:lnTo>
                  <a:lnTo>
                    <a:pt x="94" y="34"/>
                  </a:lnTo>
                  <a:lnTo>
                    <a:pt x="114" y="24"/>
                  </a:lnTo>
                  <a:lnTo>
                    <a:pt x="136" y="18"/>
                  </a:lnTo>
                  <a:lnTo>
                    <a:pt x="160" y="10"/>
                  </a:lnTo>
                  <a:lnTo>
                    <a:pt x="184" y="6"/>
                  </a:lnTo>
                  <a:lnTo>
                    <a:pt x="210" y="2"/>
                  </a:lnTo>
                  <a:lnTo>
                    <a:pt x="236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304" y="0"/>
                  </a:lnTo>
                  <a:lnTo>
                    <a:pt x="344" y="4"/>
                  </a:lnTo>
                  <a:lnTo>
                    <a:pt x="422" y="12"/>
                  </a:lnTo>
                  <a:lnTo>
                    <a:pt x="396" y="1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b="0" dirty="0">
                <a:solidFill>
                  <a:srgbClr val="415A9C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20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  <p:sldLayoutId id="2147483958" r:id="rId12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Arial Black" pitchFamily="34" charset="0"/>
        </a:defRPr>
      </a:lvl9pPr>
    </p:titleStyle>
    <p:bodyStyle>
      <a:lvl1pPr marL="233363" indent="-2333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SzPct val="80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627063" indent="-2794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</a:defRPr>
      </a:lvl2pPr>
      <a:lvl3pPr marL="966788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</a:defRPr>
      </a:lvl3pPr>
      <a:lvl4pPr marL="1423988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1600">
          <a:solidFill>
            <a:schemeClr val="tx1"/>
          </a:solidFill>
          <a:latin typeface="+mn-lt"/>
        </a:defRPr>
      </a:lvl4pPr>
      <a:lvl5pPr marL="1828800" indent="-16986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chemeClr val="tx1"/>
          </a:solidFill>
          <a:latin typeface="+mn-lt"/>
        </a:defRPr>
      </a:lvl5pPr>
      <a:lvl6pPr marL="22860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6pPr>
      <a:lvl7pPr marL="27432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7pPr>
      <a:lvl8pPr marL="32004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8pPr>
      <a:lvl9pPr marL="3657600" indent="-169863" algn="l" rtl="0" fontAlgn="base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>
            <p:custDataLst>
              <p:tags r:id="rId38"/>
            </p:custDataLst>
          </p:nvPr>
        </p:nvGraphicFramePr>
        <p:xfrm>
          <a:off x="2120" y="2120"/>
          <a:ext cx="2116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think-cell Folie" r:id="rId41" imgW="353" imgH="353" progId="TCLayout.ActiveDocument.1">
                  <p:embed/>
                </p:oleObj>
              </mc:Choice>
              <mc:Fallback>
                <p:oleObj name="think-cell Folie" r:id="rId41" imgW="353" imgH="353" progId="TCLayout.ActiveDocument.1">
                  <p:embed/>
                  <p:pic>
                    <p:nvPicPr>
                      <p:cNvPr id="5" name="Object 4" hidden="1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2120" y="2120"/>
                        <a:ext cx="2116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431215" y="659336"/>
            <a:ext cx="11329573" cy="369332"/>
          </a:xfrm>
          <a:prstGeom prst="rect">
            <a:avLst/>
          </a:prstGeom>
          <a:noFill/>
        </p:spPr>
        <p:txBody>
          <a:bodyPr vert="horz" wrap="square" lIns="0" tIns="0" rIns="0" bIns="0" rtlCol="0" anchor="b" anchorCtr="0">
            <a:noAutofit/>
          </a:bodyPr>
          <a:lstStyle/>
          <a:p>
            <a:r>
              <a:rPr lang="en-US" dirty="0"/>
              <a:t>Single line headline only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39"/>
            </p:custDataLst>
          </p:nvPr>
        </p:nvSpPr>
        <p:spPr bwMode="gray">
          <a:xfrm>
            <a:off x="431215" y="1220696"/>
            <a:ext cx="11329573" cy="5088707"/>
          </a:xfrm>
          <a:prstGeom prst="rect">
            <a:avLst/>
          </a:prstGeom>
        </p:spPr>
        <p:txBody>
          <a:bodyPr vert="horz" lIns="72000" tIns="18000" rIns="72000" bIns="0" rtlCol="0" anchor="t" anchorCtr="0">
            <a:noAutofit/>
          </a:bodyPr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  <a:p>
            <a:pPr lvl="5"/>
            <a:r>
              <a:rPr lang="en-US" noProof="0" dirty="0"/>
              <a:t>Sixth level</a:t>
            </a:r>
          </a:p>
          <a:p>
            <a:pPr lvl="6"/>
            <a:r>
              <a:rPr lang="en-US" noProof="0" dirty="0"/>
              <a:t>Seventh level</a:t>
            </a:r>
          </a:p>
          <a:p>
            <a:pPr lvl="6"/>
            <a:r>
              <a:rPr lang="en-US" noProof="0" dirty="0"/>
              <a:t>Eighth level</a:t>
            </a:r>
          </a:p>
          <a:p>
            <a:pPr lvl="8"/>
            <a:r>
              <a:rPr lang="en-US" noProof="0" dirty="0"/>
              <a:t>Ninth level</a:t>
            </a:r>
          </a:p>
        </p:txBody>
      </p:sp>
      <p:grpSp>
        <p:nvGrpSpPr>
          <p:cNvPr id="28" name="Gruppieren 27"/>
          <p:cNvGrpSpPr/>
          <p:nvPr/>
        </p:nvGrpSpPr>
        <p:grpSpPr bwMode="gray">
          <a:xfrm>
            <a:off x="431801" y="6981493"/>
            <a:ext cx="11328987" cy="288040"/>
            <a:chOff x="323850" y="-531550"/>
            <a:chExt cx="8496740" cy="432060"/>
          </a:xfrm>
        </p:grpSpPr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7"/>
          <p:cNvGrpSpPr/>
          <p:nvPr/>
        </p:nvGrpSpPr>
        <p:grpSpPr bwMode="gray">
          <a:xfrm>
            <a:off x="12336687" y="260649"/>
            <a:ext cx="288221" cy="6336792"/>
            <a:chOff x="9252514" y="195486"/>
            <a:chExt cx="216166" cy="4752594"/>
          </a:xfrm>
        </p:grpSpPr>
        <p:cxnSp>
          <p:nvCxnSpPr>
            <p:cNvPr id="48" name="Gerade Verbindung 47"/>
            <p:cNvCxnSpPr/>
            <p:nvPr userDrawn="1"/>
          </p:nvCxnSpPr>
          <p:spPr bwMode="gray">
            <a:xfrm>
              <a:off x="9252650" y="91556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9252650" y="77150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9252650" y="494808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9252650" y="480406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>
              <a:off x="9252650" y="415597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>
              <a:off x="9252650" y="40119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>
              <a:off x="9252650" y="336386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>
              <a:off x="9252650" y="321984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55"/>
            <p:cNvCxnSpPr/>
            <p:nvPr userDrawn="1"/>
          </p:nvCxnSpPr>
          <p:spPr bwMode="gray">
            <a:xfrm>
              <a:off x="9252650" y="25717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 userDrawn="1"/>
          </p:nvCxnSpPr>
          <p:spPr bwMode="gray">
            <a:xfrm>
              <a:off x="9252650" y="242773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Gerade Verbindung 57"/>
            <p:cNvCxnSpPr/>
            <p:nvPr userDrawn="1"/>
          </p:nvCxnSpPr>
          <p:spPr bwMode="gray">
            <a:xfrm>
              <a:off x="9252650" y="177964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Gerade Verbindung 58"/>
            <p:cNvCxnSpPr/>
            <p:nvPr userDrawn="1"/>
          </p:nvCxnSpPr>
          <p:spPr bwMode="gray">
            <a:xfrm>
              <a:off x="9252650" y="163562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9252650" y="47320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81"/>
            <p:cNvCxnSpPr/>
            <p:nvPr userDrawn="1"/>
          </p:nvCxnSpPr>
          <p:spPr bwMode="gray">
            <a:xfrm>
              <a:off x="9252514" y="127560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Gerade Verbindung 82"/>
            <p:cNvCxnSpPr/>
            <p:nvPr userDrawn="1"/>
          </p:nvCxnSpPr>
          <p:spPr bwMode="gray">
            <a:xfrm>
              <a:off x="9252520" y="19548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85"/>
            <p:cNvCxnSpPr/>
            <p:nvPr userDrawn="1"/>
          </p:nvCxnSpPr>
          <p:spPr bwMode="gray">
            <a:xfrm>
              <a:off x="9252650" y="1419225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uppieren 63"/>
          <p:cNvGrpSpPr/>
          <p:nvPr/>
        </p:nvGrpSpPr>
        <p:grpSpPr bwMode="gray">
          <a:xfrm>
            <a:off x="-432906" y="260649"/>
            <a:ext cx="288221" cy="6336792"/>
            <a:chOff x="9252650" y="195486"/>
            <a:chExt cx="216166" cy="4752594"/>
          </a:xfrm>
        </p:grpSpPr>
        <p:cxnSp>
          <p:nvCxnSpPr>
            <p:cNvPr id="65" name="Gerade Verbindung 64"/>
            <p:cNvCxnSpPr/>
            <p:nvPr userDrawn="1"/>
          </p:nvCxnSpPr>
          <p:spPr bwMode="gray">
            <a:xfrm>
              <a:off x="9252650" y="91556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66"/>
            <p:cNvCxnSpPr/>
            <p:nvPr userDrawn="1"/>
          </p:nvCxnSpPr>
          <p:spPr bwMode="gray">
            <a:xfrm>
              <a:off x="9252650" y="77150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Gerade Verbindung 67"/>
            <p:cNvCxnSpPr/>
            <p:nvPr userDrawn="1"/>
          </p:nvCxnSpPr>
          <p:spPr bwMode="gray">
            <a:xfrm>
              <a:off x="9252650" y="494808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Gerade Verbindung 68"/>
            <p:cNvCxnSpPr/>
            <p:nvPr userDrawn="1"/>
          </p:nvCxnSpPr>
          <p:spPr bwMode="gray">
            <a:xfrm>
              <a:off x="9252650" y="480406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Gerade Verbindung 69"/>
            <p:cNvCxnSpPr/>
            <p:nvPr userDrawn="1"/>
          </p:nvCxnSpPr>
          <p:spPr bwMode="gray">
            <a:xfrm>
              <a:off x="9252650" y="415597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Gerade Verbindung 70"/>
            <p:cNvCxnSpPr/>
            <p:nvPr userDrawn="1"/>
          </p:nvCxnSpPr>
          <p:spPr bwMode="gray">
            <a:xfrm>
              <a:off x="9252650" y="40119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Gerade Verbindung 71"/>
            <p:cNvCxnSpPr/>
            <p:nvPr userDrawn="1"/>
          </p:nvCxnSpPr>
          <p:spPr bwMode="gray">
            <a:xfrm>
              <a:off x="9252650" y="336386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Gerade Verbindung 72"/>
            <p:cNvCxnSpPr/>
            <p:nvPr userDrawn="1"/>
          </p:nvCxnSpPr>
          <p:spPr bwMode="gray">
            <a:xfrm>
              <a:off x="9252650" y="321984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Gerade Verbindung 73"/>
            <p:cNvCxnSpPr/>
            <p:nvPr userDrawn="1"/>
          </p:nvCxnSpPr>
          <p:spPr bwMode="gray">
            <a:xfrm>
              <a:off x="9252650" y="25717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Gerade Verbindung 74"/>
            <p:cNvCxnSpPr/>
            <p:nvPr userDrawn="1"/>
          </p:nvCxnSpPr>
          <p:spPr bwMode="gray">
            <a:xfrm>
              <a:off x="9252650" y="242773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Gerade Verbindung 75"/>
            <p:cNvCxnSpPr/>
            <p:nvPr userDrawn="1"/>
          </p:nvCxnSpPr>
          <p:spPr bwMode="gray">
            <a:xfrm>
              <a:off x="9252650" y="177964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Gerade Verbindung 76"/>
            <p:cNvCxnSpPr/>
            <p:nvPr userDrawn="1"/>
          </p:nvCxnSpPr>
          <p:spPr bwMode="gray">
            <a:xfrm>
              <a:off x="9252650" y="163562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Gerade Verbindung 77"/>
            <p:cNvCxnSpPr/>
            <p:nvPr userDrawn="1"/>
          </p:nvCxnSpPr>
          <p:spPr bwMode="gray">
            <a:xfrm>
              <a:off x="9252650" y="4732050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Gerade Verbindung 80"/>
            <p:cNvCxnSpPr/>
            <p:nvPr userDrawn="1"/>
          </p:nvCxnSpPr>
          <p:spPr bwMode="gray">
            <a:xfrm>
              <a:off x="9252786" y="127560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Gerade Verbindung 83"/>
            <p:cNvCxnSpPr/>
            <p:nvPr userDrawn="1"/>
          </p:nvCxnSpPr>
          <p:spPr bwMode="gray">
            <a:xfrm>
              <a:off x="9252786" y="195486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84"/>
            <p:cNvCxnSpPr/>
            <p:nvPr userDrawn="1"/>
          </p:nvCxnSpPr>
          <p:spPr bwMode="gray">
            <a:xfrm>
              <a:off x="9252786" y="1413738"/>
              <a:ext cx="21603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VCT_Marker_ID_4" hidden="1"/>
          <p:cNvSpPr/>
          <p:nvPr>
            <p:custDataLst>
              <p:tags r:id="rId40"/>
            </p:custDataLst>
          </p:nvPr>
        </p:nvSpPr>
        <p:spPr bwMode="gray">
          <a:xfrm>
            <a:off x="1693335" y="169335"/>
            <a:ext cx="169334" cy="16933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898" tIns="60949" rIns="121898" bIns="6094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Bef>
                <a:spcPts val="400"/>
              </a:spcBef>
              <a:buFont typeface="Courier New" pitchFamily="49" charset="0"/>
              <a:buNone/>
            </a:pPr>
            <a:endParaRPr lang="en-US" sz="2133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3" name="TextBox 92"/>
          <p:cNvSpPr txBox="1"/>
          <p:nvPr userDrawn="1"/>
        </p:nvSpPr>
        <p:spPr>
          <a:xfrm>
            <a:off x="226423" y="642182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138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2"/>
                </a:solidFill>
                <a:latin typeface="+mn-lt"/>
                <a:ea typeface="+mn-ea"/>
                <a:cs typeface="+mn-cs"/>
              </a:rPr>
              <a:pPr marL="0" algn="l" defTabSz="1232138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kern="1200" dirty="0">
              <a:solidFill>
                <a:schemeClr val="bg2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1" name="Picture 60" descr="IPSOS_GAMECHANGERS_blue.png"/>
          <p:cNvPicPr>
            <a:picLocks noChangeAspect="1"/>
          </p:cNvPicPr>
          <p:nvPr userDrawn="1"/>
        </p:nvPicPr>
        <p:blipFill rotWithShape="1">
          <a:blip r:embed="rId4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671" b="-1"/>
          <a:stretch/>
        </p:blipFill>
        <p:spPr>
          <a:xfrm>
            <a:off x="11472599" y="6283307"/>
            <a:ext cx="483188" cy="45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970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  <p:sldLayoutId id="2147483982" r:id="rId13"/>
    <p:sldLayoutId id="2147483983" r:id="rId14"/>
    <p:sldLayoutId id="2147483984" r:id="rId15"/>
    <p:sldLayoutId id="2147483985" r:id="rId16"/>
    <p:sldLayoutId id="2147483986" r:id="rId17"/>
    <p:sldLayoutId id="2147483987" r:id="rId18"/>
    <p:sldLayoutId id="2147483988" r:id="rId19"/>
    <p:sldLayoutId id="2147483989" r:id="rId20"/>
    <p:sldLayoutId id="2147483990" r:id="rId21"/>
    <p:sldLayoutId id="2147483991" r:id="rId22"/>
    <p:sldLayoutId id="2147483992" r:id="rId23"/>
    <p:sldLayoutId id="2147483993" r:id="rId24"/>
    <p:sldLayoutId id="2147483994" r:id="rId25"/>
    <p:sldLayoutId id="2147483995" r:id="rId26"/>
    <p:sldLayoutId id="2147483996" r:id="rId27"/>
    <p:sldLayoutId id="2147483997" r:id="rId28"/>
    <p:sldLayoutId id="2147483998" r:id="rId29"/>
    <p:sldLayoutId id="2147483999" r:id="rId30"/>
    <p:sldLayoutId id="2147484000" r:id="rId31"/>
    <p:sldLayoutId id="2147484001" r:id="rId32"/>
    <p:sldLayoutId id="2147484002" r:id="rId33"/>
    <p:sldLayoutId id="2147484003" r:id="rId34"/>
    <p:sldLayoutId id="2147484004" r:id="rId35"/>
  </p:sldLayoutIdLst>
  <p:hf hdr="0" ftr="0" dt="0"/>
  <p:txStyles>
    <p:titleStyle>
      <a:lvl1pPr algn="l" defTabSz="1218965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Arial" pitchFamily="34" charset="0"/>
        <a:buNone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1pPr>
      <a:lvl2pPr marL="239954" marR="0" indent="-2399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2pPr>
      <a:lvl3pPr marL="479907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3pPr>
      <a:lvl4pPr marL="719861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4pPr>
      <a:lvl5pPr marL="959815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5pPr>
      <a:lvl6pPr marL="959815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6pPr>
      <a:lvl7pPr marL="959815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7pPr>
      <a:lvl8pPr marL="719861" indent="-239954" algn="l" defTabSz="1218965" rtl="0" eaLnBrk="1" latinLnBrk="0" hangingPunct="1">
        <a:spcBef>
          <a:spcPts val="400"/>
        </a:spcBef>
        <a:spcAft>
          <a:spcPts val="0"/>
        </a:spcAft>
        <a:buFont typeface="Arial" pitchFamily="34" charset="0"/>
        <a:buChar char="•"/>
        <a:defRPr sz="2133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8pPr>
      <a:lvl9pPr marL="959815" marR="0" indent="-241254" algn="l" defTabSz="1218965" rtl="0" eaLnBrk="1" fontAlgn="auto" latinLnBrk="0" hangingPunct="1">
        <a:lnSpc>
          <a:spcPct val="100000"/>
        </a:lnSpc>
        <a:spcBef>
          <a:spcPts val="400"/>
        </a:spcBef>
        <a:spcAft>
          <a:spcPts val="0"/>
        </a:spcAft>
        <a:buClrTx/>
        <a:buSzTx/>
        <a:buFont typeface="Wingdings" panose="05000000000000000000" pitchFamily="2" charset="2"/>
        <a:buChar char="§"/>
        <a:tabLst/>
        <a:defRPr sz="2133" kern="1200">
          <a:solidFill>
            <a:schemeClr val="tx1"/>
          </a:solidFill>
          <a:latin typeface="+mn-lt"/>
          <a:ea typeface="+mn-ea"/>
          <a:cs typeface="Calibri" panose="020F0502020204030204" pitchFamily="34" charset="0"/>
        </a:defRPr>
      </a:lvl9pPr>
    </p:bodyStyle>
    <p:otherStyle>
      <a:defPPr>
        <a:defRPr lang="en-US"/>
      </a:defPPr>
      <a:lvl1pPr marL="0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82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65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47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28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10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892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374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857" algn="l" defTabSz="121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298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ydney Opera House, Austral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0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2314" y="1450659"/>
            <a:ext cx="61049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1" u="none" strike="noStrike" kern="5000" cap="none" spc="60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</a:rPr>
              <a:t>Getting to Know </a:t>
            </a:r>
          </a:p>
          <a:p>
            <a:pPr lvl="0">
              <a:defRPr/>
            </a:pPr>
            <a:r>
              <a:rPr lang="en-US" sz="4800" kern="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 Test</a:t>
            </a:r>
            <a:endParaRPr kumimoji="0" lang="th-TH" sz="4800" i="0" u="none" strike="noStrike" kern="0" cap="none" spc="30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32389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CB86C9-6D1C-4916-994B-F241FC091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548" y="0"/>
            <a:ext cx="5273964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627495-2FEC-428F-B77E-B7114AEEB6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358" y="0"/>
            <a:ext cx="5948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988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579578-74A4-4862-99C3-04ED10018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104" y="1330495"/>
            <a:ext cx="7880495" cy="533891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65DEAB-8667-478B-BA60-B863CC93ADA7}"/>
              </a:ext>
            </a:extLst>
          </p:cNvPr>
          <p:cNvSpPr/>
          <p:nvPr/>
        </p:nvSpPr>
        <p:spPr>
          <a:xfrm>
            <a:off x="0" y="-1"/>
            <a:ext cx="12192000" cy="1052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3401D5F-B114-42B8-A121-B5E90FC735BF}"/>
              </a:ext>
            </a:extLst>
          </p:cNvPr>
          <p:cNvSpPr txBox="1">
            <a:spLocks/>
          </p:cNvSpPr>
          <p:nvPr/>
        </p:nvSpPr>
        <p:spPr>
          <a:xfrm>
            <a:off x="337898" y="281826"/>
            <a:ext cx="10838642" cy="5313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1232345" rtl="0" eaLnBrk="1" latinLnBrk="0" hangingPunct="1">
              <a:lnSpc>
                <a:spcPct val="90000"/>
              </a:lnSpc>
              <a:spcBef>
                <a:spcPts val="544"/>
              </a:spcBef>
              <a:buNone/>
              <a:tabLst/>
              <a:defRPr sz="373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32345" rtl="0" eaLnBrk="1" fontAlgn="auto" latinLnBrk="0" hangingPunct="1">
              <a:lnSpc>
                <a:spcPct val="90000"/>
              </a:lnSpc>
              <a:spcBef>
                <a:spcPts val="54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Elements of a Concept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id="{3CBE5011-DA9A-4F93-8211-3B42B1054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9099" y="3138343"/>
            <a:ext cx="1905000" cy="571500"/>
          </a:xfrm>
          <a:prstGeom prst="wedgeRoundRectCallout">
            <a:avLst>
              <a:gd name="adj1" fmla="val -64602"/>
              <a:gd name="adj2" fmla="val 106399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>
                <a:latin typeface="Arial" panose="020B0604020202020204" pitchFamily="34" charset="0"/>
              </a:rPr>
              <a:t>Picture of the </a:t>
            </a:r>
            <a:br>
              <a:rPr lang="en-US" altLang="en-US" sz="1400" b="1">
                <a:latin typeface="Arial" panose="020B0604020202020204" pitchFamily="34" charset="0"/>
              </a:rPr>
            </a:br>
            <a:r>
              <a:rPr lang="en-US" altLang="en-US" sz="1400" b="1">
                <a:latin typeface="Arial" panose="020B0604020202020204" pitchFamily="34" charset="0"/>
              </a:rPr>
              <a:t>test product</a:t>
            </a:r>
          </a:p>
        </p:txBody>
      </p:sp>
      <p:sp>
        <p:nvSpPr>
          <p:cNvPr id="6" name="AutoShape 5">
            <a:extLst>
              <a:ext uri="{FF2B5EF4-FFF2-40B4-BE49-F238E27FC236}">
                <a16:creationId xmlns:a16="http://schemas.microsoft.com/office/drawing/2014/main" id="{3342DC23-B85F-430A-AB0C-44B2BAE8D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7518" y="4310504"/>
            <a:ext cx="1905000" cy="347759"/>
          </a:xfrm>
          <a:prstGeom prst="wedgeRoundRectCallout">
            <a:avLst>
              <a:gd name="adj1" fmla="val -79667"/>
              <a:gd name="adj2" fmla="val 111648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 dirty="0">
                <a:latin typeface="Arial" panose="020B0604020202020204" pitchFamily="34" charset="0"/>
              </a:rPr>
              <a:t>Brand Name</a:t>
            </a:r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DACAE6F0-0C27-4213-98CF-1F408BDAD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91" y="3030024"/>
            <a:ext cx="10826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 dirty="0">
                <a:latin typeface="Arial" panose="020B0604020202020204" pitchFamily="34" charset="0"/>
              </a:rPr>
              <a:t>Main Idea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C53148-FEDB-453F-9398-E0C9667B77D1}"/>
              </a:ext>
            </a:extLst>
          </p:cNvPr>
          <p:cNvSpPr txBox="1"/>
          <p:nvPr/>
        </p:nvSpPr>
        <p:spPr>
          <a:xfrm>
            <a:off x="177855" y="3334824"/>
            <a:ext cx="2039133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Reasons to believe (RTB)</a:t>
            </a:r>
          </a:p>
          <a:p>
            <a:r>
              <a:rPr lang="en-US" sz="1600" dirty="0"/>
              <a:t>Unique selling proposition/points (USP) </a:t>
            </a:r>
          </a:p>
        </p:txBody>
      </p:sp>
      <p:sp>
        <p:nvSpPr>
          <p:cNvPr id="9" name="Left Brace 8">
            <a:extLst>
              <a:ext uri="{FF2B5EF4-FFF2-40B4-BE49-F238E27FC236}">
                <a16:creationId xmlns:a16="http://schemas.microsoft.com/office/drawing/2014/main" id="{62B2C30F-E01D-492A-8B3B-78F117B7CF42}"/>
              </a:ext>
            </a:extLst>
          </p:cNvPr>
          <p:cNvSpPr/>
          <p:nvPr/>
        </p:nvSpPr>
        <p:spPr>
          <a:xfrm>
            <a:off x="2053087" y="2061713"/>
            <a:ext cx="328017" cy="4037162"/>
          </a:xfrm>
          <a:prstGeom prst="leftBrace">
            <a:avLst>
              <a:gd name="adj1" fmla="val 8333"/>
              <a:gd name="adj2" fmla="val 5106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173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4" descr="215061001a">
            <a:extLst>
              <a:ext uri="{FF2B5EF4-FFF2-40B4-BE49-F238E27FC236}">
                <a16:creationId xmlns:a16="http://schemas.microsoft.com/office/drawing/2014/main" id="{3EF3D35D-3545-4AF9-93A6-01256511FC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6"/>
          <a:stretch/>
        </p:blipFill>
        <p:spPr bwMode="auto">
          <a:xfrm>
            <a:off x="3389079" y="892600"/>
            <a:ext cx="4420323" cy="59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AutoShape 5">
            <a:extLst>
              <a:ext uri="{FF2B5EF4-FFF2-40B4-BE49-F238E27FC236}">
                <a16:creationId xmlns:a16="http://schemas.microsoft.com/office/drawing/2014/main" id="{65F5E526-CDE3-4089-A442-3309A4231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7617" y="1079781"/>
            <a:ext cx="1905000" cy="558800"/>
          </a:xfrm>
          <a:prstGeom prst="wedgeRoundRectCallout">
            <a:avLst>
              <a:gd name="adj1" fmla="val -79667"/>
              <a:gd name="adj2" fmla="val 111648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>
                <a:latin typeface="Arial" panose="020B0604020202020204" pitchFamily="34" charset="0"/>
              </a:rPr>
              <a:t>Brand Name / Headline</a:t>
            </a:r>
          </a:p>
        </p:txBody>
      </p:sp>
      <p:sp>
        <p:nvSpPr>
          <p:cNvPr id="32775" name="AutoShape 6">
            <a:extLst>
              <a:ext uri="{FF2B5EF4-FFF2-40B4-BE49-F238E27FC236}">
                <a16:creationId xmlns:a16="http://schemas.microsoft.com/office/drawing/2014/main" id="{E1952788-756E-43B0-911B-FC3927AF4E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716" y="1999657"/>
            <a:ext cx="1905000" cy="571500"/>
          </a:xfrm>
          <a:prstGeom prst="wedgeRoundRectCallout">
            <a:avLst>
              <a:gd name="adj1" fmla="val 74417"/>
              <a:gd name="adj2" fmla="val 95833"/>
              <a:gd name="adj3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>
                <a:latin typeface="Arial" panose="020B0604020202020204" pitchFamily="34" charset="0"/>
              </a:rPr>
              <a:t>Picture of the </a:t>
            </a:r>
            <a:br>
              <a:rPr lang="en-US" altLang="en-US" sz="1400" b="1">
                <a:latin typeface="Arial" panose="020B0604020202020204" pitchFamily="34" charset="0"/>
              </a:rPr>
            </a:br>
            <a:r>
              <a:rPr lang="en-US" altLang="en-US" sz="1400" b="1">
                <a:latin typeface="Arial" panose="020B0604020202020204" pitchFamily="34" charset="0"/>
              </a:rPr>
              <a:t>test product</a:t>
            </a:r>
          </a:p>
        </p:txBody>
      </p:sp>
      <p:sp>
        <p:nvSpPr>
          <p:cNvPr id="32776" name="AutoShape 8">
            <a:extLst>
              <a:ext uri="{FF2B5EF4-FFF2-40B4-BE49-F238E27FC236}">
                <a16:creationId xmlns:a16="http://schemas.microsoft.com/office/drawing/2014/main" id="{70C96636-5E83-4D27-BD93-7F56354072F4}"/>
              </a:ext>
            </a:extLst>
          </p:cNvPr>
          <p:cNvSpPr>
            <a:spLocks/>
          </p:cNvSpPr>
          <p:nvPr/>
        </p:nvSpPr>
        <p:spPr bwMode="auto">
          <a:xfrm>
            <a:off x="3205654" y="6292017"/>
            <a:ext cx="169862" cy="342900"/>
          </a:xfrm>
          <a:prstGeom prst="leftBrace">
            <a:avLst>
              <a:gd name="adj1" fmla="val 16822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D8B079A1-4CE1-409B-91D1-C8DFD84B5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4572" y="6077700"/>
            <a:ext cx="11160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 dirty="0">
                <a:latin typeface="Arial" panose="020B0604020202020204" pitchFamily="34" charset="0"/>
              </a:rPr>
              <a:t>Varieties, Size, and Price</a:t>
            </a:r>
          </a:p>
        </p:txBody>
      </p:sp>
      <p:sp>
        <p:nvSpPr>
          <p:cNvPr id="32778" name="AutoShape 11">
            <a:extLst>
              <a:ext uri="{FF2B5EF4-FFF2-40B4-BE49-F238E27FC236}">
                <a16:creationId xmlns:a16="http://schemas.microsoft.com/office/drawing/2014/main" id="{04A8422A-F5FA-4195-9AD8-AAE7634D8E8E}"/>
              </a:ext>
            </a:extLst>
          </p:cNvPr>
          <p:cNvSpPr>
            <a:spLocks/>
          </p:cNvSpPr>
          <p:nvPr/>
        </p:nvSpPr>
        <p:spPr bwMode="auto">
          <a:xfrm>
            <a:off x="7925523" y="4712425"/>
            <a:ext cx="145747" cy="1472715"/>
          </a:xfrm>
          <a:prstGeom prst="rightBrace">
            <a:avLst>
              <a:gd name="adj1" fmla="val 99242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2779" name="Text Box 12">
            <a:extLst>
              <a:ext uri="{FF2B5EF4-FFF2-40B4-BE49-F238E27FC236}">
                <a16:creationId xmlns:a16="http://schemas.microsoft.com/office/drawing/2014/main" id="{BEB4F664-065F-47F9-98DB-68320C414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4833" y="4712425"/>
            <a:ext cx="10826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400" b="1" dirty="0">
                <a:latin typeface="Arial" panose="020B0604020202020204" pitchFamily="34" charset="0"/>
              </a:rPr>
              <a:t>Main Idea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B20435-4D5F-4084-BE66-4A1A6E804FBE}"/>
              </a:ext>
            </a:extLst>
          </p:cNvPr>
          <p:cNvSpPr txBox="1"/>
          <p:nvPr/>
        </p:nvSpPr>
        <p:spPr>
          <a:xfrm>
            <a:off x="8200954" y="5017225"/>
            <a:ext cx="343608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Problem statements/Insights</a:t>
            </a:r>
          </a:p>
          <a:p>
            <a:endParaRPr lang="en-US" sz="1600" dirty="0"/>
          </a:p>
          <a:p>
            <a:r>
              <a:rPr lang="en-US" sz="1600" dirty="0"/>
              <a:t>Reasons to believe (RTB)</a:t>
            </a:r>
          </a:p>
          <a:p>
            <a:r>
              <a:rPr lang="en-US" sz="1600" dirty="0"/>
              <a:t>Unique selling proposition/points (USP)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1E6CBA-D1FE-4750-9997-320500896F84}"/>
              </a:ext>
            </a:extLst>
          </p:cNvPr>
          <p:cNvSpPr/>
          <p:nvPr/>
        </p:nvSpPr>
        <p:spPr>
          <a:xfrm>
            <a:off x="0" y="-1"/>
            <a:ext cx="12192000" cy="1052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37898" y="281826"/>
            <a:ext cx="10838642" cy="5313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1232345" rtl="0" eaLnBrk="1" latinLnBrk="0" hangingPunct="1">
              <a:lnSpc>
                <a:spcPct val="90000"/>
              </a:lnSpc>
              <a:spcBef>
                <a:spcPts val="544"/>
              </a:spcBef>
              <a:buNone/>
              <a:tabLst/>
              <a:defRPr sz="373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32345" rtl="0" eaLnBrk="1" fontAlgn="auto" latinLnBrk="0" hangingPunct="1">
              <a:lnSpc>
                <a:spcPct val="90000"/>
              </a:lnSpc>
              <a:spcBef>
                <a:spcPts val="54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Elements of a Concept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962" b="1061"/>
          <a:stretch/>
        </p:blipFill>
        <p:spPr>
          <a:xfrm>
            <a:off x="2206170" y="838200"/>
            <a:ext cx="7471229" cy="56061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22463" y="321136"/>
            <a:ext cx="10838642" cy="5170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1232345" rtl="0" eaLnBrk="1" latinLnBrk="0" hangingPunct="1">
              <a:lnSpc>
                <a:spcPct val="90000"/>
              </a:lnSpc>
              <a:spcBef>
                <a:spcPts val="544"/>
              </a:spcBef>
              <a:buNone/>
              <a:tabLst/>
              <a:defRPr sz="373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32345" rtl="0" eaLnBrk="1" fontAlgn="auto" latinLnBrk="0" hangingPunct="1">
              <a:lnSpc>
                <a:spcPct val="90000"/>
              </a:lnSpc>
              <a:spcBef>
                <a:spcPts val="54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22223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Concept Testing –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222223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Fisho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22223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30315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fisho black and whi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" r="187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862655" y="6301648"/>
            <a:ext cx="341499" cy="341913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6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2628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FAFC951-7128-4E9A-A4B0-5C3399387746}"/>
              </a:ext>
            </a:extLst>
          </p:cNvPr>
          <p:cNvGrpSpPr/>
          <p:nvPr/>
        </p:nvGrpSpPr>
        <p:grpSpPr>
          <a:xfrm>
            <a:off x="1524000" y="0"/>
            <a:ext cx="9144001" cy="6866934"/>
            <a:chOff x="-1" y="0"/>
            <a:chExt cx="9144001" cy="6866934"/>
          </a:xfrm>
        </p:grpSpPr>
        <p:pic>
          <p:nvPicPr>
            <p:cNvPr id="3" name="Picture 6" descr="http://www.foodfitfab.com/wp-content/uploads/2014/06/shutterstock_160593146.jpg">
              <a:extLst>
                <a:ext uri="{FF2B5EF4-FFF2-40B4-BE49-F238E27FC236}">
                  <a16:creationId xmlns:a16="http://schemas.microsoft.com/office/drawing/2014/main" id="{09BE80BA-081B-45B8-80AE-8F348F17CE9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email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0"/>
              <a:ext cx="9144001" cy="5139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ounded Rectangle 1">
              <a:extLst>
                <a:ext uri="{FF2B5EF4-FFF2-40B4-BE49-F238E27FC236}">
                  <a16:creationId xmlns:a16="http://schemas.microsoft.com/office/drawing/2014/main" id="{5BA327BF-9777-491C-B316-88546DE83EE8}"/>
                </a:ext>
              </a:extLst>
            </p:cNvPr>
            <p:cNvSpPr/>
            <p:nvPr/>
          </p:nvSpPr>
          <p:spPr>
            <a:xfrm>
              <a:off x="164432" y="0"/>
              <a:ext cx="8750968" cy="4872732"/>
            </a:xfrm>
            <a:prstGeom prst="roundRect">
              <a:avLst>
                <a:gd name="adj" fmla="val 7284"/>
              </a:avLst>
            </a:prstGeom>
            <a:solidFill>
              <a:schemeClr val="accent1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36E418D-B718-4567-A632-E9B9C3009E51}"/>
                </a:ext>
              </a:extLst>
            </p:cNvPr>
            <p:cNvSpPr txBox="1"/>
            <p:nvPr/>
          </p:nvSpPr>
          <p:spPr>
            <a:xfrm>
              <a:off x="439885" y="358874"/>
              <a:ext cx="8458200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ทุกวันนี้อากาศร้อนขึ้นทุกวัน ยิ่งเวลาออกไปนอกบ้าน ต้องเจอทั้งแดดทั้งความอบอ้าว โดยเฉพาะอย่างยิ่งช่วงหน้าร้อน ที่เครื่องดื่มคลายร้อนแบบเดิมๆก็เอาไม่อยู่ คงจะดีถ้ามีเครื่องดื่มที่ให้ความเย็นสดชื่นที่เหนือกว่ามาช่วย</a:t>
              </a:r>
            </a:p>
            <a:p>
              <a:endParaRPr lang="th-TH" sz="2400" dirty="0">
                <a:solidFill>
                  <a:prstClr val="black"/>
                </a:solidFill>
                <a:latin typeface="Calibri"/>
                <a:cs typeface="Cordia New"/>
              </a:endParaRPr>
            </a:p>
            <a:p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ใหม่ ขอแนะนำ เครื่องดื่มสมุนไพร สูตรจับเลี้ยง</a:t>
              </a:r>
              <a:r>
                <a:rPr lang="en-US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ยี่ห้อ </a:t>
              </a:r>
              <a:r>
                <a:rPr lang="th-TH" sz="2400" b="1" dirty="0">
                  <a:solidFill>
                    <a:prstClr val="black"/>
                  </a:solidFill>
                  <a:latin typeface="Calibri"/>
                  <a:cs typeface="Cordia New"/>
                </a:rPr>
                <a:t>จับใจ</a:t>
              </a:r>
              <a:r>
                <a:rPr lang="en-US" sz="2400" b="1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ตัวจริงเรื่องดับร้อน</a:t>
              </a:r>
              <a:r>
                <a:rPr lang="en-US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ด้วยความเย็นที่เหนือกว่าจากสมุนไพรธาตุเย็น </a:t>
              </a:r>
              <a:r>
                <a:rPr lang="en-US" sz="2400" dirty="0">
                  <a:solidFill>
                    <a:prstClr val="black"/>
                  </a:solidFill>
                  <a:latin typeface="Calibri"/>
                </a:rPr>
                <a:t>8 </a:t>
              </a:r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ชนิด ผสมผสานกันอย่างลงตัวเพื่อดับร้อนจากภายใน</a:t>
              </a:r>
              <a:r>
                <a:rPr lang="en-US" sz="2400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dirty="0">
                  <a:solidFill>
                    <a:prstClr val="black"/>
                  </a:solidFill>
                  <a:latin typeface="Calibri"/>
                  <a:cs typeface="Cordia New"/>
                </a:rPr>
                <a:t>ให้ความเย็นสดชื่นอีกระดับ พร้อมรสชาติอร่อยกลมกล่อม หอมสดชื่น เย็นจับใจ คลายร้อนทันทีทุกครั้งที่ดื่ม</a:t>
              </a:r>
              <a:endParaRPr lang="en-US" sz="2400" dirty="0">
                <a:solidFill>
                  <a:prstClr val="black"/>
                </a:solidFill>
                <a:latin typeface="Calibri"/>
              </a:endParaRPr>
            </a:p>
            <a:p>
              <a:endParaRPr lang="en-US" sz="2400" dirty="0">
                <a:solidFill>
                  <a:prstClr val="black"/>
                </a:solidFill>
                <a:latin typeface="Calibri"/>
              </a:endParaRPr>
            </a:p>
            <a:p>
              <a:r>
                <a:rPr lang="th-TH" sz="2400" b="1" i="1" dirty="0">
                  <a:solidFill>
                    <a:prstClr val="black"/>
                  </a:solidFill>
                  <a:latin typeface="Calibri"/>
                  <a:cs typeface="Cordia New"/>
                </a:rPr>
                <a:t>เย็นสดชื่นไปอีกขั้นกับ</a:t>
              </a:r>
              <a:r>
                <a:rPr lang="en-US" sz="2400" b="1" i="1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b="1" i="1" dirty="0">
                  <a:solidFill>
                    <a:prstClr val="black"/>
                  </a:solidFill>
                  <a:latin typeface="Calibri"/>
                  <a:cs typeface="Cordia New"/>
                </a:rPr>
                <a:t>เครื่องดื่มสมุนไพร</a:t>
              </a:r>
              <a:r>
                <a:rPr lang="en-US" sz="2400" b="1" i="1" dirty="0">
                  <a:solidFill>
                    <a:prstClr val="black"/>
                  </a:solidFill>
                  <a:latin typeface="Calibri"/>
                </a:rPr>
                <a:t> </a:t>
              </a:r>
              <a:r>
                <a:rPr lang="th-TH" sz="2400" b="1" i="1" dirty="0">
                  <a:solidFill>
                    <a:prstClr val="black"/>
                  </a:solidFill>
                  <a:latin typeface="Calibri"/>
                  <a:cs typeface="Cordia New"/>
                </a:rPr>
                <a:t>จับใจ</a:t>
              </a:r>
              <a:endParaRPr lang="en-US" sz="2400" b="1" i="1" dirty="0">
                <a:solidFill>
                  <a:prstClr val="black"/>
                </a:solidFill>
                <a:latin typeface="Calibri"/>
              </a:endParaRPr>
            </a:p>
            <a:p>
              <a:endParaRPr lang="th-TH" sz="2400" dirty="0">
                <a:solidFill>
                  <a:prstClr val="black"/>
                </a:solidFill>
                <a:latin typeface="Calibri"/>
                <a:cs typeface="Cordia New"/>
              </a:endParaRPr>
            </a:p>
            <a:p>
              <a:r>
                <a:rPr lang="th-TH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มีวางจำหน่ายตามร้านค้าทั่วไป ขนาด </a:t>
              </a:r>
              <a:r>
                <a:rPr lang="en-US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400 </a:t>
              </a:r>
              <a:r>
                <a:rPr lang="th-TH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มล</a:t>
              </a:r>
              <a:r>
                <a:rPr lang="en-US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.</a:t>
              </a:r>
              <a:r>
                <a:rPr lang="th-TH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 ราคา </a:t>
              </a:r>
              <a:r>
                <a:rPr lang="en-US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12 </a:t>
              </a:r>
              <a:r>
                <a:rPr lang="th-TH" altLang="en-US" sz="2400" i="1" dirty="0">
                  <a:solidFill>
                    <a:prstClr val="black"/>
                  </a:solidFill>
                  <a:latin typeface="CordiaUPC" pitchFamily="34" charset="-34"/>
                  <a:cs typeface="CordiaUPC" pitchFamily="34" charset="-34"/>
                </a:rPr>
                <a:t>บาท</a:t>
              </a:r>
              <a:endParaRPr lang="en-US" altLang="en-US" sz="2400" i="1" dirty="0">
                <a:solidFill>
                  <a:prstClr val="black"/>
                </a:solidFill>
                <a:latin typeface="CordiaUPC" pitchFamily="34" charset="-34"/>
                <a:cs typeface="CordiaUPC" pitchFamily="34" charset="-34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B0DA2C8-F061-47E5-B133-8B485F2B3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5584998" y="4882685"/>
              <a:ext cx="1585684" cy="1984248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80BE9BA-4F64-4C06-BFBF-8309F9207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2800" y="4885734"/>
              <a:ext cx="1981200" cy="1981200"/>
            </a:xfrm>
            <a:prstGeom prst="rect">
              <a:avLst/>
            </a:prstGeom>
          </p:spPr>
        </p:pic>
        <p:pic>
          <p:nvPicPr>
            <p:cNvPr id="8" name="Picture 2" descr="D:\1. Active Project\Proj-9-Party\Research\CPT\แสงแดดศัตรูตัวร้ายอันตรายต่อผิว.jpg">
              <a:extLst>
                <a:ext uri="{FF2B5EF4-FFF2-40B4-BE49-F238E27FC236}">
                  <a16:creationId xmlns:a16="http://schemas.microsoft.com/office/drawing/2014/main" id="{81FAE4B1-620C-43DB-8317-CCFE8DDCCA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4846320"/>
              <a:ext cx="2589503" cy="2011680"/>
            </a:xfrm>
            <a:prstGeom prst="rect">
              <a:avLst/>
            </a:prstGeom>
            <a:noFill/>
          </p:spPr>
        </p:pic>
        <p:pic>
          <p:nvPicPr>
            <p:cNvPr id="9" name="Picture 3" descr="D:\1. Active Project\Proj-9-Party\Research\CPT\p128-300x200.jpg">
              <a:extLst>
                <a:ext uri="{FF2B5EF4-FFF2-40B4-BE49-F238E27FC236}">
                  <a16:creationId xmlns:a16="http://schemas.microsoft.com/office/drawing/2014/main" id="{8F7B5F5A-08E9-4482-B037-B597C69CC7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90800" y="4876800"/>
              <a:ext cx="2971800" cy="1981200"/>
            </a:xfrm>
            <a:prstGeom prst="rect">
              <a:avLst/>
            </a:prstGeom>
            <a:noFill/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8577790B-437E-4F44-877A-EA1DFAF3C007}"/>
              </a:ext>
            </a:extLst>
          </p:cNvPr>
          <p:cNvSpPr/>
          <p:nvPr/>
        </p:nvSpPr>
        <p:spPr>
          <a:xfrm>
            <a:off x="7396848" y="-16043"/>
            <a:ext cx="3266758" cy="33334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Herbal Drink Concept</a:t>
            </a:r>
          </a:p>
        </p:txBody>
      </p:sp>
    </p:spTree>
    <p:extLst>
      <p:ext uri="{BB962C8B-B14F-4D97-AF65-F5344CB8AC3E}">
        <p14:creationId xmlns:p14="http://schemas.microsoft.com/office/powerpoint/2010/main" val="904454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à¸à¸±à¸à¹à¸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1" b="2208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862655" y="6301648"/>
            <a:ext cx="341499" cy="341913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marL="0" algn="l" defTabSz="1232345" rtl="0" eaLnBrk="1" latinLnBrk="0" hangingPunct="1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l" defTabSz="1232345" rtl="0" eaLnBrk="1" latinLnBrk="0" hangingPunct="1">
                <a:lnSpc>
                  <a:spcPct val="85000"/>
                </a:lnSpc>
                <a:spcBef>
                  <a:spcPts val="272"/>
                </a:spcBef>
              </a:pPr>
              <a:t>8</a:t>
            </a:fld>
            <a:endParaRPr lang="en-GB" sz="1067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2638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963" y="120462"/>
            <a:ext cx="11539460" cy="517064"/>
          </a:xfrm>
        </p:spPr>
        <p:txBody>
          <a:bodyPr/>
          <a:lstStyle/>
          <a:p>
            <a:pPr>
              <a:defRPr/>
            </a:pPr>
            <a:r>
              <a:rPr lang="en-US" sz="3600" dirty="0">
                <a:solidFill>
                  <a:srgbClr val="222223"/>
                </a:solidFill>
                <a:latin typeface="Calibri"/>
              </a:rPr>
              <a:t>Bank of Ayudhya – Savings Account Concepts (1/3)</a:t>
            </a:r>
            <a:endParaRPr lang="th-TH" sz="3600" dirty="0">
              <a:solidFill>
                <a:srgbClr val="222223"/>
              </a:solidFill>
              <a:latin typeface="Calibri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834398" y="1649802"/>
            <a:ext cx="6093495" cy="4311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Suphannika.p\AppData\Local\Microsoft\Windows\Temporary Internet Files\Content.Outlook\SRZ240Z4\Saving ACC present-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3816" y="751464"/>
            <a:ext cx="4320480" cy="610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954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270" y="146341"/>
            <a:ext cx="11539460" cy="517064"/>
          </a:xfrm>
        </p:spPr>
        <p:txBody>
          <a:bodyPr/>
          <a:lstStyle/>
          <a:p>
            <a:pPr>
              <a:defRPr/>
            </a:pPr>
            <a:r>
              <a:rPr lang="en-US" sz="3600" dirty="0">
                <a:solidFill>
                  <a:srgbClr val="222223"/>
                </a:solidFill>
                <a:latin typeface="Calibri"/>
              </a:rPr>
              <a:t>Bank of Ayudhya – Savings Account Concepts (2/3)</a:t>
            </a:r>
            <a:endParaRPr lang="th-TH" sz="3600" dirty="0">
              <a:solidFill>
                <a:srgbClr val="222223"/>
              </a:solidFill>
              <a:latin typeface="Calibri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837019" y="1658380"/>
            <a:ext cx="6072745" cy="4339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Suphannika.p\AppData\Local\Microsoft\Windows\Temporary Internet Files\Content.Outlook\SRZ240Z4\Saving ACC present-0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8985" y="791884"/>
            <a:ext cx="4290488" cy="606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252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270" y="120462"/>
            <a:ext cx="11539460" cy="517064"/>
          </a:xfrm>
        </p:spPr>
        <p:txBody>
          <a:bodyPr/>
          <a:lstStyle/>
          <a:p>
            <a:pPr>
              <a:defRPr/>
            </a:pPr>
            <a:r>
              <a:rPr lang="en-US" sz="3600" dirty="0">
                <a:solidFill>
                  <a:srgbClr val="222223"/>
                </a:solidFill>
                <a:latin typeface="Calibri"/>
              </a:rPr>
              <a:t>Bank of Ayudhya – Savings Account Concepts (3/3)</a:t>
            </a:r>
            <a:endParaRPr lang="th-TH" sz="3600" dirty="0">
              <a:solidFill>
                <a:srgbClr val="222223"/>
              </a:solidFill>
              <a:latin typeface="Calibri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840501" y="1644355"/>
            <a:ext cx="6117311" cy="4315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Suphannika.p\AppData\Local\Microsoft\Windows\Temporary Internet Files\Content.Outlook\SRZ240Z4\Saving ACC present-0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8707" y="743242"/>
            <a:ext cx="4324892" cy="611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924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>
            <a:extLst>
              <a:ext uri="{FF2B5EF4-FFF2-40B4-BE49-F238E27FC236}">
                <a16:creationId xmlns:a16="http://schemas.microsoft.com/office/drawing/2014/main" id="{6EE9AF64-0C9E-490A-87AD-F39C676FB147}"/>
              </a:ext>
            </a:extLst>
          </p:cNvPr>
          <p:cNvSpPr/>
          <p:nvPr/>
        </p:nvSpPr>
        <p:spPr>
          <a:xfrm>
            <a:off x="0" y="-1"/>
            <a:ext cx="12192000" cy="10525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2CB1400-C76A-4F41-88F7-716BD0580A68}"/>
              </a:ext>
            </a:extLst>
          </p:cNvPr>
          <p:cNvGrpSpPr/>
          <p:nvPr/>
        </p:nvGrpSpPr>
        <p:grpSpPr>
          <a:xfrm>
            <a:off x="7217511" y="1291009"/>
            <a:ext cx="1186959" cy="1186959"/>
            <a:chOff x="7235158" y="1882343"/>
            <a:chExt cx="1414254" cy="1414254"/>
          </a:xfrm>
          <a:solidFill>
            <a:srgbClr val="C00000"/>
          </a:solidFill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7E0A2787-3CAB-4F4E-B823-CB6CD01C751A}"/>
                </a:ext>
              </a:extLst>
            </p:cNvPr>
            <p:cNvSpPr/>
            <p:nvPr/>
          </p:nvSpPr>
          <p:spPr>
            <a:xfrm>
              <a:off x="7235158" y="1882343"/>
              <a:ext cx="1414254" cy="14142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2833" tIns="41417" rIns="82833" bIns="41417" rtlCol="0" anchor="t"/>
            <a:lstStyle/>
            <a:p>
              <a:pPr algn="ctr" defTabSz="829279"/>
              <a:endParaRPr lang="en-GB" sz="1088" kern="0" dirty="0">
                <a:solidFill>
                  <a:srgbClr val="58595B"/>
                </a:solidFill>
              </a:endParaRPr>
            </a:p>
          </p:txBody>
        </p:sp>
        <p:sp>
          <p:nvSpPr>
            <p:cNvPr id="4" name="Plus 35">
              <a:extLst>
                <a:ext uri="{FF2B5EF4-FFF2-40B4-BE49-F238E27FC236}">
                  <a16:creationId xmlns:a16="http://schemas.microsoft.com/office/drawing/2014/main" id="{7D817EFD-7D96-4DE5-BE05-133B42B982E9}"/>
                </a:ext>
              </a:extLst>
            </p:cNvPr>
            <p:cNvSpPr/>
            <p:nvPr/>
          </p:nvSpPr>
          <p:spPr>
            <a:xfrm>
              <a:off x="7418650" y="2065827"/>
              <a:ext cx="1047285" cy="1047286"/>
            </a:xfrm>
            <a:prstGeom prst="mathPl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2833" tIns="41417" rIns="82833" bIns="41417" rtlCol="0" anchor="t"/>
            <a:lstStyle/>
            <a:p>
              <a:pPr algn="ctr" defTabSz="829279"/>
              <a:endParaRPr lang="en-GB" sz="1088" kern="0" dirty="0">
                <a:solidFill>
                  <a:srgbClr val="58595B"/>
                </a:solidFill>
              </a:endParaRPr>
            </a:p>
          </p:txBody>
        </p:sp>
      </p:grpSp>
      <p:sp>
        <p:nvSpPr>
          <p:cNvPr id="5" name="Titre 1">
            <a:extLst>
              <a:ext uri="{FF2B5EF4-FFF2-40B4-BE49-F238E27FC236}">
                <a16:creationId xmlns:a16="http://schemas.microsoft.com/office/drawing/2014/main" id="{A15B08E9-13FB-4AC9-BA8E-36B2DB5BA3D1}"/>
              </a:ext>
            </a:extLst>
          </p:cNvPr>
          <p:cNvSpPr txBox="1">
            <a:spLocks/>
          </p:cNvSpPr>
          <p:nvPr/>
        </p:nvSpPr>
        <p:spPr>
          <a:xfrm>
            <a:off x="178343" y="223390"/>
            <a:ext cx="10449539" cy="1034001"/>
          </a:xfrm>
          <a:prstGeom prst="rect">
            <a:avLst/>
          </a:prstGeom>
        </p:spPr>
        <p:txBody>
          <a:bodyPr/>
          <a:lstStyle>
            <a:lvl1pPr algn="l" defTabSz="1232345" rtl="0" eaLnBrk="1" latinLnBrk="0" hangingPunct="1">
              <a:lnSpc>
                <a:spcPct val="90000"/>
              </a:lnSpc>
              <a:spcBef>
                <a:spcPts val="544"/>
              </a:spcBef>
              <a:buNone/>
              <a:tabLst/>
              <a:defRPr sz="3733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sz="4000" dirty="0">
                <a:solidFill>
                  <a:schemeClr val="bg1"/>
                </a:solidFill>
              </a:rPr>
              <a:t>Concept Test:  Key Performance Indicators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29118C4-84CC-4D98-8917-773B84AF2E61}"/>
              </a:ext>
            </a:extLst>
          </p:cNvPr>
          <p:cNvSpPr txBox="1">
            <a:spLocks/>
          </p:cNvSpPr>
          <p:nvPr/>
        </p:nvSpPr>
        <p:spPr>
          <a:xfrm>
            <a:off x="6901834" y="2507894"/>
            <a:ext cx="1940816" cy="251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defTabSz="829279">
              <a:buClr>
                <a:srgbClr val="FBB040"/>
              </a:buClr>
            </a:pPr>
            <a:r>
              <a:rPr lang="en-GB" sz="1632" b="1" kern="0" dirty="0">
                <a:solidFill>
                  <a:srgbClr val="C00000"/>
                </a:solidFill>
              </a:rPr>
              <a:t>D</a:t>
            </a:r>
            <a:r>
              <a:rPr lang="en-GB" sz="1632" kern="0" dirty="0">
                <a:solidFill>
                  <a:srgbClr val="58595B"/>
                </a:solidFill>
              </a:rPr>
              <a:t>ifferentiation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20841389-5836-4EEF-8ABE-739152738254}"/>
              </a:ext>
            </a:extLst>
          </p:cNvPr>
          <p:cNvSpPr txBox="1">
            <a:spLocks/>
          </p:cNvSpPr>
          <p:nvPr/>
        </p:nvSpPr>
        <p:spPr>
          <a:xfrm>
            <a:off x="4991047" y="2507894"/>
            <a:ext cx="1707660" cy="251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defTabSz="829279">
              <a:buClr>
                <a:srgbClr val="FBB040"/>
              </a:buClr>
            </a:pPr>
            <a:r>
              <a:rPr lang="en-GB" sz="1632" b="1" kern="0" dirty="0">
                <a:solidFill>
                  <a:srgbClr val="C00000"/>
                </a:solidFill>
              </a:rPr>
              <a:t>E</a:t>
            </a:r>
            <a:r>
              <a:rPr lang="en-GB" sz="1632" kern="0" dirty="0">
                <a:solidFill>
                  <a:srgbClr val="58595B"/>
                </a:solidFill>
              </a:rPr>
              <a:t>xpensiveness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26735F1F-B06C-431C-89DC-0C67B5F04E7D}"/>
              </a:ext>
            </a:extLst>
          </p:cNvPr>
          <p:cNvSpPr txBox="1">
            <a:spLocks/>
          </p:cNvSpPr>
          <p:nvPr/>
        </p:nvSpPr>
        <p:spPr>
          <a:xfrm>
            <a:off x="4968062" y="5030592"/>
            <a:ext cx="1723028" cy="251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defTabSz="829279">
              <a:buClr>
                <a:srgbClr val="FBB040"/>
              </a:buClr>
            </a:pPr>
            <a:r>
              <a:rPr lang="en-GB" sz="1632" kern="0" dirty="0">
                <a:solidFill>
                  <a:srgbClr val="58595B"/>
                </a:solidFill>
              </a:rPr>
              <a:t>Trial Index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47CAFBB-3BA0-46DE-803C-859FB4D9C057}"/>
              </a:ext>
            </a:extLst>
          </p:cNvPr>
          <p:cNvSpPr/>
          <p:nvPr/>
        </p:nvSpPr>
        <p:spPr>
          <a:xfrm>
            <a:off x="5235919" y="3799423"/>
            <a:ext cx="1187315" cy="1187324"/>
          </a:xfrm>
          <a:prstGeom prst="ellipse">
            <a:avLst/>
          </a:prstGeom>
          <a:solidFill>
            <a:schemeClr val="tx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33" tIns="41417" rIns="82833" bIns="41417" rtlCol="0" anchor="t"/>
          <a:lstStyle/>
          <a:p>
            <a:pPr algn="ctr" defTabSz="829279"/>
            <a:endParaRPr lang="en-GB" sz="1088" kern="0" dirty="0">
              <a:solidFill>
                <a:srgbClr val="58595B"/>
              </a:solidFill>
            </a:endParaRP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9493FA5-15F3-4D81-A3E9-8110C3398485}"/>
              </a:ext>
            </a:extLst>
          </p:cNvPr>
          <p:cNvSpPr txBox="1">
            <a:spLocks/>
          </p:cNvSpPr>
          <p:nvPr/>
        </p:nvSpPr>
        <p:spPr>
          <a:xfrm>
            <a:off x="3037173" y="2507894"/>
            <a:ext cx="1731811" cy="2511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defTabSz="829279">
              <a:buClr>
                <a:srgbClr val="FBB040"/>
              </a:buClr>
            </a:pPr>
            <a:r>
              <a:rPr lang="en-GB" sz="1632" b="1" kern="0" dirty="0">
                <a:solidFill>
                  <a:srgbClr val="C00000"/>
                </a:solidFill>
              </a:rPr>
              <a:t>R</a:t>
            </a:r>
            <a:r>
              <a:rPr lang="en-GB" sz="1632" kern="0" dirty="0">
                <a:solidFill>
                  <a:srgbClr val="58595B"/>
                </a:solidFill>
              </a:rPr>
              <a:t>elevance</a:t>
            </a:r>
          </a:p>
        </p:txBody>
      </p:sp>
      <p:cxnSp>
        <p:nvCxnSpPr>
          <p:cNvPr id="11" name="Straight Arrow Connector 16">
            <a:extLst>
              <a:ext uri="{FF2B5EF4-FFF2-40B4-BE49-F238E27FC236}">
                <a16:creationId xmlns:a16="http://schemas.microsoft.com/office/drawing/2014/main" id="{36AC94CB-CA65-4656-8707-237D82BD017E}"/>
              </a:ext>
            </a:extLst>
          </p:cNvPr>
          <p:cNvCxnSpPr/>
          <p:nvPr/>
        </p:nvCxnSpPr>
        <p:spPr>
          <a:xfrm rot="16200000" flipH="1">
            <a:off x="3841067" y="3572225"/>
            <a:ext cx="1100641" cy="1073828"/>
          </a:xfrm>
          <a:prstGeom prst="curvedConnector2">
            <a:avLst/>
          </a:prstGeom>
          <a:ln w="38100" cap="rnd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6">
            <a:extLst>
              <a:ext uri="{FF2B5EF4-FFF2-40B4-BE49-F238E27FC236}">
                <a16:creationId xmlns:a16="http://schemas.microsoft.com/office/drawing/2014/main" id="{8A97ED22-D674-468A-A9AF-CCA01A6E7D23}"/>
              </a:ext>
            </a:extLst>
          </p:cNvPr>
          <p:cNvCxnSpPr/>
          <p:nvPr/>
        </p:nvCxnSpPr>
        <p:spPr>
          <a:xfrm rot="5400000">
            <a:off x="6718807" y="3572227"/>
            <a:ext cx="1100641" cy="1073828"/>
          </a:xfrm>
          <a:prstGeom prst="curvedConnector2">
            <a:avLst/>
          </a:prstGeom>
          <a:ln w="38100" cap="rnd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812EF2EF-2DDE-41AA-88CE-F3E7B79CF59E}"/>
              </a:ext>
            </a:extLst>
          </p:cNvPr>
          <p:cNvSpPr/>
          <p:nvPr/>
        </p:nvSpPr>
        <p:spPr>
          <a:xfrm>
            <a:off x="3309599" y="1291009"/>
            <a:ext cx="1186959" cy="118695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33" tIns="41417" rIns="82833" bIns="41417" rtlCol="0" anchor="t"/>
          <a:lstStyle/>
          <a:p>
            <a:pPr algn="ctr" defTabSz="829279"/>
            <a:endParaRPr lang="en-GB" sz="1088" kern="0" dirty="0">
              <a:solidFill>
                <a:srgbClr val="58595B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70DF6ED-5CDD-4B2E-8870-AEDCC775D122}"/>
              </a:ext>
            </a:extLst>
          </p:cNvPr>
          <p:cNvSpPr/>
          <p:nvPr/>
        </p:nvSpPr>
        <p:spPr>
          <a:xfrm>
            <a:off x="5211987" y="1291009"/>
            <a:ext cx="1186959" cy="1186959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33" tIns="41417" rIns="82833" bIns="41417" rtlCol="0" anchor="t"/>
          <a:lstStyle/>
          <a:p>
            <a:pPr algn="ctr" defTabSz="829279"/>
            <a:endParaRPr lang="en-GB" sz="1088" kern="0" dirty="0">
              <a:solidFill>
                <a:srgbClr val="58595B"/>
              </a:solidFill>
            </a:endParaRPr>
          </a:p>
        </p:txBody>
      </p:sp>
      <p:grpSp>
        <p:nvGrpSpPr>
          <p:cNvPr id="15" name="Group 398">
            <a:extLst>
              <a:ext uri="{FF2B5EF4-FFF2-40B4-BE49-F238E27FC236}">
                <a16:creationId xmlns:a16="http://schemas.microsoft.com/office/drawing/2014/main" id="{6CCA94E3-4C7F-4CE0-96DF-4D9A8669FAA6}"/>
              </a:ext>
            </a:extLst>
          </p:cNvPr>
          <p:cNvGrpSpPr>
            <a:grpSpLocks/>
          </p:cNvGrpSpPr>
          <p:nvPr/>
        </p:nvGrpSpPr>
        <p:grpSpPr bwMode="auto">
          <a:xfrm rot="2700000">
            <a:off x="3646594" y="1593400"/>
            <a:ext cx="606135" cy="608115"/>
            <a:chOff x="3453" y="3128"/>
            <a:chExt cx="306" cy="307"/>
          </a:xfrm>
          <a:solidFill>
            <a:schemeClr val="bg1"/>
          </a:solidFill>
        </p:grpSpPr>
        <p:sp>
          <p:nvSpPr>
            <p:cNvPr id="16" name="Freeform 400">
              <a:extLst>
                <a:ext uri="{FF2B5EF4-FFF2-40B4-BE49-F238E27FC236}">
                  <a16:creationId xmlns:a16="http://schemas.microsoft.com/office/drawing/2014/main" id="{F15DB843-614C-4F71-B1E9-F6BFE8C9D6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3" y="3128"/>
              <a:ext cx="147" cy="190"/>
            </a:xfrm>
            <a:custGeom>
              <a:avLst/>
              <a:gdLst>
                <a:gd name="T0" fmla="*/ 0 w 1630"/>
                <a:gd name="T1" fmla="*/ 0 h 2107"/>
                <a:gd name="T2" fmla="*/ 0 w 1630"/>
                <a:gd name="T3" fmla="*/ 0 h 2107"/>
                <a:gd name="T4" fmla="*/ 0 w 1630"/>
                <a:gd name="T5" fmla="*/ 0 h 2107"/>
                <a:gd name="T6" fmla="*/ 0 w 1630"/>
                <a:gd name="T7" fmla="*/ 0 h 2107"/>
                <a:gd name="T8" fmla="*/ 0 w 1630"/>
                <a:gd name="T9" fmla="*/ 0 h 2107"/>
                <a:gd name="T10" fmla="*/ 0 w 1630"/>
                <a:gd name="T11" fmla="*/ 0 h 2107"/>
                <a:gd name="T12" fmla="*/ 0 w 1630"/>
                <a:gd name="T13" fmla="*/ 0 h 2107"/>
                <a:gd name="T14" fmla="*/ 0 w 1630"/>
                <a:gd name="T15" fmla="*/ 0 h 2107"/>
                <a:gd name="T16" fmla="*/ 0 w 1630"/>
                <a:gd name="T17" fmla="*/ 0 h 2107"/>
                <a:gd name="T18" fmla="*/ 0 w 1630"/>
                <a:gd name="T19" fmla="*/ 0 h 2107"/>
                <a:gd name="T20" fmla="*/ 0 w 1630"/>
                <a:gd name="T21" fmla="*/ 0 h 2107"/>
                <a:gd name="T22" fmla="*/ 0 w 1630"/>
                <a:gd name="T23" fmla="*/ 0 h 2107"/>
                <a:gd name="T24" fmla="*/ 0 w 1630"/>
                <a:gd name="T25" fmla="*/ 0 h 2107"/>
                <a:gd name="T26" fmla="*/ 0 w 1630"/>
                <a:gd name="T27" fmla="*/ 0 h 2107"/>
                <a:gd name="T28" fmla="*/ 0 w 1630"/>
                <a:gd name="T29" fmla="*/ 0 h 2107"/>
                <a:gd name="T30" fmla="*/ 0 w 1630"/>
                <a:gd name="T31" fmla="*/ 0 h 2107"/>
                <a:gd name="T32" fmla="*/ 0 w 1630"/>
                <a:gd name="T33" fmla="*/ 0 h 2107"/>
                <a:gd name="T34" fmla="*/ 0 w 1630"/>
                <a:gd name="T35" fmla="*/ 0 h 2107"/>
                <a:gd name="T36" fmla="*/ 0 w 1630"/>
                <a:gd name="T37" fmla="*/ 0 h 2107"/>
                <a:gd name="T38" fmla="*/ 0 w 1630"/>
                <a:gd name="T39" fmla="*/ 0 h 2107"/>
                <a:gd name="T40" fmla="*/ 0 w 1630"/>
                <a:gd name="T41" fmla="*/ 0 h 2107"/>
                <a:gd name="T42" fmla="*/ 0 w 1630"/>
                <a:gd name="T43" fmla="*/ 0 h 2107"/>
                <a:gd name="T44" fmla="*/ 0 w 1630"/>
                <a:gd name="T45" fmla="*/ 0 h 2107"/>
                <a:gd name="T46" fmla="*/ 0 w 1630"/>
                <a:gd name="T47" fmla="*/ 0 h 2107"/>
                <a:gd name="T48" fmla="*/ 0 w 1630"/>
                <a:gd name="T49" fmla="*/ 0 h 2107"/>
                <a:gd name="T50" fmla="*/ 0 w 1630"/>
                <a:gd name="T51" fmla="*/ 0 h 2107"/>
                <a:gd name="T52" fmla="*/ 0 w 1630"/>
                <a:gd name="T53" fmla="*/ 0 h 2107"/>
                <a:gd name="T54" fmla="*/ 0 w 1630"/>
                <a:gd name="T55" fmla="*/ 0 h 2107"/>
                <a:gd name="T56" fmla="*/ 0 w 1630"/>
                <a:gd name="T57" fmla="*/ 0 h 2107"/>
                <a:gd name="T58" fmla="*/ 0 w 1630"/>
                <a:gd name="T59" fmla="*/ 0 h 2107"/>
                <a:gd name="T60" fmla="*/ 0 w 1630"/>
                <a:gd name="T61" fmla="*/ 0 h 2107"/>
                <a:gd name="T62" fmla="*/ 0 w 1630"/>
                <a:gd name="T63" fmla="*/ 0 h 2107"/>
                <a:gd name="T64" fmla="*/ 0 w 1630"/>
                <a:gd name="T65" fmla="*/ 0 h 2107"/>
                <a:gd name="T66" fmla="*/ 0 w 1630"/>
                <a:gd name="T67" fmla="*/ 0 h 2107"/>
                <a:gd name="T68" fmla="*/ 0 w 1630"/>
                <a:gd name="T69" fmla="*/ 0 h 2107"/>
                <a:gd name="T70" fmla="*/ 0 w 1630"/>
                <a:gd name="T71" fmla="*/ 0 h 2107"/>
                <a:gd name="T72" fmla="*/ 0 w 1630"/>
                <a:gd name="T73" fmla="*/ 0 h 2107"/>
                <a:gd name="T74" fmla="*/ 0 w 1630"/>
                <a:gd name="T75" fmla="*/ 0 h 2107"/>
                <a:gd name="T76" fmla="*/ 0 w 1630"/>
                <a:gd name="T77" fmla="*/ 0 h 2107"/>
                <a:gd name="T78" fmla="*/ 0 w 1630"/>
                <a:gd name="T79" fmla="*/ 0 h 2107"/>
                <a:gd name="T80" fmla="*/ 0 w 1630"/>
                <a:gd name="T81" fmla="*/ 0 h 2107"/>
                <a:gd name="T82" fmla="*/ 0 w 1630"/>
                <a:gd name="T83" fmla="*/ 0 h 2107"/>
                <a:gd name="T84" fmla="*/ 0 w 1630"/>
                <a:gd name="T85" fmla="*/ 0 h 2107"/>
                <a:gd name="T86" fmla="*/ 0 w 1630"/>
                <a:gd name="T87" fmla="*/ 0 h 2107"/>
                <a:gd name="T88" fmla="*/ 0 w 1630"/>
                <a:gd name="T89" fmla="*/ 0 h 2107"/>
                <a:gd name="T90" fmla="*/ 0 w 1630"/>
                <a:gd name="T91" fmla="*/ 0 h 2107"/>
                <a:gd name="T92" fmla="*/ 0 w 1630"/>
                <a:gd name="T93" fmla="*/ 0 h 2107"/>
                <a:gd name="T94" fmla="*/ 0 w 1630"/>
                <a:gd name="T95" fmla="*/ 0 h 2107"/>
                <a:gd name="T96" fmla="*/ 0 w 1630"/>
                <a:gd name="T97" fmla="*/ 0 h 2107"/>
                <a:gd name="T98" fmla="*/ 0 w 1630"/>
                <a:gd name="T99" fmla="*/ 0 h 2107"/>
                <a:gd name="T100" fmla="*/ 0 w 1630"/>
                <a:gd name="T101" fmla="*/ 0 h 2107"/>
                <a:gd name="T102" fmla="*/ 0 w 1630"/>
                <a:gd name="T103" fmla="*/ 0 h 2107"/>
                <a:gd name="T104" fmla="*/ 0 w 1630"/>
                <a:gd name="T105" fmla="*/ 0 h 2107"/>
                <a:gd name="T106" fmla="*/ 0 w 1630"/>
                <a:gd name="T107" fmla="*/ 0 h 2107"/>
                <a:gd name="T108" fmla="*/ 0 w 1630"/>
                <a:gd name="T109" fmla="*/ 0 h 2107"/>
                <a:gd name="T110" fmla="*/ 0 w 1630"/>
                <a:gd name="T111" fmla="*/ 0 h 2107"/>
                <a:gd name="T112" fmla="*/ 0 w 1630"/>
                <a:gd name="T113" fmla="*/ 0 h 2107"/>
                <a:gd name="T114" fmla="*/ 0 w 1630"/>
                <a:gd name="T115" fmla="*/ 0 h 210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30"/>
                <a:gd name="T175" fmla="*/ 0 h 2107"/>
                <a:gd name="T176" fmla="*/ 1630 w 1630"/>
                <a:gd name="T177" fmla="*/ 2107 h 210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30" h="2107">
                  <a:moveTo>
                    <a:pt x="0" y="0"/>
                  </a:moveTo>
                  <a:lnTo>
                    <a:pt x="1630" y="0"/>
                  </a:lnTo>
                  <a:lnTo>
                    <a:pt x="1630" y="395"/>
                  </a:lnTo>
                  <a:lnTo>
                    <a:pt x="1630" y="418"/>
                  </a:lnTo>
                  <a:lnTo>
                    <a:pt x="1629" y="435"/>
                  </a:lnTo>
                  <a:lnTo>
                    <a:pt x="1628" y="446"/>
                  </a:lnTo>
                  <a:lnTo>
                    <a:pt x="1625" y="456"/>
                  </a:lnTo>
                  <a:lnTo>
                    <a:pt x="1622" y="461"/>
                  </a:lnTo>
                  <a:lnTo>
                    <a:pt x="1619" y="464"/>
                  </a:lnTo>
                  <a:lnTo>
                    <a:pt x="1615" y="467"/>
                  </a:lnTo>
                  <a:lnTo>
                    <a:pt x="1603" y="469"/>
                  </a:lnTo>
                  <a:lnTo>
                    <a:pt x="1590" y="469"/>
                  </a:lnTo>
                  <a:lnTo>
                    <a:pt x="1573" y="467"/>
                  </a:lnTo>
                  <a:lnTo>
                    <a:pt x="1554" y="464"/>
                  </a:lnTo>
                  <a:lnTo>
                    <a:pt x="1530" y="460"/>
                  </a:lnTo>
                  <a:lnTo>
                    <a:pt x="1502" y="458"/>
                  </a:lnTo>
                  <a:lnTo>
                    <a:pt x="1468" y="457"/>
                  </a:lnTo>
                  <a:lnTo>
                    <a:pt x="1428" y="460"/>
                  </a:lnTo>
                  <a:lnTo>
                    <a:pt x="1390" y="467"/>
                  </a:lnTo>
                  <a:lnTo>
                    <a:pt x="1354" y="481"/>
                  </a:lnTo>
                  <a:lnTo>
                    <a:pt x="1320" y="499"/>
                  </a:lnTo>
                  <a:lnTo>
                    <a:pt x="1289" y="520"/>
                  </a:lnTo>
                  <a:lnTo>
                    <a:pt x="1259" y="546"/>
                  </a:lnTo>
                  <a:lnTo>
                    <a:pt x="1234" y="574"/>
                  </a:lnTo>
                  <a:lnTo>
                    <a:pt x="1209" y="605"/>
                  </a:lnTo>
                  <a:lnTo>
                    <a:pt x="1189" y="637"/>
                  </a:lnTo>
                  <a:lnTo>
                    <a:pt x="1172" y="671"/>
                  </a:lnTo>
                  <a:lnTo>
                    <a:pt x="1159" y="707"/>
                  </a:lnTo>
                  <a:lnTo>
                    <a:pt x="1149" y="744"/>
                  </a:lnTo>
                  <a:lnTo>
                    <a:pt x="1143" y="780"/>
                  </a:lnTo>
                  <a:lnTo>
                    <a:pt x="1141" y="817"/>
                  </a:lnTo>
                  <a:lnTo>
                    <a:pt x="1143" y="856"/>
                  </a:lnTo>
                  <a:lnTo>
                    <a:pt x="1150" y="895"/>
                  </a:lnTo>
                  <a:lnTo>
                    <a:pt x="1163" y="934"/>
                  </a:lnTo>
                  <a:lnTo>
                    <a:pt x="1179" y="972"/>
                  </a:lnTo>
                  <a:lnTo>
                    <a:pt x="1199" y="1009"/>
                  </a:lnTo>
                  <a:lnTo>
                    <a:pt x="1223" y="1044"/>
                  </a:lnTo>
                  <a:lnTo>
                    <a:pt x="1249" y="1076"/>
                  </a:lnTo>
                  <a:lnTo>
                    <a:pt x="1280" y="1104"/>
                  </a:lnTo>
                  <a:lnTo>
                    <a:pt x="1313" y="1129"/>
                  </a:lnTo>
                  <a:lnTo>
                    <a:pt x="1349" y="1149"/>
                  </a:lnTo>
                  <a:lnTo>
                    <a:pt x="1387" y="1165"/>
                  </a:lnTo>
                  <a:lnTo>
                    <a:pt x="1427" y="1174"/>
                  </a:lnTo>
                  <a:lnTo>
                    <a:pt x="1468" y="1177"/>
                  </a:lnTo>
                  <a:lnTo>
                    <a:pt x="1502" y="1176"/>
                  </a:lnTo>
                  <a:lnTo>
                    <a:pt x="1530" y="1173"/>
                  </a:lnTo>
                  <a:lnTo>
                    <a:pt x="1554" y="1170"/>
                  </a:lnTo>
                  <a:lnTo>
                    <a:pt x="1573" y="1167"/>
                  </a:lnTo>
                  <a:lnTo>
                    <a:pt x="1590" y="1165"/>
                  </a:lnTo>
                  <a:lnTo>
                    <a:pt x="1603" y="1165"/>
                  </a:lnTo>
                  <a:lnTo>
                    <a:pt x="1615" y="1167"/>
                  </a:lnTo>
                  <a:lnTo>
                    <a:pt x="1619" y="1169"/>
                  </a:lnTo>
                  <a:lnTo>
                    <a:pt x="1622" y="1173"/>
                  </a:lnTo>
                  <a:lnTo>
                    <a:pt x="1625" y="1178"/>
                  </a:lnTo>
                  <a:lnTo>
                    <a:pt x="1628" y="1187"/>
                  </a:lnTo>
                  <a:lnTo>
                    <a:pt x="1629" y="1200"/>
                  </a:lnTo>
                  <a:lnTo>
                    <a:pt x="1630" y="1216"/>
                  </a:lnTo>
                  <a:lnTo>
                    <a:pt x="1630" y="1238"/>
                  </a:lnTo>
                  <a:lnTo>
                    <a:pt x="1630" y="1634"/>
                  </a:lnTo>
                  <a:lnTo>
                    <a:pt x="1167" y="1634"/>
                  </a:lnTo>
                  <a:lnTo>
                    <a:pt x="1132" y="1634"/>
                  </a:lnTo>
                  <a:lnTo>
                    <a:pt x="1104" y="1635"/>
                  </a:lnTo>
                  <a:lnTo>
                    <a:pt x="1081" y="1636"/>
                  </a:lnTo>
                  <a:lnTo>
                    <a:pt x="1062" y="1639"/>
                  </a:lnTo>
                  <a:lnTo>
                    <a:pt x="1047" y="1643"/>
                  </a:lnTo>
                  <a:lnTo>
                    <a:pt x="1034" y="1649"/>
                  </a:lnTo>
                  <a:lnTo>
                    <a:pt x="1024" y="1656"/>
                  </a:lnTo>
                  <a:lnTo>
                    <a:pt x="1013" y="1669"/>
                  </a:lnTo>
                  <a:lnTo>
                    <a:pt x="1009" y="1682"/>
                  </a:lnTo>
                  <a:lnTo>
                    <a:pt x="1009" y="1697"/>
                  </a:lnTo>
                  <a:lnTo>
                    <a:pt x="1014" y="1714"/>
                  </a:lnTo>
                  <a:lnTo>
                    <a:pt x="1020" y="1733"/>
                  </a:lnTo>
                  <a:lnTo>
                    <a:pt x="1029" y="1755"/>
                  </a:lnTo>
                  <a:lnTo>
                    <a:pt x="1037" y="1780"/>
                  </a:lnTo>
                  <a:lnTo>
                    <a:pt x="1045" y="1806"/>
                  </a:lnTo>
                  <a:lnTo>
                    <a:pt x="1050" y="1837"/>
                  </a:lnTo>
                  <a:lnTo>
                    <a:pt x="1052" y="1871"/>
                  </a:lnTo>
                  <a:lnTo>
                    <a:pt x="1049" y="1909"/>
                  </a:lnTo>
                  <a:lnTo>
                    <a:pt x="1041" y="1946"/>
                  </a:lnTo>
                  <a:lnTo>
                    <a:pt x="1026" y="1979"/>
                  </a:lnTo>
                  <a:lnTo>
                    <a:pt x="1007" y="2010"/>
                  </a:lnTo>
                  <a:lnTo>
                    <a:pt x="982" y="2038"/>
                  </a:lnTo>
                  <a:lnTo>
                    <a:pt x="955" y="2062"/>
                  </a:lnTo>
                  <a:lnTo>
                    <a:pt x="924" y="2081"/>
                  </a:lnTo>
                  <a:lnTo>
                    <a:pt x="891" y="2096"/>
                  </a:lnTo>
                  <a:lnTo>
                    <a:pt x="854" y="2104"/>
                  </a:lnTo>
                  <a:lnTo>
                    <a:pt x="816" y="2107"/>
                  </a:lnTo>
                  <a:lnTo>
                    <a:pt x="777" y="2104"/>
                  </a:lnTo>
                  <a:lnTo>
                    <a:pt x="741" y="2096"/>
                  </a:lnTo>
                  <a:lnTo>
                    <a:pt x="707" y="2081"/>
                  </a:lnTo>
                  <a:lnTo>
                    <a:pt x="675" y="2062"/>
                  </a:lnTo>
                  <a:lnTo>
                    <a:pt x="648" y="2038"/>
                  </a:lnTo>
                  <a:lnTo>
                    <a:pt x="625" y="2010"/>
                  </a:lnTo>
                  <a:lnTo>
                    <a:pt x="605" y="1979"/>
                  </a:lnTo>
                  <a:lnTo>
                    <a:pt x="591" y="1946"/>
                  </a:lnTo>
                  <a:lnTo>
                    <a:pt x="581" y="1909"/>
                  </a:lnTo>
                  <a:lnTo>
                    <a:pt x="578" y="1871"/>
                  </a:lnTo>
                  <a:lnTo>
                    <a:pt x="580" y="1837"/>
                  </a:lnTo>
                  <a:lnTo>
                    <a:pt x="586" y="1806"/>
                  </a:lnTo>
                  <a:lnTo>
                    <a:pt x="594" y="1780"/>
                  </a:lnTo>
                  <a:lnTo>
                    <a:pt x="603" y="1755"/>
                  </a:lnTo>
                  <a:lnTo>
                    <a:pt x="610" y="1733"/>
                  </a:lnTo>
                  <a:lnTo>
                    <a:pt x="617" y="1714"/>
                  </a:lnTo>
                  <a:lnTo>
                    <a:pt x="622" y="1697"/>
                  </a:lnTo>
                  <a:lnTo>
                    <a:pt x="623" y="1682"/>
                  </a:lnTo>
                  <a:lnTo>
                    <a:pt x="617" y="1669"/>
                  </a:lnTo>
                  <a:lnTo>
                    <a:pt x="608" y="1656"/>
                  </a:lnTo>
                  <a:lnTo>
                    <a:pt x="596" y="1649"/>
                  </a:lnTo>
                  <a:lnTo>
                    <a:pt x="585" y="1643"/>
                  </a:lnTo>
                  <a:lnTo>
                    <a:pt x="569" y="1639"/>
                  </a:lnTo>
                  <a:lnTo>
                    <a:pt x="551" y="1636"/>
                  </a:lnTo>
                  <a:lnTo>
                    <a:pt x="528" y="1635"/>
                  </a:lnTo>
                  <a:lnTo>
                    <a:pt x="499" y="1634"/>
                  </a:lnTo>
                  <a:lnTo>
                    <a:pt x="464" y="1633"/>
                  </a:lnTo>
                  <a:lnTo>
                    <a:pt x="0" y="16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829279"/>
              <a:endParaRPr lang="en-GB" sz="1632" kern="0" dirty="0">
                <a:solidFill>
                  <a:srgbClr val="1F497D"/>
                </a:solidFill>
              </a:endParaRPr>
            </a:p>
          </p:txBody>
        </p:sp>
        <p:sp>
          <p:nvSpPr>
            <p:cNvPr id="17" name="Freeform 401">
              <a:extLst>
                <a:ext uri="{FF2B5EF4-FFF2-40B4-BE49-F238E27FC236}">
                  <a16:creationId xmlns:a16="http://schemas.microsoft.com/office/drawing/2014/main" id="{F5DEB2DA-4D4C-4407-BCE4-0E04C88701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3" y="3288"/>
              <a:ext cx="190" cy="147"/>
            </a:xfrm>
            <a:custGeom>
              <a:avLst/>
              <a:gdLst>
                <a:gd name="T0" fmla="*/ 0 w 2104"/>
                <a:gd name="T1" fmla="*/ 0 h 1633"/>
                <a:gd name="T2" fmla="*/ 0 w 2104"/>
                <a:gd name="T3" fmla="*/ 0 h 1633"/>
                <a:gd name="T4" fmla="*/ 0 w 2104"/>
                <a:gd name="T5" fmla="*/ 0 h 1633"/>
                <a:gd name="T6" fmla="*/ 0 w 2104"/>
                <a:gd name="T7" fmla="*/ 0 h 1633"/>
                <a:gd name="T8" fmla="*/ 0 w 2104"/>
                <a:gd name="T9" fmla="*/ 0 h 1633"/>
                <a:gd name="T10" fmla="*/ 0 w 2104"/>
                <a:gd name="T11" fmla="*/ 0 h 1633"/>
                <a:gd name="T12" fmla="*/ 0 w 2104"/>
                <a:gd name="T13" fmla="*/ 0 h 1633"/>
                <a:gd name="T14" fmla="*/ 0 w 2104"/>
                <a:gd name="T15" fmla="*/ 0 h 1633"/>
                <a:gd name="T16" fmla="*/ 0 w 2104"/>
                <a:gd name="T17" fmla="*/ 0 h 1633"/>
                <a:gd name="T18" fmla="*/ 0 w 2104"/>
                <a:gd name="T19" fmla="*/ 0 h 1633"/>
                <a:gd name="T20" fmla="*/ 0 w 2104"/>
                <a:gd name="T21" fmla="*/ 0 h 1633"/>
                <a:gd name="T22" fmla="*/ 0 w 2104"/>
                <a:gd name="T23" fmla="*/ 0 h 1633"/>
                <a:gd name="T24" fmla="*/ 0 w 2104"/>
                <a:gd name="T25" fmla="*/ 0 h 1633"/>
                <a:gd name="T26" fmla="*/ 0 w 2104"/>
                <a:gd name="T27" fmla="*/ 0 h 1633"/>
                <a:gd name="T28" fmla="*/ 0 w 2104"/>
                <a:gd name="T29" fmla="*/ 0 h 1633"/>
                <a:gd name="T30" fmla="*/ 0 w 2104"/>
                <a:gd name="T31" fmla="*/ 0 h 1633"/>
                <a:gd name="T32" fmla="*/ 0 w 2104"/>
                <a:gd name="T33" fmla="*/ 0 h 1633"/>
                <a:gd name="T34" fmla="*/ 0 w 2104"/>
                <a:gd name="T35" fmla="*/ 0 h 1633"/>
                <a:gd name="T36" fmla="*/ 0 w 2104"/>
                <a:gd name="T37" fmla="*/ 0 h 1633"/>
                <a:gd name="T38" fmla="*/ 0 w 2104"/>
                <a:gd name="T39" fmla="*/ 0 h 1633"/>
                <a:gd name="T40" fmla="*/ 0 w 2104"/>
                <a:gd name="T41" fmla="*/ 0 h 1633"/>
                <a:gd name="T42" fmla="*/ 0 w 2104"/>
                <a:gd name="T43" fmla="*/ 0 h 1633"/>
                <a:gd name="T44" fmla="*/ 0 w 2104"/>
                <a:gd name="T45" fmla="*/ 0 h 1633"/>
                <a:gd name="T46" fmla="*/ 0 w 2104"/>
                <a:gd name="T47" fmla="*/ 0 h 1633"/>
                <a:gd name="T48" fmla="*/ 0 w 2104"/>
                <a:gd name="T49" fmla="*/ 0 h 1633"/>
                <a:gd name="T50" fmla="*/ 0 w 2104"/>
                <a:gd name="T51" fmla="*/ 0 h 1633"/>
                <a:gd name="T52" fmla="*/ 0 w 2104"/>
                <a:gd name="T53" fmla="*/ 0 h 1633"/>
                <a:gd name="T54" fmla="*/ 0 w 2104"/>
                <a:gd name="T55" fmla="*/ 0 h 1633"/>
                <a:gd name="T56" fmla="*/ 0 w 2104"/>
                <a:gd name="T57" fmla="*/ 0 h 1633"/>
                <a:gd name="T58" fmla="*/ 0 w 2104"/>
                <a:gd name="T59" fmla="*/ 0 h 1633"/>
                <a:gd name="T60" fmla="*/ 0 w 2104"/>
                <a:gd name="T61" fmla="*/ 0 h 1633"/>
                <a:gd name="T62" fmla="*/ 0 w 2104"/>
                <a:gd name="T63" fmla="*/ 0 h 1633"/>
                <a:gd name="T64" fmla="*/ 0 w 2104"/>
                <a:gd name="T65" fmla="*/ 0 h 1633"/>
                <a:gd name="T66" fmla="*/ 0 w 2104"/>
                <a:gd name="T67" fmla="*/ 0 h 1633"/>
                <a:gd name="T68" fmla="*/ 0 w 2104"/>
                <a:gd name="T69" fmla="*/ 0 h 1633"/>
                <a:gd name="T70" fmla="*/ 0 w 2104"/>
                <a:gd name="T71" fmla="*/ 0 h 1633"/>
                <a:gd name="T72" fmla="*/ 0 w 2104"/>
                <a:gd name="T73" fmla="*/ 0 h 1633"/>
                <a:gd name="T74" fmla="*/ 0 w 2104"/>
                <a:gd name="T75" fmla="*/ 0 h 1633"/>
                <a:gd name="T76" fmla="*/ 0 w 2104"/>
                <a:gd name="T77" fmla="*/ 0 h 1633"/>
                <a:gd name="T78" fmla="*/ 0 w 2104"/>
                <a:gd name="T79" fmla="*/ 0 h 1633"/>
                <a:gd name="T80" fmla="*/ 0 w 2104"/>
                <a:gd name="T81" fmla="*/ 0 h 1633"/>
                <a:gd name="T82" fmla="*/ 0 w 2104"/>
                <a:gd name="T83" fmla="*/ 0 h 1633"/>
                <a:gd name="T84" fmla="*/ 0 w 2104"/>
                <a:gd name="T85" fmla="*/ 0 h 1633"/>
                <a:gd name="T86" fmla="*/ 0 w 2104"/>
                <a:gd name="T87" fmla="*/ 0 h 1633"/>
                <a:gd name="T88" fmla="*/ 0 w 2104"/>
                <a:gd name="T89" fmla="*/ 0 h 1633"/>
                <a:gd name="T90" fmla="*/ 0 w 2104"/>
                <a:gd name="T91" fmla="*/ 0 h 1633"/>
                <a:gd name="T92" fmla="*/ 0 w 2104"/>
                <a:gd name="T93" fmla="*/ 0 h 1633"/>
                <a:gd name="T94" fmla="*/ 0 w 2104"/>
                <a:gd name="T95" fmla="*/ 0 h 1633"/>
                <a:gd name="T96" fmla="*/ 0 w 2104"/>
                <a:gd name="T97" fmla="*/ 0 h 1633"/>
                <a:gd name="T98" fmla="*/ 0 w 2104"/>
                <a:gd name="T99" fmla="*/ 0 h 1633"/>
                <a:gd name="T100" fmla="*/ 0 w 2104"/>
                <a:gd name="T101" fmla="*/ 0 h 1633"/>
                <a:gd name="T102" fmla="*/ 0 w 2104"/>
                <a:gd name="T103" fmla="*/ 0 h 1633"/>
                <a:gd name="T104" fmla="*/ 0 w 2104"/>
                <a:gd name="T105" fmla="*/ 0 h 1633"/>
                <a:gd name="T106" fmla="*/ 0 w 2104"/>
                <a:gd name="T107" fmla="*/ 0 h 1633"/>
                <a:gd name="T108" fmla="*/ 0 w 2104"/>
                <a:gd name="T109" fmla="*/ 0 h 1633"/>
                <a:gd name="T110" fmla="*/ 0 w 2104"/>
                <a:gd name="T111" fmla="*/ 0 h 1633"/>
                <a:gd name="T112" fmla="*/ 0 w 2104"/>
                <a:gd name="T113" fmla="*/ 0 h 1633"/>
                <a:gd name="T114" fmla="*/ 0 w 2104"/>
                <a:gd name="T115" fmla="*/ 0 h 163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104"/>
                <a:gd name="T175" fmla="*/ 0 h 1633"/>
                <a:gd name="T176" fmla="*/ 2104 w 2104"/>
                <a:gd name="T177" fmla="*/ 1633 h 1633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104" h="1633">
                  <a:moveTo>
                    <a:pt x="0" y="0"/>
                  </a:moveTo>
                  <a:lnTo>
                    <a:pt x="395" y="0"/>
                  </a:lnTo>
                  <a:lnTo>
                    <a:pt x="417" y="1"/>
                  </a:lnTo>
                  <a:lnTo>
                    <a:pt x="434" y="2"/>
                  </a:lnTo>
                  <a:lnTo>
                    <a:pt x="445" y="3"/>
                  </a:lnTo>
                  <a:lnTo>
                    <a:pt x="454" y="6"/>
                  </a:lnTo>
                  <a:lnTo>
                    <a:pt x="460" y="9"/>
                  </a:lnTo>
                  <a:lnTo>
                    <a:pt x="463" y="12"/>
                  </a:lnTo>
                  <a:lnTo>
                    <a:pt x="466" y="16"/>
                  </a:lnTo>
                  <a:lnTo>
                    <a:pt x="469" y="26"/>
                  </a:lnTo>
                  <a:lnTo>
                    <a:pt x="469" y="38"/>
                  </a:lnTo>
                  <a:lnTo>
                    <a:pt x="468" y="50"/>
                  </a:lnTo>
                  <a:lnTo>
                    <a:pt x="464" y="66"/>
                  </a:lnTo>
                  <a:lnTo>
                    <a:pt x="461" y="85"/>
                  </a:lnTo>
                  <a:lnTo>
                    <a:pt x="459" y="107"/>
                  </a:lnTo>
                  <a:lnTo>
                    <a:pt x="456" y="134"/>
                  </a:lnTo>
                  <a:lnTo>
                    <a:pt x="456" y="163"/>
                  </a:lnTo>
                  <a:lnTo>
                    <a:pt x="458" y="203"/>
                  </a:lnTo>
                  <a:lnTo>
                    <a:pt x="466" y="242"/>
                  </a:lnTo>
                  <a:lnTo>
                    <a:pt x="480" y="277"/>
                  </a:lnTo>
                  <a:lnTo>
                    <a:pt x="497" y="311"/>
                  </a:lnTo>
                  <a:lnTo>
                    <a:pt x="519" y="343"/>
                  </a:lnTo>
                  <a:lnTo>
                    <a:pt x="545" y="373"/>
                  </a:lnTo>
                  <a:lnTo>
                    <a:pt x="572" y="398"/>
                  </a:lnTo>
                  <a:lnTo>
                    <a:pt x="604" y="422"/>
                  </a:lnTo>
                  <a:lnTo>
                    <a:pt x="636" y="442"/>
                  </a:lnTo>
                  <a:lnTo>
                    <a:pt x="670" y="459"/>
                  </a:lnTo>
                  <a:lnTo>
                    <a:pt x="706" y="473"/>
                  </a:lnTo>
                  <a:lnTo>
                    <a:pt x="743" y="482"/>
                  </a:lnTo>
                  <a:lnTo>
                    <a:pt x="779" y="489"/>
                  </a:lnTo>
                  <a:lnTo>
                    <a:pt x="816" y="491"/>
                  </a:lnTo>
                  <a:lnTo>
                    <a:pt x="855" y="489"/>
                  </a:lnTo>
                  <a:lnTo>
                    <a:pt x="894" y="481"/>
                  </a:lnTo>
                  <a:lnTo>
                    <a:pt x="933" y="469"/>
                  </a:lnTo>
                  <a:lnTo>
                    <a:pt x="971" y="453"/>
                  </a:lnTo>
                  <a:lnTo>
                    <a:pt x="1008" y="433"/>
                  </a:lnTo>
                  <a:lnTo>
                    <a:pt x="1043" y="408"/>
                  </a:lnTo>
                  <a:lnTo>
                    <a:pt x="1074" y="382"/>
                  </a:lnTo>
                  <a:lnTo>
                    <a:pt x="1103" y="351"/>
                  </a:lnTo>
                  <a:lnTo>
                    <a:pt x="1127" y="318"/>
                  </a:lnTo>
                  <a:lnTo>
                    <a:pt x="1147" y="283"/>
                  </a:lnTo>
                  <a:lnTo>
                    <a:pt x="1163" y="245"/>
                  </a:lnTo>
                  <a:lnTo>
                    <a:pt x="1172" y="205"/>
                  </a:lnTo>
                  <a:lnTo>
                    <a:pt x="1176" y="163"/>
                  </a:lnTo>
                  <a:lnTo>
                    <a:pt x="1175" y="130"/>
                  </a:lnTo>
                  <a:lnTo>
                    <a:pt x="1171" y="101"/>
                  </a:lnTo>
                  <a:lnTo>
                    <a:pt x="1168" y="77"/>
                  </a:lnTo>
                  <a:lnTo>
                    <a:pt x="1165" y="57"/>
                  </a:lnTo>
                  <a:lnTo>
                    <a:pt x="1163" y="41"/>
                  </a:lnTo>
                  <a:lnTo>
                    <a:pt x="1163" y="28"/>
                  </a:lnTo>
                  <a:lnTo>
                    <a:pt x="1165" y="16"/>
                  </a:lnTo>
                  <a:lnTo>
                    <a:pt x="1167" y="12"/>
                  </a:lnTo>
                  <a:lnTo>
                    <a:pt x="1171" y="9"/>
                  </a:lnTo>
                  <a:lnTo>
                    <a:pt x="1177" y="6"/>
                  </a:lnTo>
                  <a:lnTo>
                    <a:pt x="1185" y="3"/>
                  </a:lnTo>
                  <a:lnTo>
                    <a:pt x="1198" y="2"/>
                  </a:lnTo>
                  <a:lnTo>
                    <a:pt x="1215" y="1"/>
                  </a:lnTo>
                  <a:lnTo>
                    <a:pt x="1236" y="0"/>
                  </a:lnTo>
                  <a:lnTo>
                    <a:pt x="1630" y="0"/>
                  </a:lnTo>
                  <a:lnTo>
                    <a:pt x="1630" y="464"/>
                  </a:lnTo>
                  <a:lnTo>
                    <a:pt x="1632" y="499"/>
                  </a:lnTo>
                  <a:lnTo>
                    <a:pt x="1633" y="528"/>
                  </a:lnTo>
                  <a:lnTo>
                    <a:pt x="1634" y="551"/>
                  </a:lnTo>
                  <a:lnTo>
                    <a:pt x="1637" y="570"/>
                  </a:lnTo>
                  <a:lnTo>
                    <a:pt x="1641" y="585"/>
                  </a:lnTo>
                  <a:lnTo>
                    <a:pt x="1646" y="598"/>
                  </a:lnTo>
                  <a:lnTo>
                    <a:pt x="1654" y="608"/>
                  </a:lnTo>
                  <a:lnTo>
                    <a:pt x="1666" y="619"/>
                  </a:lnTo>
                  <a:lnTo>
                    <a:pt x="1680" y="623"/>
                  </a:lnTo>
                  <a:lnTo>
                    <a:pt x="1695" y="623"/>
                  </a:lnTo>
                  <a:lnTo>
                    <a:pt x="1712" y="618"/>
                  </a:lnTo>
                  <a:lnTo>
                    <a:pt x="1731" y="611"/>
                  </a:lnTo>
                  <a:lnTo>
                    <a:pt x="1753" y="603"/>
                  </a:lnTo>
                  <a:lnTo>
                    <a:pt x="1777" y="594"/>
                  </a:lnTo>
                  <a:lnTo>
                    <a:pt x="1804" y="587"/>
                  </a:lnTo>
                  <a:lnTo>
                    <a:pt x="1834" y="582"/>
                  </a:lnTo>
                  <a:lnTo>
                    <a:pt x="1868" y="580"/>
                  </a:lnTo>
                  <a:lnTo>
                    <a:pt x="1906" y="583"/>
                  </a:lnTo>
                  <a:lnTo>
                    <a:pt x="1943" y="592"/>
                  </a:lnTo>
                  <a:lnTo>
                    <a:pt x="1977" y="606"/>
                  </a:lnTo>
                  <a:lnTo>
                    <a:pt x="2007" y="625"/>
                  </a:lnTo>
                  <a:lnTo>
                    <a:pt x="2035" y="649"/>
                  </a:lnTo>
                  <a:lnTo>
                    <a:pt x="2059" y="677"/>
                  </a:lnTo>
                  <a:lnTo>
                    <a:pt x="2078" y="708"/>
                  </a:lnTo>
                  <a:lnTo>
                    <a:pt x="2093" y="741"/>
                  </a:lnTo>
                  <a:lnTo>
                    <a:pt x="2101" y="778"/>
                  </a:lnTo>
                  <a:lnTo>
                    <a:pt x="2104" y="816"/>
                  </a:lnTo>
                  <a:lnTo>
                    <a:pt x="2101" y="855"/>
                  </a:lnTo>
                  <a:lnTo>
                    <a:pt x="2093" y="891"/>
                  </a:lnTo>
                  <a:lnTo>
                    <a:pt x="2078" y="925"/>
                  </a:lnTo>
                  <a:lnTo>
                    <a:pt x="2059" y="957"/>
                  </a:lnTo>
                  <a:lnTo>
                    <a:pt x="2035" y="984"/>
                  </a:lnTo>
                  <a:lnTo>
                    <a:pt x="2007" y="1008"/>
                  </a:lnTo>
                  <a:lnTo>
                    <a:pt x="1977" y="1027"/>
                  </a:lnTo>
                  <a:lnTo>
                    <a:pt x="1943" y="1041"/>
                  </a:lnTo>
                  <a:lnTo>
                    <a:pt x="1906" y="1051"/>
                  </a:lnTo>
                  <a:lnTo>
                    <a:pt x="1868" y="1054"/>
                  </a:lnTo>
                  <a:lnTo>
                    <a:pt x="1834" y="1052"/>
                  </a:lnTo>
                  <a:lnTo>
                    <a:pt x="1804" y="1046"/>
                  </a:lnTo>
                  <a:lnTo>
                    <a:pt x="1777" y="1038"/>
                  </a:lnTo>
                  <a:lnTo>
                    <a:pt x="1753" y="1030"/>
                  </a:lnTo>
                  <a:lnTo>
                    <a:pt x="1731" y="1022"/>
                  </a:lnTo>
                  <a:lnTo>
                    <a:pt x="1712" y="1015"/>
                  </a:lnTo>
                  <a:lnTo>
                    <a:pt x="1695" y="1011"/>
                  </a:lnTo>
                  <a:lnTo>
                    <a:pt x="1680" y="1010"/>
                  </a:lnTo>
                  <a:lnTo>
                    <a:pt x="1666" y="1015"/>
                  </a:lnTo>
                  <a:lnTo>
                    <a:pt x="1654" y="1025"/>
                  </a:lnTo>
                  <a:lnTo>
                    <a:pt x="1646" y="1036"/>
                  </a:lnTo>
                  <a:lnTo>
                    <a:pt x="1641" y="1048"/>
                  </a:lnTo>
                  <a:lnTo>
                    <a:pt x="1637" y="1064"/>
                  </a:lnTo>
                  <a:lnTo>
                    <a:pt x="1634" y="1082"/>
                  </a:lnTo>
                  <a:lnTo>
                    <a:pt x="1633" y="1105"/>
                  </a:lnTo>
                  <a:lnTo>
                    <a:pt x="1632" y="1133"/>
                  </a:lnTo>
                  <a:lnTo>
                    <a:pt x="1630" y="1168"/>
                  </a:lnTo>
                  <a:lnTo>
                    <a:pt x="1630" y="1633"/>
                  </a:lnTo>
                  <a:lnTo>
                    <a:pt x="0" y="163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829279"/>
              <a:endParaRPr lang="en-GB" sz="1632" kern="0" dirty="0">
                <a:solidFill>
                  <a:srgbClr val="1F497D"/>
                </a:solidFill>
              </a:endParaRPr>
            </a:p>
          </p:txBody>
        </p:sp>
        <p:sp>
          <p:nvSpPr>
            <p:cNvPr id="18" name="Freeform 402">
              <a:extLst>
                <a:ext uri="{FF2B5EF4-FFF2-40B4-BE49-F238E27FC236}">
                  <a16:creationId xmlns:a16="http://schemas.microsoft.com/office/drawing/2014/main" id="{5B83C1EE-582A-42D6-B610-3393B85D24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2" y="3245"/>
              <a:ext cx="147" cy="190"/>
            </a:xfrm>
            <a:custGeom>
              <a:avLst/>
              <a:gdLst>
                <a:gd name="T0" fmla="*/ 0 w 1630"/>
                <a:gd name="T1" fmla="*/ 0 h 2107"/>
                <a:gd name="T2" fmla="*/ 0 w 1630"/>
                <a:gd name="T3" fmla="*/ 0 h 2107"/>
                <a:gd name="T4" fmla="*/ 0 w 1630"/>
                <a:gd name="T5" fmla="*/ 0 h 2107"/>
                <a:gd name="T6" fmla="*/ 0 w 1630"/>
                <a:gd name="T7" fmla="*/ 0 h 2107"/>
                <a:gd name="T8" fmla="*/ 0 w 1630"/>
                <a:gd name="T9" fmla="*/ 0 h 2107"/>
                <a:gd name="T10" fmla="*/ 0 w 1630"/>
                <a:gd name="T11" fmla="*/ 0 h 2107"/>
                <a:gd name="T12" fmla="*/ 0 w 1630"/>
                <a:gd name="T13" fmla="*/ 0 h 2107"/>
                <a:gd name="T14" fmla="*/ 0 w 1630"/>
                <a:gd name="T15" fmla="*/ 0 h 2107"/>
                <a:gd name="T16" fmla="*/ 0 w 1630"/>
                <a:gd name="T17" fmla="*/ 0 h 2107"/>
                <a:gd name="T18" fmla="*/ 0 w 1630"/>
                <a:gd name="T19" fmla="*/ 0 h 2107"/>
                <a:gd name="T20" fmla="*/ 0 w 1630"/>
                <a:gd name="T21" fmla="*/ 0 h 2107"/>
                <a:gd name="T22" fmla="*/ 0 w 1630"/>
                <a:gd name="T23" fmla="*/ 0 h 2107"/>
                <a:gd name="T24" fmla="*/ 0 w 1630"/>
                <a:gd name="T25" fmla="*/ 0 h 2107"/>
                <a:gd name="T26" fmla="*/ 0 w 1630"/>
                <a:gd name="T27" fmla="*/ 0 h 2107"/>
                <a:gd name="T28" fmla="*/ 0 w 1630"/>
                <a:gd name="T29" fmla="*/ 0 h 2107"/>
                <a:gd name="T30" fmla="*/ 0 w 1630"/>
                <a:gd name="T31" fmla="*/ 0 h 2107"/>
                <a:gd name="T32" fmla="*/ 0 w 1630"/>
                <a:gd name="T33" fmla="*/ 0 h 2107"/>
                <a:gd name="T34" fmla="*/ 0 w 1630"/>
                <a:gd name="T35" fmla="*/ 0 h 2107"/>
                <a:gd name="T36" fmla="*/ 0 w 1630"/>
                <a:gd name="T37" fmla="*/ 0 h 2107"/>
                <a:gd name="T38" fmla="*/ 0 w 1630"/>
                <a:gd name="T39" fmla="*/ 0 h 2107"/>
                <a:gd name="T40" fmla="*/ 0 w 1630"/>
                <a:gd name="T41" fmla="*/ 0 h 2107"/>
                <a:gd name="T42" fmla="*/ 0 w 1630"/>
                <a:gd name="T43" fmla="*/ 0 h 2107"/>
                <a:gd name="T44" fmla="*/ 0 w 1630"/>
                <a:gd name="T45" fmla="*/ 0 h 2107"/>
                <a:gd name="T46" fmla="*/ 0 w 1630"/>
                <a:gd name="T47" fmla="*/ 0 h 2107"/>
                <a:gd name="T48" fmla="*/ 0 w 1630"/>
                <a:gd name="T49" fmla="*/ 0 h 2107"/>
                <a:gd name="T50" fmla="*/ 0 w 1630"/>
                <a:gd name="T51" fmla="*/ 0 h 2107"/>
                <a:gd name="T52" fmla="*/ 0 w 1630"/>
                <a:gd name="T53" fmla="*/ 0 h 2107"/>
                <a:gd name="T54" fmla="*/ 0 w 1630"/>
                <a:gd name="T55" fmla="*/ 0 h 2107"/>
                <a:gd name="T56" fmla="*/ 0 w 1630"/>
                <a:gd name="T57" fmla="*/ 0 h 2107"/>
                <a:gd name="T58" fmla="*/ 0 w 1630"/>
                <a:gd name="T59" fmla="*/ 0 h 2107"/>
                <a:gd name="T60" fmla="*/ 0 w 1630"/>
                <a:gd name="T61" fmla="*/ 0 h 2107"/>
                <a:gd name="T62" fmla="*/ 0 w 1630"/>
                <a:gd name="T63" fmla="*/ 0 h 2107"/>
                <a:gd name="T64" fmla="*/ 0 w 1630"/>
                <a:gd name="T65" fmla="*/ 0 h 2107"/>
                <a:gd name="T66" fmla="*/ 0 w 1630"/>
                <a:gd name="T67" fmla="*/ 0 h 2107"/>
                <a:gd name="T68" fmla="*/ 0 w 1630"/>
                <a:gd name="T69" fmla="*/ 0 h 2107"/>
                <a:gd name="T70" fmla="*/ 0 w 1630"/>
                <a:gd name="T71" fmla="*/ 0 h 2107"/>
                <a:gd name="T72" fmla="*/ 0 w 1630"/>
                <a:gd name="T73" fmla="*/ 0 h 2107"/>
                <a:gd name="T74" fmla="*/ 0 w 1630"/>
                <a:gd name="T75" fmla="*/ 0 h 2107"/>
                <a:gd name="T76" fmla="*/ 0 w 1630"/>
                <a:gd name="T77" fmla="*/ 0 h 2107"/>
                <a:gd name="T78" fmla="*/ 0 w 1630"/>
                <a:gd name="T79" fmla="*/ 0 h 2107"/>
                <a:gd name="T80" fmla="*/ 0 w 1630"/>
                <a:gd name="T81" fmla="*/ 0 h 2107"/>
                <a:gd name="T82" fmla="*/ 0 w 1630"/>
                <a:gd name="T83" fmla="*/ 0 h 2107"/>
                <a:gd name="T84" fmla="*/ 0 w 1630"/>
                <a:gd name="T85" fmla="*/ 0 h 2107"/>
                <a:gd name="T86" fmla="*/ 0 w 1630"/>
                <a:gd name="T87" fmla="*/ 0 h 2107"/>
                <a:gd name="T88" fmla="*/ 0 w 1630"/>
                <a:gd name="T89" fmla="*/ 0 h 2107"/>
                <a:gd name="T90" fmla="*/ 0 w 1630"/>
                <a:gd name="T91" fmla="*/ 0 h 2107"/>
                <a:gd name="T92" fmla="*/ 0 w 1630"/>
                <a:gd name="T93" fmla="*/ 0 h 2107"/>
                <a:gd name="T94" fmla="*/ 0 w 1630"/>
                <a:gd name="T95" fmla="*/ 0 h 2107"/>
                <a:gd name="T96" fmla="*/ 0 w 1630"/>
                <a:gd name="T97" fmla="*/ 0 h 2107"/>
                <a:gd name="T98" fmla="*/ 0 w 1630"/>
                <a:gd name="T99" fmla="*/ 0 h 2107"/>
                <a:gd name="T100" fmla="*/ 0 w 1630"/>
                <a:gd name="T101" fmla="*/ 0 h 2107"/>
                <a:gd name="T102" fmla="*/ 0 w 1630"/>
                <a:gd name="T103" fmla="*/ 0 h 2107"/>
                <a:gd name="T104" fmla="*/ 0 w 1630"/>
                <a:gd name="T105" fmla="*/ 0 h 2107"/>
                <a:gd name="T106" fmla="*/ 0 w 1630"/>
                <a:gd name="T107" fmla="*/ 0 h 2107"/>
                <a:gd name="T108" fmla="*/ 0 w 1630"/>
                <a:gd name="T109" fmla="*/ 0 h 2107"/>
                <a:gd name="T110" fmla="*/ 0 w 1630"/>
                <a:gd name="T111" fmla="*/ 0 h 2107"/>
                <a:gd name="T112" fmla="*/ 0 w 1630"/>
                <a:gd name="T113" fmla="*/ 0 h 2107"/>
                <a:gd name="T114" fmla="*/ 0 w 1630"/>
                <a:gd name="T115" fmla="*/ 0 h 2107"/>
                <a:gd name="T116" fmla="*/ 0 w 1630"/>
                <a:gd name="T117" fmla="*/ 0 h 210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630"/>
                <a:gd name="T178" fmla="*/ 0 h 2107"/>
                <a:gd name="T179" fmla="*/ 1630 w 1630"/>
                <a:gd name="T180" fmla="*/ 2107 h 210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630" h="2107">
                  <a:moveTo>
                    <a:pt x="814" y="0"/>
                  </a:moveTo>
                  <a:lnTo>
                    <a:pt x="853" y="3"/>
                  </a:lnTo>
                  <a:lnTo>
                    <a:pt x="889" y="12"/>
                  </a:lnTo>
                  <a:lnTo>
                    <a:pt x="923" y="27"/>
                  </a:lnTo>
                  <a:lnTo>
                    <a:pt x="955" y="46"/>
                  </a:lnTo>
                  <a:lnTo>
                    <a:pt x="982" y="70"/>
                  </a:lnTo>
                  <a:lnTo>
                    <a:pt x="1005" y="97"/>
                  </a:lnTo>
                  <a:lnTo>
                    <a:pt x="1025" y="128"/>
                  </a:lnTo>
                  <a:lnTo>
                    <a:pt x="1039" y="162"/>
                  </a:lnTo>
                  <a:lnTo>
                    <a:pt x="1049" y="199"/>
                  </a:lnTo>
                  <a:lnTo>
                    <a:pt x="1052" y="237"/>
                  </a:lnTo>
                  <a:lnTo>
                    <a:pt x="1050" y="271"/>
                  </a:lnTo>
                  <a:lnTo>
                    <a:pt x="1044" y="301"/>
                  </a:lnTo>
                  <a:lnTo>
                    <a:pt x="1036" y="328"/>
                  </a:lnTo>
                  <a:lnTo>
                    <a:pt x="1027" y="352"/>
                  </a:lnTo>
                  <a:lnTo>
                    <a:pt x="1020" y="374"/>
                  </a:lnTo>
                  <a:lnTo>
                    <a:pt x="1013" y="393"/>
                  </a:lnTo>
                  <a:lnTo>
                    <a:pt x="1008" y="410"/>
                  </a:lnTo>
                  <a:lnTo>
                    <a:pt x="1007" y="425"/>
                  </a:lnTo>
                  <a:lnTo>
                    <a:pt x="1013" y="439"/>
                  </a:lnTo>
                  <a:lnTo>
                    <a:pt x="1022" y="451"/>
                  </a:lnTo>
                  <a:lnTo>
                    <a:pt x="1034" y="459"/>
                  </a:lnTo>
                  <a:lnTo>
                    <a:pt x="1045" y="464"/>
                  </a:lnTo>
                  <a:lnTo>
                    <a:pt x="1061" y="468"/>
                  </a:lnTo>
                  <a:lnTo>
                    <a:pt x="1079" y="471"/>
                  </a:lnTo>
                  <a:lnTo>
                    <a:pt x="1102" y="473"/>
                  </a:lnTo>
                  <a:lnTo>
                    <a:pt x="1131" y="474"/>
                  </a:lnTo>
                  <a:lnTo>
                    <a:pt x="1166" y="474"/>
                  </a:lnTo>
                  <a:lnTo>
                    <a:pt x="1630" y="474"/>
                  </a:lnTo>
                  <a:lnTo>
                    <a:pt x="1630" y="2107"/>
                  </a:lnTo>
                  <a:lnTo>
                    <a:pt x="0" y="2107"/>
                  </a:lnTo>
                  <a:lnTo>
                    <a:pt x="0" y="1712"/>
                  </a:lnTo>
                  <a:lnTo>
                    <a:pt x="0" y="1690"/>
                  </a:lnTo>
                  <a:lnTo>
                    <a:pt x="1" y="1673"/>
                  </a:lnTo>
                  <a:lnTo>
                    <a:pt x="2" y="1661"/>
                  </a:lnTo>
                  <a:lnTo>
                    <a:pt x="5" y="1653"/>
                  </a:lnTo>
                  <a:lnTo>
                    <a:pt x="8" y="1646"/>
                  </a:lnTo>
                  <a:lnTo>
                    <a:pt x="11" y="1643"/>
                  </a:lnTo>
                  <a:lnTo>
                    <a:pt x="15" y="1640"/>
                  </a:lnTo>
                  <a:lnTo>
                    <a:pt x="25" y="1638"/>
                  </a:lnTo>
                  <a:lnTo>
                    <a:pt x="36" y="1638"/>
                  </a:lnTo>
                  <a:lnTo>
                    <a:pt x="49" y="1639"/>
                  </a:lnTo>
                  <a:lnTo>
                    <a:pt x="65" y="1642"/>
                  </a:lnTo>
                  <a:lnTo>
                    <a:pt x="84" y="1645"/>
                  </a:lnTo>
                  <a:lnTo>
                    <a:pt x="106" y="1648"/>
                  </a:lnTo>
                  <a:lnTo>
                    <a:pt x="133" y="1650"/>
                  </a:lnTo>
                  <a:lnTo>
                    <a:pt x="162" y="1651"/>
                  </a:lnTo>
                  <a:lnTo>
                    <a:pt x="202" y="1649"/>
                  </a:lnTo>
                  <a:lnTo>
                    <a:pt x="240" y="1640"/>
                  </a:lnTo>
                  <a:lnTo>
                    <a:pt x="276" y="1626"/>
                  </a:lnTo>
                  <a:lnTo>
                    <a:pt x="310" y="1609"/>
                  </a:lnTo>
                  <a:lnTo>
                    <a:pt x="341" y="1587"/>
                  </a:lnTo>
                  <a:lnTo>
                    <a:pt x="370" y="1562"/>
                  </a:lnTo>
                  <a:lnTo>
                    <a:pt x="396" y="1534"/>
                  </a:lnTo>
                  <a:lnTo>
                    <a:pt x="421" y="1503"/>
                  </a:lnTo>
                  <a:lnTo>
                    <a:pt x="441" y="1470"/>
                  </a:lnTo>
                  <a:lnTo>
                    <a:pt x="458" y="1436"/>
                  </a:lnTo>
                  <a:lnTo>
                    <a:pt x="471" y="1400"/>
                  </a:lnTo>
                  <a:lnTo>
                    <a:pt x="481" y="1363"/>
                  </a:lnTo>
                  <a:lnTo>
                    <a:pt x="487" y="1327"/>
                  </a:lnTo>
                  <a:lnTo>
                    <a:pt x="489" y="1290"/>
                  </a:lnTo>
                  <a:lnTo>
                    <a:pt x="487" y="1251"/>
                  </a:lnTo>
                  <a:lnTo>
                    <a:pt x="480" y="1212"/>
                  </a:lnTo>
                  <a:lnTo>
                    <a:pt x="467" y="1173"/>
                  </a:lnTo>
                  <a:lnTo>
                    <a:pt x="451" y="1135"/>
                  </a:lnTo>
                  <a:lnTo>
                    <a:pt x="431" y="1098"/>
                  </a:lnTo>
                  <a:lnTo>
                    <a:pt x="407" y="1063"/>
                  </a:lnTo>
                  <a:lnTo>
                    <a:pt x="381" y="1031"/>
                  </a:lnTo>
                  <a:lnTo>
                    <a:pt x="350" y="1003"/>
                  </a:lnTo>
                  <a:lnTo>
                    <a:pt x="316" y="979"/>
                  </a:lnTo>
                  <a:lnTo>
                    <a:pt x="281" y="959"/>
                  </a:lnTo>
                  <a:lnTo>
                    <a:pt x="243" y="943"/>
                  </a:lnTo>
                  <a:lnTo>
                    <a:pt x="203" y="933"/>
                  </a:lnTo>
                  <a:lnTo>
                    <a:pt x="162" y="930"/>
                  </a:lnTo>
                  <a:lnTo>
                    <a:pt x="133" y="931"/>
                  </a:lnTo>
                  <a:lnTo>
                    <a:pt x="106" y="933"/>
                  </a:lnTo>
                  <a:lnTo>
                    <a:pt x="84" y="936"/>
                  </a:lnTo>
                  <a:lnTo>
                    <a:pt x="65" y="940"/>
                  </a:lnTo>
                  <a:lnTo>
                    <a:pt x="49" y="942"/>
                  </a:lnTo>
                  <a:lnTo>
                    <a:pt x="36" y="943"/>
                  </a:lnTo>
                  <a:lnTo>
                    <a:pt x="25" y="943"/>
                  </a:lnTo>
                  <a:lnTo>
                    <a:pt x="15" y="941"/>
                  </a:lnTo>
                  <a:lnTo>
                    <a:pt x="11" y="938"/>
                  </a:lnTo>
                  <a:lnTo>
                    <a:pt x="8" y="934"/>
                  </a:lnTo>
                  <a:lnTo>
                    <a:pt x="5" y="929"/>
                  </a:lnTo>
                  <a:lnTo>
                    <a:pt x="2" y="921"/>
                  </a:lnTo>
                  <a:lnTo>
                    <a:pt x="1" y="908"/>
                  </a:lnTo>
                  <a:lnTo>
                    <a:pt x="0" y="891"/>
                  </a:lnTo>
                  <a:lnTo>
                    <a:pt x="0" y="870"/>
                  </a:lnTo>
                  <a:lnTo>
                    <a:pt x="0" y="474"/>
                  </a:lnTo>
                  <a:lnTo>
                    <a:pt x="463" y="474"/>
                  </a:lnTo>
                  <a:lnTo>
                    <a:pt x="498" y="474"/>
                  </a:lnTo>
                  <a:lnTo>
                    <a:pt x="526" y="473"/>
                  </a:lnTo>
                  <a:lnTo>
                    <a:pt x="549" y="471"/>
                  </a:lnTo>
                  <a:lnTo>
                    <a:pt x="568" y="468"/>
                  </a:lnTo>
                  <a:lnTo>
                    <a:pt x="583" y="464"/>
                  </a:lnTo>
                  <a:lnTo>
                    <a:pt x="596" y="459"/>
                  </a:lnTo>
                  <a:lnTo>
                    <a:pt x="606" y="451"/>
                  </a:lnTo>
                  <a:lnTo>
                    <a:pt x="617" y="439"/>
                  </a:lnTo>
                  <a:lnTo>
                    <a:pt x="621" y="425"/>
                  </a:lnTo>
                  <a:lnTo>
                    <a:pt x="621" y="410"/>
                  </a:lnTo>
                  <a:lnTo>
                    <a:pt x="616" y="393"/>
                  </a:lnTo>
                  <a:lnTo>
                    <a:pt x="610" y="374"/>
                  </a:lnTo>
                  <a:lnTo>
                    <a:pt x="601" y="352"/>
                  </a:lnTo>
                  <a:lnTo>
                    <a:pt x="593" y="328"/>
                  </a:lnTo>
                  <a:lnTo>
                    <a:pt x="585" y="301"/>
                  </a:lnTo>
                  <a:lnTo>
                    <a:pt x="580" y="271"/>
                  </a:lnTo>
                  <a:lnTo>
                    <a:pt x="578" y="237"/>
                  </a:lnTo>
                  <a:lnTo>
                    <a:pt x="581" y="199"/>
                  </a:lnTo>
                  <a:lnTo>
                    <a:pt x="589" y="162"/>
                  </a:lnTo>
                  <a:lnTo>
                    <a:pt x="604" y="128"/>
                  </a:lnTo>
                  <a:lnTo>
                    <a:pt x="623" y="97"/>
                  </a:lnTo>
                  <a:lnTo>
                    <a:pt x="648" y="69"/>
                  </a:lnTo>
                  <a:lnTo>
                    <a:pt x="675" y="46"/>
                  </a:lnTo>
                  <a:lnTo>
                    <a:pt x="706" y="27"/>
                  </a:lnTo>
                  <a:lnTo>
                    <a:pt x="739" y="12"/>
                  </a:lnTo>
                  <a:lnTo>
                    <a:pt x="776" y="3"/>
                  </a:lnTo>
                  <a:lnTo>
                    <a:pt x="814" y="0"/>
                  </a:ln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829279"/>
              <a:endParaRPr lang="en-GB" sz="1632" kern="0" dirty="0">
                <a:solidFill>
                  <a:srgbClr val="1F497D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4444033-B387-46A9-AAF7-551674491FF2}"/>
              </a:ext>
            </a:extLst>
          </p:cNvPr>
          <p:cNvGrpSpPr/>
          <p:nvPr/>
        </p:nvGrpSpPr>
        <p:grpSpPr>
          <a:xfrm>
            <a:off x="5527400" y="4006427"/>
            <a:ext cx="604351" cy="653033"/>
            <a:chOff x="8560230" y="4696815"/>
            <a:chExt cx="666325" cy="720000"/>
          </a:xfrm>
        </p:grpSpPr>
        <p:sp>
          <p:nvSpPr>
            <p:cNvPr id="20" name="Freeform 253">
              <a:extLst>
                <a:ext uri="{FF2B5EF4-FFF2-40B4-BE49-F238E27FC236}">
                  <a16:creationId xmlns:a16="http://schemas.microsoft.com/office/drawing/2014/main" id="{DCE01669-A2D7-4AF1-98DD-EC6E2FEE7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0997" y="4696815"/>
              <a:ext cx="184792" cy="319361"/>
            </a:xfrm>
            <a:custGeom>
              <a:avLst/>
              <a:gdLst/>
              <a:ahLst/>
              <a:cxnLst>
                <a:cxn ang="0">
                  <a:pos x="146" y="100"/>
                </a:cxn>
                <a:cxn ang="0">
                  <a:pos x="199" y="24"/>
                </a:cxn>
                <a:cxn ang="0">
                  <a:pos x="196" y="4"/>
                </a:cxn>
                <a:cxn ang="0">
                  <a:pos x="176" y="8"/>
                </a:cxn>
                <a:cxn ang="0">
                  <a:pos x="128" y="77"/>
                </a:cxn>
                <a:cxn ang="0">
                  <a:pos x="115" y="76"/>
                </a:cxn>
                <a:cxn ang="0">
                  <a:pos x="114" y="76"/>
                </a:cxn>
                <a:cxn ang="0">
                  <a:pos x="90" y="76"/>
                </a:cxn>
                <a:cxn ang="0">
                  <a:pos x="89" y="76"/>
                </a:cxn>
                <a:cxn ang="0">
                  <a:pos x="76" y="77"/>
                </a:cxn>
                <a:cxn ang="0">
                  <a:pos x="28" y="8"/>
                </a:cxn>
                <a:cxn ang="0">
                  <a:pos x="8" y="4"/>
                </a:cxn>
                <a:cxn ang="0">
                  <a:pos x="5" y="24"/>
                </a:cxn>
                <a:cxn ang="0">
                  <a:pos x="58" y="100"/>
                </a:cxn>
                <a:cxn ang="0">
                  <a:pos x="66" y="197"/>
                </a:cxn>
                <a:cxn ang="0">
                  <a:pos x="66" y="198"/>
                </a:cxn>
                <a:cxn ang="0">
                  <a:pos x="55" y="335"/>
                </a:cxn>
                <a:cxn ang="0">
                  <a:pos x="70" y="352"/>
                </a:cxn>
                <a:cxn ang="0">
                  <a:pos x="88" y="337"/>
                </a:cxn>
                <a:cxn ang="0">
                  <a:pos x="98" y="210"/>
                </a:cxn>
                <a:cxn ang="0">
                  <a:pos x="106" y="210"/>
                </a:cxn>
                <a:cxn ang="0">
                  <a:pos x="116" y="337"/>
                </a:cxn>
                <a:cxn ang="0">
                  <a:pos x="134" y="352"/>
                </a:cxn>
                <a:cxn ang="0">
                  <a:pos x="149" y="335"/>
                </a:cxn>
                <a:cxn ang="0">
                  <a:pos x="138" y="198"/>
                </a:cxn>
                <a:cxn ang="0">
                  <a:pos x="138" y="197"/>
                </a:cxn>
                <a:cxn ang="0">
                  <a:pos x="146" y="100"/>
                </a:cxn>
              </a:cxnLst>
              <a:rect l="0" t="0" r="r" b="b"/>
              <a:pathLst>
                <a:path w="204" h="353">
                  <a:moveTo>
                    <a:pt x="146" y="100"/>
                  </a:moveTo>
                  <a:cubicBezTo>
                    <a:pt x="199" y="24"/>
                    <a:pt x="199" y="24"/>
                    <a:pt x="199" y="24"/>
                  </a:cubicBezTo>
                  <a:cubicBezTo>
                    <a:pt x="204" y="18"/>
                    <a:pt x="202" y="9"/>
                    <a:pt x="196" y="4"/>
                  </a:cubicBezTo>
                  <a:cubicBezTo>
                    <a:pt x="189" y="0"/>
                    <a:pt x="181" y="2"/>
                    <a:pt x="176" y="8"/>
                  </a:cubicBezTo>
                  <a:cubicBezTo>
                    <a:pt x="128" y="77"/>
                    <a:pt x="128" y="77"/>
                    <a:pt x="128" y="77"/>
                  </a:cubicBezTo>
                  <a:cubicBezTo>
                    <a:pt x="124" y="77"/>
                    <a:pt x="120" y="76"/>
                    <a:pt x="115" y="76"/>
                  </a:cubicBezTo>
                  <a:cubicBezTo>
                    <a:pt x="114" y="76"/>
                    <a:pt x="114" y="76"/>
                    <a:pt x="114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6"/>
                    <a:pt x="89" y="76"/>
                    <a:pt x="89" y="76"/>
                  </a:cubicBezTo>
                  <a:cubicBezTo>
                    <a:pt x="84" y="76"/>
                    <a:pt x="80" y="77"/>
                    <a:pt x="76" y="77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3" y="2"/>
                    <a:pt x="15" y="0"/>
                    <a:pt x="8" y="4"/>
                  </a:cubicBezTo>
                  <a:cubicBezTo>
                    <a:pt x="2" y="9"/>
                    <a:pt x="0" y="18"/>
                    <a:pt x="5" y="24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ubicBezTo>
                    <a:pt x="55" y="335"/>
                    <a:pt x="55" y="335"/>
                    <a:pt x="55" y="335"/>
                  </a:cubicBezTo>
                  <a:cubicBezTo>
                    <a:pt x="54" y="344"/>
                    <a:pt x="61" y="352"/>
                    <a:pt x="70" y="352"/>
                  </a:cubicBezTo>
                  <a:cubicBezTo>
                    <a:pt x="79" y="353"/>
                    <a:pt x="87" y="346"/>
                    <a:pt x="88" y="337"/>
                  </a:cubicBezTo>
                  <a:cubicBezTo>
                    <a:pt x="98" y="210"/>
                    <a:pt x="98" y="210"/>
                    <a:pt x="98" y="210"/>
                  </a:cubicBezTo>
                  <a:cubicBezTo>
                    <a:pt x="106" y="210"/>
                    <a:pt x="106" y="210"/>
                    <a:pt x="106" y="210"/>
                  </a:cubicBezTo>
                  <a:cubicBezTo>
                    <a:pt x="116" y="337"/>
                    <a:pt x="116" y="337"/>
                    <a:pt x="116" y="337"/>
                  </a:cubicBezTo>
                  <a:cubicBezTo>
                    <a:pt x="117" y="346"/>
                    <a:pt x="125" y="353"/>
                    <a:pt x="134" y="352"/>
                  </a:cubicBezTo>
                  <a:cubicBezTo>
                    <a:pt x="143" y="352"/>
                    <a:pt x="150" y="344"/>
                    <a:pt x="149" y="335"/>
                  </a:cubicBezTo>
                  <a:cubicBezTo>
                    <a:pt x="138" y="198"/>
                    <a:pt x="138" y="198"/>
                    <a:pt x="138" y="198"/>
                  </a:cubicBezTo>
                  <a:cubicBezTo>
                    <a:pt x="138" y="198"/>
                    <a:pt x="138" y="198"/>
                    <a:pt x="138" y="197"/>
                  </a:cubicBezTo>
                  <a:lnTo>
                    <a:pt x="146" y="1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1" name="Oval 254">
              <a:extLst>
                <a:ext uri="{FF2B5EF4-FFF2-40B4-BE49-F238E27FC236}">
                  <a16:creationId xmlns:a16="http://schemas.microsoft.com/office/drawing/2014/main" id="{7495EF73-692E-47F8-BD65-CA09AB6588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5406" y="4705633"/>
              <a:ext cx="55975" cy="56358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2" name="Rectangle 255">
              <a:extLst>
                <a:ext uri="{FF2B5EF4-FFF2-40B4-BE49-F238E27FC236}">
                  <a16:creationId xmlns:a16="http://schemas.microsoft.com/office/drawing/2014/main" id="{E9D52431-BEB0-4AA9-847D-A091C1B2C4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90262" y="5026144"/>
              <a:ext cx="206261" cy="39067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3" name="Freeform 256">
              <a:extLst>
                <a:ext uri="{FF2B5EF4-FFF2-40B4-BE49-F238E27FC236}">
                  <a16:creationId xmlns:a16="http://schemas.microsoft.com/office/drawing/2014/main" id="{B031C549-8A8A-4445-9875-5357EE003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437" y="5070617"/>
              <a:ext cx="71310" cy="108882"/>
            </a:xfrm>
            <a:custGeom>
              <a:avLst/>
              <a:gdLst/>
              <a:ahLst/>
              <a:cxnLst>
                <a:cxn ang="0">
                  <a:pos x="79" y="120"/>
                </a:cxn>
                <a:cxn ang="0">
                  <a:pos x="0" y="120"/>
                </a:cxn>
                <a:cxn ang="0">
                  <a:pos x="0" y="99"/>
                </a:cxn>
                <a:cxn ang="0">
                  <a:pos x="25" y="99"/>
                </a:cxn>
                <a:cxn ang="0">
                  <a:pos x="25" y="36"/>
                </a:cxn>
                <a:cxn ang="0">
                  <a:pos x="0" y="36"/>
                </a:cxn>
                <a:cxn ang="0">
                  <a:pos x="0" y="16"/>
                </a:cxn>
                <a:cxn ang="0">
                  <a:pos x="11" y="15"/>
                </a:cxn>
                <a:cxn ang="0">
                  <a:pos x="19" y="13"/>
                </a:cxn>
                <a:cxn ang="0">
                  <a:pos x="25" y="8"/>
                </a:cxn>
                <a:cxn ang="0">
                  <a:pos x="28" y="0"/>
                </a:cxn>
                <a:cxn ang="0">
                  <a:pos x="54" y="0"/>
                </a:cxn>
                <a:cxn ang="0">
                  <a:pos x="54" y="99"/>
                </a:cxn>
                <a:cxn ang="0">
                  <a:pos x="79" y="99"/>
                </a:cxn>
                <a:cxn ang="0">
                  <a:pos x="79" y="120"/>
                </a:cxn>
              </a:cxnLst>
              <a:rect l="0" t="0" r="r" b="b"/>
              <a:pathLst>
                <a:path w="79" h="120">
                  <a:moveTo>
                    <a:pt x="79" y="120"/>
                  </a:moveTo>
                  <a:cubicBezTo>
                    <a:pt x="0" y="120"/>
                    <a:pt x="0" y="120"/>
                    <a:pt x="0" y="120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5" y="99"/>
                    <a:pt x="25" y="99"/>
                    <a:pt x="25" y="99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6"/>
                    <a:pt x="7" y="16"/>
                    <a:pt x="11" y="15"/>
                  </a:cubicBezTo>
                  <a:cubicBezTo>
                    <a:pt x="14" y="15"/>
                    <a:pt x="17" y="14"/>
                    <a:pt x="19" y="13"/>
                  </a:cubicBezTo>
                  <a:cubicBezTo>
                    <a:pt x="22" y="12"/>
                    <a:pt x="24" y="10"/>
                    <a:pt x="25" y="8"/>
                  </a:cubicBezTo>
                  <a:cubicBezTo>
                    <a:pt x="27" y="6"/>
                    <a:pt x="28" y="3"/>
                    <a:pt x="28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79" y="99"/>
                    <a:pt x="79" y="99"/>
                    <a:pt x="79" y="99"/>
                  </a:cubicBezTo>
                  <a:lnTo>
                    <a:pt x="79" y="1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4" name="Rectangle 257">
              <a:extLst>
                <a:ext uri="{FF2B5EF4-FFF2-40B4-BE49-F238E27FC236}">
                  <a16:creationId xmlns:a16="http://schemas.microsoft.com/office/drawing/2014/main" id="{FC57FEFF-6B7C-44C7-8491-C67E9D279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60230" y="5175665"/>
              <a:ext cx="206261" cy="2411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5" name="Freeform 258">
              <a:extLst>
                <a:ext uri="{FF2B5EF4-FFF2-40B4-BE49-F238E27FC236}">
                  <a16:creationId xmlns:a16="http://schemas.microsoft.com/office/drawing/2014/main" id="{BDA48CFA-0F19-498C-B12F-6E414B4AB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5374" y="5263460"/>
              <a:ext cx="62492" cy="109648"/>
            </a:xfrm>
            <a:custGeom>
              <a:avLst/>
              <a:gdLst/>
              <a:ahLst/>
              <a:cxnLst>
                <a:cxn ang="0">
                  <a:pos x="87" y="121"/>
                </a:cxn>
                <a:cxn ang="0">
                  <a:pos x="0" y="121"/>
                </a:cxn>
                <a:cxn ang="0">
                  <a:pos x="0" y="102"/>
                </a:cxn>
                <a:cxn ang="0">
                  <a:pos x="20" y="85"/>
                </a:cxn>
                <a:cxn ang="0">
                  <a:pos x="35" y="70"/>
                </a:cxn>
                <a:cxn ang="0">
                  <a:pos x="48" y="54"/>
                </a:cxn>
                <a:cxn ang="0">
                  <a:pos x="52" y="40"/>
                </a:cxn>
                <a:cxn ang="0">
                  <a:pos x="47" y="27"/>
                </a:cxn>
                <a:cxn ang="0">
                  <a:pos x="33" y="22"/>
                </a:cxn>
                <a:cxn ang="0">
                  <a:pos x="24" y="24"/>
                </a:cxn>
                <a:cxn ang="0">
                  <a:pos x="16" y="26"/>
                </a:cxn>
                <a:cxn ang="0">
                  <a:pos x="9" y="30"/>
                </a:cxn>
                <a:cxn ang="0">
                  <a:pos x="5" y="33"/>
                </a:cxn>
                <a:cxn ang="0">
                  <a:pos x="2" y="33"/>
                </a:cxn>
                <a:cxn ang="0">
                  <a:pos x="2" y="7"/>
                </a:cxn>
                <a:cxn ang="0">
                  <a:pos x="18" y="2"/>
                </a:cxn>
                <a:cxn ang="0">
                  <a:pos x="39" y="0"/>
                </a:cxn>
                <a:cxn ang="0">
                  <a:pos x="71" y="9"/>
                </a:cxn>
                <a:cxn ang="0">
                  <a:pos x="82" y="36"/>
                </a:cxn>
                <a:cxn ang="0">
                  <a:pos x="77" y="56"/>
                </a:cxn>
                <a:cxn ang="0">
                  <a:pos x="61" y="78"/>
                </a:cxn>
                <a:cxn ang="0">
                  <a:pos x="47" y="91"/>
                </a:cxn>
                <a:cxn ang="0">
                  <a:pos x="37" y="99"/>
                </a:cxn>
                <a:cxn ang="0">
                  <a:pos x="87" y="99"/>
                </a:cxn>
                <a:cxn ang="0">
                  <a:pos x="87" y="121"/>
                </a:cxn>
              </a:cxnLst>
              <a:rect l="0" t="0" r="r" b="b"/>
              <a:pathLst>
                <a:path w="87" h="121">
                  <a:moveTo>
                    <a:pt x="87" y="121"/>
                  </a:moveTo>
                  <a:cubicBezTo>
                    <a:pt x="0" y="121"/>
                    <a:pt x="0" y="121"/>
                    <a:pt x="0" y="12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7" y="96"/>
                    <a:pt x="14" y="90"/>
                    <a:pt x="20" y="85"/>
                  </a:cubicBezTo>
                  <a:cubicBezTo>
                    <a:pt x="25" y="80"/>
                    <a:pt x="31" y="75"/>
                    <a:pt x="35" y="70"/>
                  </a:cubicBezTo>
                  <a:cubicBezTo>
                    <a:pt x="41" y="64"/>
                    <a:pt x="45" y="59"/>
                    <a:pt x="48" y="54"/>
                  </a:cubicBezTo>
                  <a:cubicBezTo>
                    <a:pt x="50" y="49"/>
                    <a:pt x="52" y="45"/>
                    <a:pt x="52" y="40"/>
                  </a:cubicBezTo>
                  <a:cubicBezTo>
                    <a:pt x="52" y="34"/>
                    <a:pt x="50" y="30"/>
                    <a:pt x="47" y="27"/>
                  </a:cubicBezTo>
                  <a:cubicBezTo>
                    <a:pt x="44" y="24"/>
                    <a:pt x="39" y="22"/>
                    <a:pt x="33" y="22"/>
                  </a:cubicBezTo>
                  <a:cubicBezTo>
                    <a:pt x="30" y="22"/>
                    <a:pt x="27" y="23"/>
                    <a:pt x="24" y="24"/>
                  </a:cubicBezTo>
                  <a:cubicBezTo>
                    <a:pt x="22" y="24"/>
                    <a:pt x="19" y="25"/>
                    <a:pt x="16" y="26"/>
                  </a:cubicBezTo>
                  <a:cubicBezTo>
                    <a:pt x="13" y="28"/>
                    <a:pt x="11" y="29"/>
                    <a:pt x="9" y="30"/>
                  </a:cubicBezTo>
                  <a:cubicBezTo>
                    <a:pt x="7" y="31"/>
                    <a:pt x="6" y="32"/>
                    <a:pt x="5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6" y="5"/>
                    <a:pt x="11" y="4"/>
                    <a:pt x="18" y="2"/>
                  </a:cubicBezTo>
                  <a:cubicBezTo>
                    <a:pt x="25" y="0"/>
                    <a:pt x="32" y="0"/>
                    <a:pt x="39" y="0"/>
                  </a:cubicBezTo>
                  <a:cubicBezTo>
                    <a:pt x="53" y="0"/>
                    <a:pt x="64" y="3"/>
                    <a:pt x="71" y="9"/>
                  </a:cubicBezTo>
                  <a:cubicBezTo>
                    <a:pt x="78" y="15"/>
                    <a:pt x="82" y="24"/>
                    <a:pt x="82" y="36"/>
                  </a:cubicBezTo>
                  <a:cubicBezTo>
                    <a:pt x="82" y="43"/>
                    <a:pt x="80" y="50"/>
                    <a:pt x="77" y="56"/>
                  </a:cubicBezTo>
                  <a:cubicBezTo>
                    <a:pt x="74" y="63"/>
                    <a:pt x="68" y="70"/>
                    <a:pt x="61" y="78"/>
                  </a:cubicBezTo>
                  <a:cubicBezTo>
                    <a:pt x="56" y="83"/>
                    <a:pt x="51" y="87"/>
                    <a:pt x="47" y="91"/>
                  </a:cubicBezTo>
                  <a:cubicBezTo>
                    <a:pt x="42" y="95"/>
                    <a:pt x="39" y="97"/>
                    <a:pt x="37" y="99"/>
                  </a:cubicBezTo>
                  <a:cubicBezTo>
                    <a:pt x="87" y="99"/>
                    <a:pt x="87" y="99"/>
                    <a:pt x="87" y="99"/>
                  </a:cubicBezTo>
                  <a:lnTo>
                    <a:pt x="87" y="1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6" name="Freeform 259">
              <a:extLst>
                <a:ext uri="{FF2B5EF4-FFF2-40B4-BE49-F238E27FC236}">
                  <a16:creationId xmlns:a16="http://schemas.microsoft.com/office/drawing/2014/main" id="{E72603B5-9E85-4776-A47D-4F3EC9C9A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0869" y="4898476"/>
              <a:ext cx="124984" cy="265687"/>
            </a:xfrm>
            <a:custGeom>
              <a:avLst/>
              <a:gdLst/>
              <a:ahLst/>
              <a:cxnLst>
                <a:cxn ang="0">
                  <a:pos x="138" y="37"/>
                </a:cxn>
                <a:cxn ang="0">
                  <a:pos x="138" y="36"/>
                </a:cxn>
                <a:cxn ang="0">
                  <a:pos x="138" y="35"/>
                </a:cxn>
                <a:cxn ang="0">
                  <a:pos x="85" y="5"/>
                </a:cxn>
                <a:cxn ang="0">
                  <a:pos x="82" y="4"/>
                </a:cxn>
                <a:cxn ang="0">
                  <a:pos x="61" y="4"/>
                </a:cxn>
                <a:cxn ang="0">
                  <a:pos x="0" y="39"/>
                </a:cxn>
                <a:cxn ang="0">
                  <a:pos x="0" y="129"/>
                </a:cxn>
                <a:cxn ang="0">
                  <a:pos x="14" y="143"/>
                </a:cxn>
                <a:cxn ang="0">
                  <a:pos x="28" y="129"/>
                </a:cxn>
                <a:cxn ang="0">
                  <a:pos x="28" y="59"/>
                </a:cxn>
                <a:cxn ang="0">
                  <a:pos x="33" y="59"/>
                </a:cxn>
                <a:cxn ang="0">
                  <a:pos x="33" y="101"/>
                </a:cxn>
                <a:cxn ang="0">
                  <a:pos x="33" y="138"/>
                </a:cxn>
                <a:cxn ang="0">
                  <a:pos x="33" y="277"/>
                </a:cxn>
                <a:cxn ang="0">
                  <a:pos x="50" y="293"/>
                </a:cxn>
                <a:cxn ang="0">
                  <a:pos x="66" y="277"/>
                </a:cxn>
                <a:cxn ang="0">
                  <a:pos x="66" y="150"/>
                </a:cxn>
                <a:cxn ang="0">
                  <a:pos x="72" y="150"/>
                </a:cxn>
                <a:cxn ang="0">
                  <a:pos x="72" y="277"/>
                </a:cxn>
                <a:cxn ang="0">
                  <a:pos x="88" y="293"/>
                </a:cxn>
                <a:cxn ang="0">
                  <a:pos x="105" y="277"/>
                </a:cxn>
                <a:cxn ang="0">
                  <a:pos x="105" y="138"/>
                </a:cxn>
                <a:cxn ang="0">
                  <a:pos x="105" y="101"/>
                </a:cxn>
                <a:cxn ang="0">
                  <a:pos x="105" y="59"/>
                </a:cxn>
                <a:cxn ang="0">
                  <a:pos x="110" y="59"/>
                </a:cxn>
                <a:cxn ang="0">
                  <a:pos x="110" y="128"/>
                </a:cxn>
                <a:cxn ang="0">
                  <a:pos x="124" y="142"/>
                </a:cxn>
                <a:cxn ang="0">
                  <a:pos x="138" y="128"/>
                </a:cxn>
                <a:cxn ang="0">
                  <a:pos x="138" y="38"/>
                </a:cxn>
                <a:cxn ang="0">
                  <a:pos x="138" y="37"/>
                </a:cxn>
              </a:cxnLst>
              <a:rect l="0" t="0" r="r" b="b"/>
              <a:pathLst>
                <a:path w="138" h="293">
                  <a:moveTo>
                    <a:pt x="138" y="37"/>
                  </a:moveTo>
                  <a:cubicBezTo>
                    <a:pt x="138" y="36"/>
                    <a:pt x="138" y="36"/>
                    <a:pt x="138" y="36"/>
                  </a:cubicBezTo>
                  <a:cubicBezTo>
                    <a:pt x="138" y="36"/>
                    <a:pt x="138" y="35"/>
                    <a:pt x="138" y="35"/>
                  </a:cubicBezTo>
                  <a:cubicBezTo>
                    <a:pt x="134" y="11"/>
                    <a:pt x="100" y="6"/>
                    <a:pt x="85" y="5"/>
                  </a:cubicBezTo>
                  <a:cubicBezTo>
                    <a:pt x="84" y="4"/>
                    <a:pt x="83" y="4"/>
                    <a:pt x="82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0" y="0"/>
                    <a:pt x="0" y="3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6" y="143"/>
                    <a:pt x="14" y="143"/>
                  </a:cubicBezTo>
                  <a:cubicBezTo>
                    <a:pt x="22" y="143"/>
                    <a:pt x="28" y="137"/>
                    <a:pt x="28" y="12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277"/>
                    <a:pt x="33" y="277"/>
                    <a:pt x="33" y="277"/>
                  </a:cubicBezTo>
                  <a:cubicBezTo>
                    <a:pt x="33" y="286"/>
                    <a:pt x="41" y="293"/>
                    <a:pt x="50" y="293"/>
                  </a:cubicBezTo>
                  <a:cubicBezTo>
                    <a:pt x="59" y="293"/>
                    <a:pt x="66" y="286"/>
                    <a:pt x="66" y="277"/>
                  </a:cubicBezTo>
                  <a:cubicBezTo>
                    <a:pt x="66" y="150"/>
                    <a:pt x="66" y="150"/>
                    <a:pt x="66" y="150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286"/>
                    <a:pt x="79" y="293"/>
                    <a:pt x="88" y="293"/>
                  </a:cubicBezTo>
                  <a:cubicBezTo>
                    <a:pt x="98" y="293"/>
                    <a:pt x="105" y="286"/>
                    <a:pt x="105" y="277"/>
                  </a:cubicBezTo>
                  <a:cubicBezTo>
                    <a:pt x="105" y="138"/>
                    <a:pt x="105" y="138"/>
                    <a:pt x="105" y="138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5" y="59"/>
                    <a:pt x="105" y="59"/>
                    <a:pt x="105" y="59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10" y="135"/>
                    <a:pt x="116" y="142"/>
                    <a:pt x="124" y="142"/>
                  </a:cubicBezTo>
                  <a:cubicBezTo>
                    <a:pt x="132" y="142"/>
                    <a:pt x="138" y="135"/>
                    <a:pt x="138" y="128"/>
                  </a:cubicBezTo>
                  <a:cubicBezTo>
                    <a:pt x="138" y="38"/>
                    <a:pt x="138" y="38"/>
                    <a:pt x="138" y="38"/>
                  </a:cubicBezTo>
                  <a:cubicBezTo>
                    <a:pt x="138" y="38"/>
                    <a:pt x="138" y="37"/>
                    <a:pt x="138" y="3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7" name="Oval 260">
              <a:extLst>
                <a:ext uri="{FF2B5EF4-FFF2-40B4-BE49-F238E27FC236}">
                  <a16:creationId xmlns:a16="http://schemas.microsoft.com/office/drawing/2014/main" id="{C07702A2-319A-408A-9EB5-BFCEC3AD3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5374" y="4842502"/>
              <a:ext cx="55975" cy="55975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8" name="Rectangle 261">
              <a:extLst>
                <a:ext uri="{FF2B5EF4-FFF2-40B4-BE49-F238E27FC236}">
                  <a16:creationId xmlns:a16="http://schemas.microsoft.com/office/drawing/2014/main" id="{DE1568A0-0831-4F82-92E6-B45CA7F7D3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0294" y="5215537"/>
              <a:ext cx="206261" cy="20127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29" name="Freeform 262">
              <a:extLst>
                <a:ext uri="{FF2B5EF4-FFF2-40B4-BE49-F238E27FC236}">
                  <a16:creationId xmlns:a16="http://schemas.microsoft.com/office/drawing/2014/main" id="{B5EB8FCE-E586-4874-8C1D-165D9F02A20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101" y="5260776"/>
              <a:ext cx="79744" cy="112333"/>
            </a:xfrm>
            <a:custGeom>
              <a:avLst/>
              <a:gdLst/>
              <a:ahLst/>
              <a:cxnLst>
                <a:cxn ang="0">
                  <a:pos x="88" y="86"/>
                </a:cxn>
                <a:cxn ang="0">
                  <a:pos x="85" y="102"/>
                </a:cxn>
                <a:cxn ang="0">
                  <a:pos x="76" y="114"/>
                </a:cxn>
                <a:cxn ang="0">
                  <a:pos x="61" y="122"/>
                </a:cxn>
                <a:cxn ang="0">
                  <a:pos x="40" y="124"/>
                </a:cxn>
                <a:cxn ang="0">
                  <a:pos x="16" y="122"/>
                </a:cxn>
                <a:cxn ang="0">
                  <a:pos x="0" y="117"/>
                </a:cxn>
                <a:cxn ang="0">
                  <a:pos x="0" y="91"/>
                </a:cxn>
                <a:cxn ang="0">
                  <a:pos x="3" y="91"/>
                </a:cxn>
                <a:cxn ang="0">
                  <a:pos x="18" y="98"/>
                </a:cxn>
                <a:cxn ang="0">
                  <a:pos x="34" y="101"/>
                </a:cxn>
                <a:cxn ang="0">
                  <a:pos x="44" y="100"/>
                </a:cxn>
                <a:cxn ang="0">
                  <a:pos x="52" y="97"/>
                </a:cxn>
                <a:cxn ang="0">
                  <a:pos x="57" y="92"/>
                </a:cxn>
                <a:cxn ang="0">
                  <a:pos x="58" y="84"/>
                </a:cxn>
                <a:cxn ang="0">
                  <a:pos x="56" y="76"/>
                </a:cxn>
                <a:cxn ang="0">
                  <a:pos x="50" y="72"/>
                </a:cxn>
                <a:cxn ang="0">
                  <a:pos x="40" y="70"/>
                </a:cxn>
                <a:cxn ang="0">
                  <a:pos x="31" y="70"/>
                </a:cxn>
                <a:cxn ang="0">
                  <a:pos x="26" y="70"/>
                </a:cxn>
                <a:cxn ang="0">
                  <a:pos x="26" y="49"/>
                </a:cxn>
                <a:cxn ang="0">
                  <a:pos x="31" y="49"/>
                </a:cxn>
                <a:cxn ang="0">
                  <a:pos x="41" y="48"/>
                </a:cxn>
                <a:cxn ang="0">
                  <a:pos x="48" y="46"/>
                </a:cxn>
                <a:cxn ang="0">
                  <a:pos x="53" y="42"/>
                </a:cxn>
                <a:cxn ang="0">
                  <a:pos x="55" y="35"/>
                </a:cxn>
                <a:cxn ang="0">
                  <a:pos x="54" y="29"/>
                </a:cxn>
                <a:cxn ang="0">
                  <a:pos x="49" y="25"/>
                </a:cxn>
                <a:cxn ang="0">
                  <a:pos x="43" y="23"/>
                </a:cxn>
                <a:cxn ang="0">
                  <a:pos x="36" y="23"/>
                </a:cxn>
                <a:cxn ang="0">
                  <a:pos x="27" y="24"/>
                </a:cxn>
                <a:cxn ang="0">
                  <a:pos x="18" y="27"/>
                </a:cxn>
                <a:cxn ang="0">
                  <a:pos x="11" y="30"/>
                </a:cxn>
                <a:cxn ang="0">
                  <a:pos x="6" y="33"/>
                </a:cxn>
                <a:cxn ang="0">
                  <a:pos x="3" y="33"/>
                </a:cxn>
                <a:cxn ang="0">
                  <a:pos x="3" y="7"/>
                </a:cxn>
                <a:cxn ang="0">
                  <a:pos x="20" y="2"/>
                </a:cxn>
                <a:cxn ang="0">
                  <a:pos x="41" y="0"/>
                </a:cxn>
                <a:cxn ang="0">
                  <a:pos x="60" y="2"/>
                </a:cxn>
                <a:cxn ang="0">
                  <a:pos x="73" y="7"/>
                </a:cxn>
                <a:cxn ang="0">
                  <a:pos x="82" y="17"/>
                </a:cxn>
                <a:cxn ang="0">
                  <a:pos x="85" y="30"/>
                </a:cxn>
                <a:cxn ang="0">
                  <a:pos x="79" y="48"/>
                </a:cxn>
                <a:cxn ang="0">
                  <a:pos x="64" y="58"/>
                </a:cxn>
                <a:cxn ang="0">
                  <a:pos x="64" y="59"/>
                </a:cxn>
                <a:cxn ang="0">
                  <a:pos x="72" y="61"/>
                </a:cxn>
                <a:cxn ang="0">
                  <a:pos x="80" y="66"/>
                </a:cxn>
                <a:cxn ang="0">
                  <a:pos x="86" y="74"/>
                </a:cxn>
                <a:cxn ang="0">
                  <a:pos x="88" y="86"/>
                </a:cxn>
              </a:cxnLst>
              <a:rect l="0" t="0" r="r" b="b"/>
              <a:pathLst>
                <a:path w="88" h="124">
                  <a:moveTo>
                    <a:pt x="88" y="86"/>
                  </a:moveTo>
                  <a:cubicBezTo>
                    <a:pt x="88" y="92"/>
                    <a:pt x="87" y="97"/>
                    <a:pt x="85" y="102"/>
                  </a:cubicBezTo>
                  <a:cubicBezTo>
                    <a:pt x="83" y="106"/>
                    <a:pt x="80" y="111"/>
                    <a:pt x="76" y="114"/>
                  </a:cubicBezTo>
                  <a:cubicBezTo>
                    <a:pt x="71" y="117"/>
                    <a:pt x="66" y="120"/>
                    <a:pt x="61" y="122"/>
                  </a:cubicBezTo>
                  <a:cubicBezTo>
                    <a:pt x="55" y="124"/>
                    <a:pt x="48" y="124"/>
                    <a:pt x="40" y="124"/>
                  </a:cubicBezTo>
                  <a:cubicBezTo>
                    <a:pt x="31" y="124"/>
                    <a:pt x="23" y="124"/>
                    <a:pt x="16" y="122"/>
                  </a:cubicBezTo>
                  <a:cubicBezTo>
                    <a:pt x="9" y="121"/>
                    <a:pt x="4" y="119"/>
                    <a:pt x="0" y="11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3" y="91"/>
                    <a:pt x="3" y="91"/>
                    <a:pt x="3" y="91"/>
                  </a:cubicBezTo>
                  <a:cubicBezTo>
                    <a:pt x="7" y="94"/>
                    <a:pt x="12" y="96"/>
                    <a:pt x="18" y="98"/>
                  </a:cubicBezTo>
                  <a:cubicBezTo>
                    <a:pt x="24" y="100"/>
                    <a:pt x="29" y="101"/>
                    <a:pt x="34" y="101"/>
                  </a:cubicBezTo>
                  <a:cubicBezTo>
                    <a:pt x="37" y="101"/>
                    <a:pt x="40" y="101"/>
                    <a:pt x="44" y="100"/>
                  </a:cubicBezTo>
                  <a:cubicBezTo>
                    <a:pt x="47" y="100"/>
                    <a:pt x="50" y="99"/>
                    <a:pt x="52" y="97"/>
                  </a:cubicBezTo>
                  <a:cubicBezTo>
                    <a:pt x="54" y="96"/>
                    <a:pt x="55" y="94"/>
                    <a:pt x="57" y="92"/>
                  </a:cubicBezTo>
                  <a:cubicBezTo>
                    <a:pt x="58" y="90"/>
                    <a:pt x="58" y="87"/>
                    <a:pt x="58" y="84"/>
                  </a:cubicBezTo>
                  <a:cubicBezTo>
                    <a:pt x="58" y="80"/>
                    <a:pt x="57" y="78"/>
                    <a:pt x="56" y="76"/>
                  </a:cubicBezTo>
                  <a:cubicBezTo>
                    <a:pt x="54" y="74"/>
                    <a:pt x="52" y="72"/>
                    <a:pt x="50" y="72"/>
                  </a:cubicBezTo>
                  <a:cubicBezTo>
                    <a:pt x="47" y="71"/>
                    <a:pt x="44" y="70"/>
                    <a:pt x="40" y="70"/>
                  </a:cubicBezTo>
                  <a:cubicBezTo>
                    <a:pt x="37" y="70"/>
                    <a:pt x="34" y="70"/>
                    <a:pt x="31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4" y="49"/>
                    <a:pt x="38" y="49"/>
                    <a:pt x="41" y="48"/>
                  </a:cubicBezTo>
                  <a:cubicBezTo>
                    <a:pt x="44" y="48"/>
                    <a:pt x="46" y="47"/>
                    <a:pt x="48" y="46"/>
                  </a:cubicBezTo>
                  <a:cubicBezTo>
                    <a:pt x="51" y="45"/>
                    <a:pt x="52" y="44"/>
                    <a:pt x="53" y="42"/>
                  </a:cubicBezTo>
                  <a:cubicBezTo>
                    <a:pt x="55" y="40"/>
                    <a:pt x="55" y="38"/>
                    <a:pt x="55" y="35"/>
                  </a:cubicBezTo>
                  <a:cubicBezTo>
                    <a:pt x="55" y="32"/>
                    <a:pt x="55" y="30"/>
                    <a:pt x="54" y="29"/>
                  </a:cubicBezTo>
                  <a:cubicBezTo>
                    <a:pt x="52" y="27"/>
                    <a:pt x="51" y="26"/>
                    <a:pt x="49" y="25"/>
                  </a:cubicBezTo>
                  <a:cubicBezTo>
                    <a:pt x="47" y="24"/>
                    <a:pt x="45" y="24"/>
                    <a:pt x="43" y="23"/>
                  </a:cubicBezTo>
                  <a:cubicBezTo>
                    <a:pt x="40" y="23"/>
                    <a:pt x="38" y="23"/>
                    <a:pt x="36" y="23"/>
                  </a:cubicBezTo>
                  <a:cubicBezTo>
                    <a:pt x="33" y="23"/>
                    <a:pt x="30" y="23"/>
                    <a:pt x="27" y="24"/>
                  </a:cubicBezTo>
                  <a:cubicBezTo>
                    <a:pt x="24" y="25"/>
                    <a:pt x="21" y="26"/>
                    <a:pt x="18" y="27"/>
                  </a:cubicBezTo>
                  <a:cubicBezTo>
                    <a:pt x="16" y="27"/>
                    <a:pt x="14" y="29"/>
                    <a:pt x="11" y="30"/>
                  </a:cubicBezTo>
                  <a:cubicBezTo>
                    <a:pt x="9" y="31"/>
                    <a:pt x="7" y="32"/>
                    <a:pt x="6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7" y="6"/>
                    <a:pt x="13" y="4"/>
                    <a:pt x="20" y="2"/>
                  </a:cubicBezTo>
                  <a:cubicBezTo>
                    <a:pt x="27" y="1"/>
                    <a:pt x="34" y="0"/>
                    <a:pt x="41" y="0"/>
                  </a:cubicBezTo>
                  <a:cubicBezTo>
                    <a:pt x="48" y="0"/>
                    <a:pt x="54" y="1"/>
                    <a:pt x="60" y="2"/>
                  </a:cubicBezTo>
                  <a:cubicBezTo>
                    <a:pt x="65" y="3"/>
                    <a:pt x="69" y="5"/>
                    <a:pt x="73" y="7"/>
                  </a:cubicBezTo>
                  <a:cubicBezTo>
                    <a:pt x="77" y="10"/>
                    <a:pt x="80" y="13"/>
                    <a:pt x="82" y="17"/>
                  </a:cubicBezTo>
                  <a:cubicBezTo>
                    <a:pt x="84" y="21"/>
                    <a:pt x="85" y="25"/>
                    <a:pt x="85" y="30"/>
                  </a:cubicBezTo>
                  <a:cubicBezTo>
                    <a:pt x="85" y="37"/>
                    <a:pt x="83" y="43"/>
                    <a:pt x="79" y="48"/>
                  </a:cubicBezTo>
                  <a:cubicBezTo>
                    <a:pt x="75" y="53"/>
                    <a:pt x="70" y="56"/>
                    <a:pt x="64" y="58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7" y="59"/>
                    <a:pt x="69" y="60"/>
                    <a:pt x="72" y="61"/>
                  </a:cubicBezTo>
                  <a:cubicBezTo>
                    <a:pt x="75" y="62"/>
                    <a:pt x="77" y="64"/>
                    <a:pt x="80" y="66"/>
                  </a:cubicBezTo>
                  <a:cubicBezTo>
                    <a:pt x="82" y="68"/>
                    <a:pt x="84" y="71"/>
                    <a:pt x="86" y="74"/>
                  </a:cubicBezTo>
                  <a:cubicBezTo>
                    <a:pt x="88" y="77"/>
                    <a:pt x="88" y="81"/>
                    <a:pt x="88" y="86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30" name="Freeform 263">
              <a:extLst>
                <a:ext uri="{FF2B5EF4-FFF2-40B4-BE49-F238E27FC236}">
                  <a16:creationId xmlns:a16="http://schemas.microsoft.com/office/drawing/2014/main" id="{D8A9C6F5-89CF-496E-A413-964914B2F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0932" y="4932981"/>
              <a:ext cx="124984" cy="265304"/>
            </a:xfrm>
            <a:custGeom>
              <a:avLst/>
              <a:gdLst/>
              <a:ahLst/>
              <a:cxnLst>
                <a:cxn ang="0">
                  <a:pos x="138" y="37"/>
                </a:cxn>
                <a:cxn ang="0">
                  <a:pos x="138" y="36"/>
                </a:cxn>
                <a:cxn ang="0">
                  <a:pos x="138" y="35"/>
                </a:cxn>
                <a:cxn ang="0">
                  <a:pos x="85" y="5"/>
                </a:cxn>
                <a:cxn ang="0">
                  <a:pos x="82" y="4"/>
                </a:cxn>
                <a:cxn ang="0">
                  <a:pos x="61" y="4"/>
                </a:cxn>
                <a:cxn ang="0">
                  <a:pos x="0" y="39"/>
                </a:cxn>
                <a:cxn ang="0">
                  <a:pos x="0" y="129"/>
                </a:cxn>
                <a:cxn ang="0">
                  <a:pos x="14" y="143"/>
                </a:cxn>
                <a:cxn ang="0">
                  <a:pos x="28" y="129"/>
                </a:cxn>
                <a:cxn ang="0">
                  <a:pos x="28" y="59"/>
                </a:cxn>
                <a:cxn ang="0">
                  <a:pos x="34" y="59"/>
                </a:cxn>
                <a:cxn ang="0">
                  <a:pos x="34" y="101"/>
                </a:cxn>
                <a:cxn ang="0">
                  <a:pos x="34" y="138"/>
                </a:cxn>
                <a:cxn ang="0">
                  <a:pos x="34" y="277"/>
                </a:cxn>
                <a:cxn ang="0">
                  <a:pos x="50" y="293"/>
                </a:cxn>
                <a:cxn ang="0">
                  <a:pos x="67" y="277"/>
                </a:cxn>
                <a:cxn ang="0">
                  <a:pos x="67" y="150"/>
                </a:cxn>
                <a:cxn ang="0">
                  <a:pos x="72" y="150"/>
                </a:cxn>
                <a:cxn ang="0">
                  <a:pos x="72" y="277"/>
                </a:cxn>
                <a:cxn ang="0">
                  <a:pos x="89" y="293"/>
                </a:cxn>
                <a:cxn ang="0">
                  <a:pos x="105" y="277"/>
                </a:cxn>
                <a:cxn ang="0">
                  <a:pos x="105" y="138"/>
                </a:cxn>
                <a:cxn ang="0">
                  <a:pos x="105" y="101"/>
                </a:cxn>
                <a:cxn ang="0">
                  <a:pos x="105" y="59"/>
                </a:cxn>
                <a:cxn ang="0">
                  <a:pos x="110" y="59"/>
                </a:cxn>
                <a:cxn ang="0">
                  <a:pos x="110" y="128"/>
                </a:cxn>
                <a:cxn ang="0">
                  <a:pos x="124" y="142"/>
                </a:cxn>
                <a:cxn ang="0">
                  <a:pos x="138" y="128"/>
                </a:cxn>
                <a:cxn ang="0">
                  <a:pos x="138" y="38"/>
                </a:cxn>
                <a:cxn ang="0">
                  <a:pos x="138" y="37"/>
                </a:cxn>
              </a:cxnLst>
              <a:rect l="0" t="0" r="r" b="b"/>
              <a:pathLst>
                <a:path w="138" h="293">
                  <a:moveTo>
                    <a:pt x="138" y="37"/>
                  </a:moveTo>
                  <a:cubicBezTo>
                    <a:pt x="138" y="36"/>
                    <a:pt x="138" y="36"/>
                    <a:pt x="138" y="36"/>
                  </a:cubicBezTo>
                  <a:cubicBezTo>
                    <a:pt x="138" y="36"/>
                    <a:pt x="138" y="35"/>
                    <a:pt x="138" y="35"/>
                  </a:cubicBezTo>
                  <a:cubicBezTo>
                    <a:pt x="134" y="11"/>
                    <a:pt x="101" y="6"/>
                    <a:pt x="85" y="5"/>
                  </a:cubicBezTo>
                  <a:cubicBezTo>
                    <a:pt x="84" y="4"/>
                    <a:pt x="83" y="4"/>
                    <a:pt x="82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0" y="0"/>
                    <a:pt x="0" y="3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6" y="143"/>
                    <a:pt x="14" y="143"/>
                  </a:cubicBezTo>
                  <a:cubicBezTo>
                    <a:pt x="22" y="143"/>
                    <a:pt x="28" y="137"/>
                    <a:pt x="28" y="12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277"/>
                    <a:pt x="34" y="277"/>
                    <a:pt x="34" y="277"/>
                  </a:cubicBezTo>
                  <a:cubicBezTo>
                    <a:pt x="34" y="286"/>
                    <a:pt x="41" y="293"/>
                    <a:pt x="50" y="293"/>
                  </a:cubicBezTo>
                  <a:cubicBezTo>
                    <a:pt x="59" y="293"/>
                    <a:pt x="67" y="286"/>
                    <a:pt x="67" y="277"/>
                  </a:cubicBezTo>
                  <a:cubicBezTo>
                    <a:pt x="67" y="150"/>
                    <a:pt x="67" y="150"/>
                    <a:pt x="67" y="150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286"/>
                    <a:pt x="80" y="293"/>
                    <a:pt x="89" y="293"/>
                  </a:cubicBezTo>
                  <a:cubicBezTo>
                    <a:pt x="98" y="293"/>
                    <a:pt x="105" y="286"/>
                    <a:pt x="105" y="277"/>
                  </a:cubicBezTo>
                  <a:cubicBezTo>
                    <a:pt x="105" y="138"/>
                    <a:pt x="105" y="138"/>
                    <a:pt x="105" y="138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5" y="59"/>
                    <a:pt x="105" y="59"/>
                    <a:pt x="105" y="59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128"/>
                    <a:pt x="110" y="128"/>
                    <a:pt x="110" y="128"/>
                  </a:cubicBezTo>
                  <a:cubicBezTo>
                    <a:pt x="110" y="135"/>
                    <a:pt x="116" y="142"/>
                    <a:pt x="124" y="142"/>
                  </a:cubicBezTo>
                  <a:cubicBezTo>
                    <a:pt x="132" y="142"/>
                    <a:pt x="138" y="135"/>
                    <a:pt x="138" y="128"/>
                  </a:cubicBezTo>
                  <a:cubicBezTo>
                    <a:pt x="138" y="38"/>
                    <a:pt x="138" y="38"/>
                    <a:pt x="138" y="38"/>
                  </a:cubicBezTo>
                  <a:cubicBezTo>
                    <a:pt x="138" y="38"/>
                    <a:pt x="138" y="37"/>
                    <a:pt x="138" y="3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  <p:sp>
          <p:nvSpPr>
            <p:cNvPr id="31" name="Oval 264">
              <a:extLst>
                <a:ext uri="{FF2B5EF4-FFF2-40B4-BE49-F238E27FC236}">
                  <a16:creationId xmlns:a16="http://schemas.microsoft.com/office/drawing/2014/main" id="{1439073D-1844-4F2D-88EF-36517480EF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5437" y="4877006"/>
              <a:ext cx="57124" cy="55975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pPr defTabSz="829279"/>
              <a:endParaRPr lang="en-GB" sz="1632" kern="0">
                <a:solidFill>
                  <a:srgbClr val="1F497D"/>
                </a:solidFill>
              </a:endParaRPr>
            </a:p>
          </p:txBody>
        </p:sp>
      </p:grpSp>
      <p:sp>
        <p:nvSpPr>
          <p:cNvPr id="32" name="Text Box 2">
            <a:extLst>
              <a:ext uri="{FF2B5EF4-FFF2-40B4-BE49-F238E27FC236}">
                <a16:creationId xmlns:a16="http://schemas.microsoft.com/office/drawing/2014/main" id="{E097ECCD-111F-4981-9626-E0582F5835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3271" y="5955691"/>
            <a:ext cx="4603761" cy="798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29279">
              <a:spcBef>
                <a:spcPts val="544"/>
              </a:spcBef>
            </a:pPr>
            <a:r>
              <a:rPr lang="en-US" sz="1451" kern="0" dirty="0">
                <a:solidFill>
                  <a:srgbClr val="58595B"/>
                </a:solidFill>
                <a:cs typeface="Arial" pitchFamily="34" charset="0"/>
              </a:rPr>
              <a:t>Penetration of the category </a:t>
            </a:r>
          </a:p>
          <a:p>
            <a:pPr algn="ctr" defTabSz="829279">
              <a:spcBef>
                <a:spcPts val="544"/>
              </a:spcBef>
            </a:pPr>
            <a:r>
              <a:rPr lang="en-US" sz="1451" kern="0" dirty="0">
                <a:solidFill>
                  <a:srgbClr val="58595B"/>
                </a:solidFill>
                <a:cs typeface="Arial" pitchFamily="34" charset="0"/>
              </a:rPr>
              <a:t>Market shares (volume) of the leader and the second brand</a:t>
            </a:r>
          </a:p>
          <a:p>
            <a:pPr algn="ctr" defTabSz="829279">
              <a:spcBef>
                <a:spcPts val="544"/>
              </a:spcBef>
            </a:pPr>
            <a:r>
              <a:rPr lang="en-US" sz="1451" kern="0" dirty="0">
                <a:solidFill>
                  <a:srgbClr val="58595B"/>
                </a:solidFill>
                <a:cs typeface="Arial" pitchFamily="34" charset="0"/>
              </a:rPr>
              <a:t>Number of brands covering 80% of the market (volume)</a:t>
            </a:r>
            <a:endParaRPr lang="fr-FR" sz="1451" kern="0" dirty="0">
              <a:solidFill>
                <a:srgbClr val="58595B"/>
              </a:solidFill>
              <a:cs typeface="Arial" pitchFamily="34" charset="0"/>
            </a:endParaRPr>
          </a:p>
        </p:txBody>
      </p:sp>
      <p:sp>
        <p:nvSpPr>
          <p:cNvPr id="33" name="Text Box 14">
            <a:extLst>
              <a:ext uri="{FF2B5EF4-FFF2-40B4-BE49-F238E27FC236}">
                <a16:creationId xmlns:a16="http://schemas.microsoft.com/office/drawing/2014/main" id="{C7D2EE3B-C4FB-41B2-A4B2-E7169151BE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1940" y="5514372"/>
            <a:ext cx="5635276" cy="361072"/>
          </a:xfrm>
          <a:prstGeom prst="roundRect">
            <a:avLst/>
          </a:prstGeom>
          <a:solidFill>
            <a:schemeClr val="accent4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415A9C">
                <a:alpha val="40000"/>
              </a:srgbClr>
            </a:outerShdw>
          </a:effectLst>
        </p:spPr>
        <p:txBody>
          <a:bodyPr lIns="82928" tIns="41464" rIns="82928" bIns="41464" anchor="ctr" anchorCtr="0"/>
          <a:lstStyle>
            <a:lvl1pPr>
              <a:defRPr>
                <a:solidFill>
                  <a:srgbClr val="000000"/>
                </a:solidFill>
                <a:latin typeface="Arial Black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Arial Black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Arial Black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Arial Black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Arial Black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 Black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 Black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 Black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Arial Black" pitchFamily="34" charset="0"/>
              </a:defRPr>
            </a:lvl9pPr>
          </a:lstStyle>
          <a:p>
            <a:pPr algn="ctr" defTabSz="829279">
              <a:defRPr/>
            </a:pPr>
            <a:r>
              <a:rPr lang="en-US" sz="1632" kern="0" dirty="0">
                <a:solidFill>
                  <a:srgbClr val="1F497D"/>
                </a:solidFill>
                <a:latin typeface="Calibri" panose="020F0502020204030204" pitchFamily="34" charset="0"/>
              </a:rPr>
              <a:t>Market Permeability: Size and Structure of the Market </a:t>
            </a:r>
            <a:endParaRPr lang="fr-FR" sz="1632" kern="0" dirty="0">
              <a:solidFill>
                <a:srgbClr val="1F497D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Freeform 312">
            <a:extLst>
              <a:ext uri="{FF2B5EF4-FFF2-40B4-BE49-F238E27FC236}">
                <a16:creationId xmlns:a16="http://schemas.microsoft.com/office/drawing/2014/main" id="{5235EB91-B274-4891-A0C6-BF9FFE85792C}"/>
              </a:ext>
            </a:extLst>
          </p:cNvPr>
          <p:cNvSpPr>
            <a:spLocks noEditPoints="1"/>
          </p:cNvSpPr>
          <p:nvPr/>
        </p:nvSpPr>
        <p:spPr bwMode="auto">
          <a:xfrm>
            <a:off x="5318469" y="1557972"/>
            <a:ext cx="800448" cy="653033"/>
          </a:xfrm>
          <a:custGeom>
            <a:avLst/>
            <a:gdLst/>
            <a:ahLst/>
            <a:cxnLst>
              <a:cxn ang="0">
                <a:pos x="606" y="5"/>
              </a:cxn>
              <a:cxn ang="0">
                <a:pos x="316" y="48"/>
              </a:cxn>
              <a:cxn ang="0">
                <a:pos x="22" y="602"/>
              </a:cxn>
              <a:cxn ang="0">
                <a:pos x="417" y="349"/>
              </a:cxn>
              <a:cxn ang="0">
                <a:pos x="650" y="731"/>
              </a:cxn>
              <a:cxn ang="0">
                <a:pos x="945" y="538"/>
              </a:cxn>
              <a:cxn ang="0">
                <a:pos x="630" y="704"/>
              </a:cxn>
              <a:cxn ang="0">
                <a:pos x="517" y="513"/>
              </a:cxn>
              <a:cxn ang="0">
                <a:pos x="630" y="704"/>
              </a:cxn>
              <a:cxn ang="0">
                <a:pos x="407" y="330"/>
              </a:cxn>
              <a:cxn ang="0">
                <a:pos x="57" y="551"/>
              </a:cxn>
              <a:cxn ang="0">
                <a:pos x="290" y="134"/>
              </a:cxn>
              <a:cxn ang="0">
                <a:pos x="359" y="136"/>
              </a:cxn>
              <a:cxn ang="0">
                <a:pos x="645" y="696"/>
              </a:cxn>
              <a:cxn ang="0">
                <a:pos x="536" y="503"/>
              </a:cxn>
              <a:cxn ang="0">
                <a:pos x="645" y="696"/>
              </a:cxn>
              <a:cxn ang="0">
                <a:pos x="649" y="694"/>
              </a:cxn>
              <a:cxn ang="0">
                <a:pos x="554" y="494"/>
              </a:cxn>
              <a:cxn ang="0">
                <a:pos x="674" y="681"/>
              </a:cxn>
              <a:cxn ang="0">
                <a:pos x="563" y="489"/>
              </a:cxn>
              <a:cxn ang="0">
                <a:pos x="674" y="681"/>
              </a:cxn>
              <a:cxn ang="0">
                <a:pos x="679" y="678"/>
              </a:cxn>
              <a:cxn ang="0">
                <a:pos x="598" y="471"/>
              </a:cxn>
              <a:cxn ang="0">
                <a:pos x="716" y="658"/>
              </a:cxn>
              <a:cxn ang="0">
                <a:pos x="604" y="467"/>
              </a:cxn>
              <a:cxn ang="0">
                <a:pos x="716" y="658"/>
              </a:cxn>
              <a:cxn ang="0">
                <a:pos x="726" y="653"/>
              </a:cxn>
              <a:cxn ang="0">
                <a:pos x="626" y="456"/>
              </a:cxn>
              <a:cxn ang="0">
                <a:pos x="757" y="637"/>
              </a:cxn>
              <a:cxn ang="0">
                <a:pos x="646" y="445"/>
              </a:cxn>
              <a:cxn ang="0">
                <a:pos x="757" y="637"/>
              </a:cxn>
              <a:cxn ang="0">
                <a:pos x="762" y="634"/>
              </a:cxn>
              <a:cxn ang="0">
                <a:pos x="670" y="432"/>
              </a:cxn>
              <a:cxn ang="0">
                <a:pos x="796" y="616"/>
              </a:cxn>
              <a:cxn ang="0">
                <a:pos x="688" y="423"/>
              </a:cxn>
              <a:cxn ang="0">
                <a:pos x="796" y="616"/>
              </a:cxn>
              <a:cxn ang="0">
                <a:pos x="813" y="607"/>
              </a:cxn>
              <a:cxn ang="0">
                <a:pos x="718" y="407"/>
              </a:cxn>
              <a:cxn ang="0">
                <a:pos x="548" y="181"/>
              </a:cxn>
              <a:cxn ang="0">
                <a:pos x="480" y="92"/>
              </a:cxn>
              <a:cxn ang="0">
                <a:pos x="473" y="122"/>
              </a:cxn>
              <a:cxn ang="0">
                <a:pos x="570" y="140"/>
              </a:cxn>
              <a:cxn ang="0">
                <a:pos x="509" y="84"/>
              </a:cxn>
              <a:cxn ang="0">
                <a:pos x="573" y="104"/>
              </a:cxn>
              <a:cxn ang="0">
                <a:pos x="850" y="587"/>
              </a:cxn>
              <a:cxn ang="0">
                <a:pos x="741" y="395"/>
              </a:cxn>
              <a:cxn ang="0">
                <a:pos x="850" y="587"/>
              </a:cxn>
              <a:cxn ang="0">
                <a:pos x="855" y="584"/>
              </a:cxn>
              <a:cxn ang="0">
                <a:pos x="756" y="387"/>
              </a:cxn>
              <a:cxn ang="0">
                <a:pos x="872" y="575"/>
              </a:cxn>
              <a:cxn ang="0">
                <a:pos x="764" y="383"/>
              </a:cxn>
              <a:cxn ang="0">
                <a:pos x="872" y="575"/>
              </a:cxn>
              <a:cxn ang="0">
                <a:pos x="903" y="559"/>
              </a:cxn>
              <a:cxn ang="0">
                <a:pos x="818" y="354"/>
              </a:cxn>
              <a:cxn ang="0">
                <a:pos x="932" y="544"/>
              </a:cxn>
              <a:cxn ang="0">
                <a:pos x="823" y="351"/>
              </a:cxn>
              <a:cxn ang="0">
                <a:pos x="932" y="544"/>
              </a:cxn>
            </a:cxnLst>
            <a:rect l="0" t="0" r="r" b="b"/>
            <a:pathLst>
              <a:path w="954" h="746">
                <a:moveTo>
                  <a:pt x="702" y="80"/>
                </a:moveTo>
                <a:cubicBezTo>
                  <a:pt x="606" y="5"/>
                  <a:pt x="606" y="5"/>
                  <a:pt x="606" y="5"/>
                </a:cubicBezTo>
                <a:cubicBezTo>
                  <a:pt x="492" y="66"/>
                  <a:pt x="492" y="66"/>
                  <a:pt x="492" y="66"/>
                </a:cubicBezTo>
                <a:cubicBezTo>
                  <a:pt x="442" y="21"/>
                  <a:pt x="355" y="0"/>
                  <a:pt x="316" y="48"/>
                </a:cubicBezTo>
                <a:cubicBezTo>
                  <a:pt x="249" y="131"/>
                  <a:pt x="229" y="252"/>
                  <a:pt x="215" y="352"/>
                </a:cubicBezTo>
                <a:cubicBezTo>
                  <a:pt x="199" y="468"/>
                  <a:pt x="14" y="493"/>
                  <a:pt x="22" y="602"/>
                </a:cubicBezTo>
                <a:cubicBezTo>
                  <a:pt x="28" y="680"/>
                  <a:pt x="134" y="695"/>
                  <a:pt x="199" y="707"/>
                </a:cubicBezTo>
                <a:cubicBezTo>
                  <a:pt x="365" y="737"/>
                  <a:pt x="368" y="447"/>
                  <a:pt x="417" y="349"/>
                </a:cubicBezTo>
                <a:cubicBezTo>
                  <a:pt x="612" y="715"/>
                  <a:pt x="612" y="715"/>
                  <a:pt x="612" y="715"/>
                </a:cubicBezTo>
                <a:cubicBezTo>
                  <a:pt x="620" y="731"/>
                  <a:pt x="637" y="738"/>
                  <a:pt x="650" y="731"/>
                </a:cubicBezTo>
                <a:cubicBezTo>
                  <a:pt x="937" y="579"/>
                  <a:pt x="937" y="579"/>
                  <a:pt x="937" y="579"/>
                </a:cubicBezTo>
                <a:cubicBezTo>
                  <a:pt x="950" y="572"/>
                  <a:pt x="954" y="554"/>
                  <a:pt x="945" y="538"/>
                </a:cubicBezTo>
                <a:lnTo>
                  <a:pt x="702" y="80"/>
                </a:lnTo>
                <a:close/>
                <a:moveTo>
                  <a:pt x="630" y="704"/>
                </a:moveTo>
                <a:cubicBezTo>
                  <a:pt x="621" y="709"/>
                  <a:pt x="621" y="709"/>
                  <a:pt x="621" y="709"/>
                </a:cubicBezTo>
                <a:cubicBezTo>
                  <a:pt x="517" y="513"/>
                  <a:pt x="517" y="513"/>
                  <a:pt x="517" y="513"/>
                </a:cubicBezTo>
                <a:cubicBezTo>
                  <a:pt x="527" y="508"/>
                  <a:pt x="527" y="508"/>
                  <a:pt x="527" y="508"/>
                </a:cubicBezTo>
                <a:lnTo>
                  <a:pt x="630" y="704"/>
                </a:lnTo>
                <a:close/>
                <a:moveTo>
                  <a:pt x="368" y="256"/>
                </a:moveTo>
                <a:cubicBezTo>
                  <a:pt x="407" y="330"/>
                  <a:pt x="407" y="330"/>
                  <a:pt x="407" y="330"/>
                </a:cubicBezTo>
                <a:cubicBezTo>
                  <a:pt x="346" y="436"/>
                  <a:pt x="356" y="746"/>
                  <a:pt x="164" y="687"/>
                </a:cubicBezTo>
                <a:cubicBezTo>
                  <a:pt x="94" y="665"/>
                  <a:pt x="0" y="633"/>
                  <a:pt x="57" y="551"/>
                </a:cubicBezTo>
                <a:cubicBezTo>
                  <a:pt x="115" y="467"/>
                  <a:pt x="215" y="472"/>
                  <a:pt x="231" y="354"/>
                </a:cubicBezTo>
                <a:cubicBezTo>
                  <a:pt x="242" y="275"/>
                  <a:pt x="260" y="209"/>
                  <a:pt x="290" y="134"/>
                </a:cubicBezTo>
                <a:cubicBezTo>
                  <a:pt x="338" y="14"/>
                  <a:pt x="412" y="34"/>
                  <a:pt x="468" y="78"/>
                </a:cubicBezTo>
                <a:cubicBezTo>
                  <a:pt x="359" y="136"/>
                  <a:pt x="359" y="136"/>
                  <a:pt x="359" y="136"/>
                </a:cubicBezTo>
                <a:lnTo>
                  <a:pt x="368" y="256"/>
                </a:lnTo>
                <a:close/>
                <a:moveTo>
                  <a:pt x="645" y="696"/>
                </a:moveTo>
                <a:cubicBezTo>
                  <a:pt x="640" y="699"/>
                  <a:pt x="640" y="699"/>
                  <a:pt x="640" y="699"/>
                </a:cubicBezTo>
                <a:cubicBezTo>
                  <a:pt x="536" y="503"/>
                  <a:pt x="536" y="503"/>
                  <a:pt x="536" y="503"/>
                </a:cubicBezTo>
                <a:cubicBezTo>
                  <a:pt x="541" y="501"/>
                  <a:pt x="541" y="501"/>
                  <a:pt x="541" y="501"/>
                </a:cubicBezTo>
                <a:lnTo>
                  <a:pt x="645" y="696"/>
                </a:lnTo>
                <a:close/>
                <a:moveTo>
                  <a:pt x="658" y="689"/>
                </a:moveTo>
                <a:cubicBezTo>
                  <a:pt x="649" y="694"/>
                  <a:pt x="649" y="694"/>
                  <a:pt x="649" y="694"/>
                </a:cubicBezTo>
                <a:cubicBezTo>
                  <a:pt x="545" y="499"/>
                  <a:pt x="545" y="499"/>
                  <a:pt x="545" y="499"/>
                </a:cubicBezTo>
                <a:cubicBezTo>
                  <a:pt x="554" y="494"/>
                  <a:pt x="554" y="494"/>
                  <a:pt x="554" y="494"/>
                </a:cubicBezTo>
                <a:lnTo>
                  <a:pt x="658" y="689"/>
                </a:lnTo>
                <a:close/>
                <a:moveTo>
                  <a:pt x="674" y="681"/>
                </a:moveTo>
                <a:cubicBezTo>
                  <a:pt x="667" y="684"/>
                  <a:pt x="667" y="684"/>
                  <a:pt x="667" y="684"/>
                </a:cubicBezTo>
                <a:cubicBezTo>
                  <a:pt x="563" y="489"/>
                  <a:pt x="563" y="489"/>
                  <a:pt x="563" y="489"/>
                </a:cubicBezTo>
                <a:cubicBezTo>
                  <a:pt x="570" y="485"/>
                  <a:pt x="570" y="485"/>
                  <a:pt x="570" y="485"/>
                </a:cubicBezTo>
                <a:lnTo>
                  <a:pt x="674" y="681"/>
                </a:lnTo>
                <a:close/>
                <a:moveTo>
                  <a:pt x="701" y="666"/>
                </a:moveTo>
                <a:cubicBezTo>
                  <a:pt x="679" y="678"/>
                  <a:pt x="679" y="678"/>
                  <a:pt x="679" y="678"/>
                </a:cubicBezTo>
                <a:cubicBezTo>
                  <a:pt x="575" y="483"/>
                  <a:pt x="575" y="483"/>
                  <a:pt x="575" y="483"/>
                </a:cubicBezTo>
                <a:cubicBezTo>
                  <a:pt x="598" y="471"/>
                  <a:pt x="598" y="471"/>
                  <a:pt x="598" y="471"/>
                </a:cubicBezTo>
                <a:lnTo>
                  <a:pt x="701" y="666"/>
                </a:lnTo>
                <a:close/>
                <a:moveTo>
                  <a:pt x="716" y="658"/>
                </a:moveTo>
                <a:cubicBezTo>
                  <a:pt x="708" y="663"/>
                  <a:pt x="708" y="663"/>
                  <a:pt x="708" y="663"/>
                </a:cubicBezTo>
                <a:cubicBezTo>
                  <a:pt x="604" y="467"/>
                  <a:pt x="604" y="467"/>
                  <a:pt x="604" y="467"/>
                </a:cubicBezTo>
                <a:cubicBezTo>
                  <a:pt x="612" y="463"/>
                  <a:pt x="612" y="463"/>
                  <a:pt x="612" y="463"/>
                </a:cubicBezTo>
                <a:lnTo>
                  <a:pt x="716" y="658"/>
                </a:lnTo>
                <a:close/>
                <a:moveTo>
                  <a:pt x="730" y="651"/>
                </a:moveTo>
                <a:cubicBezTo>
                  <a:pt x="726" y="653"/>
                  <a:pt x="726" y="653"/>
                  <a:pt x="726" y="653"/>
                </a:cubicBezTo>
                <a:cubicBezTo>
                  <a:pt x="622" y="458"/>
                  <a:pt x="622" y="458"/>
                  <a:pt x="622" y="458"/>
                </a:cubicBezTo>
                <a:cubicBezTo>
                  <a:pt x="626" y="456"/>
                  <a:pt x="626" y="456"/>
                  <a:pt x="626" y="456"/>
                </a:cubicBezTo>
                <a:lnTo>
                  <a:pt x="730" y="651"/>
                </a:lnTo>
                <a:close/>
                <a:moveTo>
                  <a:pt x="757" y="637"/>
                </a:moveTo>
                <a:cubicBezTo>
                  <a:pt x="750" y="640"/>
                  <a:pt x="750" y="640"/>
                  <a:pt x="750" y="640"/>
                </a:cubicBezTo>
                <a:cubicBezTo>
                  <a:pt x="646" y="445"/>
                  <a:pt x="646" y="445"/>
                  <a:pt x="646" y="445"/>
                </a:cubicBezTo>
                <a:cubicBezTo>
                  <a:pt x="653" y="441"/>
                  <a:pt x="653" y="441"/>
                  <a:pt x="653" y="441"/>
                </a:cubicBezTo>
                <a:lnTo>
                  <a:pt x="757" y="637"/>
                </a:lnTo>
                <a:close/>
                <a:moveTo>
                  <a:pt x="774" y="627"/>
                </a:moveTo>
                <a:cubicBezTo>
                  <a:pt x="762" y="634"/>
                  <a:pt x="762" y="634"/>
                  <a:pt x="762" y="634"/>
                </a:cubicBezTo>
                <a:cubicBezTo>
                  <a:pt x="658" y="439"/>
                  <a:pt x="658" y="439"/>
                  <a:pt x="658" y="439"/>
                </a:cubicBezTo>
                <a:cubicBezTo>
                  <a:pt x="670" y="432"/>
                  <a:pt x="670" y="432"/>
                  <a:pt x="670" y="432"/>
                </a:cubicBezTo>
                <a:lnTo>
                  <a:pt x="774" y="627"/>
                </a:lnTo>
                <a:close/>
                <a:moveTo>
                  <a:pt x="796" y="616"/>
                </a:moveTo>
                <a:cubicBezTo>
                  <a:pt x="792" y="618"/>
                  <a:pt x="792" y="618"/>
                  <a:pt x="792" y="618"/>
                </a:cubicBezTo>
                <a:cubicBezTo>
                  <a:pt x="688" y="423"/>
                  <a:pt x="688" y="423"/>
                  <a:pt x="688" y="423"/>
                </a:cubicBezTo>
                <a:cubicBezTo>
                  <a:pt x="692" y="420"/>
                  <a:pt x="692" y="420"/>
                  <a:pt x="692" y="420"/>
                </a:cubicBezTo>
                <a:lnTo>
                  <a:pt x="796" y="616"/>
                </a:lnTo>
                <a:close/>
                <a:moveTo>
                  <a:pt x="822" y="602"/>
                </a:moveTo>
                <a:cubicBezTo>
                  <a:pt x="813" y="607"/>
                  <a:pt x="813" y="607"/>
                  <a:pt x="813" y="607"/>
                </a:cubicBezTo>
                <a:cubicBezTo>
                  <a:pt x="709" y="412"/>
                  <a:pt x="709" y="412"/>
                  <a:pt x="709" y="412"/>
                </a:cubicBezTo>
                <a:cubicBezTo>
                  <a:pt x="718" y="407"/>
                  <a:pt x="718" y="407"/>
                  <a:pt x="718" y="407"/>
                </a:cubicBezTo>
                <a:lnTo>
                  <a:pt x="822" y="602"/>
                </a:lnTo>
                <a:close/>
                <a:moveTo>
                  <a:pt x="548" y="181"/>
                </a:moveTo>
                <a:cubicBezTo>
                  <a:pt x="520" y="197"/>
                  <a:pt x="484" y="186"/>
                  <a:pt x="470" y="158"/>
                </a:cubicBezTo>
                <a:cubicBezTo>
                  <a:pt x="458" y="136"/>
                  <a:pt x="463" y="109"/>
                  <a:pt x="480" y="92"/>
                </a:cubicBezTo>
                <a:cubicBezTo>
                  <a:pt x="481" y="91"/>
                  <a:pt x="484" y="94"/>
                  <a:pt x="487" y="97"/>
                </a:cubicBezTo>
                <a:cubicBezTo>
                  <a:pt x="480" y="104"/>
                  <a:pt x="475" y="112"/>
                  <a:pt x="473" y="122"/>
                </a:cubicBezTo>
                <a:cubicBezTo>
                  <a:pt x="468" y="149"/>
                  <a:pt x="485" y="174"/>
                  <a:pt x="511" y="179"/>
                </a:cubicBezTo>
                <a:cubicBezTo>
                  <a:pt x="538" y="184"/>
                  <a:pt x="564" y="166"/>
                  <a:pt x="570" y="140"/>
                </a:cubicBezTo>
                <a:cubicBezTo>
                  <a:pt x="575" y="113"/>
                  <a:pt x="558" y="88"/>
                  <a:pt x="531" y="83"/>
                </a:cubicBezTo>
                <a:cubicBezTo>
                  <a:pt x="524" y="82"/>
                  <a:pt x="516" y="82"/>
                  <a:pt x="509" y="84"/>
                </a:cubicBezTo>
                <a:cubicBezTo>
                  <a:pt x="505" y="81"/>
                  <a:pt x="502" y="78"/>
                  <a:pt x="502" y="77"/>
                </a:cubicBezTo>
                <a:cubicBezTo>
                  <a:pt x="529" y="67"/>
                  <a:pt x="560" y="78"/>
                  <a:pt x="573" y="104"/>
                </a:cubicBezTo>
                <a:cubicBezTo>
                  <a:pt x="588" y="131"/>
                  <a:pt x="577" y="166"/>
                  <a:pt x="548" y="181"/>
                </a:cubicBezTo>
                <a:close/>
                <a:moveTo>
                  <a:pt x="850" y="587"/>
                </a:moveTo>
                <a:cubicBezTo>
                  <a:pt x="845" y="590"/>
                  <a:pt x="845" y="590"/>
                  <a:pt x="845" y="590"/>
                </a:cubicBezTo>
                <a:cubicBezTo>
                  <a:pt x="741" y="395"/>
                  <a:pt x="741" y="395"/>
                  <a:pt x="741" y="395"/>
                </a:cubicBezTo>
                <a:cubicBezTo>
                  <a:pt x="746" y="392"/>
                  <a:pt x="746" y="392"/>
                  <a:pt x="746" y="392"/>
                </a:cubicBezTo>
                <a:lnTo>
                  <a:pt x="850" y="587"/>
                </a:lnTo>
                <a:close/>
                <a:moveTo>
                  <a:pt x="860" y="582"/>
                </a:moveTo>
                <a:cubicBezTo>
                  <a:pt x="855" y="584"/>
                  <a:pt x="855" y="584"/>
                  <a:pt x="855" y="584"/>
                </a:cubicBezTo>
                <a:cubicBezTo>
                  <a:pt x="751" y="389"/>
                  <a:pt x="751" y="389"/>
                  <a:pt x="751" y="389"/>
                </a:cubicBezTo>
                <a:cubicBezTo>
                  <a:pt x="756" y="387"/>
                  <a:pt x="756" y="387"/>
                  <a:pt x="756" y="387"/>
                </a:cubicBezTo>
                <a:lnTo>
                  <a:pt x="860" y="582"/>
                </a:lnTo>
                <a:close/>
                <a:moveTo>
                  <a:pt x="872" y="575"/>
                </a:moveTo>
                <a:cubicBezTo>
                  <a:pt x="867" y="578"/>
                  <a:pt x="867" y="578"/>
                  <a:pt x="867" y="578"/>
                </a:cubicBezTo>
                <a:cubicBezTo>
                  <a:pt x="764" y="383"/>
                  <a:pt x="764" y="383"/>
                  <a:pt x="764" y="383"/>
                </a:cubicBezTo>
                <a:cubicBezTo>
                  <a:pt x="768" y="380"/>
                  <a:pt x="768" y="380"/>
                  <a:pt x="768" y="380"/>
                </a:cubicBezTo>
                <a:lnTo>
                  <a:pt x="872" y="575"/>
                </a:lnTo>
                <a:close/>
                <a:moveTo>
                  <a:pt x="922" y="549"/>
                </a:moveTo>
                <a:cubicBezTo>
                  <a:pt x="903" y="559"/>
                  <a:pt x="903" y="559"/>
                  <a:pt x="903" y="559"/>
                </a:cubicBezTo>
                <a:cubicBezTo>
                  <a:pt x="799" y="364"/>
                  <a:pt x="799" y="364"/>
                  <a:pt x="799" y="364"/>
                </a:cubicBezTo>
                <a:cubicBezTo>
                  <a:pt x="818" y="354"/>
                  <a:pt x="818" y="354"/>
                  <a:pt x="818" y="354"/>
                </a:cubicBezTo>
                <a:lnTo>
                  <a:pt x="922" y="549"/>
                </a:lnTo>
                <a:close/>
                <a:moveTo>
                  <a:pt x="932" y="544"/>
                </a:moveTo>
                <a:cubicBezTo>
                  <a:pt x="927" y="546"/>
                  <a:pt x="927" y="546"/>
                  <a:pt x="927" y="546"/>
                </a:cubicBezTo>
                <a:cubicBezTo>
                  <a:pt x="823" y="351"/>
                  <a:pt x="823" y="351"/>
                  <a:pt x="823" y="351"/>
                </a:cubicBezTo>
                <a:cubicBezTo>
                  <a:pt x="828" y="348"/>
                  <a:pt x="828" y="348"/>
                  <a:pt x="828" y="348"/>
                </a:cubicBezTo>
                <a:lnTo>
                  <a:pt x="932" y="5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35" name="Freeform 313">
            <a:extLst>
              <a:ext uri="{FF2B5EF4-FFF2-40B4-BE49-F238E27FC236}">
                <a16:creationId xmlns:a16="http://schemas.microsoft.com/office/drawing/2014/main" id="{B0A9A296-3C30-4165-953C-774AF4B73C89}"/>
              </a:ext>
            </a:extLst>
          </p:cNvPr>
          <p:cNvSpPr>
            <a:spLocks/>
          </p:cNvSpPr>
          <p:nvPr/>
        </p:nvSpPr>
        <p:spPr bwMode="auto">
          <a:xfrm>
            <a:off x="5862422" y="1957935"/>
            <a:ext cx="94537" cy="171621"/>
          </a:xfrm>
          <a:custGeom>
            <a:avLst/>
            <a:gdLst/>
            <a:ahLst/>
            <a:cxnLst>
              <a:cxn ang="0">
                <a:pos x="63" y="118"/>
              </a:cxn>
              <a:cxn ang="0">
                <a:pos x="65" y="117"/>
              </a:cxn>
              <a:cxn ang="0">
                <a:pos x="3" y="0"/>
              </a:cxn>
              <a:cxn ang="0">
                <a:pos x="0" y="1"/>
              </a:cxn>
              <a:cxn ang="0">
                <a:pos x="63" y="118"/>
              </a:cxn>
            </a:cxnLst>
            <a:rect l="0" t="0" r="r" b="b"/>
            <a:pathLst>
              <a:path w="65" h="118">
                <a:moveTo>
                  <a:pt x="63" y="118"/>
                </a:moveTo>
                <a:lnTo>
                  <a:pt x="65" y="117"/>
                </a:lnTo>
                <a:lnTo>
                  <a:pt x="3" y="0"/>
                </a:lnTo>
                <a:lnTo>
                  <a:pt x="0" y="1"/>
                </a:lnTo>
                <a:lnTo>
                  <a:pt x="63" y="11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36" name="Freeform 314">
            <a:extLst>
              <a:ext uri="{FF2B5EF4-FFF2-40B4-BE49-F238E27FC236}">
                <a16:creationId xmlns:a16="http://schemas.microsoft.com/office/drawing/2014/main" id="{4C1EC6E0-CCB4-43DC-A7C3-A10259AEB45A}"/>
              </a:ext>
            </a:extLst>
          </p:cNvPr>
          <p:cNvSpPr>
            <a:spLocks/>
          </p:cNvSpPr>
          <p:nvPr/>
        </p:nvSpPr>
        <p:spPr bwMode="auto">
          <a:xfrm>
            <a:off x="5920599" y="1925939"/>
            <a:ext cx="94537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5" y="118"/>
              </a:cxn>
              <a:cxn ang="0">
                <a:pos x="2" y="0"/>
              </a:cxn>
              <a:cxn ang="0">
                <a:pos x="0" y="2"/>
              </a:cxn>
              <a:cxn ang="0">
                <a:pos x="62" y="119"/>
              </a:cxn>
            </a:cxnLst>
            <a:rect l="0" t="0" r="r" b="b"/>
            <a:pathLst>
              <a:path w="65" h="119">
                <a:moveTo>
                  <a:pt x="62" y="119"/>
                </a:moveTo>
                <a:lnTo>
                  <a:pt x="65" y="118"/>
                </a:lnTo>
                <a:lnTo>
                  <a:pt x="2" y="0"/>
                </a:lnTo>
                <a:lnTo>
                  <a:pt x="0" y="2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37" name="Freeform 315">
            <a:extLst>
              <a:ext uri="{FF2B5EF4-FFF2-40B4-BE49-F238E27FC236}">
                <a16:creationId xmlns:a16="http://schemas.microsoft.com/office/drawing/2014/main" id="{D4F325FC-07CA-4AD8-A452-32EB8C0DEFA9}"/>
              </a:ext>
            </a:extLst>
          </p:cNvPr>
          <p:cNvSpPr>
            <a:spLocks/>
          </p:cNvSpPr>
          <p:nvPr/>
        </p:nvSpPr>
        <p:spPr bwMode="auto">
          <a:xfrm>
            <a:off x="6038405" y="1863398"/>
            <a:ext cx="95992" cy="173076"/>
          </a:xfrm>
          <a:custGeom>
            <a:avLst/>
            <a:gdLst/>
            <a:ahLst/>
            <a:cxnLst>
              <a:cxn ang="0">
                <a:pos x="63" y="119"/>
              </a:cxn>
              <a:cxn ang="0">
                <a:pos x="66" y="118"/>
              </a:cxn>
              <a:cxn ang="0">
                <a:pos x="3" y="0"/>
              </a:cxn>
              <a:cxn ang="0">
                <a:pos x="0" y="1"/>
              </a:cxn>
              <a:cxn ang="0">
                <a:pos x="63" y="119"/>
              </a:cxn>
            </a:cxnLst>
            <a:rect l="0" t="0" r="r" b="b"/>
            <a:pathLst>
              <a:path w="66" h="119">
                <a:moveTo>
                  <a:pt x="63" y="119"/>
                </a:moveTo>
                <a:lnTo>
                  <a:pt x="66" y="118"/>
                </a:lnTo>
                <a:lnTo>
                  <a:pt x="3" y="0"/>
                </a:lnTo>
                <a:lnTo>
                  <a:pt x="0" y="1"/>
                </a:lnTo>
                <a:lnTo>
                  <a:pt x="63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38" name="Freeform 316">
            <a:extLst>
              <a:ext uri="{FF2B5EF4-FFF2-40B4-BE49-F238E27FC236}">
                <a16:creationId xmlns:a16="http://schemas.microsoft.com/office/drawing/2014/main" id="{1B4DE35A-52D4-4630-B855-C7084D330CBF}"/>
              </a:ext>
            </a:extLst>
          </p:cNvPr>
          <p:cNvSpPr>
            <a:spLocks/>
          </p:cNvSpPr>
          <p:nvPr/>
        </p:nvSpPr>
        <p:spPr bwMode="auto">
          <a:xfrm>
            <a:off x="5987502" y="1891033"/>
            <a:ext cx="94537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5" y="117"/>
              </a:cxn>
              <a:cxn ang="0">
                <a:pos x="2" y="0"/>
              </a:cxn>
              <a:cxn ang="0">
                <a:pos x="0" y="2"/>
              </a:cxn>
              <a:cxn ang="0">
                <a:pos x="62" y="119"/>
              </a:cxn>
            </a:cxnLst>
            <a:rect l="0" t="0" r="r" b="b"/>
            <a:pathLst>
              <a:path w="65" h="119">
                <a:moveTo>
                  <a:pt x="62" y="119"/>
                </a:moveTo>
                <a:lnTo>
                  <a:pt x="65" y="117"/>
                </a:lnTo>
                <a:lnTo>
                  <a:pt x="2" y="0"/>
                </a:lnTo>
                <a:lnTo>
                  <a:pt x="0" y="2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39" name="Freeform 317">
            <a:extLst>
              <a:ext uri="{FF2B5EF4-FFF2-40B4-BE49-F238E27FC236}">
                <a16:creationId xmlns:a16="http://schemas.microsoft.com/office/drawing/2014/main" id="{DD0DE99A-85C7-40E9-884B-4350A45A43CA}"/>
              </a:ext>
            </a:extLst>
          </p:cNvPr>
          <p:cNvSpPr>
            <a:spLocks/>
          </p:cNvSpPr>
          <p:nvPr/>
        </p:nvSpPr>
        <p:spPr bwMode="auto">
          <a:xfrm>
            <a:off x="5967141" y="1901214"/>
            <a:ext cx="94537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5" y="117"/>
              </a:cxn>
              <a:cxn ang="0">
                <a:pos x="3" y="0"/>
              </a:cxn>
              <a:cxn ang="0">
                <a:pos x="0" y="2"/>
              </a:cxn>
              <a:cxn ang="0">
                <a:pos x="62" y="119"/>
              </a:cxn>
            </a:cxnLst>
            <a:rect l="0" t="0" r="r" b="b"/>
            <a:pathLst>
              <a:path w="65" h="119">
                <a:moveTo>
                  <a:pt x="62" y="119"/>
                </a:moveTo>
                <a:lnTo>
                  <a:pt x="65" y="117"/>
                </a:lnTo>
                <a:lnTo>
                  <a:pt x="3" y="0"/>
                </a:lnTo>
                <a:lnTo>
                  <a:pt x="0" y="2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0" name="Freeform 318">
            <a:extLst>
              <a:ext uri="{FF2B5EF4-FFF2-40B4-BE49-F238E27FC236}">
                <a16:creationId xmlns:a16="http://schemas.microsoft.com/office/drawing/2014/main" id="{888DE1D2-B0DE-4754-853F-CAB3FD34179B}"/>
              </a:ext>
            </a:extLst>
          </p:cNvPr>
          <p:cNvSpPr>
            <a:spLocks/>
          </p:cNvSpPr>
          <p:nvPr/>
        </p:nvSpPr>
        <p:spPr bwMode="auto">
          <a:xfrm>
            <a:off x="5975866" y="1896851"/>
            <a:ext cx="94537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5" y="117"/>
              </a:cxn>
              <a:cxn ang="0">
                <a:pos x="3" y="0"/>
              </a:cxn>
              <a:cxn ang="0">
                <a:pos x="0" y="1"/>
              </a:cxn>
              <a:cxn ang="0">
                <a:pos x="62" y="119"/>
              </a:cxn>
            </a:cxnLst>
            <a:rect l="0" t="0" r="r" b="b"/>
            <a:pathLst>
              <a:path w="65" h="119">
                <a:moveTo>
                  <a:pt x="62" y="119"/>
                </a:moveTo>
                <a:lnTo>
                  <a:pt x="65" y="117"/>
                </a:lnTo>
                <a:lnTo>
                  <a:pt x="3" y="0"/>
                </a:lnTo>
                <a:lnTo>
                  <a:pt x="0" y="1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1" name="Freeform 319">
            <a:extLst>
              <a:ext uri="{FF2B5EF4-FFF2-40B4-BE49-F238E27FC236}">
                <a16:creationId xmlns:a16="http://schemas.microsoft.com/office/drawing/2014/main" id="{E805353F-9456-4A1F-9DDD-4744035CBAEB}"/>
              </a:ext>
            </a:extLst>
          </p:cNvPr>
          <p:cNvSpPr>
            <a:spLocks/>
          </p:cNvSpPr>
          <p:nvPr/>
        </p:nvSpPr>
        <p:spPr bwMode="auto">
          <a:xfrm>
            <a:off x="5788246" y="1997205"/>
            <a:ext cx="94537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5" y="117"/>
              </a:cxn>
              <a:cxn ang="0">
                <a:pos x="3" y="0"/>
              </a:cxn>
              <a:cxn ang="0">
                <a:pos x="0" y="1"/>
              </a:cxn>
              <a:cxn ang="0">
                <a:pos x="62" y="119"/>
              </a:cxn>
            </a:cxnLst>
            <a:rect l="0" t="0" r="r" b="b"/>
            <a:pathLst>
              <a:path w="65" h="119">
                <a:moveTo>
                  <a:pt x="62" y="119"/>
                </a:moveTo>
                <a:lnTo>
                  <a:pt x="65" y="117"/>
                </a:lnTo>
                <a:lnTo>
                  <a:pt x="3" y="0"/>
                </a:lnTo>
                <a:lnTo>
                  <a:pt x="0" y="1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2" name="Freeform 320">
            <a:extLst>
              <a:ext uri="{FF2B5EF4-FFF2-40B4-BE49-F238E27FC236}">
                <a16:creationId xmlns:a16="http://schemas.microsoft.com/office/drawing/2014/main" id="{5096434C-30BF-406C-8F55-73E4F4A2CEF3}"/>
              </a:ext>
            </a:extLst>
          </p:cNvPr>
          <p:cNvSpPr>
            <a:spLocks/>
          </p:cNvSpPr>
          <p:nvPr/>
        </p:nvSpPr>
        <p:spPr bwMode="auto">
          <a:xfrm>
            <a:off x="5811516" y="1982662"/>
            <a:ext cx="97447" cy="174529"/>
          </a:xfrm>
          <a:custGeom>
            <a:avLst/>
            <a:gdLst/>
            <a:ahLst/>
            <a:cxnLst>
              <a:cxn ang="0">
                <a:pos x="62" y="120"/>
              </a:cxn>
              <a:cxn ang="0">
                <a:pos x="67" y="118"/>
              </a:cxn>
              <a:cxn ang="0">
                <a:pos x="4" y="0"/>
              </a:cxn>
              <a:cxn ang="0">
                <a:pos x="0" y="2"/>
              </a:cxn>
              <a:cxn ang="0">
                <a:pos x="62" y="120"/>
              </a:cxn>
            </a:cxnLst>
            <a:rect l="0" t="0" r="r" b="b"/>
            <a:pathLst>
              <a:path w="67" h="120">
                <a:moveTo>
                  <a:pt x="62" y="120"/>
                </a:moveTo>
                <a:lnTo>
                  <a:pt x="67" y="118"/>
                </a:lnTo>
                <a:lnTo>
                  <a:pt x="4" y="0"/>
                </a:lnTo>
                <a:lnTo>
                  <a:pt x="0" y="2"/>
                </a:lnTo>
                <a:lnTo>
                  <a:pt x="62" y="12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3" name="Freeform 321">
            <a:extLst>
              <a:ext uri="{FF2B5EF4-FFF2-40B4-BE49-F238E27FC236}">
                <a16:creationId xmlns:a16="http://schemas.microsoft.com/office/drawing/2014/main" id="{786E8325-8B8D-4A2C-B76F-3D0EFF53C65E}"/>
              </a:ext>
            </a:extLst>
          </p:cNvPr>
          <p:cNvSpPr>
            <a:spLocks/>
          </p:cNvSpPr>
          <p:nvPr/>
        </p:nvSpPr>
        <p:spPr bwMode="auto">
          <a:xfrm>
            <a:off x="5884237" y="1944846"/>
            <a:ext cx="95992" cy="173076"/>
          </a:xfrm>
          <a:custGeom>
            <a:avLst/>
            <a:gdLst/>
            <a:ahLst/>
            <a:cxnLst>
              <a:cxn ang="0">
                <a:pos x="62" y="119"/>
              </a:cxn>
              <a:cxn ang="0">
                <a:pos x="66" y="117"/>
              </a:cxn>
              <a:cxn ang="0">
                <a:pos x="4" y="0"/>
              </a:cxn>
              <a:cxn ang="0">
                <a:pos x="0" y="2"/>
              </a:cxn>
              <a:cxn ang="0">
                <a:pos x="62" y="119"/>
              </a:cxn>
            </a:cxnLst>
            <a:rect l="0" t="0" r="r" b="b"/>
            <a:pathLst>
              <a:path w="66" h="119">
                <a:moveTo>
                  <a:pt x="62" y="119"/>
                </a:moveTo>
                <a:lnTo>
                  <a:pt x="66" y="117"/>
                </a:lnTo>
                <a:lnTo>
                  <a:pt x="4" y="0"/>
                </a:lnTo>
                <a:lnTo>
                  <a:pt x="0" y="2"/>
                </a:lnTo>
                <a:lnTo>
                  <a:pt x="62" y="11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4" name="Freeform 322">
            <a:extLst>
              <a:ext uri="{FF2B5EF4-FFF2-40B4-BE49-F238E27FC236}">
                <a16:creationId xmlns:a16="http://schemas.microsoft.com/office/drawing/2014/main" id="{91E5170A-646D-483C-98BD-5A2EC577B809}"/>
              </a:ext>
            </a:extLst>
          </p:cNvPr>
          <p:cNvSpPr>
            <a:spLocks/>
          </p:cNvSpPr>
          <p:nvPr/>
        </p:nvSpPr>
        <p:spPr bwMode="auto">
          <a:xfrm>
            <a:off x="5846423" y="1963754"/>
            <a:ext cx="98900" cy="174529"/>
          </a:xfrm>
          <a:custGeom>
            <a:avLst/>
            <a:gdLst/>
            <a:ahLst/>
            <a:cxnLst>
              <a:cxn ang="0">
                <a:pos x="63" y="120"/>
              </a:cxn>
              <a:cxn ang="0">
                <a:pos x="68" y="117"/>
              </a:cxn>
              <a:cxn ang="0">
                <a:pos x="5" y="0"/>
              </a:cxn>
              <a:cxn ang="0">
                <a:pos x="0" y="2"/>
              </a:cxn>
              <a:cxn ang="0">
                <a:pos x="63" y="120"/>
              </a:cxn>
            </a:cxnLst>
            <a:rect l="0" t="0" r="r" b="b"/>
            <a:pathLst>
              <a:path w="68" h="120">
                <a:moveTo>
                  <a:pt x="63" y="120"/>
                </a:moveTo>
                <a:lnTo>
                  <a:pt x="68" y="117"/>
                </a:lnTo>
                <a:lnTo>
                  <a:pt x="5" y="0"/>
                </a:lnTo>
                <a:lnTo>
                  <a:pt x="0" y="2"/>
                </a:lnTo>
                <a:lnTo>
                  <a:pt x="63" y="12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5" name="Freeform 323">
            <a:extLst>
              <a:ext uri="{FF2B5EF4-FFF2-40B4-BE49-F238E27FC236}">
                <a16:creationId xmlns:a16="http://schemas.microsoft.com/office/drawing/2014/main" id="{DC097623-1F80-4CE0-8F42-D3B5EDE51029}"/>
              </a:ext>
            </a:extLst>
          </p:cNvPr>
          <p:cNvSpPr>
            <a:spLocks/>
          </p:cNvSpPr>
          <p:nvPr/>
        </p:nvSpPr>
        <p:spPr bwMode="auto">
          <a:xfrm>
            <a:off x="5939506" y="1914305"/>
            <a:ext cx="98900" cy="174529"/>
          </a:xfrm>
          <a:custGeom>
            <a:avLst/>
            <a:gdLst/>
            <a:ahLst/>
            <a:cxnLst>
              <a:cxn ang="0">
                <a:pos x="62" y="120"/>
              </a:cxn>
              <a:cxn ang="0">
                <a:pos x="68" y="117"/>
              </a:cxn>
              <a:cxn ang="0">
                <a:pos x="5" y="0"/>
              </a:cxn>
              <a:cxn ang="0">
                <a:pos x="0" y="3"/>
              </a:cxn>
              <a:cxn ang="0">
                <a:pos x="62" y="120"/>
              </a:cxn>
            </a:cxnLst>
            <a:rect l="0" t="0" r="r" b="b"/>
            <a:pathLst>
              <a:path w="68" h="120">
                <a:moveTo>
                  <a:pt x="62" y="120"/>
                </a:moveTo>
                <a:lnTo>
                  <a:pt x="68" y="117"/>
                </a:lnTo>
                <a:lnTo>
                  <a:pt x="5" y="0"/>
                </a:lnTo>
                <a:lnTo>
                  <a:pt x="0" y="3"/>
                </a:lnTo>
                <a:lnTo>
                  <a:pt x="62" y="12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6" name="Freeform 324">
            <a:extLst>
              <a:ext uri="{FF2B5EF4-FFF2-40B4-BE49-F238E27FC236}">
                <a16:creationId xmlns:a16="http://schemas.microsoft.com/office/drawing/2014/main" id="{9CEC7FB1-EE36-427D-9C1E-53C1A1EE4DC0}"/>
              </a:ext>
            </a:extLst>
          </p:cNvPr>
          <p:cNvSpPr>
            <a:spLocks/>
          </p:cNvSpPr>
          <p:nvPr/>
        </p:nvSpPr>
        <p:spPr bwMode="auto">
          <a:xfrm>
            <a:off x="5795519" y="1989934"/>
            <a:ext cx="98900" cy="175985"/>
          </a:xfrm>
          <a:custGeom>
            <a:avLst/>
            <a:gdLst/>
            <a:ahLst/>
            <a:cxnLst>
              <a:cxn ang="0">
                <a:pos x="63" y="121"/>
              </a:cxn>
              <a:cxn ang="0">
                <a:pos x="68" y="118"/>
              </a:cxn>
              <a:cxn ang="0">
                <a:pos x="5" y="0"/>
              </a:cxn>
              <a:cxn ang="0">
                <a:pos x="0" y="3"/>
              </a:cxn>
              <a:cxn ang="0">
                <a:pos x="63" y="121"/>
              </a:cxn>
            </a:cxnLst>
            <a:rect l="0" t="0" r="r" b="b"/>
            <a:pathLst>
              <a:path w="68" h="121">
                <a:moveTo>
                  <a:pt x="63" y="121"/>
                </a:moveTo>
                <a:lnTo>
                  <a:pt x="68" y="118"/>
                </a:lnTo>
                <a:lnTo>
                  <a:pt x="5" y="0"/>
                </a:lnTo>
                <a:lnTo>
                  <a:pt x="0" y="3"/>
                </a:lnTo>
                <a:lnTo>
                  <a:pt x="63" y="12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7" name="Freeform 325">
            <a:extLst>
              <a:ext uri="{FF2B5EF4-FFF2-40B4-BE49-F238E27FC236}">
                <a16:creationId xmlns:a16="http://schemas.microsoft.com/office/drawing/2014/main" id="{AD1B6001-80F8-423F-B6FF-14D2EFF1C204}"/>
              </a:ext>
            </a:extLst>
          </p:cNvPr>
          <p:cNvSpPr>
            <a:spLocks/>
          </p:cNvSpPr>
          <p:nvPr/>
        </p:nvSpPr>
        <p:spPr bwMode="auto">
          <a:xfrm>
            <a:off x="5770794" y="2003024"/>
            <a:ext cx="98900" cy="175985"/>
          </a:xfrm>
          <a:custGeom>
            <a:avLst/>
            <a:gdLst/>
            <a:ahLst/>
            <a:cxnLst>
              <a:cxn ang="0">
                <a:pos x="63" y="121"/>
              </a:cxn>
              <a:cxn ang="0">
                <a:pos x="68" y="118"/>
              </a:cxn>
              <a:cxn ang="0">
                <a:pos x="6" y="0"/>
              </a:cxn>
              <a:cxn ang="0">
                <a:pos x="0" y="3"/>
              </a:cxn>
              <a:cxn ang="0">
                <a:pos x="63" y="121"/>
              </a:cxn>
            </a:cxnLst>
            <a:rect l="0" t="0" r="r" b="b"/>
            <a:pathLst>
              <a:path w="68" h="121">
                <a:moveTo>
                  <a:pt x="63" y="121"/>
                </a:moveTo>
                <a:lnTo>
                  <a:pt x="68" y="118"/>
                </a:lnTo>
                <a:lnTo>
                  <a:pt x="6" y="0"/>
                </a:lnTo>
                <a:lnTo>
                  <a:pt x="0" y="3"/>
                </a:lnTo>
                <a:lnTo>
                  <a:pt x="63" y="12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8" name="Freeform 326">
            <a:extLst>
              <a:ext uri="{FF2B5EF4-FFF2-40B4-BE49-F238E27FC236}">
                <a16:creationId xmlns:a16="http://schemas.microsoft.com/office/drawing/2014/main" id="{48AB9163-9363-4218-8A65-3FEFE9544607}"/>
              </a:ext>
            </a:extLst>
          </p:cNvPr>
          <p:cNvSpPr>
            <a:spLocks/>
          </p:cNvSpPr>
          <p:nvPr/>
        </p:nvSpPr>
        <p:spPr bwMode="auto">
          <a:xfrm>
            <a:off x="5894419" y="1936121"/>
            <a:ext cx="101809" cy="177439"/>
          </a:xfrm>
          <a:custGeom>
            <a:avLst/>
            <a:gdLst/>
            <a:ahLst/>
            <a:cxnLst>
              <a:cxn ang="0">
                <a:pos x="62" y="122"/>
              </a:cxn>
              <a:cxn ang="0">
                <a:pos x="70" y="117"/>
              </a:cxn>
              <a:cxn ang="0">
                <a:pos x="7" y="0"/>
              </a:cxn>
              <a:cxn ang="0">
                <a:pos x="0" y="4"/>
              </a:cxn>
              <a:cxn ang="0">
                <a:pos x="62" y="122"/>
              </a:cxn>
            </a:cxnLst>
            <a:rect l="0" t="0" r="r" b="b"/>
            <a:pathLst>
              <a:path w="70" h="122">
                <a:moveTo>
                  <a:pt x="62" y="122"/>
                </a:moveTo>
                <a:lnTo>
                  <a:pt x="70" y="117"/>
                </a:lnTo>
                <a:lnTo>
                  <a:pt x="7" y="0"/>
                </a:lnTo>
                <a:lnTo>
                  <a:pt x="0" y="4"/>
                </a:lnTo>
                <a:lnTo>
                  <a:pt x="62" y="12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49" name="Freeform 327">
            <a:extLst>
              <a:ext uri="{FF2B5EF4-FFF2-40B4-BE49-F238E27FC236}">
                <a16:creationId xmlns:a16="http://schemas.microsoft.com/office/drawing/2014/main" id="{2BAA8F70-FCAE-454E-B3FA-B7D280AF3C44}"/>
              </a:ext>
            </a:extLst>
          </p:cNvPr>
          <p:cNvSpPr>
            <a:spLocks/>
          </p:cNvSpPr>
          <p:nvPr/>
        </p:nvSpPr>
        <p:spPr bwMode="auto">
          <a:xfrm>
            <a:off x="6018044" y="1867762"/>
            <a:ext cx="107627" cy="180348"/>
          </a:xfrm>
          <a:custGeom>
            <a:avLst/>
            <a:gdLst/>
            <a:ahLst/>
            <a:cxnLst>
              <a:cxn ang="0">
                <a:pos x="62" y="124"/>
              </a:cxn>
              <a:cxn ang="0">
                <a:pos x="74" y="118"/>
              </a:cxn>
              <a:cxn ang="0">
                <a:pos x="11" y="0"/>
              </a:cxn>
              <a:cxn ang="0">
                <a:pos x="0" y="6"/>
              </a:cxn>
              <a:cxn ang="0">
                <a:pos x="62" y="124"/>
              </a:cxn>
            </a:cxnLst>
            <a:rect l="0" t="0" r="r" b="b"/>
            <a:pathLst>
              <a:path w="74" h="124">
                <a:moveTo>
                  <a:pt x="62" y="124"/>
                </a:moveTo>
                <a:lnTo>
                  <a:pt x="74" y="118"/>
                </a:lnTo>
                <a:lnTo>
                  <a:pt x="11" y="0"/>
                </a:lnTo>
                <a:lnTo>
                  <a:pt x="0" y="6"/>
                </a:lnTo>
                <a:lnTo>
                  <a:pt x="62" y="12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50" name="Freeform 328">
            <a:extLst>
              <a:ext uri="{FF2B5EF4-FFF2-40B4-BE49-F238E27FC236}">
                <a16:creationId xmlns:a16="http://schemas.microsoft.com/office/drawing/2014/main" id="{236B0773-0869-4864-B500-2AA6CB25DA57}"/>
              </a:ext>
            </a:extLst>
          </p:cNvPr>
          <p:cNvSpPr>
            <a:spLocks/>
          </p:cNvSpPr>
          <p:nvPr/>
        </p:nvSpPr>
        <p:spPr bwMode="auto">
          <a:xfrm>
            <a:off x="5821698" y="1971026"/>
            <a:ext cx="110536" cy="180348"/>
          </a:xfrm>
          <a:custGeom>
            <a:avLst/>
            <a:gdLst/>
            <a:ahLst/>
            <a:cxnLst>
              <a:cxn ang="0">
                <a:pos x="63" y="124"/>
              </a:cxn>
              <a:cxn ang="0">
                <a:pos x="76" y="117"/>
              </a:cxn>
              <a:cxn ang="0">
                <a:pos x="14" y="0"/>
              </a:cxn>
              <a:cxn ang="0">
                <a:pos x="0" y="7"/>
              </a:cxn>
              <a:cxn ang="0">
                <a:pos x="63" y="124"/>
              </a:cxn>
            </a:cxnLst>
            <a:rect l="0" t="0" r="r" b="b"/>
            <a:pathLst>
              <a:path w="76" h="124">
                <a:moveTo>
                  <a:pt x="63" y="124"/>
                </a:moveTo>
                <a:lnTo>
                  <a:pt x="76" y="117"/>
                </a:lnTo>
                <a:lnTo>
                  <a:pt x="14" y="0"/>
                </a:lnTo>
                <a:lnTo>
                  <a:pt x="0" y="7"/>
                </a:lnTo>
                <a:lnTo>
                  <a:pt x="63" y="12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82935" tIns="41468" rIns="82935" bIns="41468" numCol="1" anchor="t" anchorCtr="0" compatLnSpc="1">
            <a:prstTxWarp prst="textNoShape">
              <a:avLst/>
            </a:prstTxWarp>
          </a:bodyPr>
          <a:lstStyle/>
          <a:p>
            <a:pPr defTabSz="829279"/>
            <a:endParaRPr lang="en-GB" sz="1632" kern="0">
              <a:solidFill>
                <a:srgbClr val="1F497D"/>
              </a:solidFill>
            </a:endParaRPr>
          </a:p>
        </p:txBody>
      </p:sp>
      <p:sp>
        <p:nvSpPr>
          <p:cNvPr id="51" name="Plus 73">
            <a:extLst>
              <a:ext uri="{FF2B5EF4-FFF2-40B4-BE49-F238E27FC236}">
                <a16:creationId xmlns:a16="http://schemas.microsoft.com/office/drawing/2014/main" id="{BBBA1D02-26CC-4409-9EDB-2FA989E4AD2A}"/>
              </a:ext>
            </a:extLst>
          </p:cNvPr>
          <p:cNvSpPr/>
          <p:nvPr/>
        </p:nvSpPr>
        <p:spPr>
          <a:xfrm>
            <a:off x="7371505" y="1461729"/>
            <a:ext cx="878968" cy="878969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833" tIns="41417" rIns="82833" bIns="41417" rtlCol="0" anchor="t"/>
          <a:lstStyle/>
          <a:p>
            <a:pPr algn="ctr" defTabSz="829279"/>
            <a:endParaRPr lang="en-GB" sz="1088" kern="0" dirty="0">
              <a:solidFill>
                <a:srgbClr val="58595B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00E33782-B722-4B04-BB44-E9A298601FB9}"/>
              </a:ext>
            </a:extLst>
          </p:cNvPr>
          <p:cNvCxnSpPr/>
          <p:nvPr/>
        </p:nvCxnSpPr>
        <p:spPr>
          <a:xfrm flipH="1" flipV="1">
            <a:off x="5829577" y="5269448"/>
            <a:ext cx="1" cy="236549"/>
          </a:xfrm>
          <a:prstGeom prst="straightConnector1">
            <a:avLst/>
          </a:prstGeom>
          <a:ln w="38100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20">
            <a:extLst>
              <a:ext uri="{FF2B5EF4-FFF2-40B4-BE49-F238E27FC236}">
                <a16:creationId xmlns:a16="http://schemas.microsoft.com/office/drawing/2014/main" id="{82241073-BF09-4C5C-A7C2-D3D6DC31696E}"/>
              </a:ext>
            </a:extLst>
          </p:cNvPr>
          <p:cNvSpPr/>
          <p:nvPr/>
        </p:nvSpPr>
        <p:spPr>
          <a:xfrm>
            <a:off x="3109572" y="2769542"/>
            <a:ext cx="1675361" cy="753540"/>
          </a:xfrm>
          <a:custGeom>
            <a:avLst/>
            <a:gdLst>
              <a:gd name="connsiteX0" fmla="*/ 0 w 1799797"/>
              <a:gd name="connsiteY0" fmla="*/ 0 h 1894786"/>
              <a:gd name="connsiteX1" fmla="*/ 1799797 w 1799797"/>
              <a:gd name="connsiteY1" fmla="*/ 0 h 1894786"/>
              <a:gd name="connsiteX2" fmla="*/ 1799797 w 1799797"/>
              <a:gd name="connsiteY2" fmla="*/ 1894786 h 1894786"/>
              <a:gd name="connsiteX3" fmla="*/ 0 w 1799797"/>
              <a:gd name="connsiteY3" fmla="*/ 1894786 h 1894786"/>
              <a:gd name="connsiteX4" fmla="*/ 0 w 1799797"/>
              <a:gd name="connsiteY4" fmla="*/ 0 h 1894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99797" h="1894786">
                <a:moveTo>
                  <a:pt x="0" y="0"/>
                </a:moveTo>
                <a:lnTo>
                  <a:pt x="1799797" y="0"/>
                </a:lnTo>
                <a:lnTo>
                  <a:pt x="1799797" y="1894786"/>
                </a:lnTo>
                <a:lnTo>
                  <a:pt x="0" y="1894786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t" anchorCtr="0">
            <a:spAutoFit/>
          </a:bodyPr>
          <a:lstStyle/>
          <a:p>
            <a:pPr algn="ctr" defTabSz="362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60" kern="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Extent to which an innovation meets (addresses) consumers’ needs</a:t>
            </a:r>
          </a:p>
        </p:txBody>
      </p:sp>
      <p:sp>
        <p:nvSpPr>
          <p:cNvPr id="57" name="Freeform 21">
            <a:extLst>
              <a:ext uri="{FF2B5EF4-FFF2-40B4-BE49-F238E27FC236}">
                <a16:creationId xmlns:a16="http://schemas.microsoft.com/office/drawing/2014/main" id="{B0A95F83-5D56-4DC9-854D-7B88FB4CD630}"/>
              </a:ext>
            </a:extLst>
          </p:cNvPr>
          <p:cNvSpPr/>
          <p:nvPr/>
        </p:nvSpPr>
        <p:spPr>
          <a:xfrm>
            <a:off x="4932862" y="2765492"/>
            <a:ext cx="1844202" cy="753540"/>
          </a:xfrm>
          <a:custGeom>
            <a:avLst/>
            <a:gdLst>
              <a:gd name="connsiteX0" fmla="*/ 0 w 1799797"/>
              <a:gd name="connsiteY0" fmla="*/ 0 h 1894786"/>
              <a:gd name="connsiteX1" fmla="*/ 1799797 w 1799797"/>
              <a:gd name="connsiteY1" fmla="*/ 0 h 1894786"/>
              <a:gd name="connsiteX2" fmla="*/ 1799797 w 1799797"/>
              <a:gd name="connsiteY2" fmla="*/ 1894786 h 1894786"/>
              <a:gd name="connsiteX3" fmla="*/ 0 w 1799797"/>
              <a:gd name="connsiteY3" fmla="*/ 1894786 h 1894786"/>
              <a:gd name="connsiteX4" fmla="*/ 0 w 1799797"/>
              <a:gd name="connsiteY4" fmla="*/ 0 h 1894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99797" h="1894786">
                <a:moveTo>
                  <a:pt x="0" y="0"/>
                </a:moveTo>
                <a:lnTo>
                  <a:pt x="1799797" y="0"/>
                </a:lnTo>
                <a:lnTo>
                  <a:pt x="1799797" y="1894786"/>
                </a:lnTo>
                <a:lnTo>
                  <a:pt x="0" y="1894786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t" anchorCtr="0">
            <a:spAutoFit/>
          </a:bodyPr>
          <a:lstStyle/>
          <a:p>
            <a:pPr algn="ctr" defTabSz="362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60" kern="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Extent to which an innovation is perceived to be higher-priced than competitors</a:t>
            </a:r>
          </a:p>
        </p:txBody>
      </p:sp>
      <p:sp>
        <p:nvSpPr>
          <p:cNvPr id="58" name="Freeform 22">
            <a:extLst>
              <a:ext uri="{FF2B5EF4-FFF2-40B4-BE49-F238E27FC236}">
                <a16:creationId xmlns:a16="http://schemas.microsoft.com/office/drawing/2014/main" id="{72FED54C-AAE6-4962-B947-9EEACC5DADB3}"/>
              </a:ext>
            </a:extLst>
          </p:cNvPr>
          <p:cNvSpPr/>
          <p:nvPr/>
        </p:nvSpPr>
        <p:spPr>
          <a:xfrm>
            <a:off x="6681684" y="2765492"/>
            <a:ext cx="2381116" cy="565155"/>
          </a:xfrm>
          <a:custGeom>
            <a:avLst/>
            <a:gdLst>
              <a:gd name="connsiteX0" fmla="*/ 0 w 1799797"/>
              <a:gd name="connsiteY0" fmla="*/ 0 h 1894786"/>
              <a:gd name="connsiteX1" fmla="*/ 1799797 w 1799797"/>
              <a:gd name="connsiteY1" fmla="*/ 0 h 1894786"/>
              <a:gd name="connsiteX2" fmla="*/ 1799797 w 1799797"/>
              <a:gd name="connsiteY2" fmla="*/ 1894786 h 1894786"/>
              <a:gd name="connsiteX3" fmla="*/ 0 w 1799797"/>
              <a:gd name="connsiteY3" fmla="*/ 1894786 h 1894786"/>
              <a:gd name="connsiteX4" fmla="*/ 0 w 1799797"/>
              <a:gd name="connsiteY4" fmla="*/ 0 h 1894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99797" h="1894786">
                <a:moveTo>
                  <a:pt x="0" y="0"/>
                </a:moveTo>
                <a:lnTo>
                  <a:pt x="1799797" y="0"/>
                </a:lnTo>
                <a:lnTo>
                  <a:pt x="1799797" y="1894786"/>
                </a:lnTo>
                <a:lnTo>
                  <a:pt x="0" y="1894786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t" anchorCtr="0">
            <a:spAutoFit/>
          </a:bodyPr>
          <a:lstStyle/>
          <a:p>
            <a:pPr algn="ctr" defTabSz="362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360" kern="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Extent to which an </a:t>
            </a:r>
            <a:br>
              <a:rPr lang="en-GB" sz="1360" kern="0" dirty="0">
                <a:solidFill>
                  <a:schemeClr val="tx1">
                    <a:lumMod val="90000"/>
                    <a:lumOff val="10000"/>
                  </a:schemeClr>
                </a:solidFill>
              </a:rPr>
            </a:br>
            <a:r>
              <a:rPr lang="en-GB" sz="1360" kern="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innovation provides unique benefits vs. the competitors</a:t>
            </a:r>
          </a:p>
        </p:txBody>
      </p:sp>
      <p:sp>
        <p:nvSpPr>
          <p:cNvPr id="68" name="Rectangle 4">
            <a:extLst>
              <a:ext uri="{FF2B5EF4-FFF2-40B4-BE49-F238E27FC236}">
                <a16:creationId xmlns:a16="http://schemas.microsoft.com/office/drawing/2014/main" id="{580C79BF-F9C6-4122-8F2B-4E25BDFFA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8388" y="4440194"/>
            <a:ext cx="3809357" cy="1021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defTabSz="621975">
              <a:spcBef>
                <a:spcPts val="680"/>
              </a:spcBef>
            </a:pPr>
            <a:r>
              <a:rPr lang="en-US" sz="1800" kern="0" dirty="0">
                <a:solidFill>
                  <a:srgbClr val="ED6737"/>
                </a:solidFill>
                <a:cs typeface="Arial" pitchFamily="34" charset="0"/>
              </a:rPr>
              <a:t>Trial Index </a:t>
            </a:r>
          </a:p>
          <a:p>
            <a:pPr marL="285750" indent="-285750" defTabSz="621975">
              <a:spcBef>
                <a:spcPts val="680"/>
              </a:spcBef>
              <a:buClr>
                <a:srgbClr val="C94212"/>
              </a:buClr>
              <a:buFont typeface="Arial" panose="020B0604020202020204" pitchFamily="34" charset="0"/>
              <a:buChar char="•"/>
            </a:pPr>
            <a:r>
              <a:rPr lang="en-GB" sz="1224" kern="0" dirty="0">
                <a:solidFill>
                  <a:srgbClr val="58595B"/>
                </a:solidFill>
                <a:cs typeface="Arial" pitchFamily="34" charset="0"/>
              </a:rPr>
              <a:t>Reflects the maximum trial potential of each concept</a:t>
            </a:r>
          </a:p>
          <a:p>
            <a:pPr marL="285750" indent="-285750" defTabSz="621975">
              <a:spcBef>
                <a:spcPts val="680"/>
              </a:spcBef>
              <a:buClr>
                <a:srgbClr val="C94212"/>
              </a:buClr>
              <a:buFont typeface="Arial" panose="020B0604020202020204" pitchFamily="34" charset="0"/>
              <a:buChar char="•"/>
            </a:pPr>
            <a:r>
              <a:rPr lang="en-US" sz="1224" kern="0" dirty="0">
                <a:solidFill>
                  <a:srgbClr val="58595B"/>
                </a:solidFill>
                <a:cs typeface="Arial" pitchFamily="34" charset="0"/>
              </a:rPr>
              <a:t>Provides an understanding of the intrinsic quality of the concept</a:t>
            </a:r>
          </a:p>
        </p:txBody>
      </p:sp>
    </p:spTree>
    <p:extLst>
      <p:ext uri="{BB962C8B-B14F-4D97-AF65-F5344CB8AC3E}">
        <p14:creationId xmlns:p14="http://schemas.microsoft.com/office/powerpoint/2010/main" val="16658956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09646;28.34646;28.26968;42.51968;42.44291;56.69291;42.44291;56.69291;42.44291;56.69291;42.44291;56.69291;42.44291;56.69291;"/>
  <p:tag name="VCT-BULLETVISIBILITY" val="G ********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VCT_Marker"/>
  <p:tag name="DATE" val="12/08/2014 15:21:41"/>
  <p:tag name="VCT-TEMPLATE" val="GfK Group_16-9_redesign.potx"/>
  <p:tag name="VCTMASTER" val="GfK Group"/>
  <p:tag name="VCT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psosGlobalTemplate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ésentation1" id="{B4D72F13-DBCF-4EE2-831F-8744F1A9A503}" vid="{6AD158E2-62AF-45E3-89E0-274CCC92BDBE}"/>
    </a:ext>
  </a:extLst>
</a:theme>
</file>

<file path=ppt/theme/theme3.xml><?xml version="1.0" encoding="utf-8"?>
<a:theme xmlns:a="http://schemas.openxmlformats.org/drawingml/2006/main" name="2_Ipsos Template 2012">
  <a:themeElements>
    <a:clrScheme name="Ipsos Colors 2012">
      <a:dk1>
        <a:srgbClr val="1F497D"/>
      </a:dk1>
      <a:lt1>
        <a:srgbClr val="FFFFFF"/>
      </a:lt1>
      <a:dk2>
        <a:srgbClr val="58595B"/>
      </a:dk2>
      <a:lt2>
        <a:srgbClr val="BCBEC0"/>
      </a:lt2>
      <a:accent1>
        <a:srgbClr val="008E94"/>
      </a:accent1>
      <a:accent2>
        <a:srgbClr val="FBB040"/>
      </a:accent2>
      <a:accent3>
        <a:srgbClr val="ED6737"/>
      </a:accent3>
      <a:accent4>
        <a:srgbClr val="A8CCDD"/>
      </a:accent4>
      <a:accent5>
        <a:srgbClr val="A1C46B"/>
      </a:accent5>
      <a:accent6>
        <a:srgbClr val="281051"/>
      </a:accent6>
      <a:hlink>
        <a:srgbClr val="B4321E"/>
      </a:hlink>
      <a:folHlink>
        <a:srgbClr val="993366"/>
      </a:folHlink>
    </a:clrScheme>
    <a:fontScheme name="Benutzerdefiniert 4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Ipsos Template 2012">
  <a:themeElements>
    <a:clrScheme name="Ipsos">
      <a:dk1>
        <a:srgbClr val="1F497D"/>
      </a:dk1>
      <a:lt1>
        <a:srgbClr val="FFFFFF"/>
      </a:lt1>
      <a:dk2>
        <a:srgbClr val="58595B"/>
      </a:dk2>
      <a:lt2>
        <a:srgbClr val="BCBEC0"/>
      </a:lt2>
      <a:accent1>
        <a:srgbClr val="008E94"/>
      </a:accent1>
      <a:accent2>
        <a:srgbClr val="FBB040"/>
      </a:accent2>
      <a:accent3>
        <a:srgbClr val="ED6737"/>
      </a:accent3>
      <a:accent4>
        <a:srgbClr val="A8CCDD"/>
      </a:accent4>
      <a:accent5>
        <a:srgbClr val="A1C46B"/>
      </a:accent5>
      <a:accent6>
        <a:srgbClr val="281051"/>
      </a:accent6>
      <a:hlink>
        <a:srgbClr val="B4321E"/>
      </a:hlink>
      <a:folHlink>
        <a:srgbClr val="993366"/>
      </a:folHlink>
    </a:clrScheme>
    <a:fontScheme name="Benutzerdefiniert 4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5.xml><?xml version="1.0" encoding="utf-8"?>
<a:theme xmlns:a="http://schemas.openxmlformats.org/drawingml/2006/main" name="Custom Design">
  <a:themeElements>
    <a:clrScheme name="Custom Design 3">
      <a:dk1>
        <a:srgbClr val="415A9C"/>
      </a:dk1>
      <a:lt1>
        <a:srgbClr val="FFFFFF"/>
      </a:lt1>
      <a:dk2>
        <a:srgbClr val="003366"/>
      </a:dk2>
      <a:lt2>
        <a:srgbClr val="97CC64"/>
      </a:lt2>
      <a:accent1>
        <a:srgbClr val="415A9C"/>
      </a:accent1>
      <a:accent2>
        <a:srgbClr val="EB8439"/>
      </a:accent2>
      <a:accent3>
        <a:srgbClr val="FFFFFF"/>
      </a:accent3>
      <a:accent4>
        <a:srgbClr val="364C85"/>
      </a:accent4>
      <a:accent5>
        <a:srgbClr val="B0B5CB"/>
      </a:accent5>
      <a:accent6>
        <a:srgbClr val="D57733"/>
      </a:accent6>
      <a:hlink>
        <a:srgbClr val="BBE0E3"/>
      </a:hlink>
      <a:folHlink>
        <a:srgbClr val="7D62A1"/>
      </a:folHlink>
    </a:clrScheme>
    <a:fontScheme name="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415A9C"/>
        </a:dk1>
        <a:lt1>
          <a:srgbClr val="FFFFFF"/>
        </a:lt1>
        <a:dk2>
          <a:srgbClr val="415A9C"/>
        </a:dk2>
        <a:lt2>
          <a:srgbClr val="808080"/>
        </a:lt2>
        <a:accent1>
          <a:srgbClr val="EB8439"/>
        </a:accent1>
        <a:accent2>
          <a:srgbClr val="E5BE31"/>
        </a:accent2>
        <a:accent3>
          <a:srgbClr val="FFFFFF"/>
        </a:accent3>
        <a:accent4>
          <a:srgbClr val="364C85"/>
        </a:accent4>
        <a:accent5>
          <a:srgbClr val="F3C2AE"/>
        </a:accent5>
        <a:accent6>
          <a:srgbClr val="CFAC2B"/>
        </a:accent6>
        <a:hlink>
          <a:srgbClr val="97CC64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EB8439"/>
        </a:accent1>
        <a:accent2>
          <a:srgbClr val="E5BE31"/>
        </a:accent2>
        <a:accent3>
          <a:srgbClr val="FFFFFF"/>
        </a:accent3>
        <a:accent4>
          <a:srgbClr val="DADADA"/>
        </a:accent4>
        <a:accent5>
          <a:srgbClr val="F3C2AE"/>
        </a:accent5>
        <a:accent6>
          <a:srgbClr val="CFAC2B"/>
        </a:accent6>
        <a:hlink>
          <a:srgbClr val="97CC64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415A9C"/>
        </a:dk1>
        <a:lt1>
          <a:srgbClr val="FFFFFF"/>
        </a:lt1>
        <a:dk2>
          <a:srgbClr val="003366"/>
        </a:dk2>
        <a:lt2>
          <a:srgbClr val="97CC64"/>
        </a:lt2>
        <a:accent1>
          <a:srgbClr val="415A9C"/>
        </a:accent1>
        <a:accent2>
          <a:srgbClr val="EB8439"/>
        </a:accent2>
        <a:accent3>
          <a:srgbClr val="FFFFFF"/>
        </a:accent3>
        <a:accent4>
          <a:srgbClr val="364C85"/>
        </a:accent4>
        <a:accent5>
          <a:srgbClr val="B0B5CB"/>
        </a:accent5>
        <a:accent6>
          <a:srgbClr val="D57733"/>
        </a:accent6>
        <a:hlink>
          <a:srgbClr val="BBE0E3"/>
        </a:hlink>
        <a:folHlink>
          <a:srgbClr val="7D62A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McDonald-2017">
  <a:themeElements>
    <a:clrScheme name="Personnalisé 44">
      <a:dk1>
        <a:srgbClr val="292929"/>
      </a:dk1>
      <a:lt1>
        <a:srgbClr val="FFFFFF"/>
      </a:lt1>
      <a:dk2>
        <a:srgbClr val="292929"/>
      </a:dk2>
      <a:lt2>
        <a:srgbClr val="5E5E5E"/>
      </a:lt2>
      <a:accent1>
        <a:srgbClr val="F65083"/>
      </a:accent1>
      <a:accent2>
        <a:srgbClr val="FA9CB9"/>
      </a:accent2>
      <a:accent3>
        <a:srgbClr val="949494"/>
      </a:accent3>
      <a:accent4>
        <a:srgbClr val="D8D8D8"/>
      </a:accent4>
      <a:accent5>
        <a:srgbClr val="F2F2F2"/>
      </a:accent5>
      <a:accent6>
        <a:srgbClr val="AB093B"/>
      </a:accent6>
      <a:hlink>
        <a:srgbClr val="00075B"/>
      </a:hlink>
      <a:folHlink>
        <a:srgbClr val="1D5E95"/>
      </a:folHlink>
    </a:clrScheme>
    <a:fontScheme name="Benutzerdefiniert 4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Ipsos Office Template 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2_Custom Design">
  <a:themeElements>
    <a:clrScheme name="Custom Design 4">
      <a:dk1>
        <a:srgbClr val="415A9C"/>
      </a:dk1>
      <a:lt1>
        <a:srgbClr val="FFFFFF"/>
      </a:lt1>
      <a:dk2>
        <a:srgbClr val="003366"/>
      </a:dk2>
      <a:lt2>
        <a:srgbClr val="97CC64"/>
      </a:lt2>
      <a:accent1>
        <a:srgbClr val="415A9C"/>
      </a:accent1>
      <a:accent2>
        <a:srgbClr val="EB8439"/>
      </a:accent2>
      <a:accent3>
        <a:srgbClr val="FFFFFF"/>
      </a:accent3>
      <a:accent4>
        <a:srgbClr val="364C85"/>
      </a:accent4>
      <a:accent5>
        <a:srgbClr val="B0B5CB"/>
      </a:accent5>
      <a:accent6>
        <a:srgbClr val="D57733"/>
      </a:accent6>
      <a:hlink>
        <a:srgbClr val="009999"/>
      </a:hlink>
      <a:folHlink>
        <a:srgbClr val="7D62A1"/>
      </a:folHlink>
    </a:clrScheme>
    <a:fontScheme name="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ustom Design 1">
        <a:dk1>
          <a:srgbClr val="415A9C"/>
        </a:dk1>
        <a:lt1>
          <a:srgbClr val="FFFFFF"/>
        </a:lt1>
        <a:dk2>
          <a:srgbClr val="415A9C"/>
        </a:dk2>
        <a:lt2>
          <a:srgbClr val="808080"/>
        </a:lt2>
        <a:accent1>
          <a:srgbClr val="EB8439"/>
        </a:accent1>
        <a:accent2>
          <a:srgbClr val="E5BE31"/>
        </a:accent2>
        <a:accent3>
          <a:srgbClr val="FFFFFF"/>
        </a:accent3>
        <a:accent4>
          <a:srgbClr val="364C85"/>
        </a:accent4>
        <a:accent5>
          <a:srgbClr val="F3C2AE"/>
        </a:accent5>
        <a:accent6>
          <a:srgbClr val="CFAC2B"/>
        </a:accent6>
        <a:hlink>
          <a:srgbClr val="97CC64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FFFFFF"/>
        </a:dk1>
        <a:lt1>
          <a:srgbClr val="FFFFFF"/>
        </a:lt1>
        <a:dk2>
          <a:srgbClr val="FFFFFF"/>
        </a:dk2>
        <a:lt2>
          <a:srgbClr val="808080"/>
        </a:lt2>
        <a:accent1>
          <a:srgbClr val="EB8439"/>
        </a:accent1>
        <a:accent2>
          <a:srgbClr val="E5BE31"/>
        </a:accent2>
        <a:accent3>
          <a:srgbClr val="FFFFFF"/>
        </a:accent3>
        <a:accent4>
          <a:srgbClr val="DADADA"/>
        </a:accent4>
        <a:accent5>
          <a:srgbClr val="F3C2AE"/>
        </a:accent5>
        <a:accent6>
          <a:srgbClr val="CFAC2B"/>
        </a:accent6>
        <a:hlink>
          <a:srgbClr val="97CC64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415A9C"/>
        </a:dk1>
        <a:lt1>
          <a:srgbClr val="FFFFFF"/>
        </a:lt1>
        <a:dk2>
          <a:srgbClr val="003366"/>
        </a:dk2>
        <a:lt2>
          <a:srgbClr val="97CC64"/>
        </a:lt2>
        <a:accent1>
          <a:srgbClr val="415A9C"/>
        </a:accent1>
        <a:accent2>
          <a:srgbClr val="EB8439"/>
        </a:accent2>
        <a:accent3>
          <a:srgbClr val="FFFFFF"/>
        </a:accent3>
        <a:accent4>
          <a:srgbClr val="364C85"/>
        </a:accent4>
        <a:accent5>
          <a:srgbClr val="B0B5CB"/>
        </a:accent5>
        <a:accent6>
          <a:srgbClr val="D57733"/>
        </a:accent6>
        <a:hlink>
          <a:srgbClr val="BBE0E3"/>
        </a:hlink>
        <a:folHlink>
          <a:srgbClr val="7D62A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415A9C"/>
        </a:dk1>
        <a:lt1>
          <a:srgbClr val="FFFFFF"/>
        </a:lt1>
        <a:dk2>
          <a:srgbClr val="003366"/>
        </a:dk2>
        <a:lt2>
          <a:srgbClr val="97CC64"/>
        </a:lt2>
        <a:accent1>
          <a:srgbClr val="415A9C"/>
        </a:accent1>
        <a:accent2>
          <a:srgbClr val="EB8439"/>
        </a:accent2>
        <a:accent3>
          <a:srgbClr val="FFFFFF"/>
        </a:accent3>
        <a:accent4>
          <a:srgbClr val="364C85"/>
        </a:accent4>
        <a:accent5>
          <a:srgbClr val="B0B5CB"/>
        </a:accent5>
        <a:accent6>
          <a:srgbClr val="D57733"/>
        </a:accent6>
        <a:hlink>
          <a:srgbClr val="009999"/>
        </a:hlink>
        <a:folHlink>
          <a:srgbClr val="7D62A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Ipsos_template">
  <a:themeElements>
    <a:clrScheme name="Maybe Ipsos colors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Custom 2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8575">
          <a:solidFill>
            <a:schemeClr val="accent6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300"/>
          </a:spcBef>
          <a:buFont typeface="Courier New" pitchFamily="49" charset="0"/>
          <a:buNone/>
          <a:defRPr sz="1600" dirty="0" smtClean="0">
            <a:solidFill>
              <a:schemeClr val="tx1"/>
            </a:solidFill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</a:spPr>
      <a:bodyPr wrap="square" lIns="0" tIns="0" rIns="0" bIns="0" rtlCol="0">
        <a:spAutoFit/>
      </a:bodyPr>
      <a:lstStyle>
        <a:defPPr>
          <a:spcBef>
            <a:spcPts val="300"/>
          </a:spcBef>
          <a:defRPr sz="1600"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  <a:custClrLst>
    <a:custClr name="dark yellow 100%">
      <a:srgbClr val="F0AB00"/>
    </a:custClr>
    <a:custClr name="light yellow 100%">
      <a:srgbClr val="F6D50F"/>
    </a:custClr>
    <a:custClr name="warm grey 100%">
      <a:srgbClr val="8E8581"/>
    </a:custClr>
    <a:custClr name="GfK orange">
      <a:srgbClr val="E55A00"/>
    </a:custClr>
    <a:custClr name="dark blue 100%">
      <a:srgbClr val="264283"/>
    </a:custClr>
    <a:custClr name="light blue 100%">
      <a:srgbClr val="007DC3"/>
    </a:custClr>
    <a:custClr name="dark green 100%">
      <a:srgbClr val="A2AD00"/>
    </a:custClr>
    <a:custClr name="light green 100%">
      <a:srgbClr val="C1BB00"/>
    </a:custClr>
    <a:custClr name="dark red 100%">
      <a:srgbClr val="9B1F23"/>
    </a:custClr>
    <a:custClr name="light red 100%">
      <a:srgbClr val="DC291E"/>
    </a:custClr>
    <a:custClr name="dark yellow 80%">
      <a:srgbClr val="FCC000"/>
    </a:custClr>
    <a:custClr name="light yellow 80%">
      <a:srgbClr val="FFDD44"/>
    </a:custClr>
    <a:custClr name="warm grey 80%">
      <a:srgbClr val="A79D98"/>
    </a:custClr>
    <a:custClr>
      <a:srgbClr val="FFFFFF"/>
    </a:custClr>
    <a:custClr name="dark blue 80%">
      <a:srgbClr val="405B9B"/>
    </a:custClr>
    <a:custClr name="light blue 80%">
      <a:srgbClr val="389DD7"/>
    </a:custClr>
    <a:custClr name="dark green 80%">
      <a:srgbClr val="B4BE46"/>
    </a:custClr>
    <a:custClr name="light green 80%">
      <a:srgbClr val="D7CF42"/>
    </a:custClr>
    <a:custClr name="dark red 80%">
      <a:srgbClr val="C34A3A"/>
    </a:custClr>
    <a:custClr name="light red 80%">
      <a:srgbClr val="E94F35"/>
    </a:custClr>
    <a:custClr name="dark yellow 60%">
      <a:srgbClr val="FED07A"/>
    </a:custClr>
    <a:custClr name="light yellow 60%">
      <a:srgbClr val="FFE67F"/>
    </a:custClr>
    <a:custClr name="warm grey 60%">
      <a:srgbClr val="BCB4B0"/>
    </a:custClr>
    <a:custClr>
      <a:srgbClr val="FFFFFF"/>
    </a:custClr>
    <a:custClr name="dark blue 60%">
      <a:srgbClr val="6E7EB3"/>
    </a:custClr>
    <a:custClr name="light blue 60%">
      <a:srgbClr val="7DB4E2"/>
    </a:custClr>
    <a:custClr name="dark green 60%">
      <a:srgbClr val="C6CE79"/>
    </a:custClr>
    <a:custClr name="light green 60%">
      <a:srgbClr val="E2DA7A"/>
    </a:custClr>
    <a:custClr name="dark red 60%">
      <a:srgbClr val="D27863"/>
    </a:custClr>
    <a:custClr name="light red 60%">
      <a:srgbClr val="F08262"/>
    </a:custClr>
    <a:custClr name="dark yellow 40%">
      <a:srgbClr val="FFE0A9"/>
    </a:custClr>
    <a:custClr name="light yellow 40%">
      <a:srgbClr val="FFEEAF"/>
    </a:custClr>
    <a:custClr name="warm grey 40%">
      <a:srgbClr val="D2CBC9"/>
    </a:custClr>
    <a:custClr>
      <a:srgbClr val="FFFFFF"/>
    </a:custClr>
    <a:custClr name="dark blue 40%">
      <a:srgbClr val="9EA5CD"/>
    </a:custClr>
    <a:custClr name="light blue 40%">
      <a:srgbClr val="ADCDED"/>
    </a:custClr>
    <a:custClr name="dark green 40%">
      <a:srgbClr val="D8DEA8"/>
    </a:custClr>
    <a:custClr name="light green 40%">
      <a:srgbClr val="ECE6AA"/>
    </a:custClr>
    <a:custClr name="dark red 40%">
      <a:srgbClr val="E1A693"/>
    </a:custClr>
    <a:custClr name="light red 40%">
      <a:srgbClr val="F6AF95"/>
    </a:custClr>
  </a:custClrLst>
  <a:extLst>
    <a:ext uri="{05A4C25C-085E-4340-85A3-A5531E510DB2}">
      <thm15:themeFamily xmlns:thm15="http://schemas.microsoft.com/office/thememl/2012/main" name="blank.potx" id="{A4F1CA8B-09F0-4A3B-A925-85FD79E3CFFC}" vid="{DB8D54A7-1989-4399-9133-7E69518B6DF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2466</TotalTime>
  <Words>340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18</vt:i4>
      </vt:variant>
      <vt:variant>
        <vt:lpstr>Theme</vt:lpstr>
      </vt:variant>
      <vt:variant>
        <vt:i4>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40" baseType="lpstr">
      <vt:lpstr>MS PGothic</vt:lpstr>
      <vt:lpstr>MS PGothic</vt:lpstr>
      <vt:lpstr>Angsana New</vt:lpstr>
      <vt:lpstr>Arial</vt:lpstr>
      <vt:lpstr>Arial Black</vt:lpstr>
      <vt:lpstr>Calibri</vt:lpstr>
      <vt:lpstr>Calibri Light</vt:lpstr>
      <vt:lpstr>Calibri Regular</vt:lpstr>
      <vt:lpstr>Century Gothic</vt:lpstr>
      <vt:lpstr>Cordia New</vt:lpstr>
      <vt:lpstr>CordiaUPC</vt:lpstr>
      <vt:lpstr>Courier New</vt:lpstr>
      <vt:lpstr>Helvetica Neue</vt:lpstr>
      <vt:lpstr>Lucida Grande</vt:lpstr>
      <vt:lpstr>Segoe UI</vt:lpstr>
      <vt:lpstr>Segoe UI Light</vt:lpstr>
      <vt:lpstr>Symbol</vt:lpstr>
      <vt:lpstr>Wingdings</vt:lpstr>
      <vt:lpstr>Office Theme</vt:lpstr>
      <vt:lpstr>IpsosGlobalTemplate</vt:lpstr>
      <vt:lpstr>2_Ipsos Template 2012</vt:lpstr>
      <vt:lpstr>Ipsos Template 2012</vt:lpstr>
      <vt:lpstr>Custom Design</vt:lpstr>
      <vt:lpstr>McDonald-2017</vt:lpstr>
      <vt:lpstr>Ipsos Office Template CA</vt:lpstr>
      <vt:lpstr>2_Custom Design</vt:lpstr>
      <vt:lpstr>Ipsos_template</vt:lpstr>
      <vt:lpstr>think-cell Folie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Bank of Ayudhya – Savings Account Concepts (1/3)</vt:lpstr>
      <vt:lpstr>Bank of Ayudhya – Savings Account Concepts (2/3)</vt:lpstr>
      <vt:lpstr>Bank of Ayudhya – Savings Account Concepts (3/3)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Kulinthorn Kleephun</dc:creator>
  <cp:lastModifiedBy>Trassa Lertjeraprasert</cp:lastModifiedBy>
  <cp:revision>204</cp:revision>
  <dcterms:created xsi:type="dcterms:W3CDTF">2019-03-27T04:16:28Z</dcterms:created>
  <dcterms:modified xsi:type="dcterms:W3CDTF">2019-08-14T14:26:15Z</dcterms:modified>
</cp:coreProperties>
</file>