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663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244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869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940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598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88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577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615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18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732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629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AE01E-84A7-4CA5-9E11-8729A1C4B4DE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0E1CE-09E3-4BFF-8CEE-653AB9A81F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7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paul@econ.tu.ac.th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Mid Term Review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 482 </a:t>
            </a:r>
          </a:p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Semester 2, 2016/17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762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Two sections</a:t>
            </a:r>
          </a:p>
          <a:p>
            <a:endParaRPr lang="en-US" dirty="0"/>
          </a:p>
          <a:p>
            <a:pPr lvl="1"/>
            <a:r>
              <a:rPr lang="en-US" dirty="0" smtClean="0"/>
              <a:t>First section</a:t>
            </a:r>
          </a:p>
          <a:p>
            <a:pPr lvl="2"/>
            <a:r>
              <a:rPr lang="en-US" dirty="0" smtClean="0"/>
              <a:t>4 questions x 4 marks each  (16 marks)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Second section</a:t>
            </a:r>
          </a:p>
          <a:p>
            <a:pPr lvl="2"/>
            <a:r>
              <a:rPr lang="en-US" dirty="0" smtClean="0"/>
              <a:t>2 questions x 7 marks each (14 marks)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Total: 30 marks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r>
              <a:rPr lang="en-US" b="1" dirty="0" smtClean="0"/>
              <a:t>All questions mandatory (no choice)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84803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to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Weeks 1 to 6</a:t>
            </a:r>
          </a:p>
          <a:p>
            <a:endParaRPr lang="en-US" dirty="0"/>
          </a:p>
          <a:p>
            <a:r>
              <a:rPr lang="en-US" dirty="0" smtClean="0"/>
              <a:t>Lectures are important</a:t>
            </a:r>
          </a:p>
          <a:p>
            <a:r>
              <a:rPr lang="en-US" dirty="0" smtClean="0"/>
              <a:t>Readings are important</a:t>
            </a:r>
          </a:p>
          <a:p>
            <a:endParaRPr lang="en-US" dirty="0"/>
          </a:p>
          <a:p>
            <a:r>
              <a:rPr lang="en-US" dirty="0" smtClean="0"/>
              <a:t>Readings</a:t>
            </a:r>
          </a:p>
          <a:p>
            <a:pPr lvl="1"/>
            <a:r>
              <a:rPr lang="en-US" dirty="0" smtClean="0"/>
              <a:t>Food</a:t>
            </a:r>
          </a:p>
          <a:p>
            <a:pPr lvl="1"/>
            <a:r>
              <a:rPr lang="en-US" dirty="0" smtClean="0"/>
              <a:t>Chang (trade)</a:t>
            </a:r>
          </a:p>
          <a:p>
            <a:pPr lvl="1"/>
            <a:r>
              <a:rPr lang="en-US" dirty="0" smtClean="0"/>
              <a:t>Rodrick (risk, information, coordination)</a:t>
            </a:r>
          </a:p>
          <a:p>
            <a:pPr lvl="1"/>
            <a:r>
              <a:rPr lang="en-US" dirty="0" smtClean="0"/>
              <a:t>Baldwin (second unbundling</a:t>
            </a:r>
          </a:p>
          <a:p>
            <a:pPr lvl="1"/>
            <a:r>
              <a:rPr lang="en-US" dirty="0" smtClean="0"/>
              <a:t>Taiwan (technology strategy)</a:t>
            </a:r>
          </a:p>
          <a:p>
            <a:pPr lvl="1"/>
            <a:r>
              <a:rPr lang="en-US" dirty="0" smtClean="0"/>
              <a:t>Korea (skills training)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913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Write so I can read it (easily)</a:t>
            </a:r>
          </a:p>
          <a:p>
            <a:pPr lvl="1"/>
            <a:r>
              <a:rPr lang="en-US" dirty="0" smtClean="0"/>
              <a:t>Not too small</a:t>
            </a:r>
          </a:p>
          <a:p>
            <a:pPr lvl="1"/>
            <a:r>
              <a:rPr lang="en-US" dirty="0" smtClean="0"/>
              <a:t>Neatly</a:t>
            </a:r>
          </a:p>
          <a:p>
            <a:pPr lvl="1"/>
            <a:endParaRPr lang="en-US" dirty="0"/>
          </a:p>
          <a:p>
            <a:r>
              <a:rPr lang="en-US" dirty="0" smtClean="0"/>
              <a:t>Read each question carefully and answer directly</a:t>
            </a:r>
          </a:p>
          <a:p>
            <a:endParaRPr lang="en-US" dirty="0"/>
          </a:p>
          <a:p>
            <a:r>
              <a:rPr lang="en-US" dirty="0" smtClean="0"/>
              <a:t>Focus your answers but write enough</a:t>
            </a:r>
          </a:p>
          <a:p>
            <a:pPr lvl="1"/>
            <a:r>
              <a:rPr lang="en-US" dirty="0" smtClean="0"/>
              <a:t>Too short is no good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679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Good luck!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If you have questions, email me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paul@econ.tu.ac.th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 will try to check emails this weekend.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 will certainly check during the week (this and </a:t>
            </a:r>
            <a:r>
              <a:rPr lang="en-US" smtClean="0"/>
              <a:t>next week).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427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158</Words>
  <Application>Microsoft Office PowerPoint</Application>
  <PresentationFormat>Widescreen</PresentationFormat>
  <Paragraphs>49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Mid Term Review</vt:lpstr>
      <vt:lpstr>Exam structure</vt:lpstr>
      <vt:lpstr>What to study</vt:lpstr>
      <vt:lpstr>Notes</vt:lpstr>
      <vt:lpstr>Good luck!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 Term Review</dc:title>
  <dc:creator>Dr.Paul Vandenberg</dc:creator>
  <cp:lastModifiedBy>Dr.Paul Vandenberg</cp:lastModifiedBy>
  <cp:revision>4</cp:revision>
  <dcterms:created xsi:type="dcterms:W3CDTF">2017-02-28T01:33:50Z</dcterms:created>
  <dcterms:modified xsi:type="dcterms:W3CDTF">2017-02-28T01:40:10Z</dcterms:modified>
</cp:coreProperties>
</file>