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57" r:id="rId2"/>
    <p:sldId id="396" r:id="rId3"/>
    <p:sldId id="377" r:id="rId4"/>
    <p:sldId id="378" r:id="rId5"/>
    <p:sldId id="379" r:id="rId6"/>
    <p:sldId id="380" r:id="rId7"/>
    <p:sldId id="381" r:id="rId8"/>
    <p:sldId id="382" r:id="rId9"/>
    <p:sldId id="351" r:id="rId10"/>
    <p:sldId id="383" r:id="rId11"/>
    <p:sldId id="357" r:id="rId12"/>
    <p:sldId id="384" r:id="rId13"/>
    <p:sldId id="385" r:id="rId14"/>
    <p:sldId id="363" r:id="rId15"/>
    <p:sldId id="388" r:id="rId16"/>
    <p:sldId id="389" r:id="rId17"/>
    <p:sldId id="390" r:id="rId18"/>
    <p:sldId id="391" r:id="rId19"/>
    <p:sldId id="392" r:id="rId20"/>
    <p:sldId id="393" r:id="rId21"/>
    <p:sldId id="395" r:id="rId22"/>
    <p:sldId id="394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2"/>
    <p:restoredTop sz="94729"/>
  </p:normalViewPr>
  <p:slideViewPr>
    <p:cSldViewPr snapToGrid="0" snapToObjects="1">
      <p:cViewPr>
        <p:scale>
          <a:sx n="92" d="100"/>
          <a:sy n="92" d="100"/>
        </p:scale>
        <p:origin x="-432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jpeg"/><Relationship Id="rId1" Type="http://schemas.openxmlformats.org/officeDocument/2006/relationships/image" Target="../media/image8.png"/><Relationship Id="rId2" Type="http://schemas.openxmlformats.org/officeDocument/2006/relationships/image" Target="../media/image9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jpeg"/><Relationship Id="rId1" Type="http://schemas.openxmlformats.org/officeDocument/2006/relationships/image" Target="../media/image8.png"/><Relationship Id="rId2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F3C21F-928A-0749-A54A-CCAD9BAF19EF}" type="doc">
      <dgm:prSet loTypeId="urn:microsoft.com/office/officeart/2009/3/layout/PieProcess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DF4895B-4012-EB45-9C25-CBC3367A1EC3}">
      <dgm:prSet phldrT="[Text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altLang="en-US" sz="3200" dirty="0" smtClean="0">
              <a:solidFill>
                <a:schemeClr val="bg1"/>
              </a:solidFill>
              <a:latin typeface="Calibri" charset="0"/>
            </a:rPr>
            <a:t>1640-42</a:t>
          </a:r>
          <a:endParaRPr lang="en-US" sz="3200" dirty="0">
            <a:solidFill>
              <a:schemeClr val="bg1"/>
            </a:solidFill>
          </a:endParaRPr>
        </a:p>
      </dgm:t>
    </dgm:pt>
    <dgm:pt modelId="{EF3DA7AE-1C81-8946-9513-61CCE5078B63}" type="parTrans" cxnId="{171A6B22-DFCC-984C-BAD1-98D82876EDF0}">
      <dgm:prSet/>
      <dgm:spPr/>
      <dgm:t>
        <a:bodyPr/>
        <a:lstStyle/>
        <a:p>
          <a:endParaRPr lang="en-US"/>
        </a:p>
      </dgm:t>
    </dgm:pt>
    <dgm:pt modelId="{00EE5582-3EBD-D44F-8C7B-027A7859FAF8}" type="sibTrans" cxnId="{171A6B22-DFCC-984C-BAD1-98D82876EDF0}">
      <dgm:prSet/>
      <dgm:spPr/>
      <dgm:t>
        <a:bodyPr/>
        <a:lstStyle/>
        <a:p>
          <a:endParaRPr lang="en-US"/>
        </a:p>
      </dgm:t>
    </dgm:pt>
    <dgm:pt modelId="{C69D6B60-AFA7-5F4B-93A6-708150791D5D}">
      <dgm:prSet phldrT="[Text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altLang="en-US" sz="3200" dirty="0" smtClean="0">
              <a:solidFill>
                <a:schemeClr val="bg1"/>
              </a:solidFill>
              <a:latin typeface="Calibri" charset="0"/>
            </a:rPr>
            <a:t>1642-48</a:t>
          </a:r>
          <a:endParaRPr lang="en-US" sz="3200" dirty="0">
            <a:solidFill>
              <a:schemeClr val="bg1"/>
            </a:solidFill>
          </a:endParaRPr>
        </a:p>
      </dgm:t>
    </dgm:pt>
    <dgm:pt modelId="{4DB0A1D5-7849-1042-B9DF-185C044D41E4}" type="parTrans" cxnId="{81420360-E5B5-7D48-A9B3-B886CB3CD456}">
      <dgm:prSet/>
      <dgm:spPr/>
      <dgm:t>
        <a:bodyPr/>
        <a:lstStyle/>
        <a:p>
          <a:endParaRPr lang="en-US"/>
        </a:p>
      </dgm:t>
    </dgm:pt>
    <dgm:pt modelId="{18E25DD1-F092-744E-AE27-570514958515}" type="sibTrans" cxnId="{81420360-E5B5-7D48-A9B3-B886CB3CD456}">
      <dgm:prSet/>
      <dgm:spPr/>
      <dgm:t>
        <a:bodyPr/>
        <a:lstStyle/>
        <a:p>
          <a:endParaRPr lang="en-US"/>
        </a:p>
      </dgm:t>
    </dgm:pt>
    <dgm:pt modelId="{DE58F323-5B97-8745-9441-9F43C4C45140}">
      <dgm:prSet phldrT="[Text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altLang="en-US" sz="3200" dirty="0" smtClean="0">
              <a:solidFill>
                <a:schemeClr val="bg1"/>
              </a:solidFill>
              <a:latin typeface="Calibri" charset="0"/>
            </a:rPr>
            <a:t>1649-60</a:t>
          </a:r>
          <a:endParaRPr lang="en-US" sz="3200" dirty="0">
            <a:solidFill>
              <a:schemeClr val="bg1"/>
            </a:solidFill>
          </a:endParaRPr>
        </a:p>
      </dgm:t>
    </dgm:pt>
    <dgm:pt modelId="{2A49D3D9-1661-A441-A711-CD40B4B48E05}" type="parTrans" cxnId="{C5860998-2203-5547-8607-284D6A7B7976}">
      <dgm:prSet/>
      <dgm:spPr/>
      <dgm:t>
        <a:bodyPr/>
        <a:lstStyle/>
        <a:p>
          <a:endParaRPr lang="en-US"/>
        </a:p>
      </dgm:t>
    </dgm:pt>
    <dgm:pt modelId="{370D5E1A-2DD1-8E4F-9676-1B0F78D84A17}" type="sibTrans" cxnId="{C5860998-2203-5547-8607-284D6A7B7976}">
      <dgm:prSet/>
      <dgm:spPr/>
      <dgm:t>
        <a:bodyPr/>
        <a:lstStyle/>
        <a:p>
          <a:endParaRPr lang="en-US"/>
        </a:p>
      </dgm:t>
    </dgm:pt>
    <dgm:pt modelId="{CE9B947B-92A4-0D4B-8A51-0A9101912282}">
      <dgm:prSet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en-US" sz="3200" dirty="0" smtClean="0">
              <a:solidFill>
                <a:schemeClr val="bg1"/>
              </a:solidFill>
            </a:rPr>
            <a:t>1661</a:t>
          </a:r>
          <a:endParaRPr lang="en-US" sz="3200" dirty="0">
            <a:solidFill>
              <a:schemeClr val="bg1"/>
            </a:solidFill>
          </a:endParaRPr>
        </a:p>
      </dgm:t>
    </dgm:pt>
    <dgm:pt modelId="{9F458F87-4B20-0849-9D2A-756A1C6C358C}" type="parTrans" cxnId="{972DBF6E-E7D9-3944-AB41-F122F86A265F}">
      <dgm:prSet/>
      <dgm:spPr/>
      <dgm:t>
        <a:bodyPr/>
        <a:lstStyle/>
        <a:p>
          <a:endParaRPr lang="en-US"/>
        </a:p>
      </dgm:t>
    </dgm:pt>
    <dgm:pt modelId="{75460585-BCFF-DE4E-8CF7-5D2955FCD10E}" type="sibTrans" cxnId="{972DBF6E-E7D9-3944-AB41-F122F86A265F}">
      <dgm:prSet/>
      <dgm:spPr/>
      <dgm:t>
        <a:bodyPr/>
        <a:lstStyle/>
        <a:p>
          <a:endParaRPr lang="en-US"/>
        </a:p>
      </dgm:t>
    </dgm:pt>
    <dgm:pt modelId="{43DFD920-CFB7-FC44-A8A1-6C38235E4CD4}">
      <dgm:prSet custT="1"/>
      <dgm:spPr/>
      <dgm:t>
        <a:bodyPr/>
        <a:lstStyle/>
        <a:p>
          <a:r>
            <a:rPr lang="en-US" sz="2200" dirty="0" smtClean="0"/>
            <a:t>Restoration</a:t>
          </a:r>
          <a:r>
            <a:rPr lang="en-US" sz="2200" baseline="0" dirty="0" smtClean="0"/>
            <a:t> of King Charles II.</a:t>
          </a:r>
          <a:endParaRPr lang="en-US" sz="2200" dirty="0"/>
        </a:p>
      </dgm:t>
    </dgm:pt>
    <dgm:pt modelId="{55B6E61F-69DA-1A4A-81CC-DBD33730F2D3}" type="parTrans" cxnId="{5410519F-ED9B-1540-8334-93B13AE56E21}">
      <dgm:prSet/>
      <dgm:spPr/>
      <dgm:t>
        <a:bodyPr/>
        <a:lstStyle/>
        <a:p>
          <a:endParaRPr lang="en-US"/>
        </a:p>
      </dgm:t>
    </dgm:pt>
    <dgm:pt modelId="{6FF4F434-15AA-C14E-B806-9F8811FB5936}" type="sibTrans" cxnId="{5410519F-ED9B-1540-8334-93B13AE56E21}">
      <dgm:prSet/>
      <dgm:spPr/>
      <dgm:t>
        <a:bodyPr/>
        <a:lstStyle/>
        <a:p>
          <a:endParaRPr lang="en-US"/>
        </a:p>
      </dgm:t>
    </dgm:pt>
    <dgm:pt modelId="{B5B56126-6DF2-E64C-94C5-F1B396907E97}">
      <dgm:prSet custT="1"/>
      <dgm:spPr/>
      <dgm:t>
        <a:bodyPr/>
        <a:lstStyle/>
        <a:p>
          <a:pPr marL="12700" lvl="1" indent="-1588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2200" dirty="0" smtClean="0"/>
            <a:t>The Commonwealth.</a:t>
          </a:r>
          <a:endParaRPr lang="en-US" sz="2200" dirty="0"/>
        </a:p>
      </dgm:t>
    </dgm:pt>
    <dgm:pt modelId="{CB00A176-1DF1-AA42-91BA-7DF57664EA1F}" type="parTrans" cxnId="{1167B2EF-9DEB-F04B-8FFD-9EF647D2A4D9}">
      <dgm:prSet/>
      <dgm:spPr/>
      <dgm:t>
        <a:bodyPr/>
        <a:lstStyle/>
        <a:p>
          <a:endParaRPr lang="en-US"/>
        </a:p>
      </dgm:t>
    </dgm:pt>
    <dgm:pt modelId="{2E2216DA-2172-C448-ACCB-841D19809758}" type="sibTrans" cxnId="{1167B2EF-9DEB-F04B-8FFD-9EF647D2A4D9}">
      <dgm:prSet/>
      <dgm:spPr/>
      <dgm:t>
        <a:bodyPr/>
        <a:lstStyle/>
        <a:p>
          <a:endParaRPr lang="en-US"/>
        </a:p>
      </dgm:t>
    </dgm:pt>
    <dgm:pt modelId="{AB1FEB09-E87C-C546-8219-52AE84B8443F}">
      <dgm:prSet phldrT="[Text]" custT="1"/>
      <dgm:spPr/>
      <dgm:t>
        <a:bodyPr/>
        <a:lstStyle/>
        <a:p>
          <a:r>
            <a:rPr lang="en-US" altLang="en-US" sz="2200" smtClean="0">
              <a:latin typeface="Calibri" charset="0"/>
            </a:rPr>
            <a:t>Civil war and </a:t>
          </a:r>
          <a:r>
            <a:rPr lang="en-US" altLang="en-US" sz="2200" b="1" i="1" smtClean="0">
              <a:latin typeface="Calibri" charset="0"/>
            </a:rPr>
            <a:t>revolution</a:t>
          </a:r>
          <a:r>
            <a:rPr lang="en-US" altLang="en-US" sz="2200" smtClean="0">
              <a:latin typeface="Calibri" charset="0"/>
            </a:rPr>
            <a:t> by Oliver Cromwell.</a:t>
          </a:r>
          <a:endParaRPr lang="en-US" sz="2200" dirty="0"/>
        </a:p>
      </dgm:t>
    </dgm:pt>
    <dgm:pt modelId="{F1EF1A71-1D02-6B44-8459-4D4D9E9F3E32}" type="parTrans" cxnId="{B74D4B2C-EBCB-1B48-AF3C-1A12C4E0A572}">
      <dgm:prSet/>
      <dgm:spPr/>
      <dgm:t>
        <a:bodyPr/>
        <a:lstStyle/>
        <a:p>
          <a:endParaRPr lang="en-US"/>
        </a:p>
      </dgm:t>
    </dgm:pt>
    <dgm:pt modelId="{EA29C8E8-8E60-944C-A77F-20B6726150AE}" type="sibTrans" cxnId="{B74D4B2C-EBCB-1B48-AF3C-1A12C4E0A572}">
      <dgm:prSet/>
      <dgm:spPr/>
      <dgm:t>
        <a:bodyPr/>
        <a:lstStyle/>
        <a:p>
          <a:endParaRPr lang="en-US"/>
        </a:p>
      </dgm:t>
    </dgm:pt>
    <dgm:pt modelId="{41911E85-5487-5A4C-A560-9236A176C4B3}">
      <dgm:prSet phldrT="[Text]" custT="1"/>
      <dgm:spPr/>
      <dgm:t>
        <a:bodyPr/>
        <a:lstStyle/>
        <a:p>
          <a:r>
            <a:rPr lang="en-US" altLang="en-US" sz="2200" dirty="0" smtClean="0">
              <a:latin typeface="Calibri" charset="0"/>
            </a:rPr>
            <a:t>Conflicts between Parliament and King Charles I </a:t>
          </a:r>
          <a:r>
            <a:rPr lang="en-US" altLang="en-US" sz="2200" b="1" dirty="0" smtClean="0">
              <a:latin typeface="Calibri" charset="0"/>
            </a:rPr>
            <a:t>on more taxes</a:t>
          </a:r>
          <a:r>
            <a:rPr lang="en-US" altLang="en-US" sz="2200" dirty="0" smtClean="0">
              <a:latin typeface="Calibri" charset="0"/>
            </a:rPr>
            <a:t>.</a:t>
          </a:r>
          <a:endParaRPr lang="en-US" sz="2200" dirty="0"/>
        </a:p>
      </dgm:t>
    </dgm:pt>
    <dgm:pt modelId="{4D8F1A5F-460B-2241-8541-771AD4CC5C36}" type="parTrans" cxnId="{ED35F74F-71F1-934B-A8D0-94B3E28B41A9}">
      <dgm:prSet/>
      <dgm:spPr/>
      <dgm:t>
        <a:bodyPr/>
        <a:lstStyle/>
        <a:p>
          <a:endParaRPr lang="en-US"/>
        </a:p>
      </dgm:t>
    </dgm:pt>
    <dgm:pt modelId="{850A2298-1200-D94C-BB45-22A6D34F5C08}" type="sibTrans" cxnId="{ED35F74F-71F1-934B-A8D0-94B3E28B41A9}">
      <dgm:prSet/>
      <dgm:spPr/>
      <dgm:t>
        <a:bodyPr/>
        <a:lstStyle/>
        <a:p>
          <a:endParaRPr lang="en-US"/>
        </a:p>
      </dgm:t>
    </dgm:pt>
    <dgm:pt modelId="{59C0DADD-4BF8-984E-B14A-ADD41BBCF726}" type="pres">
      <dgm:prSet presAssocID="{7EF3C21F-928A-0749-A54A-CCAD9BAF19EF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FEE1FF6-E9A8-A54E-AC69-DAD032DE0314}" type="pres">
      <dgm:prSet presAssocID="{BDF4895B-4012-EB45-9C25-CBC3367A1EC3}" presName="ParentComposite" presStyleCnt="0"/>
      <dgm:spPr/>
      <dgm:t>
        <a:bodyPr/>
        <a:lstStyle/>
        <a:p>
          <a:endParaRPr lang="en-US"/>
        </a:p>
      </dgm:t>
    </dgm:pt>
    <dgm:pt modelId="{A24936AB-915C-7948-9C32-8FBF7886A1D4}" type="pres">
      <dgm:prSet presAssocID="{BDF4895B-4012-EB45-9C25-CBC3367A1EC3}" presName="Chord" presStyleLbl="bgShp" presStyleIdx="0" presStyleCnt="4"/>
      <dgm:spPr/>
      <dgm:t>
        <a:bodyPr/>
        <a:lstStyle/>
        <a:p>
          <a:endParaRPr lang="en-US"/>
        </a:p>
      </dgm:t>
    </dgm:pt>
    <dgm:pt modelId="{9B0D0B91-51BD-E847-8ED0-6D4BAFC4E639}" type="pres">
      <dgm:prSet presAssocID="{BDF4895B-4012-EB45-9C25-CBC3367A1EC3}" presName="Pie" presStyleLbl="alignNode1" presStyleIdx="0" presStyleCnt="4"/>
      <dgm:spPr/>
      <dgm:t>
        <a:bodyPr/>
        <a:lstStyle/>
        <a:p>
          <a:endParaRPr lang="en-US"/>
        </a:p>
      </dgm:t>
    </dgm:pt>
    <dgm:pt modelId="{0F14DDA6-CBB7-A84B-A00D-47D2197BF39C}" type="pres">
      <dgm:prSet presAssocID="{BDF4895B-4012-EB45-9C25-CBC3367A1EC3}" presName="Parent" presStyleLbl="revTx" presStyleIdx="0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1B9DC1-E426-9D41-B46F-264F9F4A560F}" type="pres">
      <dgm:prSet presAssocID="{850A2298-1200-D94C-BB45-22A6D34F5C08}" presName="negSibTrans" presStyleCnt="0"/>
      <dgm:spPr/>
      <dgm:t>
        <a:bodyPr/>
        <a:lstStyle/>
        <a:p>
          <a:endParaRPr lang="en-US"/>
        </a:p>
      </dgm:t>
    </dgm:pt>
    <dgm:pt modelId="{7FF69175-EFA2-9F45-8F33-3E01BA22E32F}" type="pres">
      <dgm:prSet presAssocID="{BDF4895B-4012-EB45-9C25-CBC3367A1EC3}" presName="composite" presStyleCnt="0"/>
      <dgm:spPr/>
      <dgm:t>
        <a:bodyPr/>
        <a:lstStyle/>
        <a:p>
          <a:endParaRPr lang="en-US"/>
        </a:p>
      </dgm:t>
    </dgm:pt>
    <dgm:pt modelId="{E9EFA51C-59A5-B248-9D79-1B7666FDCA64}" type="pres">
      <dgm:prSet presAssocID="{BDF4895B-4012-EB45-9C25-CBC3367A1EC3}" presName="Child" presStyleLbl="revTx" presStyleIdx="1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5C64CD-9F90-A149-BE97-59FDF9EA431D}" type="pres">
      <dgm:prSet presAssocID="{00EE5582-3EBD-D44F-8C7B-027A7859FAF8}" presName="sibTrans" presStyleCnt="0"/>
      <dgm:spPr/>
      <dgm:t>
        <a:bodyPr/>
        <a:lstStyle/>
        <a:p>
          <a:endParaRPr lang="en-US"/>
        </a:p>
      </dgm:t>
    </dgm:pt>
    <dgm:pt modelId="{5A42E677-7759-E947-B26F-6A588D54B5EA}" type="pres">
      <dgm:prSet presAssocID="{C69D6B60-AFA7-5F4B-93A6-708150791D5D}" presName="ParentComposite" presStyleCnt="0"/>
      <dgm:spPr/>
      <dgm:t>
        <a:bodyPr/>
        <a:lstStyle/>
        <a:p>
          <a:endParaRPr lang="en-US"/>
        </a:p>
      </dgm:t>
    </dgm:pt>
    <dgm:pt modelId="{203D2DCE-E53C-784A-B8FC-DE1BE4CBC079}" type="pres">
      <dgm:prSet presAssocID="{C69D6B60-AFA7-5F4B-93A6-708150791D5D}" presName="Chord" presStyleLbl="bgShp" presStyleIdx="1" presStyleCnt="4"/>
      <dgm:spPr/>
      <dgm:t>
        <a:bodyPr/>
        <a:lstStyle/>
        <a:p>
          <a:endParaRPr lang="en-US"/>
        </a:p>
      </dgm:t>
    </dgm:pt>
    <dgm:pt modelId="{39E26776-E30D-E645-A1C3-5190F8DB95CC}" type="pres">
      <dgm:prSet presAssocID="{C69D6B60-AFA7-5F4B-93A6-708150791D5D}" presName="Pie" presStyleLbl="alignNode1" presStyleIdx="1" presStyleCnt="4"/>
      <dgm:spPr/>
      <dgm:t>
        <a:bodyPr/>
        <a:lstStyle/>
        <a:p>
          <a:endParaRPr lang="en-US"/>
        </a:p>
      </dgm:t>
    </dgm:pt>
    <dgm:pt modelId="{BD6536C2-E6EC-A74E-AB41-A8B6456C362E}" type="pres">
      <dgm:prSet presAssocID="{C69D6B60-AFA7-5F4B-93A6-708150791D5D}" presName="Parent" presStyleLbl="revTx" presStyleIdx="2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9E16D9-3D74-894B-A794-501F27FEC981}" type="pres">
      <dgm:prSet presAssocID="{EA29C8E8-8E60-944C-A77F-20B6726150AE}" presName="negSibTrans" presStyleCnt="0"/>
      <dgm:spPr/>
      <dgm:t>
        <a:bodyPr/>
        <a:lstStyle/>
        <a:p>
          <a:endParaRPr lang="en-US"/>
        </a:p>
      </dgm:t>
    </dgm:pt>
    <dgm:pt modelId="{034C8154-6465-0841-80A5-FD1963B31FD4}" type="pres">
      <dgm:prSet presAssocID="{C69D6B60-AFA7-5F4B-93A6-708150791D5D}" presName="composite" presStyleCnt="0"/>
      <dgm:spPr/>
      <dgm:t>
        <a:bodyPr/>
        <a:lstStyle/>
        <a:p>
          <a:endParaRPr lang="en-US"/>
        </a:p>
      </dgm:t>
    </dgm:pt>
    <dgm:pt modelId="{CB8375A2-6A0C-0F49-9B3B-6703200A646F}" type="pres">
      <dgm:prSet presAssocID="{C69D6B60-AFA7-5F4B-93A6-708150791D5D}" presName="Child" presStyleLbl="revTx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AD117E-DA3C-764A-92FD-EBF1E13A4616}" type="pres">
      <dgm:prSet presAssocID="{18E25DD1-F092-744E-AE27-570514958515}" presName="sibTrans" presStyleCnt="0"/>
      <dgm:spPr/>
      <dgm:t>
        <a:bodyPr/>
        <a:lstStyle/>
        <a:p>
          <a:endParaRPr lang="en-US"/>
        </a:p>
      </dgm:t>
    </dgm:pt>
    <dgm:pt modelId="{D0D4BF86-D2E2-8E48-80DA-64CE3D0EB265}" type="pres">
      <dgm:prSet presAssocID="{DE58F323-5B97-8745-9441-9F43C4C45140}" presName="ParentComposite" presStyleCnt="0"/>
      <dgm:spPr/>
      <dgm:t>
        <a:bodyPr/>
        <a:lstStyle/>
        <a:p>
          <a:endParaRPr lang="en-US"/>
        </a:p>
      </dgm:t>
    </dgm:pt>
    <dgm:pt modelId="{2CF379C8-1F29-124F-BA7E-BC44D215A8C0}" type="pres">
      <dgm:prSet presAssocID="{DE58F323-5B97-8745-9441-9F43C4C45140}" presName="Chord" presStyleLbl="bgShp" presStyleIdx="2" presStyleCnt="4"/>
      <dgm:spPr/>
      <dgm:t>
        <a:bodyPr/>
        <a:lstStyle/>
        <a:p>
          <a:endParaRPr lang="en-US"/>
        </a:p>
      </dgm:t>
    </dgm:pt>
    <dgm:pt modelId="{4EE74A2B-EEEC-4446-A068-ED3B5A24CC70}" type="pres">
      <dgm:prSet presAssocID="{DE58F323-5B97-8745-9441-9F43C4C45140}" presName="Pie" presStyleLbl="alignNode1" presStyleIdx="2" presStyleCnt="4"/>
      <dgm:spPr/>
      <dgm:t>
        <a:bodyPr/>
        <a:lstStyle/>
        <a:p>
          <a:endParaRPr lang="en-US"/>
        </a:p>
      </dgm:t>
    </dgm:pt>
    <dgm:pt modelId="{7E4B411F-7656-434C-A396-39352C8BA705}" type="pres">
      <dgm:prSet presAssocID="{DE58F323-5B97-8745-9441-9F43C4C45140}" presName="Parent" presStyleLbl="revTx" presStyleIdx="4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4AF34C-12BE-964F-A30B-0821BE55C01E}" type="pres">
      <dgm:prSet presAssocID="{2E2216DA-2172-C448-ACCB-841D19809758}" presName="negSibTrans" presStyleCnt="0"/>
      <dgm:spPr/>
      <dgm:t>
        <a:bodyPr/>
        <a:lstStyle/>
        <a:p>
          <a:endParaRPr lang="en-US"/>
        </a:p>
      </dgm:t>
    </dgm:pt>
    <dgm:pt modelId="{2ED29A38-C3F6-5243-AE6E-0FE24AAE5957}" type="pres">
      <dgm:prSet presAssocID="{DE58F323-5B97-8745-9441-9F43C4C45140}" presName="composite" presStyleCnt="0"/>
      <dgm:spPr/>
      <dgm:t>
        <a:bodyPr/>
        <a:lstStyle/>
        <a:p>
          <a:endParaRPr lang="en-US"/>
        </a:p>
      </dgm:t>
    </dgm:pt>
    <dgm:pt modelId="{F6FFFD43-0FD4-AC40-A9A5-9A27623876D2}" type="pres">
      <dgm:prSet presAssocID="{DE58F323-5B97-8745-9441-9F43C4C45140}" presName="Child" presStyleLbl="revTx" presStyleIdx="5" presStyleCnt="8" custScaleX="1159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EA20C6-D023-6A43-AB4E-7555531B9CDC}" type="pres">
      <dgm:prSet presAssocID="{370D5E1A-2DD1-8E4F-9676-1B0F78D84A17}" presName="sibTrans" presStyleCnt="0"/>
      <dgm:spPr/>
      <dgm:t>
        <a:bodyPr/>
        <a:lstStyle/>
        <a:p>
          <a:endParaRPr lang="en-US"/>
        </a:p>
      </dgm:t>
    </dgm:pt>
    <dgm:pt modelId="{931A249B-E374-D54E-A859-A2DA06ECC5E9}" type="pres">
      <dgm:prSet presAssocID="{CE9B947B-92A4-0D4B-8A51-0A9101912282}" presName="ParentComposite" presStyleCnt="0"/>
      <dgm:spPr/>
      <dgm:t>
        <a:bodyPr/>
        <a:lstStyle/>
        <a:p>
          <a:endParaRPr lang="en-US"/>
        </a:p>
      </dgm:t>
    </dgm:pt>
    <dgm:pt modelId="{B672E0C7-7170-A149-A72F-1F828CBAE9B7}" type="pres">
      <dgm:prSet presAssocID="{CE9B947B-92A4-0D4B-8A51-0A9101912282}" presName="Chord" presStyleLbl="bgShp" presStyleIdx="3" presStyleCnt="4"/>
      <dgm:spPr/>
      <dgm:t>
        <a:bodyPr/>
        <a:lstStyle/>
        <a:p>
          <a:endParaRPr lang="en-US"/>
        </a:p>
      </dgm:t>
    </dgm:pt>
    <dgm:pt modelId="{47D1EC1D-2ED8-634E-97A5-FB565D1EA623}" type="pres">
      <dgm:prSet presAssocID="{CE9B947B-92A4-0D4B-8A51-0A9101912282}" presName="Pie" presStyleLbl="alignNode1" presStyleIdx="3" presStyleCnt="4"/>
      <dgm:spPr/>
      <dgm:t>
        <a:bodyPr/>
        <a:lstStyle/>
        <a:p>
          <a:endParaRPr lang="en-US"/>
        </a:p>
      </dgm:t>
    </dgm:pt>
    <dgm:pt modelId="{30DFFFB7-DBD5-5043-AA68-DD9FBD76F92F}" type="pres">
      <dgm:prSet presAssocID="{CE9B947B-92A4-0D4B-8A51-0A9101912282}" presName="Parent" presStyleLbl="revTx" presStyleIdx="6" presStyleCnt="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7777EE-3D4F-1143-A8F7-04B61BE768EF}" type="pres">
      <dgm:prSet presAssocID="{6FF4F434-15AA-C14E-B806-9F8811FB5936}" presName="negSibTrans" presStyleCnt="0"/>
      <dgm:spPr/>
      <dgm:t>
        <a:bodyPr/>
        <a:lstStyle/>
        <a:p>
          <a:endParaRPr lang="en-US"/>
        </a:p>
      </dgm:t>
    </dgm:pt>
    <dgm:pt modelId="{EF4A8570-272D-DE46-A146-4914C28B325A}" type="pres">
      <dgm:prSet presAssocID="{CE9B947B-92A4-0D4B-8A51-0A9101912282}" presName="composite" presStyleCnt="0"/>
      <dgm:spPr/>
      <dgm:t>
        <a:bodyPr/>
        <a:lstStyle/>
        <a:p>
          <a:endParaRPr lang="en-US"/>
        </a:p>
      </dgm:t>
    </dgm:pt>
    <dgm:pt modelId="{B726C74F-3436-2F43-A0D6-B8FBE3F28B78}" type="pres">
      <dgm:prSet presAssocID="{CE9B947B-92A4-0D4B-8A51-0A9101912282}" presName="Child" presStyleLbl="revTx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0B37704-4DF7-DB44-83F1-642AD9E349E9}" type="presOf" srcId="{AB1FEB09-E87C-C546-8219-52AE84B8443F}" destId="{CB8375A2-6A0C-0F49-9B3B-6703200A646F}" srcOrd="0" destOrd="0" presId="urn:microsoft.com/office/officeart/2009/3/layout/PieProcess"/>
    <dgm:cxn modelId="{171A6B22-DFCC-984C-BAD1-98D82876EDF0}" srcId="{7EF3C21F-928A-0749-A54A-CCAD9BAF19EF}" destId="{BDF4895B-4012-EB45-9C25-CBC3367A1EC3}" srcOrd="0" destOrd="0" parTransId="{EF3DA7AE-1C81-8946-9513-61CCE5078B63}" sibTransId="{00EE5582-3EBD-D44F-8C7B-027A7859FAF8}"/>
    <dgm:cxn modelId="{C5860998-2203-5547-8607-284D6A7B7976}" srcId="{7EF3C21F-928A-0749-A54A-CCAD9BAF19EF}" destId="{DE58F323-5B97-8745-9441-9F43C4C45140}" srcOrd="2" destOrd="0" parTransId="{2A49D3D9-1661-A441-A711-CD40B4B48E05}" sibTransId="{370D5E1A-2DD1-8E4F-9676-1B0F78D84A17}"/>
    <dgm:cxn modelId="{89F11F5F-4618-A44A-807C-FC710FE6999D}" type="presOf" srcId="{CE9B947B-92A4-0D4B-8A51-0A9101912282}" destId="{30DFFFB7-DBD5-5043-AA68-DD9FBD76F92F}" srcOrd="0" destOrd="0" presId="urn:microsoft.com/office/officeart/2009/3/layout/PieProcess"/>
    <dgm:cxn modelId="{55384DCD-EC67-3746-B4B3-FE3F4AD9D24F}" type="presOf" srcId="{B5B56126-6DF2-E64C-94C5-F1B396907E97}" destId="{F6FFFD43-0FD4-AC40-A9A5-9A27623876D2}" srcOrd="0" destOrd="0" presId="urn:microsoft.com/office/officeart/2009/3/layout/PieProcess"/>
    <dgm:cxn modelId="{81420360-E5B5-7D48-A9B3-B886CB3CD456}" srcId="{7EF3C21F-928A-0749-A54A-CCAD9BAF19EF}" destId="{C69D6B60-AFA7-5F4B-93A6-708150791D5D}" srcOrd="1" destOrd="0" parTransId="{4DB0A1D5-7849-1042-B9DF-185C044D41E4}" sibTransId="{18E25DD1-F092-744E-AE27-570514958515}"/>
    <dgm:cxn modelId="{0CC85B45-4CF2-5343-A277-DA7D075734BF}" type="presOf" srcId="{C69D6B60-AFA7-5F4B-93A6-708150791D5D}" destId="{BD6536C2-E6EC-A74E-AB41-A8B6456C362E}" srcOrd="0" destOrd="0" presId="urn:microsoft.com/office/officeart/2009/3/layout/PieProcess"/>
    <dgm:cxn modelId="{8ACE25B2-5325-AE48-AB4E-441B62D29F2B}" type="presOf" srcId="{43DFD920-CFB7-FC44-A8A1-6C38235E4CD4}" destId="{B726C74F-3436-2F43-A0D6-B8FBE3F28B78}" srcOrd="0" destOrd="0" presId="urn:microsoft.com/office/officeart/2009/3/layout/PieProcess"/>
    <dgm:cxn modelId="{1167B2EF-9DEB-F04B-8FFD-9EF647D2A4D9}" srcId="{DE58F323-5B97-8745-9441-9F43C4C45140}" destId="{B5B56126-6DF2-E64C-94C5-F1B396907E97}" srcOrd="0" destOrd="0" parTransId="{CB00A176-1DF1-AA42-91BA-7DF57664EA1F}" sibTransId="{2E2216DA-2172-C448-ACCB-841D19809758}"/>
    <dgm:cxn modelId="{4F2E9A30-60E6-5B40-B457-CF530D273069}" type="presOf" srcId="{7EF3C21F-928A-0749-A54A-CCAD9BAF19EF}" destId="{59C0DADD-4BF8-984E-B14A-ADD41BBCF726}" srcOrd="0" destOrd="0" presId="urn:microsoft.com/office/officeart/2009/3/layout/PieProcess"/>
    <dgm:cxn modelId="{091564BC-CC86-2045-8D27-1B41BC3AC160}" type="presOf" srcId="{41911E85-5487-5A4C-A560-9236A176C4B3}" destId="{E9EFA51C-59A5-B248-9D79-1B7666FDCA64}" srcOrd="0" destOrd="0" presId="urn:microsoft.com/office/officeart/2009/3/layout/PieProcess"/>
    <dgm:cxn modelId="{972DBF6E-E7D9-3944-AB41-F122F86A265F}" srcId="{7EF3C21F-928A-0749-A54A-CCAD9BAF19EF}" destId="{CE9B947B-92A4-0D4B-8A51-0A9101912282}" srcOrd="3" destOrd="0" parTransId="{9F458F87-4B20-0849-9D2A-756A1C6C358C}" sibTransId="{75460585-BCFF-DE4E-8CF7-5D2955FCD10E}"/>
    <dgm:cxn modelId="{ED35F74F-71F1-934B-A8D0-94B3E28B41A9}" srcId="{BDF4895B-4012-EB45-9C25-CBC3367A1EC3}" destId="{41911E85-5487-5A4C-A560-9236A176C4B3}" srcOrd="0" destOrd="0" parTransId="{4D8F1A5F-460B-2241-8541-771AD4CC5C36}" sibTransId="{850A2298-1200-D94C-BB45-22A6D34F5C08}"/>
    <dgm:cxn modelId="{83E9AE5F-DF15-4549-971D-137F9DC64852}" type="presOf" srcId="{BDF4895B-4012-EB45-9C25-CBC3367A1EC3}" destId="{0F14DDA6-CBB7-A84B-A00D-47D2197BF39C}" srcOrd="0" destOrd="0" presId="urn:microsoft.com/office/officeart/2009/3/layout/PieProcess"/>
    <dgm:cxn modelId="{5410519F-ED9B-1540-8334-93B13AE56E21}" srcId="{CE9B947B-92A4-0D4B-8A51-0A9101912282}" destId="{43DFD920-CFB7-FC44-A8A1-6C38235E4CD4}" srcOrd="0" destOrd="0" parTransId="{55B6E61F-69DA-1A4A-81CC-DBD33730F2D3}" sibTransId="{6FF4F434-15AA-C14E-B806-9F8811FB5936}"/>
    <dgm:cxn modelId="{81701046-6B2F-134A-A9FA-789856346D71}" type="presOf" srcId="{DE58F323-5B97-8745-9441-9F43C4C45140}" destId="{7E4B411F-7656-434C-A396-39352C8BA705}" srcOrd="0" destOrd="0" presId="urn:microsoft.com/office/officeart/2009/3/layout/PieProcess"/>
    <dgm:cxn modelId="{B74D4B2C-EBCB-1B48-AF3C-1A12C4E0A572}" srcId="{C69D6B60-AFA7-5F4B-93A6-708150791D5D}" destId="{AB1FEB09-E87C-C546-8219-52AE84B8443F}" srcOrd="0" destOrd="0" parTransId="{F1EF1A71-1D02-6B44-8459-4D4D9E9F3E32}" sibTransId="{EA29C8E8-8E60-944C-A77F-20B6726150AE}"/>
    <dgm:cxn modelId="{9D8ECDFB-CE9F-2042-8FF5-2619FA200757}" type="presParOf" srcId="{59C0DADD-4BF8-984E-B14A-ADD41BBCF726}" destId="{4FEE1FF6-E9A8-A54E-AC69-DAD032DE0314}" srcOrd="0" destOrd="0" presId="urn:microsoft.com/office/officeart/2009/3/layout/PieProcess"/>
    <dgm:cxn modelId="{477F98D7-AB32-704E-9D7B-61BA00E9A118}" type="presParOf" srcId="{4FEE1FF6-E9A8-A54E-AC69-DAD032DE0314}" destId="{A24936AB-915C-7948-9C32-8FBF7886A1D4}" srcOrd="0" destOrd="0" presId="urn:microsoft.com/office/officeart/2009/3/layout/PieProcess"/>
    <dgm:cxn modelId="{D2A0533A-0926-C045-B317-CAD2ED45CB67}" type="presParOf" srcId="{4FEE1FF6-E9A8-A54E-AC69-DAD032DE0314}" destId="{9B0D0B91-51BD-E847-8ED0-6D4BAFC4E639}" srcOrd="1" destOrd="0" presId="urn:microsoft.com/office/officeart/2009/3/layout/PieProcess"/>
    <dgm:cxn modelId="{E4E54839-DC82-4E42-B1E7-B05756DD1DA7}" type="presParOf" srcId="{4FEE1FF6-E9A8-A54E-AC69-DAD032DE0314}" destId="{0F14DDA6-CBB7-A84B-A00D-47D2197BF39C}" srcOrd="2" destOrd="0" presId="urn:microsoft.com/office/officeart/2009/3/layout/PieProcess"/>
    <dgm:cxn modelId="{CE446EEF-16B7-7344-9F41-6F0465E20F8C}" type="presParOf" srcId="{59C0DADD-4BF8-984E-B14A-ADD41BBCF726}" destId="{A81B9DC1-E426-9D41-B46F-264F9F4A560F}" srcOrd="1" destOrd="0" presId="urn:microsoft.com/office/officeart/2009/3/layout/PieProcess"/>
    <dgm:cxn modelId="{115FE834-BA18-8644-8981-1A4A531D2D81}" type="presParOf" srcId="{59C0DADD-4BF8-984E-B14A-ADD41BBCF726}" destId="{7FF69175-EFA2-9F45-8F33-3E01BA22E32F}" srcOrd="2" destOrd="0" presId="urn:microsoft.com/office/officeart/2009/3/layout/PieProcess"/>
    <dgm:cxn modelId="{E2C4934E-4966-E842-AC5E-2C485E0B3E8A}" type="presParOf" srcId="{7FF69175-EFA2-9F45-8F33-3E01BA22E32F}" destId="{E9EFA51C-59A5-B248-9D79-1B7666FDCA64}" srcOrd="0" destOrd="0" presId="urn:microsoft.com/office/officeart/2009/3/layout/PieProcess"/>
    <dgm:cxn modelId="{2609E1F4-0ED3-CB42-9689-53802BA6FF35}" type="presParOf" srcId="{59C0DADD-4BF8-984E-B14A-ADD41BBCF726}" destId="{705C64CD-9F90-A149-BE97-59FDF9EA431D}" srcOrd="3" destOrd="0" presId="urn:microsoft.com/office/officeart/2009/3/layout/PieProcess"/>
    <dgm:cxn modelId="{E71BA64E-A54E-8A4D-9CAB-AA680B9229F0}" type="presParOf" srcId="{59C0DADD-4BF8-984E-B14A-ADD41BBCF726}" destId="{5A42E677-7759-E947-B26F-6A588D54B5EA}" srcOrd="4" destOrd="0" presId="urn:microsoft.com/office/officeart/2009/3/layout/PieProcess"/>
    <dgm:cxn modelId="{7C9788B1-DC57-3F46-A1D1-E3F213D06B74}" type="presParOf" srcId="{5A42E677-7759-E947-B26F-6A588D54B5EA}" destId="{203D2DCE-E53C-784A-B8FC-DE1BE4CBC079}" srcOrd="0" destOrd="0" presId="urn:microsoft.com/office/officeart/2009/3/layout/PieProcess"/>
    <dgm:cxn modelId="{71EFA020-0CFB-F642-9153-E34DF7C14125}" type="presParOf" srcId="{5A42E677-7759-E947-B26F-6A588D54B5EA}" destId="{39E26776-E30D-E645-A1C3-5190F8DB95CC}" srcOrd="1" destOrd="0" presId="urn:microsoft.com/office/officeart/2009/3/layout/PieProcess"/>
    <dgm:cxn modelId="{BD3E51F4-141F-CF4C-A76F-B857D1A7C439}" type="presParOf" srcId="{5A42E677-7759-E947-B26F-6A588D54B5EA}" destId="{BD6536C2-E6EC-A74E-AB41-A8B6456C362E}" srcOrd="2" destOrd="0" presId="urn:microsoft.com/office/officeart/2009/3/layout/PieProcess"/>
    <dgm:cxn modelId="{B41DB8EF-61A2-D743-83D3-DEBE478B2724}" type="presParOf" srcId="{59C0DADD-4BF8-984E-B14A-ADD41BBCF726}" destId="{BC9E16D9-3D74-894B-A794-501F27FEC981}" srcOrd="5" destOrd="0" presId="urn:microsoft.com/office/officeart/2009/3/layout/PieProcess"/>
    <dgm:cxn modelId="{D53B5A72-55C6-AD46-9F22-E780265643E0}" type="presParOf" srcId="{59C0DADD-4BF8-984E-B14A-ADD41BBCF726}" destId="{034C8154-6465-0841-80A5-FD1963B31FD4}" srcOrd="6" destOrd="0" presId="urn:microsoft.com/office/officeart/2009/3/layout/PieProcess"/>
    <dgm:cxn modelId="{88CD6EEA-61A8-4B49-BA3B-9719DEBE0E91}" type="presParOf" srcId="{034C8154-6465-0841-80A5-FD1963B31FD4}" destId="{CB8375A2-6A0C-0F49-9B3B-6703200A646F}" srcOrd="0" destOrd="0" presId="urn:microsoft.com/office/officeart/2009/3/layout/PieProcess"/>
    <dgm:cxn modelId="{439BC3DE-3B0E-BE4E-AC4E-952ADC2D42EA}" type="presParOf" srcId="{59C0DADD-4BF8-984E-B14A-ADD41BBCF726}" destId="{94AD117E-DA3C-764A-92FD-EBF1E13A4616}" srcOrd="7" destOrd="0" presId="urn:microsoft.com/office/officeart/2009/3/layout/PieProcess"/>
    <dgm:cxn modelId="{507F5767-72EE-D54A-B5DF-C650783BFACE}" type="presParOf" srcId="{59C0DADD-4BF8-984E-B14A-ADD41BBCF726}" destId="{D0D4BF86-D2E2-8E48-80DA-64CE3D0EB265}" srcOrd="8" destOrd="0" presId="urn:microsoft.com/office/officeart/2009/3/layout/PieProcess"/>
    <dgm:cxn modelId="{D4403791-B7EA-C34E-8757-6E883220ED7C}" type="presParOf" srcId="{D0D4BF86-D2E2-8E48-80DA-64CE3D0EB265}" destId="{2CF379C8-1F29-124F-BA7E-BC44D215A8C0}" srcOrd="0" destOrd="0" presId="urn:microsoft.com/office/officeart/2009/3/layout/PieProcess"/>
    <dgm:cxn modelId="{52DDA7F7-A7B5-8745-9CAC-8E79B6286417}" type="presParOf" srcId="{D0D4BF86-D2E2-8E48-80DA-64CE3D0EB265}" destId="{4EE74A2B-EEEC-4446-A068-ED3B5A24CC70}" srcOrd="1" destOrd="0" presId="urn:microsoft.com/office/officeart/2009/3/layout/PieProcess"/>
    <dgm:cxn modelId="{B75F9E29-D1F7-F545-B04E-C045A6836604}" type="presParOf" srcId="{D0D4BF86-D2E2-8E48-80DA-64CE3D0EB265}" destId="{7E4B411F-7656-434C-A396-39352C8BA705}" srcOrd="2" destOrd="0" presId="urn:microsoft.com/office/officeart/2009/3/layout/PieProcess"/>
    <dgm:cxn modelId="{346A9B00-FA91-C645-8519-0D7856E093B5}" type="presParOf" srcId="{59C0DADD-4BF8-984E-B14A-ADD41BBCF726}" destId="{A14AF34C-12BE-964F-A30B-0821BE55C01E}" srcOrd="9" destOrd="0" presId="urn:microsoft.com/office/officeart/2009/3/layout/PieProcess"/>
    <dgm:cxn modelId="{DDC5B08D-2BB6-CE4E-82C5-4C109EFC0FD0}" type="presParOf" srcId="{59C0DADD-4BF8-984E-B14A-ADD41BBCF726}" destId="{2ED29A38-C3F6-5243-AE6E-0FE24AAE5957}" srcOrd="10" destOrd="0" presId="urn:microsoft.com/office/officeart/2009/3/layout/PieProcess"/>
    <dgm:cxn modelId="{0FF7404D-9F0A-6148-AD81-2060A760EC78}" type="presParOf" srcId="{2ED29A38-C3F6-5243-AE6E-0FE24AAE5957}" destId="{F6FFFD43-0FD4-AC40-A9A5-9A27623876D2}" srcOrd="0" destOrd="0" presId="urn:microsoft.com/office/officeart/2009/3/layout/PieProcess"/>
    <dgm:cxn modelId="{3AB61449-C439-6A42-86B1-118326521D3D}" type="presParOf" srcId="{59C0DADD-4BF8-984E-B14A-ADD41BBCF726}" destId="{36EA20C6-D023-6A43-AB4E-7555531B9CDC}" srcOrd="11" destOrd="0" presId="urn:microsoft.com/office/officeart/2009/3/layout/PieProcess"/>
    <dgm:cxn modelId="{2874CE74-BAE0-BC46-ADBB-BE74DD50F121}" type="presParOf" srcId="{59C0DADD-4BF8-984E-B14A-ADD41BBCF726}" destId="{931A249B-E374-D54E-A859-A2DA06ECC5E9}" srcOrd="12" destOrd="0" presId="urn:microsoft.com/office/officeart/2009/3/layout/PieProcess"/>
    <dgm:cxn modelId="{42C22F7C-83E6-A448-8E0A-FDB65F0BD3DF}" type="presParOf" srcId="{931A249B-E374-D54E-A859-A2DA06ECC5E9}" destId="{B672E0C7-7170-A149-A72F-1F828CBAE9B7}" srcOrd="0" destOrd="0" presId="urn:microsoft.com/office/officeart/2009/3/layout/PieProcess"/>
    <dgm:cxn modelId="{39311593-18ED-DE46-9A14-F50BD6C36F2A}" type="presParOf" srcId="{931A249B-E374-D54E-A859-A2DA06ECC5E9}" destId="{47D1EC1D-2ED8-634E-97A5-FB565D1EA623}" srcOrd="1" destOrd="0" presId="urn:microsoft.com/office/officeart/2009/3/layout/PieProcess"/>
    <dgm:cxn modelId="{FFD512FA-B8A3-A645-94DD-9AB6683C37CE}" type="presParOf" srcId="{931A249B-E374-D54E-A859-A2DA06ECC5E9}" destId="{30DFFFB7-DBD5-5043-AA68-DD9FBD76F92F}" srcOrd="2" destOrd="0" presId="urn:microsoft.com/office/officeart/2009/3/layout/PieProcess"/>
    <dgm:cxn modelId="{27639568-9A10-3D46-8F1A-121B10F2215D}" type="presParOf" srcId="{59C0DADD-4BF8-984E-B14A-ADD41BBCF726}" destId="{FF7777EE-3D4F-1143-A8F7-04B61BE768EF}" srcOrd="13" destOrd="0" presId="urn:microsoft.com/office/officeart/2009/3/layout/PieProcess"/>
    <dgm:cxn modelId="{065C6DBE-E1A4-D149-A6E1-6296C78751E6}" type="presParOf" srcId="{59C0DADD-4BF8-984E-B14A-ADD41BBCF726}" destId="{EF4A8570-272D-DE46-A146-4914C28B325A}" srcOrd="14" destOrd="0" presId="urn:microsoft.com/office/officeart/2009/3/layout/PieProcess"/>
    <dgm:cxn modelId="{39512084-0E85-4E4B-BB99-D091A1ECEE9F}" type="presParOf" srcId="{EF4A8570-272D-DE46-A146-4914C28B325A}" destId="{B726C74F-3436-2F43-A0D6-B8FBE3F28B78}" srcOrd="0" destOrd="0" presId="urn:microsoft.com/office/officeart/2009/3/layout/Pi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F3C21F-928A-0749-A54A-CCAD9BAF19EF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BDF4895B-4012-EB45-9C25-CBC3367A1EC3}">
      <dgm:prSet phldrT="[Text]" custT="1"/>
      <dgm:spPr>
        <a:solidFill>
          <a:schemeClr val="accent5">
            <a:lumMod val="50000"/>
          </a:schemeClr>
        </a:solidFill>
        <a:ln>
          <a:noFill/>
        </a:ln>
      </dgm:spPr>
      <dgm:t>
        <a:bodyPr/>
        <a:lstStyle/>
        <a:p>
          <a:r>
            <a:rPr lang="en-US" altLang="en-US" sz="4000" dirty="0" smtClean="0">
              <a:solidFill>
                <a:schemeClr val="bg1"/>
              </a:solidFill>
              <a:latin typeface="Calibri" charset="0"/>
            </a:rPr>
            <a:t>1688</a:t>
          </a:r>
          <a:endParaRPr lang="en-US" sz="4000" dirty="0">
            <a:solidFill>
              <a:schemeClr val="bg1"/>
            </a:solidFill>
          </a:endParaRPr>
        </a:p>
      </dgm:t>
    </dgm:pt>
    <dgm:pt modelId="{EF3DA7AE-1C81-8946-9513-61CCE5078B63}" type="parTrans" cxnId="{171A6B22-DFCC-984C-BAD1-98D82876EDF0}">
      <dgm:prSet/>
      <dgm:spPr/>
      <dgm:t>
        <a:bodyPr/>
        <a:lstStyle/>
        <a:p>
          <a:endParaRPr lang="en-US"/>
        </a:p>
      </dgm:t>
    </dgm:pt>
    <dgm:pt modelId="{00EE5582-3EBD-D44F-8C7B-027A7859FAF8}" type="sibTrans" cxnId="{171A6B22-DFCC-984C-BAD1-98D82876EDF0}">
      <dgm:prSet/>
      <dgm:spPr/>
      <dgm:t>
        <a:bodyPr/>
        <a:lstStyle/>
        <a:p>
          <a:endParaRPr lang="en-US"/>
        </a:p>
      </dgm:t>
    </dgm:pt>
    <dgm:pt modelId="{C69D6B60-AFA7-5F4B-93A6-708150791D5D}">
      <dgm:prSet phldrT="[Text]" custT="1"/>
      <dgm:spPr>
        <a:solidFill>
          <a:schemeClr val="accent5">
            <a:lumMod val="75000"/>
            <a:alpha val="32000"/>
          </a:schemeClr>
        </a:solidFill>
        <a:ln>
          <a:noFill/>
        </a:ln>
      </dgm:spPr>
      <dgm:t>
        <a:bodyPr/>
        <a:lstStyle/>
        <a:p>
          <a:r>
            <a:rPr lang="en-US" altLang="en-US" sz="4000" b="0" i="0" dirty="0" smtClean="0">
              <a:latin typeface="Calibri" charset="0"/>
            </a:rPr>
            <a:t>1689</a:t>
          </a:r>
          <a:r>
            <a:rPr lang="en-US" altLang="en-US" sz="4000" b="1" i="1" dirty="0" smtClean="0">
              <a:latin typeface="Calibri" charset="0"/>
            </a:rPr>
            <a:t/>
          </a:r>
          <a:br>
            <a:rPr lang="en-US" altLang="en-US" sz="4000" b="1" i="1" dirty="0" smtClean="0">
              <a:latin typeface="Calibri" charset="0"/>
            </a:rPr>
          </a:br>
          <a:r>
            <a:rPr lang="en-US" altLang="en-US" sz="4000" b="1" i="1" dirty="0" smtClean="0">
              <a:latin typeface="Calibri" charset="0"/>
            </a:rPr>
            <a:t>the Bill of Rights</a:t>
          </a:r>
          <a:endParaRPr lang="en-US" sz="4000" dirty="0"/>
        </a:p>
      </dgm:t>
    </dgm:pt>
    <dgm:pt modelId="{4DB0A1D5-7849-1042-B9DF-185C044D41E4}" type="parTrans" cxnId="{81420360-E5B5-7D48-A9B3-B886CB3CD456}">
      <dgm:prSet/>
      <dgm:spPr/>
      <dgm:t>
        <a:bodyPr/>
        <a:lstStyle/>
        <a:p>
          <a:endParaRPr lang="en-US"/>
        </a:p>
      </dgm:t>
    </dgm:pt>
    <dgm:pt modelId="{18E25DD1-F092-744E-AE27-570514958515}" type="sibTrans" cxnId="{81420360-E5B5-7D48-A9B3-B886CB3CD456}">
      <dgm:prSet/>
      <dgm:spPr/>
      <dgm:t>
        <a:bodyPr/>
        <a:lstStyle/>
        <a:p>
          <a:endParaRPr lang="en-US"/>
        </a:p>
      </dgm:t>
    </dgm:pt>
    <dgm:pt modelId="{EDCD20CC-BFDF-5D4C-A586-01527DF9271D}" type="pres">
      <dgm:prSet presAssocID="{7EF3C21F-928A-0749-A54A-CCAD9BAF19EF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0DC7F7FB-AE59-0648-952D-8402F7DAAEC4}" type="pres">
      <dgm:prSet presAssocID="{BDF4895B-4012-EB45-9C25-CBC3367A1EC3}" presName="chaos" presStyleCnt="0"/>
      <dgm:spPr/>
    </dgm:pt>
    <dgm:pt modelId="{2192B2D7-8CAC-BD43-961E-1A06024B9809}" type="pres">
      <dgm:prSet presAssocID="{BDF4895B-4012-EB45-9C25-CBC3367A1EC3}" presName="parTx1" presStyleLbl="revTx" presStyleIdx="0" presStyleCnt="1"/>
      <dgm:spPr/>
      <dgm:t>
        <a:bodyPr/>
        <a:lstStyle/>
        <a:p>
          <a:endParaRPr lang="en-US"/>
        </a:p>
      </dgm:t>
    </dgm:pt>
    <dgm:pt modelId="{C3919602-DC8D-CA45-87B2-ED95106CFD22}" type="pres">
      <dgm:prSet presAssocID="{BDF4895B-4012-EB45-9C25-CBC3367A1EC3}" presName="c1" presStyleLbl="node1" presStyleIdx="0" presStyleCnt="19"/>
      <dgm:spPr/>
    </dgm:pt>
    <dgm:pt modelId="{13BCD267-CDED-8B41-86CE-978D47A495E7}" type="pres">
      <dgm:prSet presAssocID="{BDF4895B-4012-EB45-9C25-CBC3367A1EC3}" presName="c2" presStyleLbl="node1" presStyleIdx="1" presStyleCnt="19"/>
      <dgm:spPr/>
    </dgm:pt>
    <dgm:pt modelId="{4CAF7D5F-1D90-4641-BB4F-0E6120C20B39}" type="pres">
      <dgm:prSet presAssocID="{BDF4895B-4012-EB45-9C25-CBC3367A1EC3}" presName="c3" presStyleLbl="node1" presStyleIdx="2" presStyleCnt="19"/>
      <dgm:spPr/>
    </dgm:pt>
    <dgm:pt modelId="{949CF7B2-4FFB-134E-8A5D-926B7B6BF0FA}" type="pres">
      <dgm:prSet presAssocID="{BDF4895B-4012-EB45-9C25-CBC3367A1EC3}" presName="c4" presStyleLbl="node1" presStyleIdx="3" presStyleCnt="19"/>
      <dgm:spPr/>
    </dgm:pt>
    <dgm:pt modelId="{1EC43450-B6B0-8D42-A027-999DD1F78B3C}" type="pres">
      <dgm:prSet presAssocID="{BDF4895B-4012-EB45-9C25-CBC3367A1EC3}" presName="c5" presStyleLbl="node1" presStyleIdx="4" presStyleCnt="19"/>
      <dgm:spPr/>
    </dgm:pt>
    <dgm:pt modelId="{7E7E4861-69AA-D544-91EC-FB01B75C369A}" type="pres">
      <dgm:prSet presAssocID="{BDF4895B-4012-EB45-9C25-CBC3367A1EC3}" presName="c6" presStyleLbl="node1" presStyleIdx="5" presStyleCnt="19"/>
      <dgm:spPr/>
    </dgm:pt>
    <dgm:pt modelId="{B67CD209-C20E-EC40-B2DC-DB7E9D1D2184}" type="pres">
      <dgm:prSet presAssocID="{BDF4895B-4012-EB45-9C25-CBC3367A1EC3}" presName="c7" presStyleLbl="node1" presStyleIdx="6" presStyleCnt="19"/>
      <dgm:spPr/>
    </dgm:pt>
    <dgm:pt modelId="{313D69A2-E43E-CE49-AC92-8376936B1E0F}" type="pres">
      <dgm:prSet presAssocID="{BDF4895B-4012-EB45-9C25-CBC3367A1EC3}" presName="c8" presStyleLbl="node1" presStyleIdx="7" presStyleCnt="19"/>
      <dgm:spPr/>
    </dgm:pt>
    <dgm:pt modelId="{E865A477-CCE9-754F-A0F5-711127AA7BD8}" type="pres">
      <dgm:prSet presAssocID="{BDF4895B-4012-EB45-9C25-CBC3367A1EC3}" presName="c9" presStyleLbl="node1" presStyleIdx="8" presStyleCnt="19"/>
      <dgm:spPr/>
    </dgm:pt>
    <dgm:pt modelId="{74E64208-75B0-464C-A0FE-210C1793BCB5}" type="pres">
      <dgm:prSet presAssocID="{BDF4895B-4012-EB45-9C25-CBC3367A1EC3}" presName="c10" presStyleLbl="node1" presStyleIdx="9" presStyleCnt="19"/>
      <dgm:spPr/>
    </dgm:pt>
    <dgm:pt modelId="{5ABE568E-FEDB-C840-998F-BE971D37A90B}" type="pres">
      <dgm:prSet presAssocID="{BDF4895B-4012-EB45-9C25-CBC3367A1EC3}" presName="c11" presStyleLbl="node1" presStyleIdx="10" presStyleCnt="19"/>
      <dgm:spPr/>
    </dgm:pt>
    <dgm:pt modelId="{840CBEDB-F72D-A64F-8B2E-375996444DFD}" type="pres">
      <dgm:prSet presAssocID="{BDF4895B-4012-EB45-9C25-CBC3367A1EC3}" presName="c12" presStyleLbl="node1" presStyleIdx="11" presStyleCnt="19"/>
      <dgm:spPr/>
    </dgm:pt>
    <dgm:pt modelId="{BF40DE3F-4E7D-A44D-A910-B630F49D8514}" type="pres">
      <dgm:prSet presAssocID="{BDF4895B-4012-EB45-9C25-CBC3367A1EC3}" presName="c13" presStyleLbl="node1" presStyleIdx="12" presStyleCnt="19"/>
      <dgm:spPr/>
    </dgm:pt>
    <dgm:pt modelId="{0F01EECA-52B9-8840-A631-49582FAD4D5A}" type="pres">
      <dgm:prSet presAssocID="{BDF4895B-4012-EB45-9C25-CBC3367A1EC3}" presName="c14" presStyleLbl="node1" presStyleIdx="13" presStyleCnt="19"/>
      <dgm:spPr/>
    </dgm:pt>
    <dgm:pt modelId="{6A250112-6B0F-AF44-BC86-DAE53AD58D42}" type="pres">
      <dgm:prSet presAssocID="{BDF4895B-4012-EB45-9C25-CBC3367A1EC3}" presName="c15" presStyleLbl="node1" presStyleIdx="14" presStyleCnt="19"/>
      <dgm:spPr/>
    </dgm:pt>
    <dgm:pt modelId="{0B83D770-DEDC-8849-9807-FB80F6E4BCDF}" type="pres">
      <dgm:prSet presAssocID="{BDF4895B-4012-EB45-9C25-CBC3367A1EC3}" presName="c16" presStyleLbl="node1" presStyleIdx="15" presStyleCnt="19"/>
      <dgm:spPr/>
    </dgm:pt>
    <dgm:pt modelId="{6F48EF8B-3D13-E043-BEBE-2EC20D64D659}" type="pres">
      <dgm:prSet presAssocID="{BDF4895B-4012-EB45-9C25-CBC3367A1EC3}" presName="c17" presStyleLbl="node1" presStyleIdx="16" presStyleCnt="19"/>
      <dgm:spPr/>
    </dgm:pt>
    <dgm:pt modelId="{3CE2BCAC-126E-B04C-8DCF-A20E4D4A10F1}" type="pres">
      <dgm:prSet presAssocID="{BDF4895B-4012-EB45-9C25-CBC3367A1EC3}" presName="c18" presStyleLbl="node1" presStyleIdx="17" presStyleCnt="19"/>
      <dgm:spPr/>
    </dgm:pt>
    <dgm:pt modelId="{446428DB-71C0-0144-A051-23F38781CE4F}" type="pres">
      <dgm:prSet presAssocID="{00EE5582-3EBD-D44F-8C7B-027A7859FAF8}" presName="chevronComposite1" presStyleCnt="0"/>
      <dgm:spPr/>
    </dgm:pt>
    <dgm:pt modelId="{AC13DDE5-363C-3947-A32A-61172556A043}" type="pres">
      <dgm:prSet presAssocID="{00EE5582-3EBD-D44F-8C7B-027A7859FAF8}" presName="chevron1" presStyleLbl="sibTrans2D1" presStyleIdx="0" presStyleCnt="2"/>
      <dgm:spPr/>
    </dgm:pt>
    <dgm:pt modelId="{8B160DC9-2876-FB48-ABD9-AF0841A09D13}" type="pres">
      <dgm:prSet presAssocID="{00EE5582-3EBD-D44F-8C7B-027A7859FAF8}" presName="spChevron1" presStyleCnt="0"/>
      <dgm:spPr/>
    </dgm:pt>
    <dgm:pt modelId="{4554BD70-B9E9-2148-B55F-80507BE22B6E}" type="pres">
      <dgm:prSet presAssocID="{00EE5582-3EBD-D44F-8C7B-027A7859FAF8}" presName="overlap" presStyleCnt="0"/>
      <dgm:spPr/>
    </dgm:pt>
    <dgm:pt modelId="{6E05E06E-3133-754E-92C1-1A4A28051A70}" type="pres">
      <dgm:prSet presAssocID="{00EE5582-3EBD-D44F-8C7B-027A7859FAF8}" presName="chevronComposite2" presStyleCnt="0"/>
      <dgm:spPr/>
    </dgm:pt>
    <dgm:pt modelId="{F2C89BD0-79C1-F044-AF46-82F0D4A5B9A5}" type="pres">
      <dgm:prSet presAssocID="{00EE5582-3EBD-D44F-8C7B-027A7859FAF8}" presName="chevron2" presStyleLbl="sibTrans2D1" presStyleIdx="1" presStyleCnt="2"/>
      <dgm:spPr/>
    </dgm:pt>
    <dgm:pt modelId="{EC2B8C53-7512-6B40-833C-01A8AA9D946C}" type="pres">
      <dgm:prSet presAssocID="{00EE5582-3EBD-D44F-8C7B-027A7859FAF8}" presName="spChevron2" presStyleCnt="0"/>
      <dgm:spPr/>
    </dgm:pt>
    <dgm:pt modelId="{DF890256-B9B3-D14D-B776-E7ED4EB1EB31}" type="pres">
      <dgm:prSet presAssocID="{C69D6B60-AFA7-5F4B-93A6-708150791D5D}" presName="last" presStyleCnt="0"/>
      <dgm:spPr/>
    </dgm:pt>
    <dgm:pt modelId="{9E5485B5-33DE-4140-9A4B-4582CBEBA9D7}" type="pres">
      <dgm:prSet presAssocID="{C69D6B60-AFA7-5F4B-93A6-708150791D5D}" presName="circleTx" presStyleLbl="node1" presStyleIdx="18" presStyleCnt="19"/>
      <dgm:spPr/>
      <dgm:t>
        <a:bodyPr/>
        <a:lstStyle/>
        <a:p>
          <a:endParaRPr lang="en-US"/>
        </a:p>
      </dgm:t>
    </dgm:pt>
    <dgm:pt modelId="{85756979-2B61-DD4C-85AE-29D4FAE8D9AC}" type="pres">
      <dgm:prSet presAssocID="{C69D6B60-AFA7-5F4B-93A6-708150791D5D}" presName="spN" presStyleCnt="0"/>
      <dgm:spPr/>
    </dgm:pt>
  </dgm:ptLst>
  <dgm:cxnLst>
    <dgm:cxn modelId="{81420360-E5B5-7D48-A9B3-B886CB3CD456}" srcId="{7EF3C21F-928A-0749-A54A-CCAD9BAF19EF}" destId="{C69D6B60-AFA7-5F4B-93A6-708150791D5D}" srcOrd="1" destOrd="0" parTransId="{4DB0A1D5-7849-1042-B9DF-185C044D41E4}" sibTransId="{18E25DD1-F092-744E-AE27-570514958515}"/>
    <dgm:cxn modelId="{FBD7B466-2A5C-0448-8624-4E9A9CFDB08A}" type="presOf" srcId="{7EF3C21F-928A-0749-A54A-CCAD9BAF19EF}" destId="{EDCD20CC-BFDF-5D4C-A586-01527DF9271D}" srcOrd="0" destOrd="0" presId="urn:microsoft.com/office/officeart/2009/3/layout/RandomtoResultProcess"/>
    <dgm:cxn modelId="{49865E00-349A-6848-BFDB-F7763263E32A}" type="presOf" srcId="{C69D6B60-AFA7-5F4B-93A6-708150791D5D}" destId="{9E5485B5-33DE-4140-9A4B-4582CBEBA9D7}" srcOrd="0" destOrd="0" presId="urn:microsoft.com/office/officeart/2009/3/layout/RandomtoResultProcess"/>
    <dgm:cxn modelId="{4DE0453B-3022-B544-89BB-2945C49194D1}" type="presOf" srcId="{BDF4895B-4012-EB45-9C25-CBC3367A1EC3}" destId="{2192B2D7-8CAC-BD43-961E-1A06024B9809}" srcOrd="0" destOrd="0" presId="urn:microsoft.com/office/officeart/2009/3/layout/RandomtoResultProcess"/>
    <dgm:cxn modelId="{171A6B22-DFCC-984C-BAD1-98D82876EDF0}" srcId="{7EF3C21F-928A-0749-A54A-CCAD9BAF19EF}" destId="{BDF4895B-4012-EB45-9C25-CBC3367A1EC3}" srcOrd="0" destOrd="0" parTransId="{EF3DA7AE-1C81-8946-9513-61CCE5078B63}" sibTransId="{00EE5582-3EBD-D44F-8C7B-027A7859FAF8}"/>
    <dgm:cxn modelId="{C6405D29-FCA6-8048-871A-6D062BF00D0F}" type="presParOf" srcId="{EDCD20CC-BFDF-5D4C-A586-01527DF9271D}" destId="{0DC7F7FB-AE59-0648-952D-8402F7DAAEC4}" srcOrd="0" destOrd="0" presId="urn:microsoft.com/office/officeart/2009/3/layout/RandomtoResultProcess"/>
    <dgm:cxn modelId="{88AFB8CC-BEF5-E547-965C-DB16489D1B1B}" type="presParOf" srcId="{0DC7F7FB-AE59-0648-952D-8402F7DAAEC4}" destId="{2192B2D7-8CAC-BD43-961E-1A06024B9809}" srcOrd="0" destOrd="0" presId="urn:microsoft.com/office/officeart/2009/3/layout/RandomtoResultProcess"/>
    <dgm:cxn modelId="{59287B1E-1EFF-154A-A897-F6ACAFE7C98C}" type="presParOf" srcId="{0DC7F7FB-AE59-0648-952D-8402F7DAAEC4}" destId="{C3919602-DC8D-CA45-87B2-ED95106CFD22}" srcOrd="1" destOrd="0" presId="urn:microsoft.com/office/officeart/2009/3/layout/RandomtoResultProcess"/>
    <dgm:cxn modelId="{934CFAF7-752E-3948-A3B5-D4A85C661C24}" type="presParOf" srcId="{0DC7F7FB-AE59-0648-952D-8402F7DAAEC4}" destId="{13BCD267-CDED-8B41-86CE-978D47A495E7}" srcOrd="2" destOrd="0" presId="urn:microsoft.com/office/officeart/2009/3/layout/RandomtoResultProcess"/>
    <dgm:cxn modelId="{EB7B23D2-B0E1-8E48-B67E-280BF7655A75}" type="presParOf" srcId="{0DC7F7FB-AE59-0648-952D-8402F7DAAEC4}" destId="{4CAF7D5F-1D90-4641-BB4F-0E6120C20B39}" srcOrd="3" destOrd="0" presId="urn:microsoft.com/office/officeart/2009/3/layout/RandomtoResultProcess"/>
    <dgm:cxn modelId="{2AB81230-354F-0A4C-9C06-F9151A811A79}" type="presParOf" srcId="{0DC7F7FB-AE59-0648-952D-8402F7DAAEC4}" destId="{949CF7B2-4FFB-134E-8A5D-926B7B6BF0FA}" srcOrd="4" destOrd="0" presId="urn:microsoft.com/office/officeart/2009/3/layout/RandomtoResultProcess"/>
    <dgm:cxn modelId="{7696217D-5849-6C45-8C4A-FF513F462819}" type="presParOf" srcId="{0DC7F7FB-AE59-0648-952D-8402F7DAAEC4}" destId="{1EC43450-B6B0-8D42-A027-999DD1F78B3C}" srcOrd="5" destOrd="0" presId="urn:microsoft.com/office/officeart/2009/3/layout/RandomtoResultProcess"/>
    <dgm:cxn modelId="{DC172A7C-62E7-004D-960A-8AD3FCC26F5C}" type="presParOf" srcId="{0DC7F7FB-AE59-0648-952D-8402F7DAAEC4}" destId="{7E7E4861-69AA-D544-91EC-FB01B75C369A}" srcOrd="6" destOrd="0" presId="urn:microsoft.com/office/officeart/2009/3/layout/RandomtoResultProcess"/>
    <dgm:cxn modelId="{A1B7D4B0-E209-0E4F-ACAE-D7E679B84169}" type="presParOf" srcId="{0DC7F7FB-AE59-0648-952D-8402F7DAAEC4}" destId="{B67CD209-C20E-EC40-B2DC-DB7E9D1D2184}" srcOrd="7" destOrd="0" presId="urn:microsoft.com/office/officeart/2009/3/layout/RandomtoResultProcess"/>
    <dgm:cxn modelId="{887A781A-C409-2D47-BA38-6E6E64A8C2F3}" type="presParOf" srcId="{0DC7F7FB-AE59-0648-952D-8402F7DAAEC4}" destId="{313D69A2-E43E-CE49-AC92-8376936B1E0F}" srcOrd="8" destOrd="0" presId="urn:microsoft.com/office/officeart/2009/3/layout/RandomtoResultProcess"/>
    <dgm:cxn modelId="{ABDE6761-283C-2A4C-A3CD-FF15D97B0F45}" type="presParOf" srcId="{0DC7F7FB-AE59-0648-952D-8402F7DAAEC4}" destId="{E865A477-CCE9-754F-A0F5-711127AA7BD8}" srcOrd="9" destOrd="0" presId="urn:microsoft.com/office/officeart/2009/3/layout/RandomtoResultProcess"/>
    <dgm:cxn modelId="{3F7A6FF4-1AB4-B648-8684-D51AEE110329}" type="presParOf" srcId="{0DC7F7FB-AE59-0648-952D-8402F7DAAEC4}" destId="{74E64208-75B0-464C-A0FE-210C1793BCB5}" srcOrd="10" destOrd="0" presId="urn:microsoft.com/office/officeart/2009/3/layout/RandomtoResultProcess"/>
    <dgm:cxn modelId="{1E166970-A6C1-324F-8983-05B49FFF3940}" type="presParOf" srcId="{0DC7F7FB-AE59-0648-952D-8402F7DAAEC4}" destId="{5ABE568E-FEDB-C840-998F-BE971D37A90B}" srcOrd="11" destOrd="0" presId="urn:microsoft.com/office/officeart/2009/3/layout/RandomtoResultProcess"/>
    <dgm:cxn modelId="{5217B86A-CC2D-E24B-847E-EE6FE746D1AC}" type="presParOf" srcId="{0DC7F7FB-AE59-0648-952D-8402F7DAAEC4}" destId="{840CBEDB-F72D-A64F-8B2E-375996444DFD}" srcOrd="12" destOrd="0" presId="urn:microsoft.com/office/officeart/2009/3/layout/RandomtoResultProcess"/>
    <dgm:cxn modelId="{C268BC40-08B8-2544-8C27-B3AB06B7B841}" type="presParOf" srcId="{0DC7F7FB-AE59-0648-952D-8402F7DAAEC4}" destId="{BF40DE3F-4E7D-A44D-A910-B630F49D8514}" srcOrd="13" destOrd="0" presId="urn:microsoft.com/office/officeart/2009/3/layout/RandomtoResultProcess"/>
    <dgm:cxn modelId="{E718DE16-9A7C-BE46-8081-1ACAFEF4575C}" type="presParOf" srcId="{0DC7F7FB-AE59-0648-952D-8402F7DAAEC4}" destId="{0F01EECA-52B9-8840-A631-49582FAD4D5A}" srcOrd="14" destOrd="0" presId="urn:microsoft.com/office/officeart/2009/3/layout/RandomtoResultProcess"/>
    <dgm:cxn modelId="{32F58059-4FCE-8943-AFCA-E79C7A6FD580}" type="presParOf" srcId="{0DC7F7FB-AE59-0648-952D-8402F7DAAEC4}" destId="{6A250112-6B0F-AF44-BC86-DAE53AD58D42}" srcOrd="15" destOrd="0" presId="urn:microsoft.com/office/officeart/2009/3/layout/RandomtoResultProcess"/>
    <dgm:cxn modelId="{441B5E6C-CC2F-7844-97EF-D74DC6421459}" type="presParOf" srcId="{0DC7F7FB-AE59-0648-952D-8402F7DAAEC4}" destId="{0B83D770-DEDC-8849-9807-FB80F6E4BCDF}" srcOrd="16" destOrd="0" presId="urn:microsoft.com/office/officeart/2009/3/layout/RandomtoResultProcess"/>
    <dgm:cxn modelId="{782A0826-7FD8-1B4C-995D-30B3E5EA467B}" type="presParOf" srcId="{0DC7F7FB-AE59-0648-952D-8402F7DAAEC4}" destId="{6F48EF8B-3D13-E043-BEBE-2EC20D64D659}" srcOrd="17" destOrd="0" presId="urn:microsoft.com/office/officeart/2009/3/layout/RandomtoResultProcess"/>
    <dgm:cxn modelId="{4679F14A-4F25-154C-8ADB-6F8969C08792}" type="presParOf" srcId="{0DC7F7FB-AE59-0648-952D-8402F7DAAEC4}" destId="{3CE2BCAC-126E-B04C-8DCF-A20E4D4A10F1}" srcOrd="18" destOrd="0" presId="urn:microsoft.com/office/officeart/2009/3/layout/RandomtoResultProcess"/>
    <dgm:cxn modelId="{05B88A51-F7CD-7A4D-8904-2BA0AB8AE9C0}" type="presParOf" srcId="{EDCD20CC-BFDF-5D4C-A586-01527DF9271D}" destId="{446428DB-71C0-0144-A051-23F38781CE4F}" srcOrd="1" destOrd="0" presId="urn:microsoft.com/office/officeart/2009/3/layout/RandomtoResultProcess"/>
    <dgm:cxn modelId="{5A41F4A2-92B5-9F42-B8D6-314C2F75C78C}" type="presParOf" srcId="{446428DB-71C0-0144-A051-23F38781CE4F}" destId="{AC13DDE5-363C-3947-A32A-61172556A043}" srcOrd="0" destOrd="0" presId="urn:microsoft.com/office/officeart/2009/3/layout/RandomtoResultProcess"/>
    <dgm:cxn modelId="{1D6088C6-1EA5-464D-9184-08176E8B9015}" type="presParOf" srcId="{446428DB-71C0-0144-A051-23F38781CE4F}" destId="{8B160DC9-2876-FB48-ABD9-AF0841A09D13}" srcOrd="1" destOrd="0" presId="urn:microsoft.com/office/officeart/2009/3/layout/RandomtoResultProcess"/>
    <dgm:cxn modelId="{7ACD4263-1D68-B041-8B1A-B1946CF23794}" type="presParOf" srcId="{EDCD20CC-BFDF-5D4C-A586-01527DF9271D}" destId="{4554BD70-B9E9-2148-B55F-80507BE22B6E}" srcOrd="2" destOrd="0" presId="urn:microsoft.com/office/officeart/2009/3/layout/RandomtoResultProcess"/>
    <dgm:cxn modelId="{BF1CB16A-E3FD-DB48-A8BE-D21E550C94F1}" type="presParOf" srcId="{EDCD20CC-BFDF-5D4C-A586-01527DF9271D}" destId="{6E05E06E-3133-754E-92C1-1A4A28051A70}" srcOrd="3" destOrd="0" presId="urn:microsoft.com/office/officeart/2009/3/layout/RandomtoResultProcess"/>
    <dgm:cxn modelId="{AD2D0D99-1A03-894C-A308-098888057D93}" type="presParOf" srcId="{6E05E06E-3133-754E-92C1-1A4A28051A70}" destId="{F2C89BD0-79C1-F044-AF46-82F0D4A5B9A5}" srcOrd="0" destOrd="0" presId="urn:microsoft.com/office/officeart/2009/3/layout/RandomtoResultProcess"/>
    <dgm:cxn modelId="{8CD1E448-FBF5-C445-8C6B-A1FAC49BEDB7}" type="presParOf" srcId="{6E05E06E-3133-754E-92C1-1A4A28051A70}" destId="{EC2B8C53-7512-6B40-833C-01A8AA9D946C}" srcOrd="1" destOrd="0" presId="urn:microsoft.com/office/officeart/2009/3/layout/RandomtoResultProcess"/>
    <dgm:cxn modelId="{693DD431-B8F0-C44B-A658-C31C80596519}" type="presParOf" srcId="{EDCD20CC-BFDF-5D4C-A586-01527DF9271D}" destId="{DF890256-B9B3-D14D-B776-E7ED4EB1EB31}" srcOrd="4" destOrd="0" presId="urn:microsoft.com/office/officeart/2009/3/layout/RandomtoResultProcess"/>
    <dgm:cxn modelId="{F1DDA5F5-C1AF-4A40-96F7-ABAF1F3689F1}" type="presParOf" srcId="{DF890256-B9B3-D14D-B776-E7ED4EB1EB31}" destId="{9E5485B5-33DE-4140-9A4B-4582CBEBA9D7}" srcOrd="0" destOrd="0" presId="urn:microsoft.com/office/officeart/2009/3/layout/RandomtoResultProcess"/>
    <dgm:cxn modelId="{BE59D4E2-2C5F-E745-9942-B962B3B3D05B}" type="presParOf" srcId="{DF890256-B9B3-D14D-B776-E7ED4EB1EB31}" destId="{85756979-2B61-DD4C-85AE-29D4FAE8D9AC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0C0A56-FE24-1C4E-8628-4A4D0503725B}" type="doc">
      <dgm:prSet loTypeId="urn:microsoft.com/office/officeart/2005/8/layout/pList2" loCatId="process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3B6FC7-8E26-5146-A01A-F6231326F875}">
      <dgm:prSet phldrT="[Text]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0" indent="12700">
            <a:tabLst/>
          </a:pPr>
          <a:r>
            <a:rPr lang="en-US" sz="2300" b="1" dirty="0" smtClean="0">
              <a:solidFill>
                <a:schemeClr val="tx1"/>
              </a:solidFill>
            </a:rPr>
            <a:t>Leviathan (1651)</a:t>
          </a:r>
          <a:endParaRPr lang="en-US" sz="2300" b="1" dirty="0">
            <a:solidFill>
              <a:schemeClr val="tx1"/>
            </a:solidFill>
          </a:endParaRPr>
        </a:p>
      </dgm:t>
    </dgm:pt>
    <dgm:pt modelId="{CDC5F964-49B0-704F-BE1C-2BD1AE2778B1}" type="parTrans" cxnId="{A04412BD-7F24-8F4F-BE55-C2D02128C4BD}">
      <dgm:prSet/>
      <dgm:spPr/>
      <dgm:t>
        <a:bodyPr/>
        <a:lstStyle/>
        <a:p>
          <a:endParaRPr lang="en-US"/>
        </a:p>
      </dgm:t>
    </dgm:pt>
    <dgm:pt modelId="{557CB0B9-F042-C346-81D4-BEC775E4301A}" type="sibTrans" cxnId="{A04412BD-7F24-8F4F-BE55-C2D02128C4BD}">
      <dgm:prSet/>
      <dgm:spPr/>
      <dgm:t>
        <a:bodyPr/>
        <a:lstStyle/>
        <a:p>
          <a:endParaRPr lang="en-US"/>
        </a:p>
      </dgm:t>
    </dgm:pt>
    <dgm:pt modelId="{7B863E1F-B5B2-A844-8090-20F9D45F3FF0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136525" indent="-123825">
            <a:tabLst/>
          </a:pPr>
          <a:r>
            <a:rPr lang="en-US" sz="1800" dirty="0" smtClean="0">
              <a:solidFill>
                <a:schemeClr val="tx1"/>
              </a:solidFill>
            </a:rPr>
            <a:t>Foundation of modern political theory </a:t>
          </a:r>
          <a:endParaRPr lang="en-US" sz="1800" dirty="0">
            <a:solidFill>
              <a:schemeClr val="tx1"/>
            </a:solidFill>
          </a:endParaRPr>
        </a:p>
      </dgm:t>
    </dgm:pt>
    <dgm:pt modelId="{B7C8FA49-BCB7-8043-8163-AEF1AA0F5057}" type="parTrans" cxnId="{02402DCA-17AA-1545-BCAC-A1400213BCE7}">
      <dgm:prSet/>
      <dgm:spPr/>
      <dgm:t>
        <a:bodyPr/>
        <a:lstStyle/>
        <a:p>
          <a:endParaRPr lang="en-US"/>
        </a:p>
      </dgm:t>
    </dgm:pt>
    <dgm:pt modelId="{DF737531-AAA6-3C43-BCA8-E5EFFDFAB929}" type="sibTrans" cxnId="{02402DCA-17AA-1545-BCAC-A1400213BCE7}">
      <dgm:prSet/>
      <dgm:spPr/>
      <dgm:t>
        <a:bodyPr/>
        <a:lstStyle/>
        <a:p>
          <a:endParaRPr lang="en-US"/>
        </a:p>
      </dgm:t>
    </dgm:pt>
    <dgm:pt modelId="{7177A966-3FBE-E642-907E-2570FF1D9054}">
      <dgm:prSet phldrT="[Text]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0" indent="12700">
            <a:tabLst/>
          </a:pPr>
          <a:endParaRPr lang="en-US" sz="1800" dirty="0"/>
        </a:p>
      </dgm:t>
    </dgm:pt>
    <dgm:pt modelId="{5D7F8F0A-8CE6-3B49-A7BE-7B716979E9A1}" type="parTrans" cxnId="{E1652835-D5A1-2C4B-B667-B005FDE59903}">
      <dgm:prSet/>
      <dgm:spPr/>
      <dgm:t>
        <a:bodyPr/>
        <a:lstStyle/>
        <a:p>
          <a:endParaRPr lang="en-US"/>
        </a:p>
      </dgm:t>
    </dgm:pt>
    <dgm:pt modelId="{78E378BE-4CF8-1B47-BE4A-1DCADADD7A6E}" type="sibTrans" cxnId="{E1652835-D5A1-2C4B-B667-B005FDE59903}">
      <dgm:prSet/>
      <dgm:spPr/>
      <dgm:t>
        <a:bodyPr/>
        <a:lstStyle/>
        <a:p>
          <a:endParaRPr lang="en-US"/>
        </a:p>
      </dgm:t>
    </dgm:pt>
    <dgm:pt modelId="{7B5C50B6-7A61-F042-AB6C-0D8A9C70E1B3}">
      <dgm:prSet phldrT="[Text]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en-US" sz="2100" b="1" i="0" dirty="0" smtClean="0">
              <a:solidFill>
                <a:schemeClr val="tx1"/>
              </a:solidFill>
            </a:rPr>
            <a:t>‘The state</a:t>
          </a:r>
          <a:r>
            <a:rPr lang="en-US" sz="2100" b="1" i="0" baseline="0" dirty="0" smtClean="0">
              <a:solidFill>
                <a:schemeClr val="tx1"/>
              </a:solidFill>
            </a:rPr>
            <a:t> of nature’</a:t>
          </a:r>
          <a:endParaRPr lang="en-US" sz="2100" b="1" i="0" dirty="0">
            <a:solidFill>
              <a:schemeClr val="tx1"/>
            </a:solidFill>
          </a:endParaRPr>
        </a:p>
      </dgm:t>
    </dgm:pt>
    <dgm:pt modelId="{186106A8-16F8-4941-9990-DB8DB4B11A33}" type="parTrans" cxnId="{211123E7-5331-B443-91EA-F5BECC8CD6A8}">
      <dgm:prSet/>
      <dgm:spPr/>
      <dgm:t>
        <a:bodyPr/>
        <a:lstStyle/>
        <a:p>
          <a:endParaRPr lang="en-US"/>
        </a:p>
      </dgm:t>
    </dgm:pt>
    <dgm:pt modelId="{90B656FC-E8B1-0C4E-9AF8-D48F0F3E6DCB}" type="sibTrans" cxnId="{211123E7-5331-B443-91EA-F5BECC8CD6A8}">
      <dgm:prSet/>
      <dgm:spPr/>
      <dgm:t>
        <a:bodyPr/>
        <a:lstStyle/>
        <a:p>
          <a:endParaRPr lang="en-US"/>
        </a:p>
      </dgm:t>
    </dgm:pt>
    <dgm:pt modelId="{D9FC2938-F6B5-8241-B271-DC65330DBB79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r>
            <a:rPr lang="en-US" sz="1800" dirty="0" smtClean="0">
              <a:solidFill>
                <a:schemeClr val="tx1"/>
              </a:solidFill>
            </a:rPr>
            <a:t>War of everyman against every</a:t>
          </a:r>
          <a:r>
            <a:rPr lang="en-US" sz="1800" baseline="0" dirty="0" smtClean="0">
              <a:solidFill>
                <a:schemeClr val="tx1"/>
              </a:solidFill>
            </a:rPr>
            <a:t> </a:t>
          </a:r>
          <a:r>
            <a:rPr lang="en-US" sz="1800" baseline="0" dirty="0" smtClean="0">
              <a:solidFill>
                <a:schemeClr val="tx1"/>
              </a:solidFill>
            </a:rPr>
            <a:t>man</a:t>
          </a:r>
          <a:endParaRPr lang="en-US" sz="1800" dirty="0">
            <a:solidFill>
              <a:schemeClr val="tx1"/>
            </a:solidFill>
          </a:endParaRPr>
        </a:p>
      </dgm:t>
    </dgm:pt>
    <dgm:pt modelId="{0D0C3062-A25E-4841-B941-456FD867159E}" type="parTrans" cxnId="{62EF9726-6A16-DE4C-8ED6-C7889ED04867}">
      <dgm:prSet/>
      <dgm:spPr/>
      <dgm:t>
        <a:bodyPr/>
        <a:lstStyle/>
        <a:p>
          <a:endParaRPr lang="en-US"/>
        </a:p>
      </dgm:t>
    </dgm:pt>
    <dgm:pt modelId="{22A43620-C1A0-9347-B239-FF410DF6A047}" type="sibTrans" cxnId="{62EF9726-6A16-DE4C-8ED6-C7889ED04867}">
      <dgm:prSet/>
      <dgm:spPr/>
      <dgm:t>
        <a:bodyPr/>
        <a:lstStyle/>
        <a:p>
          <a:endParaRPr lang="en-US"/>
        </a:p>
      </dgm:t>
    </dgm:pt>
    <dgm:pt modelId="{24A38C3B-92D8-F04A-BA4A-281FE9A3CCA8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dirty="0" smtClean="0">
              <a:solidFill>
                <a:schemeClr val="tx1"/>
              </a:solidFill>
            </a:rPr>
            <a:t>‘Social contract’</a:t>
          </a:r>
          <a:endParaRPr lang="en-US" sz="2000" b="1" dirty="0">
            <a:solidFill>
              <a:schemeClr val="tx1"/>
            </a:solidFill>
          </a:endParaRPr>
        </a:p>
      </dgm:t>
    </dgm:pt>
    <dgm:pt modelId="{BDE10B00-117D-C34A-8851-4E237B7E8BFD}" type="parTrans" cxnId="{3FE64BF5-D443-6145-A18B-D4C199EA6F1C}">
      <dgm:prSet/>
      <dgm:spPr/>
      <dgm:t>
        <a:bodyPr/>
        <a:lstStyle/>
        <a:p>
          <a:endParaRPr lang="en-US"/>
        </a:p>
      </dgm:t>
    </dgm:pt>
    <dgm:pt modelId="{CB7BED9E-184D-7940-81EF-D6F014F6B0F7}" type="sibTrans" cxnId="{3FE64BF5-D443-6145-A18B-D4C199EA6F1C}">
      <dgm:prSet/>
      <dgm:spPr/>
      <dgm:t>
        <a:bodyPr/>
        <a:lstStyle/>
        <a:p>
          <a:endParaRPr lang="en-US"/>
        </a:p>
      </dgm:t>
    </dgm:pt>
    <dgm:pt modelId="{1B16B993-AC93-B44D-8638-A43CFB2CD2C1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274638" lvl="1" indent="-160338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1800" dirty="0" smtClean="0">
              <a:solidFill>
                <a:schemeClr val="tx1"/>
              </a:solidFill>
            </a:rPr>
            <a:t>Between people to set up </a:t>
          </a:r>
          <a:r>
            <a:rPr lang="en-US" sz="1800" dirty="0" smtClean="0">
              <a:solidFill>
                <a:schemeClr val="accent5"/>
              </a:solidFill>
            </a:rPr>
            <a:t>the sovereign </a:t>
          </a:r>
          <a:r>
            <a:rPr lang="en-US" sz="1800" dirty="0" smtClean="0">
              <a:solidFill>
                <a:schemeClr val="tx1"/>
              </a:solidFill>
            </a:rPr>
            <a:t>to protect civil society</a:t>
          </a:r>
          <a:endParaRPr lang="en-US" sz="1800" dirty="0">
            <a:solidFill>
              <a:schemeClr val="tx1"/>
            </a:solidFill>
          </a:endParaRPr>
        </a:p>
      </dgm:t>
    </dgm:pt>
    <dgm:pt modelId="{3085925D-061F-4044-B245-8AE9DB2B7CB7}" type="parTrans" cxnId="{DA763721-657D-9B4F-8C2D-14227667DE68}">
      <dgm:prSet/>
      <dgm:spPr/>
      <dgm:t>
        <a:bodyPr/>
        <a:lstStyle/>
        <a:p>
          <a:endParaRPr lang="en-US"/>
        </a:p>
      </dgm:t>
    </dgm:pt>
    <dgm:pt modelId="{63603791-5D78-214E-AA97-12C6F17E13D7}" type="sibTrans" cxnId="{DA763721-657D-9B4F-8C2D-14227667DE68}">
      <dgm:prSet/>
      <dgm:spPr/>
      <dgm:t>
        <a:bodyPr/>
        <a:lstStyle/>
        <a:p>
          <a:endParaRPr lang="en-US"/>
        </a:p>
      </dgm:t>
    </dgm:pt>
    <dgm:pt modelId="{F0EFA567-C33D-AB46-8605-BB8A57C5684B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274638" lvl="1" indent="-160338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1800" dirty="0" smtClean="0">
              <a:solidFill>
                <a:schemeClr val="tx1"/>
              </a:solidFill>
            </a:rPr>
            <a:t>People confer </a:t>
          </a:r>
          <a:r>
            <a:rPr lang="en-US" sz="1800" b="1" dirty="0" smtClean="0">
              <a:solidFill>
                <a:schemeClr val="tx1"/>
              </a:solidFill>
            </a:rPr>
            <a:t>absolute power </a:t>
          </a:r>
          <a:r>
            <a:rPr lang="en-US" sz="1800" dirty="0" smtClean="0">
              <a:solidFill>
                <a:schemeClr val="tx1"/>
              </a:solidFill>
            </a:rPr>
            <a:t>to the sovereign</a:t>
          </a:r>
          <a:r>
            <a:rPr lang="en-US" sz="1800" baseline="0" dirty="0" smtClean="0">
              <a:solidFill>
                <a:schemeClr val="tx1"/>
              </a:solidFill>
            </a:rPr>
            <a:t> to enforce </a:t>
          </a:r>
          <a:r>
            <a:rPr lang="en-US" sz="1800" baseline="0" dirty="0" smtClean="0">
              <a:solidFill>
                <a:schemeClr val="accent5"/>
              </a:solidFill>
            </a:rPr>
            <a:t>contract</a:t>
          </a:r>
          <a:endParaRPr lang="en-US" sz="1800" dirty="0">
            <a:solidFill>
              <a:schemeClr val="accent5"/>
            </a:solidFill>
          </a:endParaRPr>
        </a:p>
      </dgm:t>
    </dgm:pt>
    <dgm:pt modelId="{923E3652-B418-0643-B40C-7EC9925341DB}" type="parTrans" cxnId="{68CB667E-DD2B-8048-A281-EA8E55D365CE}">
      <dgm:prSet/>
      <dgm:spPr/>
      <dgm:t>
        <a:bodyPr/>
        <a:lstStyle/>
        <a:p>
          <a:endParaRPr lang="en-US"/>
        </a:p>
      </dgm:t>
    </dgm:pt>
    <dgm:pt modelId="{3CEB07FD-4EC2-4A41-B3AE-1A16D868805C}" type="sibTrans" cxnId="{68CB667E-DD2B-8048-A281-EA8E55D365CE}">
      <dgm:prSet/>
      <dgm:spPr/>
      <dgm:t>
        <a:bodyPr/>
        <a:lstStyle/>
        <a:p>
          <a:endParaRPr lang="en-US"/>
        </a:p>
      </dgm:t>
    </dgm:pt>
    <dgm:pt modelId="{90F1915B-5FDA-2848-92D8-387A027F5393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274638" lvl="1" indent="-160338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1800" i="1" dirty="0" smtClean="0">
              <a:solidFill>
                <a:schemeClr val="tx1"/>
              </a:solidFill>
            </a:rPr>
            <a:t>Self-interested </a:t>
          </a:r>
          <a:r>
            <a:rPr lang="en-US" sz="1800" i="1" u="sng" dirty="0" smtClean="0">
              <a:solidFill>
                <a:srgbClr val="C00000"/>
              </a:solidFill>
            </a:rPr>
            <a:t>individuals</a:t>
          </a:r>
          <a:endParaRPr lang="en-US" sz="1800" i="1" u="sng" dirty="0">
            <a:solidFill>
              <a:srgbClr val="C00000"/>
            </a:solidFill>
          </a:endParaRPr>
        </a:p>
      </dgm:t>
    </dgm:pt>
    <dgm:pt modelId="{3449C12B-D0EC-834B-A8F9-88FB4713288B}" type="parTrans" cxnId="{F66A8357-8D3D-604A-89FC-22C6EBB1081C}">
      <dgm:prSet/>
      <dgm:spPr/>
      <dgm:t>
        <a:bodyPr/>
        <a:lstStyle/>
        <a:p>
          <a:endParaRPr lang="en-US"/>
        </a:p>
      </dgm:t>
    </dgm:pt>
    <dgm:pt modelId="{A09053AE-84AF-5048-93D1-0CAE3CB172D8}" type="sibTrans" cxnId="{F66A8357-8D3D-604A-89FC-22C6EBB1081C}">
      <dgm:prSet/>
      <dgm:spPr/>
      <dgm:t>
        <a:bodyPr/>
        <a:lstStyle/>
        <a:p>
          <a:endParaRPr lang="en-US"/>
        </a:p>
      </dgm:t>
    </dgm:pt>
    <dgm:pt modelId="{BC60B905-7A37-7445-B7BE-240EE34257C3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274638" lvl="1" indent="-160338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1800" b="0" i="1" dirty="0" smtClean="0">
              <a:solidFill>
                <a:schemeClr val="accent5"/>
              </a:solidFill>
            </a:rPr>
            <a:t>Natural </a:t>
          </a:r>
          <a:r>
            <a:rPr lang="en-US" sz="1800" b="0" i="1" dirty="0" smtClean="0">
              <a:solidFill>
                <a:schemeClr val="accent5"/>
              </a:solidFill>
            </a:rPr>
            <a:t>rights </a:t>
          </a:r>
          <a:r>
            <a:rPr lang="en-US" sz="1800" i="1" dirty="0" smtClean="0">
              <a:solidFill>
                <a:schemeClr val="tx1"/>
              </a:solidFill>
            </a:rPr>
            <a:t>endowed to </a:t>
          </a:r>
          <a:r>
            <a:rPr lang="en-US" sz="1800" i="1" u="sng" dirty="0" smtClean="0">
              <a:solidFill>
                <a:srgbClr val="C00000"/>
              </a:solidFill>
            </a:rPr>
            <a:t>individuals</a:t>
          </a:r>
          <a:endParaRPr lang="en-US" sz="1800" i="1" u="sng" dirty="0">
            <a:solidFill>
              <a:srgbClr val="C00000"/>
            </a:solidFill>
          </a:endParaRPr>
        </a:p>
      </dgm:t>
    </dgm:pt>
    <dgm:pt modelId="{2087A917-3B5A-4940-84EF-54BBDE7A2331}" type="parTrans" cxnId="{3B3986B0-993E-2E4C-BAD8-8A64B0146311}">
      <dgm:prSet/>
      <dgm:spPr/>
      <dgm:t>
        <a:bodyPr/>
        <a:lstStyle/>
        <a:p>
          <a:endParaRPr lang="en-US"/>
        </a:p>
      </dgm:t>
    </dgm:pt>
    <dgm:pt modelId="{4C329C03-73F2-B04A-B53F-09595F016688}" type="sibTrans" cxnId="{3B3986B0-993E-2E4C-BAD8-8A64B0146311}">
      <dgm:prSet/>
      <dgm:spPr/>
      <dgm:t>
        <a:bodyPr/>
        <a:lstStyle/>
        <a:p>
          <a:endParaRPr lang="en-US"/>
        </a:p>
      </dgm:t>
    </dgm:pt>
    <dgm:pt modelId="{3A66C90C-2C5B-0248-B3BF-14BB8DF05513}">
      <dgm:prSet phldrT="[Text]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114300" marR="0" lvl="1" indent="-114300" algn="l" defTabSz="5778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endParaRPr lang="en-US" sz="1400" dirty="0">
            <a:solidFill>
              <a:schemeClr val="tx1"/>
            </a:solidFill>
          </a:endParaRPr>
        </a:p>
      </dgm:t>
    </dgm:pt>
    <dgm:pt modelId="{93161C0D-2532-CA4D-BF92-FDFB9E837807}" type="parTrans" cxnId="{C86EE782-0B68-8045-A8FE-9ED5AA287EBF}">
      <dgm:prSet/>
      <dgm:spPr/>
      <dgm:t>
        <a:bodyPr/>
        <a:lstStyle/>
        <a:p>
          <a:endParaRPr lang="en-US"/>
        </a:p>
      </dgm:t>
    </dgm:pt>
    <dgm:pt modelId="{B91AFBBB-9926-6F4E-BE11-8626027C49EA}" type="sibTrans" cxnId="{C86EE782-0B68-8045-A8FE-9ED5AA287EBF}">
      <dgm:prSet/>
      <dgm:spPr/>
      <dgm:t>
        <a:bodyPr/>
        <a:lstStyle/>
        <a:p>
          <a:endParaRPr lang="en-US"/>
        </a:p>
      </dgm:t>
    </dgm:pt>
    <dgm:pt modelId="{79C75129-008A-9B4D-98BC-776DAA7F31CD}">
      <dgm:prSet phldrT="[Text]" custT="1"/>
      <dgm:spPr>
        <a:solidFill>
          <a:schemeClr val="accent1">
            <a:lumMod val="20000"/>
            <a:lumOff val="80000"/>
          </a:schemeClr>
        </a:solidFill>
        <a:ln>
          <a:noFill/>
        </a:ln>
      </dgm:spPr>
      <dgm:t>
        <a:bodyPr/>
        <a:lstStyle/>
        <a:p>
          <a:pPr marL="274638" lvl="1" indent="-160338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1800" i="1" dirty="0" smtClean="0">
              <a:solidFill>
                <a:schemeClr val="tx1"/>
              </a:solidFill>
            </a:rPr>
            <a:t>Absolute authority derived from</a:t>
          </a:r>
          <a:r>
            <a:rPr lang="en-US" sz="1800" i="1" baseline="0" dirty="0" smtClean="0">
              <a:solidFill>
                <a:schemeClr val="tx1"/>
              </a:solidFill>
            </a:rPr>
            <a:t> the </a:t>
          </a:r>
          <a:r>
            <a:rPr lang="en-US" sz="1800" b="1" i="1" baseline="0" dirty="0" smtClean="0">
              <a:solidFill>
                <a:srgbClr val="C00000"/>
              </a:solidFill>
            </a:rPr>
            <a:t>consent of </a:t>
          </a:r>
          <a:r>
            <a:rPr lang="en-US" sz="1800" b="1" i="1" u="sng" baseline="0" dirty="0" smtClean="0">
              <a:solidFill>
                <a:srgbClr val="C00000"/>
              </a:solidFill>
            </a:rPr>
            <a:t>individuals</a:t>
          </a:r>
          <a:endParaRPr lang="en-US" sz="1800" b="1" i="1" u="sng" dirty="0">
            <a:solidFill>
              <a:srgbClr val="C00000"/>
            </a:solidFill>
          </a:endParaRPr>
        </a:p>
      </dgm:t>
    </dgm:pt>
    <dgm:pt modelId="{3D25DF2B-C20D-6445-A2F4-6660A451AC31}" type="parTrans" cxnId="{C7146B37-5798-DB43-9C54-0E4E897BF48C}">
      <dgm:prSet/>
      <dgm:spPr/>
      <dgm:t>
        <a:bodyPr/>
        <a:lstStyle/>
        <a:p>
          <a:endParaRPr lang="en-US"/>
        </a:p>
      </dgm:t>
    </dgm:pt>
    <dgm:pt modelId="{B6925551-67BA-A54C-8658-A6CDFA20CA1B}" type="sibTrans" cxnId="{C7146B37-5798-DB43-9C54-0E4E897BF48C}">
      <dgm:prSet/>
      <dgm:spPr/>
      <dgm:t>
        <a:bodyPr/>
        <a:lstStyle/>
        <a:p>
          <a:endParaRPr lang="en-US"/>
        </a:p>
      </dgm:t>
    </dgm:pt>
    <dgm:pt modelId="{F9E9077F-8AC1-BF44-9179-F72CCC84B78C}" type="pres">
      <dgm:prSet presAssocID="{0F0C0A56-FE24-1C4E-8628-4A4D0503725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A0D859-CA64-5F4A-AE5F-676480DF4C49}" type="pres">
      <dgm:prSet presAssocID="{0F0C0A56-FE24-1C4E-8628-4A4D0503725B}" presName="bkgdShp" presStyleLbl="alignAccFollowNode1" presStyleIdx="0" presStyleCnt="1"/>
      <dgm:spPr/>
    </dgm:pt>
    <dgm:pt modelId="{6B0AA476-9BA2-8447-A3D2-F07CE5410851}" type="pres">
      <dgm:prSet presAssocID="{0F0C0A56-FE24-1C4E-8628-4A4D0503725B}" presName="linComp" presStyleCnt="0"/>
      <dgm:spPr/>
    </dgm:pt>
    <dgm:pt modelId="{D097765A-9521-9149-99D7-5C4A2DB8F88C}" type="pres">
      <dgm:prSet presAssocID="{FC3B6FC7-8E26-5146-A01A-F6231326F875}" presName="compNode" presStyleCnt="0"/>
      <dgm:spPr/>
    </dgm:pt>
    <dgm:pt modelId="{F2EFC166-123A-FB4B-B50C-5B5194D15C6E}" type="pres">
      <dgm:prSet presAssocID="{FC3B6FC7-8E26-5146-A01A-F6231326F875}" presName="node" presStyleLbl="node1" presStyleIdx="0" presStyleCnt="3" custScaleX="128503" custScaleY="129697" custLinFactNeighborX="-8928" custLinFactNeighborY="-28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DFE63B-5CEE-B94C-896C-9E3F99C85781}" type="pres">
      <dgm:prSet presAssocID="{FC3B6FC7-8E26-5146-A01A-F6231326F875}" presName="invisiNode" presStyleLbl="node1" presStyleIdx="0" presStyleCnt="3"/>
      <dgm:spPr/>
    </dgm:pt>
    <dgm:pt modelId="{F270BDF7-16C1-244D-807D-DC43C5218B53}" type="pres">
      <dgm:prSet presAssocID="{FC3B6FC7-8E26-5146-A01A-F6231326F875}" presName="imagNode" presStyleLbl="fgImgPlace1" presStyleIdx="0" presStyleCnt="3" custScaleX="128503" custScaleY="94312" custLinFactNeighborX="-8928" custLinFactNeighborY="-4754"/>
      <dgm:spPr>
        <a:solidFill>
          <a:schemeClr val="accent1">
            <a:lumMod val="50000"/>
          </a:schemeClr>
        </a:solidFill>
      </dgm:spPr>
    </dgm:pt>
    <dgm:pt modelId="{4C7432E0-1FB9-4F4F-9BAD-1A38A099C197}" type="pres">
      <dgm:prSet presAssocID="{557CB0B9-F042-C346-81D4-BEC775E4301A}" presName="sibTrans" presStyleLbl="sibTrans2D1" presStyleIdx="0" presStyleCnt="0"/>
      <dgm:spPr/>
      <dgm:t>
        <a:bodyPr/>
        <a:lstStyle/>
        <a:p>
          <a:endParaRPr lang="en-US"/>
        </a:p>
      </dgm:t>
    </dgm:pt>
    <dgm:pt modelId="{4AC417F0-6240-E244-A877-1DC15B6B0221}" type="pres">
      <dgm:prSet presAssocID="{7B5C50B6-7A61-F042-AB6C-0D8A9C70E1B3}" presName="compNode" presStyleCnt="0"/>
      <dgm:spPr/>
    </dgm:pt>
    <dgm:pt modelId="{3A751C60-E8B0-5644-8369-702F971EC186}" type="pres">
      <dgm:prSet presAssocID="{7B5C50B6-7A61-F042-AB6C-0D8A9C70E1B3}" presName="node" presStyleLbl="node1" presStyleIdx="1" presStyleCnt="3" custScaleX="146115" custScaleY="129697" custLinFactNeighborX="-685" custLinFactNeighborY="-29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EFA145-0EEB-D141-A9C8-395A93C1BF6D}" type="pres">
      <dgm:prSet presAssocID="{7B5C50B6-7A61-F042-AB6C-0D8A9C70E1B3}" presName="invisiNode" presStyleLbl="node1" presStyleIdx="1" presStyleCnt="3"/>
      <dgm:spPr/>
    </dgm:pt>
    <dgm:pt modelId="{44C46089-9996-7644-9F86-7B41590284A9}" type="pres">
      <dgm:prSet presAssocID="{7B5C50B6-7A61-F042-AB6C-0D8A9C70E1B3}" presName="imagNode" presStyleLbl="fgImgPlace1" presStyleIdx="1" presStyleCnt="3" custScaleX="146115" custScaleY="94312" custLinFactNeighborX="-685" custLinFactNeighborY="-4344"/>
      <dgm:spPr>
        <a:solidFill>
          <a:schemeClr val="accent1">
            <a:lumMod val="50000"/>
          </a:schemeClr>
        </a:solidFill>
      </dgm:spPr>
    </dgm:pt>
    <dgm:pt modelId="{A6D59F9C-3B0C-5443-93CB-D5A166C2D22A}" type="pres">
      <dgm:prSet presAssocID="{90B656FC-E8B1-0C4E-9AF8-D48F0F3E6DC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FE14D46-926B-F941-BC7A-3703098191B1}" type="pres">
      <dgm:prSet presAssocID="{24A38C3B-92D8-F04A-BA4A-281FE9A3CCA8}" presName="compNode" presStyleCnt="0"/>
      <dgm:spPr/>
    </dgm:pt>
    <dgm:pt modelId="{F0B472B0-A98F-5147-BA05-DB5E1CDF5152}" type="pres">
      <dgm:prSet presAssocID="{24A38C3B-92D8-F04A-BA4A-281FE9A3CCA8}" presName="node" presStyleLbl="node1" presStyleIdx="2" presStyleCnt="3" custScaleX="369050" custScaleY="129697" custLinFactNeighborX="6910" custLinFactNeighborY="-32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0725B9-9F6D-4548-BD79-DD00B5A2B759}" type="pres">
      <dgm:prSet presAssocID="{24A38C3B-92D8-F04A-BA4A-281FE9A3CCA8}" presName="invisiNode" presStyleLbl="node1" presStyleIdx="2" presStyleCnt="3"/>
      <dgm:spPr/>
    </dgm:pt>
    <dgm:pt modelId="{427194B3-07FC-7847-BDC2-56E16A05C3FF}" type="pres">
      <dgm:prSet presAssocID="{24A38C3B-92D8-F04A-BA4A-281FE9A3CCA8}" presName="imagNode" presStyleLbl="fgImgPlace1" presStyleIdx="2" presStyleCnt="3" custScaleX="369050" custScaleY="94312" custLinFactNeighborX="6910" custLinFactNeighborY="-5385"/>
      <dgm:spPr>
        <a:solidFill>
          <a:schemeClr val="accent1">
            <a:lumMod val="50000"/>
          </a:schemeClr>
        </a:solidFill>
      </dgm:spPr>
    </dgm:pt>
  </dgm:ptLst>
  <dgm:cxnLst>
    <dgm:cxn modelId="{5BDD8BFC-36F6-7546-AB39-EB56CB7CC345}" type="presOf" srcId="{7177A966-3FBE-E642-907E-2570FF1D9054}" destId="{F2EFC166-123A-FB4B-B50C-5B5194D15C6E}" srcOrd="0" destOrd="2" presId="urn:microsoft.com/office/officeart/2005/8/layout/pList2"/>
    <dgm:cxn modelId="{F66A8357-8D3D-604A-89FC-22C6EBB1081C}" srcId="{24A38C3B-92D8-F04A-BA4A-281FE9A3CCA8}" destId="{90F1915B-5FDA-2848-92D8-387A027F5393}" srcOrd="2" destOrd="0" parTransId="{3449C12B-D0EC-834B-A8F9-88FB4713288B}" sibTransId="{A09053AE-84AF-5048-93D1-0CAE3CB172D8}"/>
    <dgm:cxn modelId="{A04412BD-7F24-8F4F-BE55-C2D02128C4BD}" srcId="{0F0C0A56-FE24-1C4E-8628-4A4D0503725B}" destId="{FC3B6FC7-8E26-5146-A01A-F6231326F875}" srcOrd="0" destOrd="0" parTransId="{CDC5F964-49B0-704F-BE1C-2BD1AE2778B1}" sibTransId="{557CB0B9-F042-C346-81D4-BEC775E4301A}"/>
    <dgm:cxn modelId="{2FC706F2-6CDB-5A4D-A24C-1E83C6B9EECA}" type="presOf" srcId="{BC60B905-7A37-7445-B7BE-240EE34257C3}" destId="{F0B472B0-A98F-5147-BA05-DB5E1CDF5152}" srcOrd="0" destOrd="4" presId="urn:microsoft.com/office/officeart/2005/8/layout/pList2"/>
    <dgm:cxn modelId="{C7146B37-5798-DB43-9C54-0E4E897BF48C}" srcId="{24A38C3B-92D8-F04A-BA4A-281FE9A3CCA8}" destId="{79C75129-008A-9B4D-98BC-776DAA7F31CD}" srcOrd="4" destOrd="0" parTransId="{3D25DF2B-C20D-6445-A2F4-6660A451AC31}" sibTransId="{B6925551-67BA-A54C-8658-A6CDFA20CA1B}"/>
    <dgm:cxn modelId="{7906DFEC-F153-A44D-B6EF-037BE3B81652}" type="presOf" srcId="{1B16B993-AC93-B44D-8638-A43CFB2CD2C1}" destId="{F0B472B0-A98F-5147-BA05-DB5E1CDF5152}" srcOrd="0" destOrd="1" presId="urn:microsoft.com/office/officeart/2005/8/layout/pList2"/>
    <dgm:cxn modelId="{211123E7-5331-B443-91EA-F5BECC8CD6A8}" srcId="{0F0C0A56-FE24-1C4E-8628-4A4D0503725B}" destId="{7B5C50B6-7A61-F042-AB6C-0D8A9C70E1B3}" srcOrd="1" destOrd="0" parTransId="{186106A8-16F8-4941-9990-DB8DB4B11A33}" sibTransId="{90B656FC-E8B1-0C4E-9AF8-D48F0F3E6DCB}"/>
    <dgm:cxn modelId="{3B3986B0-993E-2E4C-BAD8-8A64B0146311}" srcId="{24A38C3B-92D8-F04A-BA4A-281FE9A3CCA8}" destId="{BC60B905-7A37-7445-B7BE-240EE34257C3}" srcOrd="3" destOrd="0" parTransId="{2087A917-3B5A-4940-84EF-54BBDE7A2331}" sibTransId="{4C329C03-73F2-B04A-B53F-09595F016688}"/>
    <dgm:cxn modelId="{02402DCA-17AA-1545-BCAC-A1400213BCE7}" srcId="{FC3B6FC7-8E26-5146-A01A-F6231326F875}" destId="{7B863E1F-B5B2-A844-8090-20F9D45F3FF0}" srcOrd="0" destOrd="0" parTransId="{B7C8FA49-BCB7-8043-8163-AEF1AA0F5057}" sibTransId="{DF737531-AAA6-3C43-BCA8-E5EFFDFAB929}"/>
    <dgm:cxn modelId="{B1E6E20B-A22B-6345-B648-35382ACE25D7}" type="presOf" srcId="{90F1915B-5FDA-2848-92D8-387A027F5393}" destId="{F0B472B0-A98F-5147-BA05-DB5E1CDF5152}" srcOrd="0" destOrd="3" presId="urn:microsoft.com/office/officeart/2005/8/layout/pList2"/>
    <dgm:cxn modelId="{EF72A4F7-D2FB-C343-9996-283C308F7E00}" type="presOf" srcId="{90B656FC-E8B1-0C4E-9AF8-D48F0F3E6DCB}" destId="{A6D59F9C-3B0C-5443-93CB-D5A166C2D22A}" srcOrd="0" destOrd="0" presId="urn:microsoft.com/office/officeart/2005/8/layout/pList2"/>
    <dgm:cxn modelId="{C86EE782-0B68-8045-A8FE-9ED5AA287EBF}" srcId="{24A38C3B-92D8-F04A-BA4A-281FE9A3CCA8}" destId="{3A66C90C-2C5B-0248-B3BF-14BB8DF05513}" srcOrd="5" destOrd="0" parTransId="{93161C0D-2532-CA4D-BF92-FDFB9E837807}" sibTransId="{B91AFBBB-9926-6F4E-BE11-8626027C49EA}"/>
    <dgm:cxn modelId="{284C5E2D-6F78-A545-93CF-85ED50E9125A}" type="presOf" srcId="{79C75129-008A-9B4D-98BC-776DAA7F31CD}" destId="{F0B472B0-A98F-5147-BA05-DB5E1CDF5152}" srcOrd="0" destOrd="5" presId="urn:microsoft.com/office/officeart/2005/8/layout/pList2"/>
    <dgm:cxn modelId="{49B4FF02-D497-484A-8C10-4F07B6412828}" type="presOf" srcId="{557CB0B9-F042-C346-81D4-BEC775E4301A}" destId="{4C7432E0-1FB9-4F4F-9BAD-1A38A099C197}" srcOrd="0" destOrd="0" presId="urn:microsoft.com/office/officeart/2005/8/layout/pList2"/>
    <dgm:cxn modelId="{8CB07CD5-B7D4-2148-B0C2-FF5A254C06AE}" type="presOf" srcId="{7B5C50B6-7A61-F042-AB6C-0D8A9C70E1B3}" destId="{3A751C60-E8B0-5644-8369-702F971EC186}" srcOrd="0" destOrd="0" presId="urn:microsoft.com/office/officeart/2005/8/layout/pList2"/>
    <dgm:cxn modelId="{A70DB6FC-4A60-0E48-96CF-34F244151B3F}" type="presOf" srcId="{D9FC2938-F6B5-8241-B271-DC65330DBB79}" destId="{3A751C60-E8B0-5644-8369-702F971EC186}" srcOrd="0" destOrd="1" presId="urn:microsoft.com/office/officeart/2005/8/layout/pList2"/>
    <dgm:cxn modelId="{08188806-818C-E94A-89BC-85BDBEB9E23E}" type="presOf" srcId="{3A66C90C-2C5B-0248-B3BF-14BB8DF05513}" destId="{F0B472B0-A98F-5147-BA05-DB5E1CDF5152}" srcOrd="0" destOrd="6" presId="urn:microsoft.com/office/officeart/2005/8/layout/pList2"/>
    <dgm:cxn modelId="{DA763721-657D-9B4F-8C2D-14227667DE68}" srcId="{24A38C3B-92D8-F04A-BA4A-281FE9A3CCA8}" destId="{1B16B993-AC93-B44D-8638-A43CFB2CD2C1}" srcOrd="0" destOrd="0" parTransId="{3085925D-061F-4044-B245-8AE9DB2B7CB7}" sibTransId="{63603791-5D78-214E-AA97-12C6F17E13D7}"/>
    <dgm:cxn modelId="{72BC42BF-CCBB-9140-9181-F58AD4133E91}" type="presOf" srcId="{0F0C0A56-FE24-1C4E-8628-4A4D0503725B}" destId="{F9E9077F-8AC1-BF44-9179-F72CCC84B78C}" srcOrd="0" destOrd="0" presId="urn:microsoft.com/office/officeart/2005/8/layout/pList2"/>
    <dgm:cxn modelId="{68CB667E-DD2B-8048-A281-EA8E55D365CE}" srcId="{24A38C3B-92D8-F04A-BA4A-281FE9A3CCA8}" destId="{F0EFA567-C33D-AB46-8605-BB8A57C5684B}" srcOrd="1" destOrd="0" parTransId="{923E3652-B418-0643-B40C-7EC9925341DB}" sibTransId="{3CEB07FD-4EC2-4A41-B3AE-1A16D868805C}"/>
    <dgm:cxn modelId="{1F487333-A4C8-2F49-8A92-1C4BF766AD41}" type="presOf" srcId="{F0EFA567-C33D-AB46-8605-BB8A57C5684B}" destId="{F0B472B0-A98F-5147-BA05-DB5E1CDF5152}" srcOrd="0" destOrd="2" presId="urn:microsoft.com/office/officeart/2005/8/layout/pList2"/>
    <dgm:cxn modelId="{62EF9726-6A16-DE4C-8ED6-C7889ED04867}" srcId="{7B5C50B6-7A61-F042-AB6C-0D8A9C70E1B3}" destId="{D9FC2938-F6B5-8241-B271-DC65330DBB79}" srcOrd="0" destOrd="0" parTransId="{0D0C3062-A25E-4841-B941-456FD867159E}" sibTransId="{22A43620-C1A0-9347-B239-FF410DF6A047}"/>
    <dgm:cxn modelId="{1940A70E-418F-CE4A-ACB6-B8DABB965C43}" type="presOf" srcId="{7B863E1F-B5B2-A844-8090-20F9D45F3FF0}" destId="{F2EFC166-123A-FB4B-B50C-5B5194D15C6E}" srcOrd="0" destOrd="1" presId="urn:microsoft.com/office/officeart/2005/8/layout/pList2"/>
    <dgm:cxn modelId="{7239C4D3-6757-424E-ABB1-4B03455FB4DB}" type="presOf" srcId="{24A38C3B-92D8-F04A-BA4A-281FE9A3CCA8}" destId="{F0B472B0-A98F-5147-BA05-DB5E1CDF5152}" srcOrd="0" destOrd="0" presId="urn:microsoft.com/office/officeart/2005/8/layout/pList2"/>
    <dgm:cxn modelId="{3FE64BF5-D443-6145-A18B-D4C199EA6F1C}" srcId="{0F0C0A56-FE24-1C4E-8628-4A4D0503725B}" destId="{24A38C3B-92D8-F04A-BA4A-281FE9A3CCA8}" srcOrd="2" destOrd="0" parTransId="{BDE10B00-117D-C34A-8851-4E237B7E8BFD}" sibTransId="{CB7BED9E-184D-7940-81EF-D6F014F6B0F7}"/>
    <dgm:cxn modelId="{E1652835-D5A1-2C4B-B667-B005FDE59903}" srcId="{FC3B6FC7-8E26-5146-A01A-F6231326F875}" destId="{7177A966-3FBE-E642-907E-2570FF1D9054}" srcOrd="1" destOrd="0" parTransId="{5D7F8F0A-8CE6-3B49-A7BE-7B716979E9A1}" sibTransId="{78E378BE-4CF8-1B47-BE4A-1DCADADD7A6E}"/>
    <dgm:cxn modelId="{EF797398-C813-EE45-81D4-589A35749BA8}" type="presOf" srcId="{FC3B6FC7-8E26-5146-A01A-F6231326F875}" destId="{F2EFC166-123A-FB4B-B50C-5B5194D15C6E}" srcOrd="0" destOrd="0" presId="urn:microsoft.com/office/officeart/2005/8/layout/pList2"/>
    <dgm:cxn modelId="{B39868BD-BBA2-DD44-BDB4-87001C304B52}" type="presParOf" srcId="{F9E9077F-8AC1-BF44-9179-F72CCC84B78C}" destId="{20A0D859-CA64-5F4A-AE5F-676480DF4C49}" srcOrd="0" destOrd="0" presId="urn:microsoft.com/office/officeart/2005/8/layout/pList2"/>
    <dgm:cxn modelId="{EB6DF725-4AD5-8146-8E2B-875ACEF76F9C}" type="presParOf" srcId="{F9E9077F-8AC1-BF44-9179-F72CCC84B78C}" destId="{6B0AA476-9BA2-8447-A3D2-F07CE5410851}" srcOrd="1" destOrd="0" presId="urn:microsoft.com/office/officeart/2005/8/layout/pList2"/>
    <dgm:cxn modelId="{3B751A06-951E-864E-BF2C-339ED8FFAA92}" type="presParOf" srcId="{6B0AA476-9BA2-8447-A3D2-F07CE5410851}" destId="{D097765A-9521-9149-99D7-5C4A2DB8F88C}" srcOrd="0" destOrd="0" presId="urn:microsoft.com/office/officeart/2005/8/layout/pList2"/>
    <dgm:cxn modelId="{AD4C5E2A-026D-BB4C-8018-EF4D7E690318}" type="presParOf" srcId="{D097765A-9521-9149-99D7-5C4A2DB8F88C}" destId="{F2EFC166-123A-FB4B-B50C-5B5194D15C6E}" srcOrd="0" destOrd="0" presId="urn:microsoft.com/office/officeart/2005/8/layout/pList2"/>
    <dgm:cxn modelId="{DCF95F6F-2869-B54F-A9A3-CC9F98839521}" type="presParOf" srcId="{D097765A-9521-9149-99D7-5C4A2DB8F88C}" destId="{CFDFE63B-5CEE-B94C-896C-9E3F99C85781}" srcOrd="1" destOrd="0" presId="urn:microsoft.com/office/officeart/2005/8/layout/pList2"/>
    <dgm:cxn modelId="{840B601D-2F9B-D543-BA47-5E9B6773D3E4}" type="presParOf" srcId="{D097765A-9521-9149-99D7-5C4A2DB8F88C}" destId="{F270BDF7-16C1-244D-807D-DC43C5218B53}" srcOrd="2" destOrd="0" presId="urn:microsoft.com/office/officeart/2005/8/layout/pList2"/>
    <dgm:cxn modelId="{EECEDCF7-7004-CF43-AAD8-3D7B5CD1F991}" type="presParOf" srcId="{6B0AA476-9BA2-8447-A3D2-F07CE5410851}" destId="{4C7432E0-1FB9-4F4F-9BAD-1A38A099C197}" srcOrd="1" destOrd="0" presId="urn:microsoft.com/office/officeart/2005/8/layout/pList2"/>
    <dgm:cxn modelId="{639E4A5C-F459-1842-BC11-B92FDC206911}" type="presParOf" srcId="{6B0AA476-9BA2-8447-A3D2-F07CE5410851}" destId="{4AC417F0-6240-E244-A877-1DC15B6B0221}" srcOrd="2" destOrd="0" presId="urn:microsoft.com/office/officeart/2005/8/layout/pList2"/>
    <dgm:cxn modelId="{645B8485-5CF2-DF4F-ACA7-21FFA48D793A}" type="presParOf" srcId="{4AC417F0-6240-E244-A877-1DC15B6B0221}" destId="{3A751C60-E8B0-5644-8369-702F971EC186}" srcOrd="0" destOrd="0" presId="urn:microsoft.com/office/officeart/2005/8/layout/pList2"/>
    <dgm:cxn modelId="{1FC8C57F-9B34-D148-805E-DD7F29577AEE}" type="presParOf" srcId="{4AC417F0-6240-E244-A877-1DC15B6B0221}" destId="{FBEFA145-0EEB-D141-A9C8-395A93C1BF6D}" srcOrd="1" destOrd="0" presId="urn:microsoft.com/office/officeart/2005/8/layout/pList2"/>
    <dgm:cxn modelId="{B60DBFEB-7ACD-8C49-991F-9B32F8A6576D}" type="presParOf" srcId="{4AC417F0-6240-E244-A877-1DC15B6B0221}" destId="{44C46089-9996-7644-9F86-7B41590284A9}" srcOrd="2" destOrd="0" presId="urn:microsoft.com/office/officeart/2005/8/layout/pList2"/>
    <dgm:cxn modelId="{A3BD9B1A-DDF4-104A-96DF-7FB13B2EF328}" type="presParOf" srcId="{6B0AA476-9BA2-8447-A3D2-F07CE5410851}" destId="{A6D59F9C-3B0C-5443-93CB-D5A166C2D22A}" srcOrd="3" destOrd="0" presId="urn:microsoft.com/office/officeart/2005/8/layout/pList2"/>
    <dgm:cxn modelId="{C8FDF9FB-E83A-504F-9C4F-65C9455D5D0B}" type="presParOf" srcId="{6B0AA476-9BA2-8447-A3D2-F07CE5410851}" destId="{BFE14D46-926B-F941-BC7A-3703098191B1}" srcOrd="4" destOrd="0" presId="urn:microsoft.com/office/officeart/2005/8/layout/pList2"/>
    <dgm:cxn modelId="{286D2BC1-BF09-5B49-B620-1C4920883CF6}" type="presParOf" srcId="{BFE14D46-926B-F941-BC7A-3703098191B1}" destId="{F0B472B0-A98F-5147-BA05-DB5E1CDF5152}" srcOrd="0" destOrd="0" presId="urn:microsoft.com/office/officeart/2005/8/layout/pList2"/>
    <dgm:cxn modelId="{FF5216EF-0B9A-9F44-8489-881C48423959}" type="presParOf" srcId="{BFE14D46-926B-F941-BC7A-3703098191B1}" destId="{470725B9-9F6D-4548-BD79-DD00B5A2B759}" srcOrd="1" destOrd="0" presId="urn:microsoft.com/office/officeart/2005/8/layout/pList2"/>
    <dgm:cxn modelId="{F1192EE2-E642-9B4D-81E4-DA8D7D0E6915}" type="presParOf" srcId="{BFE14D46-926B-F941-BC7A-3703098191B1}" destId="{427194B3-07FC-7847-BDC2-56E16A05C3FF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1622E5-4380-1047-80A5-A8C113AAAFD0}" type="doc">
      <dgm:prSet loTypeId="urn:microsoft.com/office/officeart/2005/8/layout/vList3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8BCB48-F2E9-2F4E-B9F8-370DB2977A85}">
      <dgm:prSet phldrT="[Text]" custT="1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en-US" altLang="en-US" sz="2800" dirty="0" smtClean="0">
              <a:solidFill>
                <a:schemeClr val="tx1"/>
              </a:solidFill>
              <a:latin typeface="Calibri" charset="0"/>
            </a:rPr>
            <a:t>Reaction </a:t>
          </a:r>
          <a:r>
            <a:rPr lang="en-US" altLang="en-US" sz="2800" u="sng" dirty="0" smtClean="0">
              <a:solidFill>
                <a:schemeClr val="tx1"/>
              </a:solidFill>
              <a:latin typeface="Calibri" charset="0"/>
            </a:rPr>
            <a:t>against</a:t>
          </a:r>
          <a:r>
            <a:rPr lang="en-US" altLang="en-US" sz="2800" dirty="0" smtClean="0">
              <a:solidFill>
                <a:schemeClr val="tx1"/>
              </a:solidFill>
              <a:latin typeface="Calibri" charset="0"/>
            </a:rPr>
            <a:t> French mercantilism.</a:t>
          </a:r>
          <a:endParaRPr lang="en-US" sz="2800" dirty="0">
            <a:solidFill>
              <a:schemeClr val="tx1"/>
            </a:solidFill>
          </a:endParaRPr>
        </a:p>
      </dgm:t>
    </dgm:pt>
    <dgm:pt modelId="{509DEF8C-ABAC-E24F-A081-98E015F8E123}" type="parTrans" cxnId="{A933333F-6056-A146-B630-B63F11D6A3F1}">
      <dgm:prSet/>
      <dgm:spPr/>
      <dgm:t>
        <a:bodyPr/>
        <a:lstStyle/>
        <a:p>
          <a:endParaRPr lang="en-US"/>
        </a:p>
      </dgm:t>
    </dgm:pt>
    <dgm:pt modelId="{51AE5393-434F-6A42-B105-4F21E02FB666}" type="sibTrans" cxnId="{A933333F-6056-A146-B630-B63F11D6A3F1}">
      <dgm:prSet/>
      <dgm:spPr/>
      <dgm:t>
        <a:bodyPr/>
        <a:lstStyle/>
        <a:p>
          <a:endParaRPr lang="en-US"/>
        </a:p>
      </dgm:t>
    </dgm:pt>
    <dgm:pt modelId="{5E800386-ABC4-D740-B46B-66408FF165E5}">
      <dgm:prSet custT="1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en-US" altLang="en-US" sz="2800" dirty="0" smtClean="0">
              <a:solidFill>
                <a:schemeClr val="tx1"/>
              </a:solidFill>
              <a:latin typeface="Calibri" charset="0"/>
            </a:rPr>
            <a:t>Agriculture is the origin of </a:t>
          </a:r>
          <a:r>
            <a:rPr lang="en-US" altLang="en-US" sz="2800" b="1" i="1" dirty="0" smtClean="0">
              <a:solidFill>
                <a:schemeClr val="tx1"/>
              </a:solidFill>
              <a:latin typeface="Calibri" charset="0"/>
            </a:rPr>
            <a:t>‘wealth’.</a:t>
          </a:r>
          <a:endParaRPr lang="en-US" altLang="en-US" sz="2800" b="1" i="1" dirty="0">
            <a:solidFill>
              <a:schemeClr val="tx1"/>
            </a:solidFill>
            <a:latin typeface="Calibri" charset="0"/>
          </a:endParaRPr>
        </a:p>
      </dgm:t>
    </dgm:pt>
    <dgm:pt modelId="{CE8B14E8-28CE-6349-AFFA-A5B8465DFA8C}" type="parTrans" cxnId="{B31786F7-BA76-6C44-B2E1-5B4A22041E86}">
      <dgm:prSet/>
      <dgm:spPr/>
      <dgm:t>
        <a:bodyPr/>
        <a:lstStyle/>
        <a:p>
          <a:endParaRPr lang="en-US"/>
        </a:p>
      </dgm:t>
    </dgm:pt>
    <dgm:pt modelId="{5ABE298D-9F79-894A-8EB1-E8A94FF79D11}" type="sibTrans" cxnId="{B31786F7-BA76-6C44-B2E1-5B4A22041E86}">
      <dgm:prSet/>
      <dgm:spPr/>
      <dgm:t>
        <a:bodyPr/>
        <a:lstStyle/>
        <a:p>
          <a:endParaRPr lang="en-US"/>
        </a:p>
      </dgm:t>
    </dgm:pt>
    <dgm:pt modelId="{ED7E99C4-F3F3-8D46-9D87-82EFFE3A5BE9}">
      <dgm:prSet custT="1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en-US" altLang="en-US" sz="2600" dirty="0" smtClean="0">
              <a:solidFill>
                <a:schemeClr val="tx1"/>
              </a:solidFill>
              <a:latin typeface="Calibri" charset="0"/>
            </a:rPr>
            <a:t>Manufacturing and commerce </a:t>
          </a:r>
          <a:br>
            <a:rPr lang="en-US" altLang="en-US" sz="2600" dirty="0" smtClean="0">
              <a:solidFill>
                <a:schemeClr val="tx1"/>
              </a:solidFill>
              <a:latin typeface="Calibri" charset="0"/>
            </a:rPr>
          </a:br>
          <a:r>
            <a:rPr lang="en-US" altLang="en-US" sz="2600" dirty="0" smtClean="0">
              <a:solidFill>
                <a:schemeClr val="tx1"/>
              </a:solidFill>
              <a:latin typeface="Calibri" charset="0"/>
            </a:rPr>
            <a:t>only </a:t>
          </a:r>
          <a:r>
            <a:rPr lang="en-US" altLang="en-US" sz="2600" dirty="0" smtClean="0">
              <a:solidFill>
                <a:srgbClr val="C00000"/>
              </a:solidFill>
              <a:latin typeface="Calibri" charset="0"/>
            </a:rPr>
            <a:t>change forms </a:t>
          </a:r>
          <a:r>
            <a:rPr lang="en-US" altLang="en-US" sz="2600" dirty="0" smtClean="0">
              <a:solidFill>
                <a:schemeClr val="tx1"/>
              </a:solidFill>
              <a:latin typeface="Calibri" charset="0"/>
            </a:rPr>
            <a:t>and </a:t>
          </a:r>
          <a:r>
            <a:rPr lang="en-US" altLang="en-US" sz="2600" dirty="0" smtClean="0">
              <a:solidFill>
                <a:srgbClr val="C00000"/>
              </a:solidFill>
              <a:latin typeface="Calibri" charset="0"/>
            </a:rPr>
            <a:t>move things</a:t>
          </a:r>
          <a:r>
            <a:rPr lang="en-US" altLang="en-US" sz="2600" dirty="0" smtClean="0">
              <a:solidFill>
                <a:schemeClr val="tx1"/>
              </a:solidFill>
              <a:latin typeface="Calibri" charset="0"/>
            </a:rPr>
            <a:t>.</a:t>
          </a:r>
          <a:endParaRPr lang="en-US" altLang="en-US" sz="2600" dirty="0">
            <a:solidFill>
              <a:schemeClr val="tx1"/>
            </a:solidFill>
            <a:latin typeface="Calibri" charset="0"/>
          </a:endParaRPr>
        </a:p>
      </dgm:t>
    </dgm:pt>
    <dgm:pt modelId="{FEC52204-BAF5-C54C-AFC1-708E4CD257C0}" type="parTrans" cxnId="{335DC30A-81F0-1F40-8CC0-C8CEC90D7524}">
      <dgm:prSet/>
      <dgm:spPr/>
      <dgm:t>
        <a:bodyPr/>
        <a:lstStyle/>
        <a:p>
          <a:endParaRPr lang="en-US"/>
        </a:p>
      </dgm:t>
    </dgm:pt>
    <dgm:pt modelId="{9F729B8F-3DD0-0C4C-9D80-55AC1CEA60D5}" type="sibTrans" cxnId="{335DC30A-81F0-1F40-8CC0-C8CEC90D7524}">
      <dgm:prSet/>
      <dgm:spPr/>
      <dgm:t>
        <a:bodyPr/>
        <a:lstStyle/>
        <a:p>
          <a:endParaRPr lang="en-US"/>
        </a:p>
      </dgm:t>
    </dgm:pt>
    <dgm:pt modelId="{611F55EB-845A-8944-9969-AF01F7EF5833}">
      <dgm:prSet custT="1"/>
      <dgm:spPr>
        <a:solidFill>
          <a:schemeClr val="accent1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en-US" altLang="en-US" sz="2600" b="1" dirty="0" smtClean="0">
              <a:solidFill>
                <a:schemeClr val="accent5"/>
              </a:solidFill>
              <a:latin typeface="Calibri" charset="0"/>
            </a:rPr>
            <a:t>Laissez-faire, laissez-passer</a:t>
          </a:r>
          <a:r>
            <a:rPr lang="en-US" altLang="en-US" sz="2600" b="0" dirty="0" smtClean="0">
              <a:solidFill>
                <a:schemeClr val="accent5"/>
              </a:solidFill>
              <a:latin typeface="Calibri" charset="0"/>
            </a:rPr>
            <a:t/>
          </a:r>
          <a:br>
            <a:rPr lang="en-US" altLang="en-US" sz="2600" b="0" dirty="0" smtClean="0">
              <a:solidFill>
                <a:schemeClr val="accent5"/>
              </a:solidFill>
              <a:latin typeface="Calibri" charset="0"/>
            </a:rPr>
          </a:br>
          <a:r>
            <a:rPr lang="en-US" altLang="en-US" sz="2600" dirty="0" smtClean="0">
              <a:solidFill>
                <a:schemeClr val="tx1"/>
              </a:solidFill>
              <a:latin typeface="Calibri" charset="0"/>
            </a:rPr>
            <a:t>Let people do as they please without government interference.</a:t>
          </a:r>
          <a:endParaRPr lang="en-US" altLang="en-US" sz="2600" dirty="0">
            <a:solidFill>
              <a:schemeClr val="tx1"/>
            </a:solidFill>
            <a:latin typeface="Calibri" charset="0"/>
          </a:endParaRPr>
        </a:p>
      </dgm:t>
    </dgm:pt>
    <dgm:pt modelId="{1656D598-44F7-D645-9F84-310279F3602D}" type="parTrans" cxnId="{79F486D5-3C05-9E44-B3F9-90A60FA19EEA}">
      <dgm:prSet/>
      <dgm:spPr/>
      <dgm:t>
        <a:bodyPr/>
        <a:lstStyle/>
        <a:p>
          <a:endParaRPr lang="en-US"/>
        </a:p>
      </dgm:t>
    </dgm:pt>
    <dgm:pt modelId="{ED98C16F-77A3-FC40-B28E-A86D2B957886}" type="sibTrans" cxnId="{79F486D5-3C05-9E44-B3F9-90A60FA19EEA}">
      <dgm:prSet/>
      <dgm:spPr/>
      <dgm:t>
        <a:bodyPr/>
        <a:lstStyle/>
        <a:p>
          <a:endParaRPr lang="en-US"/>
        </a:p>
      </dgm:t>
    </dgm:pt>
    <dgm:pt modelId="{B56FF5A3-778C-0A4B-8515-0B6A4612095C}" type="pres">
      <dgm:prSet presAssocID="{8F1622E5-4380-1047-80A5-A8C113AAAFD0}" presName="linearFlow" presStyleCnt="0">
        <dgm:presLayoutVars>
          <dgm:dir/>
          <dgm:resizeHandles val="exact"/>
        </dgm:presLayoutVars>
      </dgm:prSet>
      <dgm:spPr/>
    </dgm:pt>
    <dgm:pt modelId="{ED2D0677-5710-3B4B-86A6-B8B545F0E6F5}" type="pres">
      <dgm:prSet presAssocID="{4F8BCB48-F2E9-2F4E-B9F8-370DB2977A85}" presName="composite" presStyleCnt="0"/>
      <dgm:spPr/>
    </dgm:pt>
    <dgm:pt modelId="{7C7849EE-AAA8-D14C-8895-2810A849F85A}" type="pres">
      <dgm:prSet presAssocID="{4F8BCB48-F2E9-2F4E-B9F8-370DB2977A85}" presName="imgShp" presStyleLbl="fgImgPlace1" presStyleIdx="0" presStyleCnt="4" custLinFactX="-54049" custLinFactNeighborX="-100000" custLinFactNeighborY="11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>
          <a:solidFill>
            <a:schemeClr val="accent1">
              <a:lumMod val="40000"/>
              <a:lumOff val="60000"/>
            </a:schemeClr>
          </a:solidFill>
        </a:ln>
      </dgm:spPr>
    </dgm:pt>
    <dgm:pt modelId="{37321D30-2EA3-0847-AA87-60EA7AA615DB}" type="pres">
      <dgm:prSet presAssocID="{4F8BCB48-F2E9-2F4E-B9F8-370DB2977A85}" presName="txShp" presStyleLbl="node1" presStyleIdx="0" presStyleCnt="4" custScaleX="1295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CCE46E-977A-5E46-9BA2-3F6DFC3CEC11}" type="pres">
      <dgm:prSet presAssocID="{51AE5393-434F-6A42-B105-4F21E02FB666}" presName="spacing" presStyleCnt="0"/>
      <dgm:spPr/>
    </dgm:pt>
    <dgm:pt modelId="{F3C13C24-E929-0948-8556-BC50B06D1523}" type="pres">
      <dgm:prSet presAssocID="{5E800386-ABC4-D740-B46B-66408FF165E5}" presName="composite" presStyleCnt="0"/>
      <dgm:spPr/>
    </dgm:pt>
    <dgm:pt modelId="{59D30E01-7C56-CA40-A9FB-767FF2D6DEC1}" type="pres">
      <dgm:prSet presAssocID="{5E800386-ABC4-D740-B46B-66408FF165E5}" presName="imgShp" presStyleLbl="fgImgPlace1" presStyleIdx="1" presStyleCnt="4" custLinFactX="-54049" custLinFactNeighborX="-100000" custLinFactNeighborY="-659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>
          <a:solidFill>
            <a:schemeClr val="accent1">
              <a:lumMod val="40000"/>
              <a:lumOff val="60000"/>
            </a:schemeClr>
          </a:solidFill>
        </a:ln>
      </dgm:spPr>
    </dgm:pt>
    <dgm:pt modelId="{27C8E77F-E743-0549-9BF0-80462D48F797}" type="pres">
      <dgm:prSet presAssocID="{5E800386-ABC4-D740-B46B-66408FF165E5}" presName="txShp" presStyleLbl="node1" presStyleIdx="1" presStyleCnt="4" custScaleX="129569" custLinFactNeighborY="-6708">
        <dgm:presLayoutVars>
          <dgm:bulletEnabled val="1"/>
        </dgm:presLayoutVars>
      </dgm:prSet>
      <dgm:spPr/>
    </dgm:pt>
    <dgm:pt modelId="{BD321F1B-F61D-C14D-8CA7-3F8D360D5A24}" type="pres">
      <dgm:prSet presAssocID="{5ABE298D-9F79-894A-8EB1-E8A94FF79D11}" presName="spacing" presStyleCnt="0"/>
      <dgm:spPr/>
    </dgm:pt>
    <dgm:pt modelId="{9BA20BCC-A7B7-C849-B0E4-8A21F0E395CB}" type="pres">
      <dgm:prSet presAssocID="{ED7E99C4-F3F3-8D46-9D87-82EFFE3A5BE9}" presName="composite" presStyleCnt="0"/>
      <dgm:spPr/>
    </dgm:pt>
    <dgm:pt modelId="{04A7CB3F-0EB9-8749-97FE-67F17C593969}" type="pres">
      <dgm:prSet presAssocID="{ED7E99C4-F3F3-8D46-9D87-82EFFE3A5BE9}" presName="imgShp" presStyleLbl="fgImgPlace1" presStyleIdx="2" presStyleCnt="4" custLinFactX="-54049" custLinFactNeighborX="-100000" custLinFactNeighborY="-1162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15875">
          <a:solidFill>
            <a:schemeClr val="accent1">
              <a:lumMod val="40000"/>
              <a:lumOff val="60000"/>
            </a:schemeClr>
          </a:solidFill>
        </a:ln>
      </dgm:spPr>
    </dgm:pt>
    <dgm:pt modelId="{DED374BB-CD44-3443-95D3-D2D504E67F90}" type="pres">
      <dgm:prSet presAssocID="{ED7E99C4-F3F3-8D46-9D87-82EFFE3A5BE9}" presName="txShp" presStyleLbl="node1" presStyleIdx="2" presStyleCnt="4" custScaleX="129569" custLinFactNeighborY="-11739">
        <dgm:presLayoutVars>
          <dgm:bulletEnabled val="1"/>
        </dgm:presLayoutVars>
      </dgm:prSet>
      <dgm:spPr/>
    </dgm:pt>
    <dgm:pt modelId="{279B7E9F-1539-FE4D-A75B-A2F7EFC44202}" type="pres">
      <dgm:prSet presAssocID="{9F729B8F-3DD0-0C4C-9D80-55AC1CEA60D5}" presName="spacing" presStyleCnt="0"/>
      <dgm:spPr/>
    </dgm:pt>
    <dgm:pt modelId="{E896602F-C6EA-6A4B-AA54-672A4EC876F8}" type="pres">
      <dgm:prSet presAssocID="{611F55EB-845A-8944-9969-AF01F7EF5833}" presName="composite" presStyleCnt="0"/>
      <dgm:spPr/>
    </dgm:pt>
    <dgm:pt modelId="{2D892207-9D39-7F46-821C-925BC2706675}" type="pres">
      <dgm:prSet presAssocID="{611F55EB-845A-8944-9969-AF01F7EF5833}" presName="imgShp" presStyleLbl="fgImgPlace1" presStyleIdx="3" presStyleCnt="4" custLinFactX="-54049" custLinFactNeighborX="-100000" custLinFactNeighborY="-1497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>
          <a:solidFill>
            <a:schemeClr val="accent1">
              <a:lumMod val="40000"/>
              <a:lumOff val="60000"/>
            </a:schemeClr>
          </a:solidFill>
        </a:ln>
      </dgm:spPr>
    </dgm:pt>
    <dgm:pt modelId="{08CFABFD-172A-7A41-B0AB-9FBC59338A24}" type="pres">
      <dgm:prSet presAssocID="{611F55EB-845A-8944-9969-AF01F7EF5833}" presName="txShp" presStyleLbl="node1" presStyleIdx="3" presStyleCnt="4" custScaleX="129569" custLinFactNeighborY="-15093">
        <dgm:presLayoutVars>
          <dgm:bulletEnabled val="1"/>
        </dgm:presLayoutVars>
      </dgm:prSet>
      <dgm:spPr/>
    </dgm:pt>
  </dgm:ptLst>
  <dgm:cxnLst>
    <dgm:cxn modelId="{86AF5CBE-8D70-F14D-9E26-A9412F9EC19C}" type="presOf" srcId="{4F8BCB48-F2E9-2F4E-B9F8-370DB2977A85}" destId="{37321D30-2EA3-0847-AA87-60EA7AA615DB}" srcOrd="0" destOrd="0" presId="urn:microsoft.com/office/officeart/2005/8/layout/vList3"/>
    <dgm:cxn modelId="{BE9440EA-C83A-CE48-A10E-9170ABF77E32}" type="presOf" srcId="{5E800386-ABC4-D740-B46B-66408FF165E5}" destId="{27C8E77F-E743-0549-9BF0-80462D48F797}" srcOrd="0" destOrd="0" presId="urn:microsoft.com/office/officeart/2005/8/layout/vList3"/>
    <dgm:cxn modelId="{7206F84F-A9D3-B247-BA7C-8B7D6F169422}" type="presOf" srcId="{611F55EB-845A-8944-9969-AF01F7EF5833}" destId="{08CFABFD-172A-7A41-B0AB-9FBC59338A24}" srcOrd="0" destOrd="0" presId="urn:microsoft.com/office/officeart/2005/8/layout/vList3"/>
    <dgm:cxn modelId="{A6722DAC-F042-7F49-A95F-8AC8E2CCE8B7}" type="presOf" srcId="{8F1622E5-4380-1047-80A5-A8C113AAAFD0}" destId="{B56FF5A3-778C-0A4B-8515-0B6A4612095C}" srcOrd="0" destOrd="0" presId="urn:microsoft.com/office/officeart/2005/8/layout/vList3"/>
    <dgm:cxn modelId="{335DC30A-81F0-1F40-8CC0-C8CEC90D7524}" srcId="{8F1622E5-4380-1047-80A5-A8C113AAAFD0}" destId="{ED7E99C4-F3F3-8D46-9D87-82EFFE3A5BE9}" srcOrd="2" destOrd="0" parTransId="{FEC52204-BAF5-C54C-AFC1-708E4CD257C0}" sibTransId="{9F729B8F-3DD0-0C4C-9D80-55AC1CEA60D5}"/>
    <dgm:cxn modelId="{79F486D5-3C05-9E44-B3F9-90A60FA19EEA}" srcId="{8F1622E5-4380-1047-80A5-A8C113AAAFD0}" destId="{611F55EB-845A-8944-9969-AF01F7EF5833}" srcOrd="3" destOrd="0" parTransId="{1656D598-44F7-D645-9F84-310279F3602D}" sibTransId="{ED98C16F-77A3-FC40-B28E-A86D2B957886}"/>
    <dgm:cxn modelId="{DDB50C6F-8D64-3A4D-A7E4-B44BF0682CB8}" type="presOf" srcId="{ED7E99C4-F3F3-8D46-9D87-82EFFE3A5BE9}" destId="{DED374BB-CD44-3443-95D3-D2D504E67F90}" srcOrd="0" destOrd="0" presId="urn:microsoft.com/office/officeart/2005/8/layout/vList3"/>
    <dgm:cxn modelId="{A933333F-6056-A146-B630-B63F11D6A3F1}" srcId="{8F1622E5-4380-1047-80A5-A8C113AAAFD0}" destId="{4F8BCB48-F2E9-2F4E-B9F8-370DB2977A85}" srcOrd="0" destOrd="0" parTransId="{509DEF8C-ABAC-E24F-A081-98E015F8E123}" sibTransId="{51AE5393-434F-6A42-B105-4F21E02FB666}"/>
    <dgm:cxn modelId="{B31786F7-BA76-6C44-B2E1-5B4A22041E86}" srcId="{8F1622E5-4380-1047-80A5-A8C113AAAFD0}" destId="{5E800386-ABC4-D740-B46B-66408FF165E5}" srcOrd="1" destOrd="0" parTransId="{CE8B14E8-28CE-6349-AFFA-A5B8465DFA8C}" sibTransId="{5ABE298D-9F79-894A-8EB1-E8A94FF79D11}"/>
    <dgm:cxn modelId="{9BB8E671-7E77-C343-8F8F-3D3EAA6D698B}" type="presParOf" srcId="{B56FF5A3-778C-0A4B-8515-0B6A4612095C}" destId="{ED2D0677-5710-3B4B-86A6-B8B545F0E6F5}" srcOrd="0" destOrd="0" presId="urn:microsoft.com/office/officeart/2005/8/layout/vList3"/>
    <dgm:cxn modelId="{011F6EDD-030B-C64A-90DE-8BBA0B0E415D}" type="presParOf" srcId="{ED2D0677-5710-3B4B-86A6-B8B545F0E6F5}" destId="{7C7849EE-AAA8-D14C-8895-2810A849F85A}" srcOrd="0" destOrd="0" presId="urn:microsoft.com/office/officeart/2005/8/layout/vList3"/>
    <dgm:cxn modelId="{BF04DFFF-16F2-0044-9D91-1279643148D5}" type="presParOf" srcId="{ED2D0677-5710-3B4B-86A6-B8B545F0E6F5}" destId="{37321D30-2EA3-0847-AA87-60EA7AA615DB}" srcOrd="1" destOrd="0" presId="urn:microsoft.com/office/officeart/2005/8/layout/vList3"/>
    <dgm:cxn modelId="{BFF4BC96-652A-884A-B821-04CB59AF1CCF}" type="presParOf" srcId="{B56FF5A3-778C-0A4B-8515-0B6A4612095C}" destId="{A3CCE46E-977A-5E46-9BA2-3F6DFC3CEC11}" srcOrd="1" destOrd="0" presId="urn:microsoft.com/office/officeart/2005/8/layout/vList3"/>
    <dgm:cxn modelId="{48BDA2B8-5C94-5544-8ACA-D422BD4D576E}" type="presParOf" srcId="{B56FF5A3-778C-0A4B-8515-0B6A4612095C}" destId="{F3C13C24-E929-0948-8556-BC50B06D1523}" srcOrd="2" destOrd="0" presId="urn:microsoft.com/office/officeart/2005/8/layout/vList3"/>
    <dgm:cxn modelId="{A4FF6B2B-DB02-524E-9E22-564967A5C239}" type="presParOf" srcId="{F3C13C24-E929-0948-8556-BC50B06D1523}" destId="{59D30E01-7C56-CA40-A9FB-767FF2D6DEC1}" srcOrd="0" destOrd="0" presId="urn:microsoft.com/office/officeart/2005/8/layout/vList3"/>
    <dgm:cxn modelId="{C0682338-F95D-7846-8C94-88E316DED572}" type="presParOf" srcId="{F3C13C24-E929-0948-8556-BC50B06D1523}" destId="{27C8E77F-E743-0549-9BF0-80462D48F797}" srcOrd="1" destOrd="0" presId="urn:microsoft.com/office/officeart/2005/8/layout/vList3"/>
    <dgm:cxn modelId="{1B0B92EB-8580-1E42-8A9E-D8E9B2EC73F4}" type="presParOf" srcId="{B56FF5A3-778C-0A4B-8515-0B6A4612095C}" destId="{BD321F1B-F61D-C14D-8CA7-3F8D360D5A24}" srcOrd="3" destOrd="0" presId="urn:microsoft.com/office/officeart/2005/8/layout/vList3"/>
    <dgm:cxn modelId="{79AB6196-96E2-D942-BB24-FD7D98DF4BFE}" type="presParOf" srcId="{B56FF5A3-778C-0A4B-8515-0B6A4612095C}" destId="{9BA20BCC-A7B7-C849-B0E4-8A21F0E395CB}" srcOrd="4" destOrd="0" presId="urn:microsoft.com/office/officeart/2005/8/layout/vList3"/>
    <dgm:cxn modelId="{BF38A3E7-DA57-B345-9A3A-58905DBB66EB}" type="presParOf" srcId="{9BA20BCC-A7B7-C849-B0E4-8A21F0E395CB}" destId="{04A7CB3F-0EB9-8749-97FE-67F17C593969}" srcOrd="0" destOrd="0" presId="urn:microsoft.com/office/officeart/2005/8/layout/vList3"/>
    <dgm:cxn modelId="{AA06F070-E85A-9A44-982C-2F0EB4F6F06D}" type="presParOf" srcId="{9BA20BCC-A7B7-C849-B0E4-8A21F0E395CB}" destId="{DED374BB-CD44-3443-95D3-D2D504E67F90}" srcOrd="1" destOrd="0" presId="urn:microsoft.com/office/officeart/2005/8/layout/vList3"/>
    <dgm:cxn modelId="{76AA9FFF-0B4B-AF4B-9B4F-5701BAF6B930}" type="presParOf" srcId="{B56FF5A3-778C-0A4B-8515-0B6A4612095C}" destId="{279B7E9F-1539-FE4D-A75B-A2F7EFC44202}" srcOrd="5" destOrd="0" presId="urn:microsoft.com/office/officeart/2005/8/layout/vList3"/>
    <dgm:cxn modelId="{854D02BD-DC51-2643-8843-5C6884985489}" type="presParOf" srcId="{B56FF5A3-778C-0A4B-8515-0B6A4612095C}" destId="{E896602F-C6EA-6A4B-AA54-672A4EC876F8}" srcOrd="6" destOrd="0" presId="urn:microsoft.com/office/officeart/2005/8/layout/vList3"/>
    <dgm:cxn modelId="{1C275F17-DE9C-254F-B7E9-70EB88290EF4}" type="presParOf" srcId="{E896602F-C6EA-6A4B-AA54-672A4EC876F8}" destId="{2D892207-9D39-7F46-821C-925BC2706675}" srcOrd="0" destOrd="0" presId="urn:microsoft.com/office/officeart/2005/8/layout/vList3"/>
    <dgm:cxn modelId="{04BA8A9E-16DB-DC49-A013-D83453E2D12D}" type="presParOf" srcId="{E896602F-C6EA-6A4B-AA54-672A4EC876F8}" destId="{08CFABFD-172A-7A41-B0AB-9FBC59338A2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4936AB-915C-7948-9C32-8FBF7886A1D4}">
      <dsp:nvSpPr>
        <dsp:cNvPr id="0" name=""/>
        <dsp:cNvSpPr/>
      </dsp:nvSpPr>
      <dsp:spPr>
        <a:xfrm>
          <a:off x="1550" y="1046490"/>
          <a:ext cx="861258" cy="861258"/>
        </a:xfrm>
        <a:prstGeom prst="chord">
          <a:avLst>
            <a:gd name="adj1" fmla="val 4800000"/>
            <a:gd name="adj2" fmla="val 1680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0D0B91-51BD-E847-8ED0-6D4BAFC4E639}">
      <dsp:nvSpPr>
        <dsp:cNvPr id="0" name=""/>
        <dsp:cNvSpPr/>
      </dsp:nvSpPr>
      <dsp:spPr>
        <a:xfrm>
          <a:off x="87675" y="1132616"/>
          <a:ext cx="689006" cy="689006"/>
        </a:xfrm>
        <a:prstGeom prst="pie">
          <a:avLst>
            <a:gd name="adj1" fmla="val 135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14DDA6-CBB7-A84B-A00D-47D2197BF39C}">
      <dsp:nvSpPr>
        <dsp:cNvPr id="0" name=""/>
        <dsp:cNvSpPr/>
      </dsp:nvSpPr>
      <dsp:spPr>
        <a:xfrm rot="16200000">
          <a:off x="-988897" y="2984322"/>
          <a:ext cx="2497650" cy="516755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200" kern="1200" dirty="0" smtClean="0">
              <a:solidFill>
                <a:schemeClr val="bg1"/>
              </a:solidFill>
              <a:latin typeface="Calibri" charset="0"/>
            </a:rPr>
            <a:t>1640-42</a:t>
          </a:r>
          <a:endParaRPr lang="en-US" sz="3200" kern="1200" dirty="0">
            <a:solidFill>
              <a:schemeClr val="bg1"/>
            </a:solidFill>
          </a:endParaRPr>
        </a:p>
      </dsp:txBody>
      <dsp:txXfrm>
        <a:off x="-988897" y="2984322"/>
        <a:ext cx="2497650" cy="516755"/>
      </dsp:txXfrm>
    </dsp:sp>
    <dsp:sp modelId="{E9EFA51C-59A5-B248-9D79-1B7666FDCA64}">
      <dsp:nvSpPr>
        <dsp:cNvPr id="0" name=""/>
        <dsp:cNvSpPr/>
      </dsp:nvSpPr>
      <dsp:spPr>
        <a:xfrm>
          <a:off x="604431" y="1046490"/>
          <a:ext cx="1722517" cy="3445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200" kern="1200" dirty="0" smtClean="0">
              <a:latin typeface="Calibri" charset="0"/>
            </a:rPr>
            <a:t>Conflicts between Parliament and King Charles I </a:t>
          </a:r>
          <a:r>
            <a:rPr lang="en-US" altLang="en-US" sz="2200" b="1" kern="1200" dirty="0" smtClean="0">
              <a:latin typeface="Calibri" charset="0"/>
            </a:rPr>
            <a:t>on more taxes</a:t>
          </a:r>
          <a:r>
            <a:rPr lang="en-US" altLang="en-US" sz="2200" kern="1200" dirty="0" smtClean="0">
              <a:latin typeface="Calibri" charset="0"/>
            </a:rPr>
            <a:t>.</a:t>
          </a:r>
          <a:endParaRPr lang="en-US" sz="2200" kern="1200" dirty="0"/>
        </a:p>
      </dsp:txBody>
      <dsp:txXfrm>
        <a:off x="604431" y="1046490"/>
        <a:ext cx="1722517" cy="3445034"/>
      </dsp:txXfrm>
    </dsp:sp>
    <dsp:sp modelId="{203D2DCE-E53C-784A-B8FC-DE1BE4CBC079}">
      <dsp:nvSpPr>
        <dsp:cNvPr id="0" name=""/>
        <dsp:cNvSpPr/>
      </dsp:nvSpPr>
      <dsp:spPr>
        <a:xfrm>
          <a:off x="2602044" y="1046490"/>
          <a:ext cx="861258" cy="861258"/>
        </a:xfrm>
        <a:prstGeom prst="chord">
          <a:avLst>
            <a:gd name="adj1" fmla="val 4800000"/>
            <a:gd name="adj2" fmla="val 1680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E26776-E30D-E645-A1C3-5190F8DB95CC}">
      <dsp:nvSpPr>
        <dsp:cNvPr id="0" name=""/>
        <dsp:cNvSpPr/>
      </dsp:nvSpPr>
      <dsp:spPr>
        <a:xfrm>
          <a:off x="2688170" y="1132616"/>
          <a:ext cx="689006" cy="689006"/>
        </a:xfrm>
        <a:prstGeom prst="pie">
          <a:avLst>
            <a:gd name="adj1" fmla="val 108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6536C2-E6EC-A74E-AB41-A8B6456C362E}">
      <dsp:nvSpPr>
        <dsp:cNvPr id="0" name=""/>
        <dsp:cNvSpPr/>
      </dsp:nvSpPr>
      <dsp:spPr>
        <a:xfrm rot="16200000">
          <a:off x="1611596" y="2984322"/>
          <a:ext cx="2497650" cy="516755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200" kern="1200" dirty="0" smtClean="0">
              <a:solidFill>
                <a:schemeClr val="bg1"/>
              </a:solidFill>
              <a:latin typeface="Calibri" charset="0"/>
            </a:rPr>
            <a:t>1642-48</a:t>
          </a:r>
          <a:endParaRPr lang="en-US" sz="3200" kern="1200" dirty="0">
            <a:solidFill>
              <a:schemeClr val="bg1"/>
            </a:solidFill>
          </a:endParaRPr>
        </a:p>
      </dsp:txBody>
      <dsp:txXfrm>
        <a:off x="1611596" y="2984322"/>
        <a:ext cx="2497650" cy="516755"/>
      </dsp:txXfrm>
    </dsp:sp>
    <dsp:sp modelId="{CB8375A2-6A0C-0F49-9B3B-6703200A646F}">
      <dsp:nvSpPr>
        <dsp:cNvPr id="0" name=""/>
        <dsp:cNvSpPr/>
      </dsp:nvSpPr>
      <dsp:spPr>
        <a:xfrm>
          <a:off x="3204925" y="1046490"/>
          <a:ext cx="1722517" cy="3445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200" kern="1200" smtClean="0">
              <a:latin typeface="Calibri" charset="0"/>
            </a:rPr>
            <a:t>Civil war and </a:t>
          </a:r>
          <a:r>
            <a:rPr lang="en-US" altLang="en-US" sz="2200" b="1" i="1" kern="1200" smtClean="0">
              <a:latin typeface="Calibri" charset="0"/>
            </a:rPr>
            <a:t>revolution</a:t>
          </a:r>
          <a:r>
            <a:rPr lang="en-US" altLang="en-US" sz="2200" kern="1200" smtClean="0">
              <a:latin typeface="Calibri" charset="0"/>
            </a:rPr>
            <a:t> by Oliver Cromwell.</a:t>
          </a:r>
          <a:endParaRPr lang="en-US" sz="2200" kern="1200" dirty="0"/>
        </a:p>
      </dsp:txBody>
      <dsp:txXfrm>
        <a:off x="3204925" y="1046490"/>
        <a:ext cx="1722517" cy="3445034"/>
      </dsp:txXfrm>
    </dsp:sp>
    <dsp:sp modelId="{2CF379C8-1F29-124F-BA7E-BC44D215A8C0}">
      <dsp:nvSpPr>
        <dsp:cNvPr id="0" name=""/>
        <dsp:cNvSpPr/>
      </dsp:nvSpPr>
      <dsp:spPr>
        <a:xfrm>
          <a:off x="5202538" y="1046490"/>
          <a:ext cx="861258" cy="861258"/>
        </a:xfrm>
        <a:prstGeom prst="chord">
          <a:avLst>
            <a:gd name="adj1" fmla="val 4800000"/>
            <a:gd name="adj2" fmla="val 1680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74A2B-EEEC-4446-A068-ED3B5A24CC70}">
      <dsp:nvSpPr>
        <dsp:cNvPr id="0" name=""/>
        <dsp:cNvSpPr/>
      </dsp:nvSpPr>
      <dsp:spPr>
        <a:xfrm>
          <a:off x="5288664" y="1132616"/>
          <a:ext cx="689006" cy="689006"/>
        </a:xfrm>
        <a:prstGeom prst="pie">
          <a:avLst>
            <a:gd name="adj1" fmla="val 81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B411F-7656-434C-A396-39352C8BA705}">
      <dsp:nvSpPr>
        <dsp:cNvPr id="0" name=""/>
        <dsp:cNvSpPr/>
      </dsp:nvSpPr>
      <dsp:spPr>
        <a:xfrm rot="16200000">
          <a:off x="4212091" y="2984322"/>
          <a:ext cx="2497650" cy="516755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3200" kern="1200" dirty="0" smtClean="0">
              <a:solidFill>
                <a:schemeClr val="bg1"/>
              </a:solidFill>
              <a:latin typeface="Calibri" charset="0"/>
            </a:rPr>
            <a:t>1649-60</a:t>
          </a:r>
          <a:endParaRPr lang="en-US" sz="3200" kern="1200" dirty="0">
            <a:solidFill>
              <a:schemeClr val="bg1"/>
            </a:solidFill>
          </a:endParaRPr>
        </a:p>
      </dsp:txBody>
      <dsp:txXfrm>
        <a:off x="4212091" y="2984322"/>
        <a:ext cx="2497650" cy="516755"/>
      </dsp:txXfrm>
    </dsp:sp>
    <dsp:sp modelId="{F6FFFD43-0FD4-AC40-A9A5-9A27623876D2}">
      <dsp:nvSpPr>
        <dsp:cNvPr id="0" name=""/>
        <dsp:cNvSpPr/>
      </dsp:nvSpPr>
      <dsp:spPr>
        <a:xfrm>
          <a:off x="5805419" y="1046490"/>
          <a:ext cx="1997861" cy="3445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12700" lvl="1" indent="-1588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  <a:tabLst/>
          </a:pPr>
          <a:r>
            <a:rPr lang="en-US" sz="2200" kern="1200" dirty="0" smtClean="0"/>
            <a:t>The Commonwealth.</a:t>
          </a:r>
          <a:endParaRPr lang="en-US" sz="2200" kern="1200" dirty="0"/>
        </a:p>
      </dsp:txBody>
      <dsp:txXfrm>
        <a:off x="5805419" y="1046490"/>
        <a:ext cx="1997861" cy="3445034"/>
      </dsp:txXfrm>
    </dsp:sp>
    <dsp:sp modelId="{B672E0C7-7170-A149-A72F-1F828CBAE9B7}">
      <dsp:nvSpPr>
        <dsp:cNvPr id="0" name=""/>
        <dsp:cNvSpPr/>
      </dsp:nvSpPr>
      <dsp:spPr>
        <a:xfrm>
          <a:off x="8078377" y="1046490"/>
          <a:ext cx="861258" cy="861258"/>
        </a:xfrm>
        <a:prstGeom prst="chord">
          <a:avLst>
            <a:gd name="adj1" fmla="val 4800000"/>
            <a:gd name="adj2" fmla="val 1680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D1EC1D-2ED8-634E-97A5-FB565D1EA623}">
      <dsp:nvSpPr>
        <dsp:cNvPr id="0" name=""/>
        <dsp:cNvSpPr/>
      </dsp:nvSpPr>
      <dsp:spPr>
        <a:xfrm>
          <a:off x="8164503" y="1132616"/>
          <a:ext cx="689006" cy="689006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DFFFB7-DBD5-5043-AA68-DD9FBD76F92F}">
      <dsp:nvSpPr>
        <dsp:cNvPr id="0" name=""/>
        <dsp:cNvSpPr/>
      </dsp:nvSpPr>
      <dsp:spPr>
        <a:xfrm rot="16200000">
          <a:off x="7087929" y="2984322"/>
          <a:ext cx="2497650" cy="516755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b" anchorCtr="0">
          <a:noAutofit/>
        </a:bodyPr>
        <a:lstStyle/>
        <a:p>
          <a:pPr lvl="0" algn="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bg1"/>
              </a:solidFill>
            </a:rPr>
            <a:t>1661</a:t>
          </a:r>
          <a:endParaRPr lang="en-US" sz="3200" kern="1200" dirty="0">
            <a:solidFill>
              <a:schemeClr val="bg1"/>
            </a:solidFill>
          </a:endParaRPr>
        </a:p>
      </dsp:txBody>
      <dsp:txXfrm>
        <a:off x="7087929" y="2984322"/>
        <a:ext cx="2497650" cy="516755"/>
      </dsp:txXfrm>
    </dsp:sp>
    <dsp:sp modelId="{B726C74F-3436-2F43-A0D6-B8FBE3F28B78}">
      <dsp:nvSpPr>
        <dsp:cNvPr id="0" name=""/>
        <dsp:cNvSpPr/>
      </dsp:nvSpPr>
      <dsp:spPr>
        <a:xfrm>
          <a:off x="8681258" y="1046490"/>
          <a:ext cx="1722517" cy="3445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Restoration</a:t>
          </a:r>
          <a:r>
            <a:rPr lang="en-US" sz="2200" kern="1200" baseline="0" dirty="0" smtClean="0"/>
            <a:t> of King Charles II.</a:t>
          </a:r>
          <a:endParaRPr lang="en-US" sz="2200" kern="1200" dirty="0"/>
        </a:p>
      </dsp:txBody>
      <dsp:txXfrm>
        <a:off x="8681258" y="1046490"/>
        <a:ext cx="1722517" cy="3445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2B2D7-8CAC-BD43-961E-1A06024B9809}">
      <dsp:nvSpPr>
        <dsp:cNvPr id="0" name=""/>
        <dsp:cNvSpPr/>
      </dsp:nvSpPr>
      <dsp:spPr>
        <a:xfrm>
          <a:off x="217998" y="1991082"/>
          <a:ext cx="3231911" cy="1065061"/>
        </a:xfrm>
        <a:prstGeom prst="rect">
          <a:avLst/>
        </a:prstGeom>
        <a:solidFill>
          <a:schemeClr val="accent5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4000" kern="1200" dirty="0" smtClean="0">
              <a:solidFill>
                <a:schemeClr val="bg1"/>
              </a:solidFill>
              <a:latin typeface="Calibri" charset="0"/>
            </a:rPr>
            <a:t>1688</a:t>
          </a:r>
          <a:endParaRPr lang="en-US" sz="4000" kern="1200" dirty="0">
            <a:solidFill>
              <a:schemeClr val="bg1"/>
            </a:solidFill>
          </a:endParaRPr>
        </a:p>
      </dsp:txBody>
      <dsp:txXfrm>
        <a:off x="217998" y="1991082"/>
        <a:ext cx="3231911" cy="1065061"/>
      </dsp:txXfrm>
    </dsp:sp>
    <dsp:sp modelId="{C3919602-DC8D-CA45-87B2-ED95106CFD22}">
      <dsp:nvSpPr>
        <dsp:cNvPr id="0" name=""/>
        <dsp:cNvSpPr/>
      </dsp:nvSpPr>
      <dsp:spPr>
        <a:xfrm>
          <a:off x="214325" y="1667156"/>
          <a:ext cx="257083" cy="257083"/>
        </a:xfrm>
        <a:prstGeom prst="ellipse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BCD267-CDED-8B41-86CE-978D47A495E7}">
      <dsp:nvSpPr>
        <dsp:cNvPr id="0" name=""/>
        <dsp:cNvSpPr/>
      </dsp:nvSpPr>
      <dsp:spPr>
        <a:xfrm>
          <a:off x="394284" y="1307239"/>
          <a:ext cx="257083" cy="257083"/>
        </a:xfrm>
        <a:prstGeom prst="ellipse">
          <a:avLst/>
        </a:prstGeom>
        <a:solidFill>
          <a:schemeClr val="accent2">
            <a:shade val="80000"/>
            <a:hueOff val="-26745"/>
            <a:satOff val="565"/>
            <a:lumOff val="15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AF7D5F-1D90-4641-BB4F-0E6120C20B39}">
      <dsp:nvSpPr>
        <dsp:cNvPr id="0" name=""/>
        <dsp:cNvSpPr/>
      </dsp:nvSpPr>
      <dsp:spPr>
        <a:xfrm>
          <a:off x="826185" y="1379222"/>
          <a:ext cx="403988" cy="403988"/>
        </a:xfrm>
        <a:prstGeom prst="ellipse">
          <a:avLst/>
        </a:prstGeom>
        <a:solidFill>
          <a:schemeClr val="accent2">
            <a:shade val="80000"/>
            <a:hueOff val="-53490"/>
            <a:satOff val="1130"/>
            <a:lumOff val="30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9CF7B2-4FFB-134E-8A5D-926B7B6BF0FA}">
      <dsp:nvSpPr>
        <dsp:cNvPr id="0" name=""/>
        <dsp:cNvSpPr/>
      </dsp:nvSpPr>
      <dsp:spPr>
        <a:xfrm>
          <a:off x="1186102" y="983313"/>
          <a:ext cx="257083" cy="257083"/>
        </a:xfrm>
        <a:prstGeom prst="ellipse">
          <a:avLst/>
        </a:prstGeom>
        <a:solidFill>
          <a:schemeClr val="accent2">
            <a:shade val="80000"/>
            <a:hueOff val="-80236"/>
            <a:satOff val="1694"/>
            <a:lumOff val="45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C43450-B6B0-8D42-A027-999DD1F78B3C}">
      <dsp:nvSpPr>
        <dsp:cNvPr id="0" name=""/>
        <dsp:cNvSpPr/>
      </dsp:nvSpPr>
      <dsp:spPr>
        <a:xfrm>
          <a:off x="1653995" y="839346"/>
          <a:ext cx="257083" cy="257083"/>
        </a:xfrm>
        <a:prstGeom prst="ellipse">
          <a:avLst/>
        </a:prstGeom>
        <a:solidFill>
          <a:schemeClr val="accent2">
            <a:shade val="80000"/>
            <a:hueOff val="-106981"/>
            <a:satOff val="2259"/>
            <a:lumOff val="60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7E4861-69AA-D544-91EC-FB01B75C369A}">
      <dsp:nvSpPr>
        <dsp:cNvPr id="0" name=""/>
        <dsp:cNvSpPr/>
      </dsp:nvSpPr>
      <dsp:spPr>
        <a:xfrm>
          <a:off x="2229863" y="1091288"/>
          <a:ext cx="257083" cy="257083"/>
        </a:xfrm>
        <a:prstGeom prst="ellipse">
          <a:avLst/>
        </a:prstGeom>
        <a:solidFill>
          <a:schemeClr val="accent2">
            <a:shade val="80000"/>
            <a:hueOff val="-133726"/>
            <a:satOff val="2824"/>
            <a:lumOff val="75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CD209-C20E-EC40-B2DC-DB7E9D1D2184}">
      <dsp:nvSpPr>
        <dsp:cNvPr id="0" name=""/>
        <dsp:cNvSpPr/>
      </dsp:nvSpPr>
      <dsp:spPr>
        <a:xfrm>
          <a:off x="2589780" y="1271247"/>
          <a:ext cx="403988" cy="403988"/>
        </a:xfrm>
        <a:prstGeom prst="ellipse">
          <a:avLst/>
        </a:prstGeom>
        <a:solidFill>
          <a:schemeClr val="accent2">
            <a:shade val="80000"/>
            <a:hueOff val="-160471"/>
            <a:satOff val="3389"/>
            <a:lumOff val="902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3D69A2-E43E-CE49-AC92-8376936B1E0F}">
      <dsp:nvSpPr>
        <dsp:cNvPr id="0" name=""/>
        <dsp:cNvSpPr/>
      </dsp:nvSpPr>
      <dsp:spPr>
        <a:xfrm>
          <a:off x="3093665" y="1667156"/>
          <a:ext cx="257083" cy="257083"/>
        </a:xfrm>
        <a:prstGeom prst="ellipse">
          <a:avLst/>
        </a:prstGeom>
        <a:solidFill>
          <a:schemeClr val="accent2">
            <a:shade val="80000"/>
            <a:hueOff val="-187217"/>
            <a:satOff val="3953"/>
            <a:lumOff val="1053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65A477-CCE9-754F-A0F5-711127AA7BD8}">
      <dsp:nvSpPr>
        <dsp:cNvPr id="0" name=""/>
        <dsp:cNvSpPr/>
      </dsp:nvSpPr>
      <dsp:spPr>
        <a:xfrm>
          <a:off x="3309615" y="2063065"/>
          <a:ext cx="257083" cy="257083"/>
        </a:xfrm>
        <a:prstGeom prst="ellipse">
          <a:avLst/>
        </a:prstGeom>
        <a:solidFill>
          <a:schemeClr val="accent2">
            <a:shade val="80000"/>
            <a:hueOff val="-213962"/>
            <a:satOff val="4518"/>
            <a:lumOff val="120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E64208-75B0-464C-A0FE-210C1793BCB5}">
      <dsp:nvSpPr>
        <dsp:cNvPr id="0" name=""/>
        <dsp:cNvSpPr/>
      </dsp:nvSpPr>
      <dsp:spPr>
        <a:xfrm>
          <a:off x="1438044" y="1307239"/>
          <a:ext cx="661072" cy="661072"/>
        </a:xfrm>
        <a:prstGeom prst="ellipse">
          <a:avLst/>
        </a:prstGeom>
        <a:solidFill>
          <a:schemeClr val="accent2">
            <a:shade val="80000"/>
            <a:hueOff val="-240707"/>
            <a:satOff val="5083"/>
            <a:lumOff val="135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BE568E-FEDB-C840-998F-BE971D37A90B}">
      <dsp:nvSpPr>
        <dsp:cNvPr id="0" name=""/>
        <dsp:cNvSpPr/>
      </dsp:nvSpPr>
      <dsp:spPr>
        <a:xfrm>
          <a:off x="34366" y="2674925"/>
          <a:ext cx="257083" cy="257083"/>
        </a:xfrm>
        <a:prstGeom prst="ellipse">
          <a:avLst/>
        </a:prstGeom>
        <a:solidFill>
          <a:schemeClr val="accent2">
            <a:shade val="80000"/>
            <a:hueOff val="-267452"/>
            <a:satOff val="5648"/>
            <a:lumOff val="150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0CBEDB-F72D-A64F-8B2E-375996444DFD}">
      <dsp:nvSpPr>
        <dsp:cNvPr id="0" name=""/>
        <dsp:cNvSpPr/>
      </dsp:nvSpPr>
      <dsp:spPr>
        <a:xfrm>
          <a:off x="250317" y="2998851"/>
          <a:ext cx="403988" cy="403988"/>
        </a:xfrm>
        <a:prstGeom prst="ellipse">
          <a:avLst/>
        </a:prstGeom>
        <a:solidFill>
          <a:schemeClr val="accent2">
            <a:shade val="80000"/>
            <a:hueOff val="-294197"/>
            <a:satOff val="6213"/>
            <a:lumOff val="1655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40DE3F-4E7D-A44D-A910-B630F49D8514}">
      <dsp:nvSpPr>
        <dsp:cNvPr id="0" name=""/>
        <dsp:cNvSpPr/>
      </dsp:nvSpPr>
      <dsp:spPr>
        <a:xfrm>
          <a:off x="790193" y="3286785"/>
          <a:ext cx="587620" cy="587620"/>
        </a:xfrm>
        <a:prstGeom prst="ellipse">
          <a:avLst/>
        </a:prstGeom>
        <a:solidFill>
          <a:schemeClr val="accent2">
            <a:shade val="80000"/>
            <a:hueOff val="-320943"/>
            <a:satOff val="6777"/>
            <a:lumOff val="1805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01EECA-52B9-8840-A631-49582FAD4D5A}">
      <dsp:nvSpPr>
        <dsp:cNvPr id="0" name=""/>
        <dsp:cNvSpPr/>
      </dsp:nvSpPr>
      <dsp:spPr>
        <a:xfrm>
          <a:off x="1546020" y="3754677"/>
          <a:ext cx="257083" cy="257083"/>
        </a:xfrm>
        <a:prstGeom prst="ellipse">
          <a:avLst/>
        </a:prstGeom>
        <a:solidFill>
          <a:schemeClr val="accent2">
            <a:shade val="80000"/>
            <a:hueOff val="-347688"/>
            <a:satOff val="7342"/>
            <a:lumOff val="195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250112-6B0F-AF44-BC86-DAE53AD58D42}">
      <dsp:nvSpPr>
        <dsp:cNvPr id="0" name=""/>
        <dsp:cNvSpPr/>
      </dsp:nvSpPr>
      <dsp:spPr>
        <a:xfrm>
          <a:off x="1689987" y="3286785"/>
          <a:ext cx="403988" cy="403988"/>
        </a:xfrm>
        <a:prstGeom prst="ellipse">
          <a:avLst/>
        </a:prstGeom>
        <a:solidFill>
          <a:schemeClr val="accent2">
            <a:shade val="80000"/>
            <a:hueOff val="-374433"/>
            <a:satOff val="7907"/>
            <a:lumOff val="2106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83D770-DEDC-8849-9807-FB80F6E4BCDF}">
      <dsp:nvSpPr>
        <dsp:cNvPr id="0" name=""/>
        <dsp:cNvSpPr/>
      </dsp:nvSpPr>
      <dsp:spPr>
        <a:xfrm>
          <a:off x="2049904" y="3790669"/>
          <a:ext cx="257083" cy="257083"/>
        </a:xfrm>
        <a:prstGeom prst="ellipse">
          <a:avLst/>
        </a:prstGeom>
        <a:solidFill>
          <a:schemeClr val="accent2">
            <a:shade val="80000"/>
            <a:hueOff val="-401178"/>
            <a:satOff val="8472"/>
            <a:lumOff val="225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48EF8B-3D13-E043-BEBE-2EC20D64D659}">
      <dsp:nvSpPr>
        <dsp:cNvPr id="0" name=""/>
        <dsp:cNvSpPr/>
      </dsp:nvSpPr>
      <dsp:spPr>
        <a:xfrm>
          <a:off x="2373830" y="3214801"/>
          <a:ext cx="587620" cy="587620"/>
        </a:xfrm>
        <a:prstGeom prst="ellipse">
          <a:avLst/>
        </a:prstGeom>
        <a:solidFill>
          <a:schemeClr val="accent2">
            <a:shade val="80000"/>
            <a:hueOff val="-427924"/>
            <a:satOff val="9036"/>
            <a:lumOff val="2407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E2BCAC-126E-B04C-8DCF-A20E4D4A10F1}">
      <dsp:nvSpPr>
        <dsp:cNvPr id="0" name=""/>
        <dsp:cNvSpPr/>
      </dsp:nvSpPr>
      <dsp:spPr>
        <a:xfrm>
          <a:off x="3165648" y="3070834"/>
          <a:ext cx="403988" cy="403988"/>
        </a:xfrm>
        <a:prstGeom prst="ellipse">
          <a:avLst/>
        </a:prstGeom>
        <a:solidFill>
          <a:schemeClr val="accent2">
            <a:shade val="80000"/>
            <a:hueOff val="-454669"/>
            <a:satOff val="9601"/>
            <a:lumOff val="255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13DDE5-363C-3947-A32A-61172556A043}">
      <dsp:nvSpPr>
        <dsp:cNvPr id="0" name=""/>
        <dsp:cNvSpPr/>
      </dsp:nvSpPr>
      <dsp:spPr>
        <a:xfrm>
          <a:off x="3569637" y="1378624"/>
          <a:ext cx="1186458" cy="2265077"/>
        </a:xfrm>
        <a:prstGeom prst="chevron">
          <a:avLst>
            <a:gd name="adj" fmla="val 62310"/>
          </a:avLst>
        </a:prstGeom>
        <a:solidFill>
          <a:schemeClr val="accent2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C89BD0-79C1-F044-AF46-82F0D4A5B9A5}">
      <dsp:nvSpPr>
        <dsp:cNvPr id="0" name=""/>
        <dsp:cNvSpPr/>
      </dsp:nvSpPr>
      <dsp:spPr>
        <a:xfrm>
          <a:off x="4540376" y="1378624"/>
          <a:ext cx="1186458" cy="2265077"/>
        </a:xfrm>
        <a:prstGeom prst="chevron">
          <a:avLst>
            <a:gd name="adj" fmla="val 62310"/>
          </a:avLst>
        </a:prstGeom>
        <a:solidFill>
          <a:schemeClr val="accent2">
            <a:shade val="90000"/>
            <a:hueOff val="-481451"/>
            <a:satOff val="2416"/>
            <a:lumOff val="242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5485B5-33DE-4140-9A4B-4582CBEBA9D7}">
      <dsp:nvSpPr>
        <dsp:cNvPr id="0" name=""/>
        <dsp:cNvSpPr/>
      </dsp:nvSpPr>
      <dsp:spPr>
        <a:xfrm>
          <a:off x="5856265" y="1191433"/>
          <a:ext cx="2750425" cy="2750425"/>
        </a:xfrm>
        <a:prstGeom prst="ellipse">
          <a:avLst/>
        </a:prstGeom>
        <a:solidFill>
          <a:schemeClr val="accent5">
            <a:lumMod val="75000"/>
            <a:alpha val="32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4000" b="0" i="0" kern="1200" dirty="0" smtClean="0">
              <a:latin typeface="Calibri" charset="0"/>
            </a:rPr>
            <a:t>1689</a:t>
          </a:r>
          <a:r>
            <a:rPr lang="en-US" altLang="en-US" sz="4000" b="1" i="1" kern="1200" dirty="0" smtClean="0">
              <a:latin typeface="Calibri" charset="0"/>
            </a:rPr>
            <a:t/>
          </a:r>
          <a:br>
            <a:rPr lang="en-US" altLang="en-US" sz="4000" b="1" i="1" kern="1200" dirty="0" smtClean="0">
              <a:latin typeface="Calibri" charset="0"/>
            </a:rPr>
          </a:br>
          <a:r>
            <a:rPr lang="en-US" altLang="en-US" sz="4000" b="1" i="1" kern="1200" dirty="0" smtClean="0">
              <a:latin typeface="Calibri" charset="0"/>
            </a:rPr>
            <a:t>the Bill of Rights</a:t>
          </a:r>
          <a:endParaRPr lang="en-US" sz="4000" kern="1200" dirty="0"/>
        </a:p>
      </dsp:txBody>
      <dsp:txXfrm>
        <a:off x="6259055" y="1594223"/>
        <a:ext cx="1944845" cy="19448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A0D859-CA64-5F4A-AE5F-676480DF4C49}">
      <dsp:nvSpPr>
        <dsp:cNvPr id="0" name=""/>
        <dsp:cNvSpPr/>
      </dsp:nvSpPr>
      <dsp:spPr>
        <a:xfrm>
          <a:off x="0" y="0"/>
          <a:ext cx="10938164" cy="1754289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70BDF7-16C1-244D-807D-DC43C5218B53}">
      <dsp:nvSpPr>
        <dsp:cNvPr id="0" name=""/>
        <dsp:cNvSpPr/>
      </dsp:nvSpPr>
      <dsp:spPr>
        <a:xfrm>
          <a:off x="196487" y="50147"/>
          <a:ext cx="1988320" cy="1213303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2EFC166-123A-FB4B-B50C-5B5194D15C6E}">
      <dsp:nvSpPr>
        <dsp:cNvPr id="0" name=""/>
        <dsp:cNvSpPr/>
      </dsp:nvSpPr>
      <dsp:spPr>
        <a:xfrm rot="10800000">
          <a:off x="196487" y="1215581"/>
          <a:ext cx="1988320" cy="278087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1270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tabLst/>
          </a:pPr>
          <a:r>
            <a:rPr lang="en-US" sz="2300" b="1" kern="1200" dirty="0" smtClean="0">
              <a:solidFill>
                <a:schemeClr val="tx1"/>
              </a:solidFill>
            </a:rPr>
            <a:t>Leviathan (1651)</a:t>
          </a:r>
          <a:endParaRPr lang="en-US" sz="2300" b="1" kern="1200" dirty="0">
            <a:solidFill>
              <a:schemeClr val="tx1"/>
            </a:solidFill>
          </a:endParaRPr>
        </a:p>
        <a:p>
          <a:pPr marL="136525" lvl="1" indent="-123825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r>
            <a:rPr lang="en-US" sz="1800" kern="1200" dirty="0" smtClean="0">
              <a:solidFill>
                <a:schemeClr val="tx1"/>
              </a:solidFill>
            </a:rPr>
            <a:t>Foundation of modern political theory </a:t>
          </a:r>
          <a:endParaRPr lang="en-US" sz="1800" kern="1200" dirty="0">
            <a:solidFill>
              <a:schemeClr val="tx1"/>
            </a:solidFill>
          </a:endParaRPr>
        </a:p>
        <a:p>
          <a:pPr marL="0" lvl="1" indent="1270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endParaRPr lang="en-US" sz="1800" kern="1200" dirty="0"/>
        </a:p>
      </dsp:txBody>
      <dsp:txXfrm rot="10800000">
        <a:off x="257635" y="1215581"/>
        <a:ext cx="1866024" cy="2719725"/>
      </dsp:txXfrm>
    </dsp:sp>
    <dsp:sp modelId="{44C46089-9996-7644-9F86-7B41590284A9}">
      <dsp:nvSpPr>
        <dsp:cNvPr id="0" name=""/>
        <dsp:cNvSpPr/>
      </dsp:nvSpPr>
      <dsp:spPr>
        <a:xfrm>
          <a:off x="2467081" y="55422"/>
          <a:ext cx="2260830" cy="1213303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A751C60-E8B0-5644-8369-702F971EC186}">
      <dsp:nvSpPr>
        <dsp:cNvPr id="0" name=""/>
        <dsp:cNvSpPr/>
      </dsp:nvSpPr>
      <dsp:spPr>
        <a:xfrm rot="10800000">
          <a:off x="2467081" y="1214530"/>
          <a:ext cx="2260830" cy="278087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i="0" kern="1200" dirty="0" smtClean="0">
              <a:solidFill>
                <a:schemeClr val="tx1"/>
              </a:solidFill>
            </a:rPr>
            <a:t>‘The state</a:t>
          </a:r>
          <a:r>
            <a:rPr lang="en-US" sz="2100" b="1" i="0" kern="1200" baseline="0" dirty="0" smtClean="0">
              <a:solidFill>
                <a:schemeClr val="tx1"/>
              </a:solidFill>
            </a:rPr>
            <a:t> of nature’</a:t>
          </a:r>
          <a:endParaRPr lang="en-US" sz="2100" b="1" i="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>
              <a:solidFill>
                <a:schemeClr val="tx1"/>
              </a:solidFill>
            </a:rPr>
            <a:t>War of everyman against every</a:t>
          </a:r>
          <a:r>
            <a:rPr lang="en-US" sz="1800" kern="1200" baseline="0" dirty="0" smtClean="0">
              <a:solidFill>
                <a:schemeClr val="tx1"/>
              </a:solidFill>
            </a:rPr>
            <a:t> </a:t>
          </a:r>
          <a:r>
            <a:rPr lang="en-US" sz="1800" kern="1200" baseline="0" dirty="0" smtClean="0">
              <a:solidFill>
                <a:schemeClr val="tx1"/>
              </a:solidFill>
            </a:rPr>
            <a:t>man</a:t>
          </a:r>
          <a:endParaRPr lang="en-US" sz="1800" kern="1200" dirty="0">
            <a:solidFill>
              <a:schemeClr val="tx1"/>
            </a:solidFill>
          </a:endParaRPr>
        </a:p>
      </dsp:txBody>
      <dsp:txXfrm rot="10800000">
        <a:off x="2536609" y="1214530"/>
        <a:ext cx="2121774" cy="2711345"/>
      </dsp:txXfrm>
    </dsp:sp>
    <dsp:sp modelId="{427194B3-07FC-7847-BDC2-56E16A05C3FF}">
      <dsp:nvSpPr>
        <dsp:cNvPr id="0" name=""/>
        <dsp:cNvSpPr/>
      </dsp:nvSpPr>
      <dsp:spPr>
        <a:xfrm>
          <a:off x="5000158" y="42030"/>
          <a:ext cx="5710292" cy="1213303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0B472B0-A98F-5147-BA05-DB5E1CDF5152}">
      <dsp:nvSpPr>
        <dsp:cNvPr id="0" name=""/>
        <dsp:cNvSpPr/>
      </dsp:nvSpPr>
      <dsp:spPr>
        <a:xfrm rot="10800000">
          <a:off x="5000158" y="1207455"/>
          <a:ext cx="5710292" cy="2780873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‘Social contract’</a:t>
          </a:r>
          <a:endParaRPr lang="en-US" sz="2000" b="1" kern="1200" dirty="0">
            <a:solidFill>
              <a:schemeClr val="tx1"/>
            </a:solidFill>
          </a:endParaRPr>
        </a:p>
        <a:p>
          <a:pPr marL="274638" lvl="1" indent="-160338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r>
            <a:rPr lang="en-US" sz="1800" kern="1200" dirty="0" smtClean="0">
              <a:solidFill>
                <a:schemeClr val="tx1"/>
              </a:solidFill>
            </a:rPr>
            <a:t>Between people to set up </a:t>
          </a:r>
          <a:r>
            <a:rPr lang="en-US" sz="1800" kern="1200" dirty="0" smtClean="0">
              <a:solidFill>
                <a:schemeClr val="accent5"/>
              </a:solidFill>
            </a:rPr>
            <a:t>the sovereign </a:t>
          </a:r>
          <a:r>
            <a:rPr lang="en-US" sz="1800" kern="1200" dirty="0" smtClean="0">
              <a:solidFill>
                <a:schemeClr val="tx1"/>
              </a:solidFill>
            </a:rPr>
            <a:t>to protect civil society</a:t>
          </a:r>
          <a:endParaRPr lang="en-US" sz="1800" kern="1200" dirty="0">
            <a:solidFill>
              <a:schemeClr val="tx1"/>
            </a:solidFill>
          </a:endParaRPr>
        </a:p>
        <a:p>
          <a:pPr marL="274638" lvl="1" indent="-160338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r>
            <a:rPr lang="en-US" sz="1800" kern="1200" dirty="0" smtClean="0">
              <a:solidFill>
                <a:schemeClr val="tx1"/>
              </a:solidFill>
            </a:rPr>
            <a:t>People confer </a:t>
          </a:r>
          <a:r>
            <a:rPr lang="en-US" sz="1800" b="1" kern="1200" dirty="0" smtClean="0">
              <a:solidFill>
                <a:schemeClr val="tx1"/>
              </a:solidFill>
            </a:rPr>
            <a:t>absolute power </a:t>
          </a:r>
          <a:r>
            <a:rPr lang="en-US" sz="1800" kern="1200" dirty="0" smtClean="0">
              <a:solidFill>
                <a:schemeClr val="tx1"/>
              </a:solidFill>
            </a:rPr>
            <a:t>to the sovereign</a:t>
          </a:r>
          <a:r>
            <a:rPr lang="en-US" sz="1800" kern="1200" baseline="0" dirty="0" smtClean="0">
              <a:solidFill>
                <a:schemeClr val="tx1"/>
              </a:solidFill>
            </a:rPr>
            <a:t> to enforce </a:t>
          </a:r>
          <a:r>
            <a:rPr lang="en-US" sz="1800" kern="1200" baseline="0" dirty="0" smtClean="0">
              <a:solidFill>
                <a:schemeClr val="accent5"/>
              </a:solidFill>
            </a:rPr>
            <a:t>contract</a:t>
          </a:r>
          <a:endParaRPr lang="en-US" sz="1800" kern="1200" dirty="0">
            <a:solidFill>
              <a:schemeClr val="accent5"/>
            </a:solidFill>
          </a:endParaRPr>
        </a:p>
        <a:p>
          <a:pPr marL="274638" lvl="1" indent="-160338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r>
            <a:rPr lang="en-US" sz="1800" i="1" kern="1200" dirty="0" smtClean="0">
              <a:solidFill>
                <a:schemeClr val="tx1"/>
              </a:solidFill>
            </a:rPr>
            <a:t>Self-interested </a:t>
          </a:r>
          <a:r>
            <a:rPr lang="en-US" sz="1800" i="1" u="sng" kern="1200" dirty="0" smtClean="0">
              <a:solidFill>
                <a:srgbClr val="C00000"/>
              </a:solidFill>
            </a:rPr>
            <a:t>individuals</a:t>
          </a:r>
          <a:endParaRPr lang="en-US" sz="1800" i="1" u="sng" kern="1200" dirty="0">
            <a:solidFill>
              <a:srgbClr val="C00000"/>
            </a:solidFill>
          </a:endParaRPr>
        </a:p>
        <a:p>
          <a:pPr marL="274638" lvl="1" indent="-160338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r>
            <a:rPr lang="en-US" sz="1800" b="0" i="1" kern="1200" dirty="0" smtClean="0">
              <a:solidFill>
                <a:schemeClr val="accent5"/>
              </a:solidFill>
            </a:rPr>
            <a:t>Natural </a:t>
          </a:r>
          <a:r>
            <a:rPr lang="en-US" sz="1800" b="0" i="1" kern="1200" dirty="0" smtClean="0">
              <a:solidFill>
                <a:schemeClr val="accent5"/>
              </a:solidFill>
            </a:rPr>
            <a:t>rights </a:t>
          </a:r>
          <a:r>
            <a:rPr lang="en-US" sz="1800" i="1" kern="1200" dirty="0" smtClean="0">
              <a:solidFill>
                <a:schemeClr val="tx1"/>
              </a:solidFill>
            </a:rPr>
            <a:t>endowed to </a:t>
          </a:r>
          <a:r>
            <a:rPr lang="en-US" sz="1800" i="1" u="sng" kern="1200" dirty="0" smtClean="0">
              <a:solidFill>
                <a:srgbClr val="C00000"/>
              </a:solidFill>
            </a:rPr>
            <a:t>individuals</a:t>
          </a:r>
          <a:endParaRPr lang="en-US" sz="1800" i="1" u="sng" kern="1200" dirty="0">
            <a:solidFill>
              <a:srgbClr val="C00000"/>
            </a:solidFill>
          </a:endParaRPr>
        </a:p>
        <a:p>
          <a:pPr marL="274638" lvl="1" indent="-160338" algn="ctr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  <a:tabLst/>
          </a:pPr>
          <a:r>
            <a:rPr lang="en-US" sz="1800" i="1" kern="1200" dirty="0" smtClean="0">
              <a:solidFill>
                <a:schemeClr val="tx1"/>
              </a:solidFill>
            </a:rPr>
            <a:t>Absolute authority derived from</a:t>
          </a:r>
          <a:r>
            <a:rPr lang="en-US" sz="1800" i="1" kern="1200" baseline="0" dirty="0" smtClean="0">
              <a:solidFill>
                <a:schemeClr val="tx1"/>
              </a:solidFill>
            </a:rPr>
            <a:t> the </a:t>
          </a:r>
          <a:r>
            <a:rPr lang="en-US" sz="1800" b="1" i="1" kern="1200" baseline="0" dirty="0" smtClean="0">
              <a:solidFill>
                <a:srgbClr val="C00000"/>
              </a:solidFill>
            </a:rPr>
            <a:t>consent of </a:t>
          </a:r>
          <a:r>
            <a:rPr lang="en-US" sz="1800" b="1" i="1" u="sng" kern="1200" baseline="0" dirty="0" smtClean="0">
              <a:solidFill>
                <a:srgbClr val="C00000"/>
              </a:solidFill>
            </a:rPr>
            <a:t>individuals</a:t>
          </a:r>
          <a:endParaRPr lang="en-US" sz="1800" b="1" i="1" u="sng" kern="1200" dirty="0">
            <a:solidFill>
              <a:srgbClr val="C00000"/>
            </a:solidFill>
          </a:endParaRPr>
        </a:p>
        <a:p>
          <a:pPr marL="114300" marR="0" lvl="1" indent="-114300" algn="l" defTabSz="5778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endParaRPr lang="en-US" sz="1400" kern="1200" dirty="0">
            <a:solidFill>
              <a:schemeClr val="tx1"/>
            </a:solidFill>
          </a:endParaRPr>
        </a:p>
      </dsp:txBody>
      <dsp:txXfrm rot="10800000">
        <a:off x="5085679" y="1207455"/>
        <a:ext cx="5539250" cy="26953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321D30-2EA3-0847-AA87-60EA7AA615DB}">
      <dsp:nvSpPr>
        <dsp:cNvPr id="0" name=""/>
        <dsp:cNvSpPr/>
      </dsp:nvSpPr>
      <dsp:spPr>
        <a:xfrm rot="10800000">
          <a:off x="762007" y="1557"/>
          <a:ext cx="9490347" cy="854890"/>
        </a:xfrm>
        <a:prstGeom prst="homePlat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6983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800" kern="1200" dirty="0" smtClean="0">
              <a:solidFill>
                <a:schemeClr val="tx1"/>
              </a:solidFill>
              <a:latin typeface="Calibri" charset="0"/>
            </a:rPr>
            <a:t>Reaction </a:t>
          </a:r>
          <a:r>
            <a:rPr lang="en-US" altLang="en-US" sz="2800" u="sng" kern="1200" dirty="0" smtClean="0">
              <a:solidFill>
                <a:schemeClr val="tx1"/>
              </a:solidFill>
              <a:latin typeface="Calibri" charset="0"/>
            </a:rPr>
            <a:t>against</a:t>
          </a:r>
          <a:r>
            <a:rPr lang="en-US" altLang="en-US" sz="2800" kern="1200" dirty="0" smtClean="0">
              <a:solidFill>
                <a:schemeClr val="tx1"/>
              </a:solidFill>
              <a:latin typeface="Calibri" charset="0"/>
            </a:rPr>
            <a:t> French mercantilism.</a:t>
          </a:r>
          <a:endParaRPr lang="en-US" sz="2800" kern="1200" dirty="0">
            <a:solidFill>
              <a:schemeClr val="tx1"/>
            </a:solidFill>
          </a:endParaRPr>
        </a:p>
      </dsp:txBody>
      <dsp:txXfrm rot="10800000">
        <a:off x="975729" y="1557"/>
        <a:ext cx="9276625" cy="854890"/>
      </dsp:txXfrm>
    </dsp:sp>
    <dsp:sp modelId="{7C7849EE-AAA8-D14C-8895-2810A849F85A}">
      <dsp:nvSpPr>
        <dsp:cNvPr id="0" name=""/>
        <dsp:cNvSpPr/>
      </dsp:nvSpPr>
      <dsp:spPr>
        <a:xfrm>
          <a:off x="100510" y="2566"/>
          <a:ext cx="854890" cy="854890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>
          <a:solidFill>
            <a:schemeClr val="accent1">
              <a:lumMod val="40000"/>
              <a:lumOff val="6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7C8E77F-E743-0549-9BF0-80462D48F797}">
      <dsp:nvSpPr>
        <dsp:cNvPr id="0" name=""/>
        <dsp:cNvSpPr/>
      </dsp:nvSpPr>
      <dsp:spPr>
        <a:xfrm rot="10800000">
          <a:off x="762007" y="1039046"/>
          <a:ext cx="9490347" cy="854890"/>
        </a:xfrm>
        <a:prstGeom prst="homePlat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6983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800" kern="1200" dirty="0" smtClean="0">
              <a:solidFill>
                <a:schemeClr val="tx1"/>
              </a:solidFill>
              <a:latin typeface="Calibri" charset="0"/>
            </a:rPr>
            <a:t>Agriculture is the origin of </a:t>
          </a:r>
          <a:r>
            <a:rPr lang="en-US" altLang="en-US" sz="2800" b="1" i="1" kern="1200" dirty="0" smtClean="0">
              <a:solidFill>
                <a:schemeClr val="tx1"/>
              </a:solidFill>
              <a:latin typeface="Calibri" charset="0"/>
            </a:rPr>
            <a:t>‘wealth’.</a:t>
          </a:r>
          <a:endParaRPr lang="en-US" altLang="en-US" sz="2800" b="1" i="1" kern="1200" dirty="0">
            <a:solidFill>
              <a:schemeClr val="tx1"/>
            </a:solidFill>
            <a:latin typeface="Calibri" charset="0"/>
          </a:endParaRPr>
        </a:p>
      </dsp:txBody>
      <dsp:txXfrm rot="10800000">
        <a:off x="975729" y="1039046"/>
        <a:ext cx="9276625" cy="854890"/>
      </dsp:txXfrm>
    </dsp:sp>
    <dsp:sp modelId="{59D30E01-7C56-CA40-A9FB-767FF2D6DEC1}">
      <dsp:nvSpPr>
        <dsp:cNvPr id="0" name=""/>
        <dsp:cNvSpPr/>
      </dsp:nvSpPr>
      <dsp:spPr>
        <a:xfrm>
          <a:off x="100510" y="1040054"/>
          <a:ext cx="854890" cy="854890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>
          <a:solidFill>
            <a:schemeClr val="accent1">
              <a:lumMod val="40000"/>
              <a:lumOff val="6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ED374BB-CD44-3443-95D3-D2D504E67F90}">
      <dsp:nvSpPr>
        <dsp:cNvPr id="0" name=""/>
        <dsp:cNvSpPr/>
      </dsp:nvSpPr>
      <dsp:spPr>
        <a:xfrm rot="10800000">
          <a:off x="762007" y="2090870"/>
          <a:ext cx="9490347" cy="854890"/>
        </a:xfrm>
        <a:prstGeom prst="homePlat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6983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600" kern="1200" dirty="0" smtClean="0">
              <a:solidFill>
                <a:schemeClr val="tx1"/>
              </a:solidFill>
              <a:latin typeface="Calibri" charset="0"/>
            </a:rPr>
            <a:t>Manufacturing and commerce </a:t>
          </a:r>
          <a:br>
            <a:rPr lang="en-US" altLang="en-US" sz="2600" kern="1200" dirty="0" smtClean="0">
              <a:solidFill>
                <a:schemeClr val="tx1"/>
              </a:solidFill>
              <a:latin typeface="Calibri" charset="0"/>
            </a:rPr>
          </a:br>
          <a:r>
            <a:rPr lang="en-US" altLang="en-US" sz="2600" kern="1200" dirty="0" smtClean="0">
              <a:solidFill>
                <a:schemeClr val="tx1"/>
              </a:solidFill>
              <a:latin typeface="Calibri" charset="0"/>
            </a:rPr>
            <a:t>only </a:t>
          </a:r>
          <a:r>
            <a:rPr lang="en-US" altLang="en-US" sz="2600" kern="1200" dirty="0" smtClean="0">
              <a:solidFill>
                <a:srgbClr val="C00000"/>
              </a:solidFill>
              <a:latin typeface="Calibri" charset="0"/>
            </a:rPr>
            <a:t>change forms </a:t>
          </a:r>
          <a:r>
            <a:rPr lang="en-US" altLang="en-US" sz="2600" kern="1200" dirty="0" smtClean="0">
              <a:solidFill>
                <a:schemeClr val="tx1"/>
              </a:solidFill>
              <a:latin typeface="Calibri" charset="0"/>
            </a:rPr>
            <a:t>and </a:t>
          </a:r>
          <a:r>
            <a:rPr lang="en-US" altLang="en-US" sz="2600" kern="1200" dirty="0" smtClean="0">
              <a:solidFill>
                <a:srgbClr val="C00000"/>
              </a:solidFill>
              <a:latin typeface="Calibri" charset="0"/>
            </a:rPr>
            <a:t>move things</a:t>
          </a:r>
          <a:r>
            <a:rPr lang="en-US" altLang="en-US" sz="2600" kern="1200" dirty="0" smtClean="0">
              <a:solidFill>
                <a:schemeClr val="tx1"/>
              </a:solidFill>
              <a:latin typeface="Calibri" charset="0"/>
            </a:rPr>
            <a:t>.</a:t>
          </a:r>
          <a:endParaRPr lang="en-US" altLang="en-US" sz="2600" kern="1200" dirty="0">
            <a:solidFill>
              <a:schemeClr val="tx1"/>
            </a:solidFill>
            <a:latin typeface="Calibri" charset="0"/>
          </a:endParaRPr>
        </a:p>
      </dsp:txBody>
      <dsp:txXfrm rot="10800000">
        <a:off x="975729" y="2090870"/>
        <a:ext cx="9276625" cy="854890"/>
      </dsp:txXfrm>
    </dsp:sp>
    <dsp:sp modelId="{04A7CB3F-0EB9-8749-97FE-67F17C593969}">
      <dsp:nvSpPr>
        <dsp:cNvPr id="0" name=""/>
        <dsp:cNvSpPr/>
      </dsp:nvSpPr>
      <dsp:spPr>
        <a:xfrm>
          <a:off x="100510" y="2091879"/>
          <a:ext cx="854890" cy="854890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 w="15875">
          <a:solidFill>
            <a:schemeClr val="accent1">
              <a:lumMod val="40000"/>
              <a:lumOff val="6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8CFABFD-172A-7A41-B0AB-9FBC59338A24}">
      <dsp:nvSpPr>
        <dsp:cNvPr id="0" name=""/>
        <dsp:cNvSpPr/>
      </dsp:nvSpPr>
      <dsp:spPr>
        <a:xfrm rot="10800000">
          <a:off x="762007" y="3157032"/>
          <a:ext cx="9490347" cy="854890"/>
        </a:xfrm>
        <a:prstGeom prst="homePlate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76983" tIns="99060" rIns="184912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en-US" sz="2600" b="1" kern="1200" dirty="0" smtClean="0">
              <a:solidFill>
                <a:schemeClr val="accent5"/>
              </a:solidFill>
              <a:latin typeface="Calibri" charset="0"/>
            </a:rPr>
            <a:t>Laissez-faire, laissez-passer</a:t>
          </a:r>
          <a:r>
            <a:rPr lang="en-US" altLang="en-US" sz="2600" b="0" kern="1200" dirty="0" smtClean="0">
              <a:solidFill>
                <a:schemeClr val="accent5"/>
              </a:solidFill>
              <a:latin typeface="Calibri" charset="0"/>
            </a:rPr>
            <a:t/>
          </a:r>
          <a:br>
            <a:rPr lang="en-US" altLang="en-US" sz="2600" b="0" kern="1200" dirty="0" smtClean="0">
              <a:solidFill>
                <a:schemeClr val="accent5"/>
              </a:solidFill>
              <a:latin typeface="Calibri" charset="0"/>
            </a:rPr>
          </a:br>
          <a:r>
            <a:rPr lang="en-US" altLang="en-US" sz="2600" kern="1200" dirty="0" smtClean="0">
              <a:solidFill>
                <a:schemeClr val="tx1"/>
              </a:solidFill>
              <a:latin typeface="Calibri" charset="0"/>
            </a:rPr>
            <a:t>Let people do as they please without government interference.</a:t>
          </a:r>
          <a:endParaRPr lang="en-US" altLang="en-US" sz="2600" kern="1200" dirty="0">
            <a:solidFill>
              <a:schemeClr val="tx1"/>
            </a:solidFill>
            <a:latin typeface="Calibri" charset="0"/>
          </a:endParaRPr>
        </a:p>
      </dsp:txBody>
      <dsp:txXfrm rot="10800000">
        <a:off x="975729" y="3157032"/>
        <a:ext cx="9276625" cy="854890"/>
      </dsp:txXfrm>
    </dsp:sp>
    <dsp:sp modelId="{2D892207-9D39-7F46-821C-925BC2706675}">
      <dsp:nvSpPr>
        <dsp:cNvPr id="0" name=""/>
        <dsp:cNvSpPr/>
      </dsp:nvSpPr>
      <dsp:spPr>
        <a:xfrm>
          <a:off x="100510" y="3158040"/>
          <a:ext cx="854890" cy="854890"/>
        </a:xfrm>
        <a:prstGeom prst="ellipse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15875">
          <a:solidFill>
            <a:schemeClr val="accent1">
              <a:lumMod val="40000"/>
              <a:lumOff val="60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PieProcess">
  <dgm:title val=""/>
  <dgm:desc val=""/>
  <dgm:catLst>
    <dgm:cat type="list" pri="8600"/>
    <dgm:cat type="process" pri="4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</dgm:alg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w" for="ch" forName="ParentComposite" refType="w" fact="0.5"/>
      <dgm:constr type="h" for="ch" forName="ParentComposite" refType="h"/>
      <dgm:constr type="w" for="ch" forName="negSibTrans" refType="h" refFor="ch" refForName="composite" fact="-0.075"/>
      <dgm:constr type="w" for="ch" forName="sibTrans" refType="w" refFor="ch" refForName="composite" fact="0.0425"/>
    </dgm:constrLst>
    <dgm:forEach name="nodesForEach" axis="ch" ptType="node" cnt="7">
      <dgm:layoutNode name="ParentComposite">
        <dgm:alg type="composite">
          <dgm:param type="ar" val="0.25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Parent" refType="w" fact="0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l" for="ch" forName="Chord" refType="w" fact="0"/>
              <dgm:constr type="t" for="ch" forName="Chord" refType="h" fact="0"/>
              <dgm:constr type="w" for="ch" forName="Chord" refType="w"/>
              <dgm:constr type="h" for="ch" forName="Chord" refType="h" fact="0.25"/>
              <dgm:constr type="l" for="ch" forName="Pie" refType="w" fact="0.1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if>
          <dgm:else name="Name6">
            <dgm:constrLst>
              <dgm:constr type="r" for="ch" forName="Parent" refType="w"/>
              <dgm:constr type="t" for="ch" forName="Parent" refType="h" fact="0.275"/>
              <dgm:constr type="w" for="ch" forName="Parent" refType="w" fact="0.6"/>
              <dgm:constr type="h" for="ch" forName="Parent" refType="h" fact="0.725"/>
              <dgm:constr type="r" for="ch" forName="Chord" refType="w"/>
              <dgm:constr type="t" for="ch" forName="Chord" refType="h" fact="0"/>
              <dgm:constr type="w" for="ch" forName="Chord" refType="w"/>
              <dgm:constr type="h" for="ch" forName="Chord" refType="h" fact="0.25"/>
              <dgm:constr type="r" for="ch" forName="Pie" refType="w" fact="0.9"/>
              <dgm:constr type="t" for="ch" forName="Pie" refType="h" fact="0.025"/>
              <dgm:constr type="w" for="ch" forName="Pie" refType="w" fact="0.8"/>
              <dgm:constr type="h" for="ch" forName="Pie" refType="h" fact="0.2"/>
            </dgm:constrLst>
          </dgm:else>
        </dgm:choose>
        <dgm:layoutNode name="Chord" styleLbl="bgShp">
          <dgm:alg type="sp"/>
          <dgm:choose name="Name7">
            <dgm:if name="Name8" func="var" arg="dir" op="equ" val="norm">
              <dgm:shape xmlns:r="http://schemas.openxmlformats.org/officeDocument/2006/relationships" type="chord" r:blip="">
                <dgm:adjLst>
                  <dgm:adj idx="1" val="80"/>
                  <dgm:adj idx="2" val="-80"/>
                </dgm:adjLst>
              </dgm:shape>
            </dgm:if>
            <dgm:else name="Name9">
              <dgm:shape xmlns:r="http://schemas.openxmlformats.org/officeDocument/2006/relationships" rot="180" type="chord" r:blip="">
                <dgm:adjLst>
                  <dgm:adj idx="1" val="80"/>
                  <dgm:adj idx="2" val="-80"/>
                </dgm:adjLst>
              </dgm:shape>
            </dgm:else>
          </dgm:choose>
          <dgm:presOf/>
        </dgm:layoutNode>
        <dgm:layoutNode name="Pie" styleLbl="alignNode1">
          <dgm:alg type="sp"/>
          <dgm:choose name="Name10">
            <dgm:if name="Name11" func="var" arg="dir" op="equ" val="norm">
              <dgm:choose name="Name12">
                <dgm:if name="Name13" axis="precedSib" ptType="node" func="cnt" op="equ" val="0">
                  <dgm:choose name="Name14">
                    <dgm:if name="Name1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1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17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if name="Name18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35"/>
                          <dgm:adj idx="2" val="-90"/>
                        </dgm:adjLst>
                      </dgm:shape>
                    </dgm:if>
                    <dgm:if name="Name19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26"/>
                          <dgm:adj idx="2" val="-90"/>
                        </dgm:adjLst>
                      </dgm:shape>
                    </dgm:if>
                    <dgm:if name="Name20" axis="followSib" ptType="node" func="cnt" op="equ" val="5">
                      <dgm:shape xmlns:r="http://schemas.openxmlformats.org/officeDocument/2006/relationships" type="pie" r:blip="">
                        <dgm:adjLst>
                          <dgm:adj idx="1" val="-120"/>
                          <dgm:adj idx="2" val="-90"/>
                        </dgm:adjLst>
                      </dgm:shape>
                    </dgm:if>
                    <dgm:else name="Name21">
                      <dgm:shape xmlns:r="http://schemas.openxmlformats.org/officeDocument/2006/relationships" type="pie" r:blip="">
                        <dgm:adjLst>
                          <dgm:adj idx="1" val="-115.7143"/>
                          <dgm:adj idx="2" val="-90"/>
                        </dgm:adjLst>
                      </dgm:shape>
                    </dgm:else>
                  </dgm:choose>
                </dgm:if>
                <dgm:if name="Name22" axis="precedSib" ptType="node" func="cnt" op="equ" val="1">
                  <dgm:choose name="Name23">
                    <dgm:if name="Name24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25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if name="Name26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if name="Name27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-162"/>
                          <dgm:adj idx="2" val="-90"/>
                        </dgm:adjLst>
                      </dgm:shape>
                    </dgm:if>
                    <dgm:if name="Name28" axis="followSib" ptType="node" func="cnt" op="equ" val="4">
                      <dgm:shape xmlns:r="http://schemas.openxmlformats.org/officeDocument/2006/relationships" type="pie" r:blip="">
                        <dgm:adjLst>
                          <dgm:adj idx="1" val="-150"/>
                          <dgm:adj idx="2" val="-90"/>
                        </dgm:adjLst>
                      </dgm:shape>
                    </dgm:if>
                    <dgm:else name="Name29">
                      <dgm:shape xmlns:r="http://schemas.openxmlformats.org/officeDocument/2006/relationships" type="pie" r:blip="">
                        <dgm:adjLst>
                          <dgm:adj idx="1" val="-141.4286"/>
                          <dgm:adj idx="2" val="-90"/>
                        </dgm:adjLst>
                      </dgm:shape>
                    </dgm:else>
                  </dgm:choose>
                </dgm:if>
                <dgm:if name="Name30" axis="precedSib" ptType="node" func="cnt" op="equ" val="2">
                  <dgm:choose name="Name31">
                    <dgm:if name="Name32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33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35"/>
                          <dgm:adj idx="2" val="-90"/>
                        </dgm:adjLst>
                      </dgm:shape>
                    </dgm:if>
                    <dgm:if name="Name34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62"/>
                          <dgm:adj idx="2" val="-90"/>
                        </dgm:adjLst>
                      </dgm:shape>
                    </dgm:if>
                    <dgm:if name="Name35" axis="followSib" ptType="node" func="cnt" op="equ" val="3">
                      <dgm:shape xmlns:r="http://schemas.openxmlformats.org/officeDocument/2006/relationships" type="pie" r:blip="">
                        <dgm:adjLst>
                          <dgm:adj idx="1" val="180"/>
                          <dgm:adj idx="2" val="-90"/>
                        </dgm:adjLst>
                      </dgm:shape>
                    </dgm:if>
                    <dgm:else name="Name36">
                      <dgm:shape xmlns:r="http://schemas.openxmlformats.org/officeDocument/2006/relationships" type="pie" r:blip="">
                        <dgm:adjLst>
                          <dgm:adj idx="1" val="-167.1429"/>
                          <dgm:adj idx="2" val="-90"/>
                        </dgm:adjLst>
                      </dgm:shape>
                    </dgm:else>
                  </dgm:choose>
                </dgm:if>
                <dgm:if name="Name37" axis="precedSib" ptType="node" func="cnt" op="equ" val="3">
                  <dgm:choose name="Name38">
                    <dgm:if name="Name39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0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6"/>
                          <dgm:adj idx="2" val="-90"/>
                        </dgm:adjLst>
                      </dgm:shape>
                    </dgm:if>
                    <dgm:if name="Name41" axis="followSib" ptType="node" func="cnt" op="equ" val="2">
                      <dgm:shape xmlns:r="http://schemas.openxmlformats.org/officeDocument/2006/relationships" type="pie" r:blip="">
                        <dgm:adjLst>
                          <dgm:adj idx="1" val="150"/>
                          <dgm:adj idx="2" val="-90"/>
                        </dgm:adjLst>
                      </dgm:shape>
                    </dgm:if>
                    <dgm:else name="Name42">
                      <dgm:shape xmlns:r="http://schemas.openxmlformats.org/officeDocument/2006/relationships" type="pie" r:blip="">
                        <dgm:adjLst>
                          <dgm:adj idx="1" val="167.1429"/>
                          <dgm:adj idx="2" val="-90"/>
                        </dgm:adjLst>
                      </dgm:shape>
                    </dgm:else>
                  </dgm:choose>
                </dgm:if>
                <dgm:if name="Name43" axis="precedSib" ptType="node" func="cnt" op="equ" val="4">
                  <dgm:choose name="Name44">
                    <dgm:if name="Name45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46" axis="followSib" ptType="node" func="cnt" op="equ" val="1">
                      <dgm:shape xmlns:r="http://schemas.openxmlformats.org/officeDocument/2006/relationships" type="pie" r:blip="">
                        <dgm:adjLst>
                          <dgm:adj idx="1" val="120"/>
                          <dgm:adj idx="2" val="-90"/>
                        </dgm:adjLst>
                      </dgm:shape>
                    </dgm:if>
                    <dgm:else name="Name47">
                      <dgm:shape xmlns:r="http://schemas.openxmlformats.org/officeDocument/2006/relationships" type="pie" r:blip="">
                        <dgm:adjLst>
                          <dgm:adj idx="1" val="141.4286"/>
                          <dgm:adj idx="2" val="-90"/>
                        </dgm:adjLst>
                      </dgm:shape>
                    </dgm:else>
                  </dgm:choose>
                </dgm:if>
                <dgm:if name="Name48" axis="precedSib" ptType="node" func="cnt" op="equ" val="5">
                  <dgm:choose name="Name49">
                    <dgm:if name="Name50" axis="followSib" ptType="node" func="cnt" op="equ" val="0">
                      <dgm:shape xmlns:r="http://schemas.openxmlformats.org/officeDocument/2006/relationships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51">
                      <dgm:shape xmlns:r="http://schemas.openxmlformats.org/officeDocument/2006/relationships" type="pie" r:blip="">
                        <dgm:adjLst>
                          <dgm:adj idx="1" val="115.7143"/>
                          <dgm:adj idx="2" val="-90"/>
                        </dgm:adjLst>
                      </dgm:shape>
                    </dgm:else>
                  </dgm:choose>
                </dgm:if>
                <dgm:else name="Name52">
                  <dgm:shape xmlns:r="http://schemas.openxmlformats.org/officeDocument/2006/relationships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if>
            <dgm:else name="Name53">
              <dgm:choose name="Name54">
                <dgm:if name="Name55" axis="precedSib" ptType="node" func="cnt" op="equ" val="0">
                  <dgm:choose name="Name56">
                    <dgm:if name="Name5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5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59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if name="Name60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35"/>
                        </dgm:adjLst>
                      </dgm:shape>
                    </dgm:if>
                    <dgm:if name="Name61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6"/>
                        </dgm:adjLst>
                      </dgm:shape>
                    </dgm:if>
                    <dgm:if name="Name62" axis="followSib" ptType="node" func="cnt" op="equ" val="5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20"/>
                        </dgm:adjLst>
                      </dgm:shape>
                    </dgm:if>
                    <dgm:else name="Name6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15.7143"/>
                        </dgm:adjLst>
                      </dgm:shape>
                    </dgm:else>
                  </dgm:choose>
                </dgm:if>
                <dgm:if name="Name64" axis="precedSib" ptType="node" func="cnt" op="equ" val="1">
                  <dgm:choose name="Name65">
                    <dgm:if name="Name66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67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if name="Name68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if name="Name69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2"/>
                        </dgm:adjLst>
                      </dgm:shape>
                    </dgm:if>
                    <dgm:if name="Name70" axis="followSib" ptType="node" func="cnt" op="equ" val="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50"/>
                        </dgm:adjLst>
                      </dgm:shape>
                    </dgm:if>
                    <dgm:else name="Name7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41.4286"/>
                        </dgm:adjLst>
                      </dgm:shape>
                    </dgm:else>
                  </dgm:choose>
                </dgm:if>
                <dgm:if name="Name72" axis="precedSib" ptType="node" func="cnt" op="equ" val="2">
                  <dgm:choose name="Name73">
                    <dgm:if name="Name74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75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35"/>
                        </dgm:adjLst>
                      </dgm:shape>
                    </dgm:if>
                    <dgm:if name="Name76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2"/>
                        </dgm:adjLst>
                      </dgm:shape>
                    </dgm:if>
                    <dgm:if name="Name77" axis="followSib" ptType="node" func="cnt" op="equ" val="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80"/>
                        </dgm:adjLst>
                      </dgm:shape>
                    </dgm:if>
                    <dgm:else name="Name78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167.1429"/>
                        </dgm:adjLst>
                      </dgm:shape>
                    </dgm:else>
                  </dgm:choose>
                </dgm:if>
                <dgm:if name="Name79" axis="precedSib" ptType="node" func="cnt" op="equ" val="3">
                  <dgm:choose name="Name80">
                    <dgm:if name="Name81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2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6"/>
                        </dgm:adjLst>
                      </dgm:shape>
                    </dgm:if>
                    <dgm:if name="Name83" axis="followSib" ptType="node" func="cnt" op="equ" val="2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50"/>
                        </dgm:adjLst>
                      </dgm:shape>
                    </dgm:if>
                    <dgm:else name="Name84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67.1429"/>
                        </dgm:adjLst>
                      </dgm:shape>
                    </dgm:else>
                  </dgm:choose>
                </dgm:if>
                <dgm:if name="Name85" axis="precedSib" ptType="node" func="cnt" op="equ" val="4">
                  <dgm:choose name="Name86">
                    <dgm:if name="Name87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if name="Name88" axis="followSib" ptType="node" func="cnt" op="equ" val="1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20"/>
                        </dgm:adjLst>
                      </dgm:shape>
                    </dgm:if>
                    <dgm:else name="Name89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41.4286"/>
                        </dgm:adjLst>
                      </dgm:shape>
                    </dgm:else>
                  </dgm:choose>
                </dgm:if>
                <dgm:if name="Name90" axis="precedSib" ptType="node" func="cnt" op="equ" val="5">
                  <dgm:choose name="Name91">
                    <dgm:if name="Name92" axis="followSib" ptType="node" func="cnt" op="equ" val="0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90"/>
                        </dgm:adjLst>
                      </dgm:shape>
                    </dgm:if>
                    <dgm:else name="Name93">
                      <dgm:shape xmlns:r="http://schemas.openxmlformats.org/officeDocument/2006/relationships" rot="180" type="pie" r:blip="">
                        <dgm:adjLst>
                          <dgm:adj idx="1" val="90"/>
                          <dgm:adj idx="2" val="-115.7143"/>
                        </dgm:adjLst>
                      </dgm:shape>
                    </dgm:else>
                  </dgm:choose>
                </dgm:if>
                <dgm:else name="Name94">
                  <dgm:shape xmlns:r="http://schemas.openxmlformats.org/officeDocument/2006/relationships" rot="180" type="pie" r:blip="">
                    <dgm:adjLst>
                      <dgm:adj idx="1" val="90"/>
                      <dgm:adj idx="2" val="-90"/>
                    </dgm:adjLst>
                  </dgm:shape>
                </dgm:else>
              </dgm:choose>
            </dgm:else>
          </dgm:choose>
          <dgm:presOf/>
        </dgm:layoutNode>
        <dgm:layoutNode name="Parent" styleLbl="revTx">
          <dgm:varLst>
            <dgm:chMax val="1"/>
            <dgm:chPref val="1"/>
            <dgm:bulletEnabled val="1"/>
          </dgm:varLst>
          <dgm:choose name="Name95">
            <dgm:if name="Name96" func="var" arg="dir" op="equ" val="norm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autoTxRot" val="grav"/>
              </dgm:alg>
            </dgm:if>
            <dgm:else name="Name97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autoTxRot" val="grav"/>
              </dgm:alg>
            </dgm:else>
          </dgm:choose>
          <dgm:choose name="Name98">
            <dgm:if name="Name99" func="var" arg="dir" op="equ" val="norm">
              <dgm:shape xmlns:r="http://schemas.openxmlformats.org/officeDocument/2006/relationships" rot="-90" type="rect" r:blip="">
                <dgm:adjLst/>
              </dgm:shape>
            </dgm:if>
            <dgm:else name="Name100">
              <dgm:shape xmlns:r="http://schemas.openxmlformats.org/officeDocument/2006/relationships" rot="90" type="rect" r:blip="">
                <dgm:adjLst/>
              </dgm:shape>
            </dgm:else>
          </dgm:choose>
          <dgm:presOf axis="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</dgm:layoutNode>
      <dgm:choose name="Name101">
        <dgm:if name="Name102" axis="ch" ptType="node" func="cnt" op="gte" val="1">
          <dgm:forEach name="negSibTransForEach" axis="ch" ptType="sibTrans" hideLastTrans="0" cnt="1">
            <dgm:layoutNode name="neg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  <dgm:layoutNode name="composite">
            <dgm:alg type="composite">
              <dgm:param type="ar" val="0.5"/>
            </dgm:alg>
            <dgm:shape xmlns:r="http://schemas.openxmlformats.org/officeDocument/2006/relationships" r:blip="">
              <dgm:adjLst/>
            </dgm:shape>
            <dgm:choose name="Name103">
              <dgm:if name="Name104" func="var" arg="dir" op="equ" val="norm">
                <dgm:constrLst>
                  <dgm:constr type="l" for="ch" forName="Child" refType="w" fact="0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if>
              <dgm:else name="Name105">
                <dgm:constrLst>
                  <dgm:constr type="r" for="ch" forName="Child" refType="w"/>
                  <dgm:constr type="t" for="ch" forName="Child" refType="h" fact="0"/>
                  <dgm:constr type="w" for="ch" forName="Child" refType="w"/>
                  <dgm:constr type="h" for="ch" forName="Child" refType="h"/>
                </dgm:constrLst>
              </dgm:else>
            </dgm:choose>
            <dgm:ruleLst/>
            <dgm:layoutNode name="Child" styleLbl="revTx">
              <dgm:varLst>
                <dgm:chMax val="0"/>
                <dgm:chPref val="0"/>
                <dgm:bulletEnabled val="1"/>
              </dgm:varLst>
              <dgm:choose name="Name106">
                <dgm:if name="Name107" func="var" arg="dir" op="equ" val="norm">
                  <dgm:alg type="tx">
                    <dgm:param type="parTxLTRAlign" val="l"/>
                    <dgm:param type="parTxRTLAlign" val="r"/>
                    <dgm:param type="txAnchorVert" val="t"/>
                  </dgm:alg>
                </dgm:if>
                <dgm:else name="Name108">
                  <dgm:alg type="tx">
                    <dgm:param type="parTxLTRAlign" val="r"/>
                    <dgm:param type="parTxRTLAlign" val="l"/>
                    <dgm:param type="txAnchorVert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"/>
                <dgm:constr type="rMarg" refType="primFontSz" fact="0"/>
                <dgm:constr type="tMarg" refType="primFontSz" fact="0"/>
                <dgm:constr type="bMarg" refType="primFontSz" fact="0"/>
              </dgm:constrLst>
              <dgm:ruleLst>
                <dgm:rule type="primFontSz" val="5" fact="NaN" max="NaN"/>
              </dgm:ruleLst>
            </dgm:layoutNode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</dgm:layoutNode>
          </dgm:forEach>
        </dgm:if>
        <dgm:else name="Name109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3DFD08-5CD7-5C45-A06B-8784DFD51E17}" type="datetimeFigureOut">
              <a:rPr lang="en-US" smtClean="0"/>
              <a:t>1/31/18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1EC04C-C443-2643-97EC-CC4EE1FF72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875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08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47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559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012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2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45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047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3748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965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948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06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2672B-5DE8-8141-BA08-E44170A1A0F3}" type="datetimeFigureOut">
              <a:rPr lang="en-US" smtClean="0"/>
              <a:t>1/31/18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BD7D3-0BE7-0342-87F0-17F9C3AEFA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2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1.png"/><Relationship Id="rId8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7" Type="http://schemas.openxmlformats.org/officeDocument/2006/relationships/image" Target="../media/image4.jpg"/><Relationship Id="rId8" Type="http://schemas.openxmlformats.org/officeDocument/2006/relationships/image" Target="../media/image5.jpg"/><Relationship Id="rId9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1643" y="630811"/>
            <a:ext cx="9144000" cy="2387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EE401 Political Economy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35908" y="3263636"/>
            <a:ext cx="10095469" cy="2496064"/>
          </a:xfrm>
        </p:spPr>
        <p:txBody>
          <a:bodyPr>
            <a:normAutofit lnSpcReduction="10000"/>
          </a:bodyPr>
          <a:lstStyle/>
          <a:p>
            <a:r>
              <a:rPr lang="en-GB" sz="3600" dirty="0" smtClean="0"/>
              <a:t>Chapter 2 Pre-capitalist Society and Absolutist </a:t>
            </a:r>
            <a:r>
              <a:rPr lang="en-GB" sz="3600" dirty="0"/>
              <a:t>P</a:t>
            </a:r>
            <a:r>
              <a:rPr lang="en-GB" sz="3600" dirty="0" smtClean="0"/>
              <a:t>olitical Institution</a:t>
            </a:r>
          </a:p>
          <a:p>
            <a:endParaRPr lang="en-GB" sz="1500" dirty="0" smtClean="0"/>
          </a:p>
          <a:p>
            <a:r>
              <a:rPr lang="en-GB" sz="4400" b="1" dirty="0" smtClean="0"/>
              <a:t>iii. Transition: Economic and Political Liberalism</a:t>
            </a:r>
            <a:endParaRPr lang="en-US" sz="4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822725" y="6004926"/>
            <a:ext cx="3064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Ploy </a:t>
            </a:r>
            <a:r>
              <a:rPr lang="en-US" dirty="0" err="1" smtClean="0"/>
              <a:t>Thammapiranon</a:t>
            </a:r>
            <a:r>
              <a:rPr lang="en-US" dirty="0" smtClean="0"/>
              <a:t> 2/2017</a:t>
            </a:r>
          </a:p>
          <a:p>
            <a:pPr algn="ctr"/>
            <a:r>
              <a:rPr lang="en-US" b="1" dirty="0" smtClean="0"/>
              <a:t>BE, </a:t>
            </a:r>
            <a:r>
              <a:rPr lang="en-US" b="1" dirty="0" err="1" smtClean="0"/>
              <a:t>Thammasat</a:t>
            </a:r>
            <a:r>
              <a:rPr lang="en-US" b="1" dirty="0" smtClean="0"/>
              <a:t> University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282498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Transition: Economic and Political </a:t>
            </a:r>
            <a:r>
              <a:rPr lang="en-GB" b="1" dirty="0" smtClean="0"/>
              <a:t>Liberalism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1. Revolution of ideas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	1.1 </a:t>
            </a:r>
            <a:r>
              <a:rPr lang="en-US" altLang="en-US" dirty="0">
                <a:latin typeface="Calibri" charset="0"/>
              </a:rPr>
              <a:t>The rise of Protestantism (c.16-17)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	1.2 </a:t>
            </a:r>
            <a:r>
              <a:rPr lang="en-US" altLang="en-US" dirty="0">
                <a:latin typeface="Calibri" charset="0"/>
              </a:rPr>
              <a:t>The scientific revolution (c.17)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	1.3 </a:t>
            </a:r>
            <a:r>
              <a:rPr lang="en-US" altLang="en-US" dirty="0">
                <a:latin typeface="Calibri" charset="0"/>
              </a:rPr>
              <a:t>The Enlightenment (c.17-18)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	1.4 </a:t>
            </a:r>
            <a:r>
              <a:rPr lang="en-US" altLang="en-US" dirty="0">
                <a:latin typeface="Calibri" charset="0"/>
              </a:rPr>
              <a:t>Political liberalism (c.17-18</a:t>
            </a:r>
            <a:r>
              <a:rPr lang="en-US" altLang="en-US" dirty="0" smtClean="0">
                <a:latin typeface="Calibri" charset="0"/>
              </a:rPr>
              <a:t>)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2. Revolution in England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3. Political Liberalism</a:t>
            </a:r>
          </a:p>
          <a:p>
            <a:pPr marL="0" indent="0">
              <a:buNone/>
              <a:tabLst>
                <a:tab pos="523875" algn="l"/>
              </a:tabLst>
            </a:pPr>
            <a:r>
              <a:rPr lang="en-US" altLang="en-US" dirty="0" smtClean="0">
                <a:latin typeface="Calibri" charset="0"/>
              </a:rPr>
              <a:t>4. Transition to Capitalism</a:t>
            </a:r>
            <a:endParaRPr lang="en-US" altLang="en-US" dirty="0">
              <a:latin typeface="Calibri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4229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1. Revolution of ideas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3200" dirty="0">
                <a:latin typeface="Calibri" charset="0"/>
              </a:rPr>
              <a:t>1.1 The rise of Protestantism (c.16-17)</a:t>
            </a:r>
            <a:endParaRPr lang="en-US" altLang="en-US" sz="3200" dirty="0" smtClean="0">
              <a:latin typeface="Calibri" charset="0"/>
            </a:endParaRPr>
          </a:p>
          <a:p>
            <a:r>
              <a:rPr lang="en-US" altLang="en-US" dirty="0" smtClean="0">
                <a:latin typeface="Calibri" charset="0"/>
              </a:rPr>
              <a:t>Religious </a:t>
            </a:r>
            <a:r>
              <a:rPr lang="en-US" altLang="en-US" b="1" i="1" dirty="0">
                <a:latin typeface="Calibri" charset="0"/>
              </a:rPr>
              <a:t>individualism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marL="936625" lvl="1" indent="-479425">
              <a:buFont typeface="Courier New" charset="0"/>
              <a:buChar char="o"/>
            </a:pPr>
            <a:r>
              <a:rPr lang="en-US" altLang="en-US" sz="2800" dirty="0" smtClean="0">
                <a:latin typeface="Calibri" charset="0"/>
              </a:rPr>
              <a:t>Direct </a:t>
            </a:r>
            <a:r>
              <a:rPr lang="en-US" altLang="en-US" sz="2800" dirty="0">
                <a:latin typeface="Calibri" charset="0"/>
              </a:rPr>
              <a:t>relationship between God and individuals</a:t>
            </a:r>
            <a:r>
              <a:rPr lang="en-US" altLang="en-US" sz="2800" dirty="0">
                <a:latin typeface="Calibri" charset="0"/>
              </a:rPr>
              <a:t>. </a:t>
            </a:r>
            <a:endParaRPr lang="en-US" altLang="en-US" sz="2800" dirty="0" smtClean="0">
              <a:latin typeface="Calibri" charset="0"/>
            </a:endParaRPr>
          </a:p>
          <a:p>
            <a:pPr marL="936625" lvl="1" indent="-479425">
              <a:buFont typeface="Courier New" charset="0"/>
              <a:buChar char="o"/>
            </a:pPr>
            <a:r>
              <a:rPr lang="en-US" altLang="en-US" sz="2800" dirty="0" smtClean="0">
                <a:latin typeface="Calibri" charset="0"/>
              </a:rPr>
              <a:t>Faith </a:t>
            </a:r>
            <a:r>
              <a:rPr lang="en-US" altLang="en-US" sz="2800" dirty="0">
                <a:latin typeface="Calibri" charset="0"/>
              </a:rPr>
              <a:t>is the matter of individuals</a:t>
            </a:r>
            <a:r>
              <a:rPr lang="en-US" altLang="en-US" sz="2800" dirty="0" smtClean="0">
                <a:latin typeface="Calibri" charset="0"/>
              </a:rPr>
              <a:t>.</a:t>
            </a:r>
          </a:p>
          <a:p>
            <a:pPr marL="936625" lvl="1" indent="-479425">
              <a:buFont typeface="Courier New" charset="0"/>
              <a:buChar char="o"/>
            </a:pPr>
            <a:r>
              <a:rPr lang="en-US" altLang="en-US" sz="2800" u="sng" dirty="0" smtClean="0">
                <a:solidFill>
                  <a:srgbClr val="C00000"/>
                </a:solidFill>
                <a:latin typeface="Calibri" charset="0"/>
              </a:rPr>
              <a:t>Against</a:t>
            </a:r>
            <a:r>
              <a:rPr lang="en-US" altLang="en-US" sz="2800" dirty="0" smtClean="0">
                <a:latin typeface="Calibri" charset="0"/>
              </a:rPr>
              <a:t> </a:t>
            </a:r>
            <a:r>
              <a:rPr lang="en-US" altLang="en-US" sz="2800" dirty="0">
                <a:latin typeface="Calibri" charset="0"/>
              </a:rPr>
              <a:t>elaborate ceremonies and rituals</a:t>
            </a:r>
            <a:r>
              <a:rPr lang="en-US" altLang="en-US" sz="2800" dirty="0" smtClean="0">
                <a:latin typeface="Calibri" charset="0"/>
              </a:rPr>
              <a:t>.</a:t>
            </a:r>
            <a:endParaRPr lang="en-US" altLang="en-US" sz="2800" dirty="0">
              <a:latin typeface="Calibri" charset="0"/>
            </a:endParaRPr>
          </a:p>
          <a:p>
            <a:r>
              <a:rPr lang="en-US" altLang="en-US" dirty="0" smtClean="0">
                <a:latin typeface="Calibri" charset="0"/>
              </a:rPr>
              <a:t>Hard </a:t>
            </a:r>
            <a:r>
              <a:rPr lang="en-US" altLang="en-US" dirty="0">
                <a:latin typeface="Calibri" charset="0"/>
              </a:rPr>
              <a:t>work and frugality in this life.</a:t>
            </a:r>
          </a:p>
          <a:p>
            <a:r>
              <a:rPr lang="en-US" altLang="en-US" dirty="0" smtClean="0">
                <a:latin typeface="Calibri" charset="0"/>
              </a:rPr>
              <a:t>The spiritual success of a man was justified from work and profit </a:t>
            </a:r>
            <a:endParaRPr lang="en-US" altLang="en-US" dirty="0"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6B77595-DAC5-FB42-A850-2A44C762DBA0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423262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1. Revolution of ideas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3200" dirty="0">
                <a:latin typeface="Calibri" charset="0"/>
              </a:rPr>
              <a:t>1.2 The Scientific Revolution (c.17)</a:t>
            </a:r>
          </a:p>
          <a:p>
            <a:r>
              <a:rPr lang="en-US" altLang="en-US" dirty="0" smtClean="0">
                <a:latin typeface="Calibri" charset="0"/>
              </a:rPr>
              <a:t>Copernicus </a:t>
            </a:r>
            <a:r>
              <a:rPr lang="en-US" altLang="en-US" dirty="0">
                <a:latin typeface="Calibri" charset="0"/>
              </a:rPr>
              <a:t>and the heliocentric model of the universe.</a:t>
            </a:r>
          </a:p>
          <a:p>
            <a:r>
              <a:rPr lang="en-US" altLang="en-US" dirty="0">
                <a:latin typeface="Calibri" charset="0"/>
              </a:rPr>
              <a:t>New science of Galileo</a:t>
            </a:r>
          </a:p>
          <a:p>
            <a:pPr marL="898525" lvl="1" indent="-441325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R</a:t>
            </a:r>
            <a:r>
              <a:rPr lang="en-US" altLang="en-US" sz="2800" dirty="0" smtClean="0">
                <a:latin typeface="Calibri" charset="0"/>
              </a:rPr>
              <a:t>eason </a:t>
            </a:r>
            <a:r>
              <a:rPr lang="en-US" altLang="en-US" sz="2800" dirty="0">
                <a:latin typeface="Calibri" charset="0"/>
              </a:rPr>
              <a:t>and experiments.</a:t>
            </a:r>
          </a:p>
          <a:p>
            <a:pPr marL="898525" lvl="1" indent="-441325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Universe governed by natural laws.</a:t>
            </a:r>
          </a:p>
          <a:p>
            <a:r>
              <a:rPr lang="en-US" altLang="en-US" dirty="0">
                <a:latin typeface="Calibri" charset="0"/>
              </a:rPr>
              <a:t>Newton’s law of physics and mechanics.</a:t>
            </a:r>
          </a:p>
          <a:p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Confidence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in human intellect</a:t>
            </a:r>
            <a:r>
              <a:rPr lang="en-US" altLang="en-US" dirty="0" smtClean="0">
                <a:solidFill>
                  <a:schemeClr val="accent5"/>
                </a:solidFill>
                <a:latin typeface="Calibri" charset="0"/>
              </a:rPr>
              <a:t>.</a:t>
            </a:r>
            <a:endParaRPr lang="en-US" altLang="en-US" dirty="0">
              <a:solidFill>
                <a:schemeClr val="accent5"/>
              </a:solidFill>
              <a:latin typeface="Calibri" charset="0"/>
            </a:endParaRP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6B77595-DAC5-FB42-A850-2A44C762DBA0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205437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1. Revolution of ideas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sz="3200" dirty="0">
                <a:latin typeface="Calibri" charset="0"/>
              </a:rPr>
              <a:t>1.3 The Enlightenment (c.17-18)</a:t>
            </a:r>
          </a:p>
          <a:p>
            <a:pPr>
              <a:buFont typeface="Arial" charset="0"/>
              <a:buChar char="•"/>
            </a:pPr>
            <a:r>
              <a:rPr lang="en-US" altLang="en-US" dirty="0" smtClean="0">
                <a:latin typeface="Calibri" charset="0"/>
              </a:rPr>
              <a:t>Confidence </a:t>
            </a:r>
            <a:r>
              <a:rPr lang="en-US" altLang="en-US" dirty="0">
                <a:latin typeface="Calibri" charset="0"/>
              </a:rPr>
              <a:t>in ‘</a:t>
            </a:r>
            <a:r>
              <a:rPr lang="en-US" altLang="en-US" b="1" dirty="0">
                <a:latin typeface="Calibri" charset="0"/>
              </a:rPr>
              <a:t>Reason</a:t>
            </a:r>
            <a:r>
              <a:rPr lang="en-US" altLang="en-US" dirty="0">
                <a:latin typeface="Calibri" charset="0"/>
              </a:rPr>
              <a:t>’ in understanding society and the world.</a:t>
            </a:r>
          </a:p>
          <a:p>
            <a:pPr marL="898525" lvl="1" indent="-441325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Reject traditional beliefs in religion, customs and politics.</a:t>
            </a:r>
          </a:p>
          <a:p>
            <a:pPr marL="898525" lvl="1" indent="-441325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‘</a:t>
            </a:r>
            <a:r>
              <a:rPr lang="en-US" altLang="en-US" sz="2800" b="1" dirty="0">
                <a:latin typeface="Calibri" charset="0"/>
              </a:rPr>
              <a:t>Human</a:t>
            </a:r>
            <a:r>
              <a:rPr lang="en-US" altLang="en-US" sz="2800" dirty="0" smtClean="0">
                <a:latin typeface="Calibri" charset="0"/>
              </a:rPr>
              <a:t>’ is </a:t>
            </a:r>
            <a:r>
              <a:rPr lang="en-US" altLang="en-US" sz="2800" dirty="0">
                <a:latin typeface="Calibri" charset="0"/>
              </a:rPr>
              <a:t>the center.</a:t>
            </a:r>
          </a:p>
          <a:p>
            <a:pPr marL="898525" lvl="1" indent="-441325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Use of New Science to explain the world.</a:t>
            </a:r>
          </a:p>
          <a:p>
            <a:pPr marL="898525" lvl="1" indent="-441325">
              <a:buFont typeface="Courier New" charset="0"/>
              <a:buChar char="o"/>
            </a:pPr>
            <a:r>
              <a:rPr lang="en-US" altLang="en-US" sz="2800" dirty="0">
                <a:latin typeface="Calibri" charset="0"/>
              </a:rPr>
              <a:t>Individual freedom from religious and secular oppression.</a:t>
            </a:r>
          </a:p>
          <a:p>
            <a:pPr marL="0" indent="0">
              <a:buNone/>
            </a:pPr>
            <a:endParaRPr lang="en-US" altLang="en-US" dirty="0">
              <a:latin typeface="Calibri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6B77595-DAC5-FB42-A850-2A44C762DBA0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164159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1. Revolution of ideas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Calibri" charset="0"/>
              </a:rPr>
              <a:t>1.4 Political liberalism (c.17-18)</a:t>
            </a:r>
            <a:endParaRPr lang="en-US" altLang="en-US" b="1" u="sng" dirty="0" smtClean="0">
              <a:solidFill>
                <a:schemeClr val="accent5"/>
              </a:solidFill>
              <a:latin typeface="Calibri" charset="0"/>
            </a:endParaRPr>
          </a:p>
          <a:p>
            <a:pPr>
              <a:lnSpc>
                <a:spcPct val="110000"/>
              </a:lnSpc>
              <a:buFont typeface="Arial" charset="0"/>
              <a:buChar char="•"/>
            </a:pPr>
            <a:r>
              <a:rPr lang="en-US" altLang="en-US" sz="2800" dirty="0" smtClean="0">
                <a:solidFill>
                  <a:schemeClr val="accent5"/>
                </a:solidFill>
                <a:latin typeface="Calibri" charset="0"/>
              </a:rPr>
              <a:t>Decaying </a:t>
            </a:r>
            <a:r>
              <a:rPr lang="en-US" altLang="en-US" sz="2800" dirty="0" smtClean="0">
                <a:solidFill>
                  <a:schemeClr val="accent5"/>
                </a:solidFill>
                <a:latin typeface="Calibri" charset="0"/>
              </a:rPr>
              <a:t>old social orders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sz="2800" b="1" i="1" dirty="0">
                <a:latin typeface="Calibri" charset="0"/>
              </a:rPr>
              <a:t>Revolution of ideas </a:t>
            </a:r>
            <a:r>
              <a:rPr lang="en-US" altLang="en-US" sz="2800" u="sng" dirty="0">
                <a:latin typeface="Calibri" charset="0"/>
              </a:rPr>
              <a:t>undermined </a:t>
            </a:r>
            <a:r>
              <a:rPr lang="en-US" altLang="en-US" sz="2800" dirty="0">
                <a:latin typeface="Calibri" charset="0"/>
              </a:rPr>
              <a:t>the authority of the Catholic Church and </a:t>
            </a:r>
            <a:r>
              <a:rPr lang="en-US" altLang="en-US" sz="2800" dirty="0" smtClean="0">
                <a:latin typeface="Calibri" charset="0"/>
              </a:rPr>
              <a:t>Monarchs. 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sz="2800" dirty="0" smtClean="0">
                <a:latin typeface="Calibri" charset="0"/>
              </a:rPr>
              <a:t>Local </a:t>
            </a:r>
            <a:r>
              <a:rPr lang="en-US" altLang="en-US" sz="2800" dirty="0">
                <a:latin typeface="Calibri" charset="0"/>
              </a:rPr>
              <a:t>lords, unchartered merchants, manufacturers, farmers, workers supported the Reformation and </a:t>
            </a:r>
            <a:r>
              <a:rPr lang="en-US" altLang="en-US" sz="2800" b="1" dirty="0">
                <a:latin typeface="Calibri" charset="0"/>
              </a:rPr>
              <a:t>against mercantilism</a:t>
            </a:r>
            <a:r>
              <a:rPr lang="en-US" altLang="en-US" sz="2800" dirty="0">
                <a:latin typeface="Calibri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>
                <a:latin typeface="Calibri" charset="0"/>
              </a:rPr>
              <a:t>Religious conflicts led to political </a:t>
            </a:r>
            <a:r>
              <a:rPr lang="en-US" altLang="en-US" dirty="0">
                <a:latin typeface="Calibri" charset="0"/>
              </a:rPr>
              <a:t>conflicts and social revolution</a:t>
            </a:r>
            <a:endParaRPr lang="en-US" altLang="en-US" b="1" u="sng" dirty="0">
              <a:solidFill>
                <a:schemeClr val="accent5"/>
              </a:solidFill>
              <a:latin typeface="Calibri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6B77595-DAC5-FB42-A850-2A44C762DBA0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666362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2. Revolution in England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583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2.1 Why </a:t>
            </a:r>
            <a:r>
              <a:rPr lang="en-US" altLang="en-US" sz="2800" dirty="0" smtClean="0">
                <a:latin typeface="Calibri" charset="0"/>
              </a:rPr>
              <a:t>England </a:t>
            </a:r>
            <a:r>
              <a:rPr lang="en-US" altLang="en-US" sz="2800" dirty="0" smtClean="0">
                <a:latin typeface="Calibri" charset="0"/>
              </a:rPr>
              <a:t>first?</a:t>
            </a:r>
          </a:p>
          <a:p>
            <a:pPr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English monarchs were weaker and local lords stronger </a:t>
            </a:r>
            <a:r>
              <a:rPr lang="en-US" altLang="en-US" i="1" dirty="0">
                <a:latin typeface="Calibri" charset="0"/>
              </a:rPr>
              <a:t>vis-à-vis</a:t>
            </a:r>
            <a:r>
              <a:rPr lang="en-US" altLang="en-US" dirty="0">
                <a:latin typeface="Calibri" charset="0"/>
              </a:rPr>
              <a:t> Continental Europe.</a:t>
            </a:r>
          </a:p>
          <a:p>
            <a:pPr>
              <a:lnSpc>
                <a:spcPct val="100000"/>
              </a:lnSpc>
            </a:pPr>
            <a:r>
              <a:rPr lang="en-US" altLang="en-US" dirty="0">
                <a:latin typeface="Calibri" charset="0"/>
              </a:rPr>
              <a:t>The monarch’s arbitrary tax policy.</a:t>
            </a:r>
          </a:p>
          <a:p>
            <a:pPr>
              <a:lnSpc>
                <a:spcPct val="100000"/>
              </a:lnSpc>
            </a:pPr>
            <a:r>
              <a:rPr lang="en-US" altLang="en-US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1215 </a:t>
            </a:r>
            <a:r>
              <a:rPr lang="en-US" altLang="en-US" b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the Magna Carta</a:t>
            </a:r>
            <a:r>
              <a:rPr lang="en-US" altLang="en-US" dirty="0">
                <a:latin typeface="Calibri" charset="0"/>
              </a:rPr>
              <a:t>:</a:t>
            </a:r>
          </a:p>
          <a:p>
            <a:pPr lvl="1">
              <a:lnSpc>
                <a:spcPct val="100000"/>
              </a:lnSpc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Limit on the monarchy’s power to tax.</a:t>
            </a:r>
          </a:p>
          <a:p>
            <a:pPr lvl="1">
              <a:lnSpc>
                <a:spcPct val="100000"/>
              </a:lnSpc>
              <a:buFont typeface="Wingdings" charset="2"/>
              <a:buChar char="§"/>
            </a:pPr>
            <a:r>
              <a:rPr lang="en-US" altLang="en-US" b="1" dirty="0">
                <a:latin typeface="Calibri" charset="0"/>
              </a:rPr>
              <a:t>Great Council </a:t>
            </a:r>
            <a:r>
              <a:rPr lang="en-US" altLang="en-US" dirty="0">
                <a:latin typeface="Calibri" charset="0"/>
              </a:rPr>
              <a:t>of nobility for consultation</a:t>
            </a:r>
            <a:r>
              <a:rPr lang="en-US" altLang="en-US" dirty="0" smtClean="0">
                <a:latin typeface="Calibri" charset="0"/>
              </a:rPr>
              <a:t>.</a:t>
            </a:r>
            <a:br>
              <a:rPr lang="en-US" altLang="en-US" dirty="0" smtClean="0">
                <a:latin typeface="Calibri" charset="0"/>
              </a:rPr>
            </a:br>
            <a:endParaRPr lang="en-US" altLang="en-US" dirty="0">
              <a:latin typeface="Calibri" charset="0"/>
            </a:endParaRPr>
          </a:p>
          <a:p>
            <a:pPr marL="12700" lvl="2" indent="0" algn="ctr">
              <a:lnSpc>
                <a:spcPct val="100000"/>
              </a:lnSpc>
              <a:buNone/>
            </a:pPr>
            <a:r>
              <a:rPr lang="en-US" altLang="en-US" sz="2800" dirty="0">
                <a:latin typeface="Calibri" charset="0"/>
              </a:rPr>
              <a:t>Great Council was the </a:t>
            </a:r>
            <a:r>
              <a:rPr lang="en-US" altLang="en-US" sz="2800" b="1" i="1" dirty="0">
                <a:solidFill>
                  <a:srgbClr val="C00000"/>
                </a:solidFill>
                <a:latin typeface="Calibri" charset="0"/>
              </a:rPr>
              <a:t>seed of pluralist political institutions </a:t>
            </a:r>
            <a:r>
              <a:rPr lang="en-US" altLang="en-US" sz="2800" dirty="0">
                <a:latin typeface="Calibri" charset="0"/>
              </a:rPr>
              <a:t>in England.</a:t>
            </a: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6B77595-DAC5-FB42-A850-2A44C762DBA0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147054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2. Revolution in England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654145" cy="4530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Calibri" charset="0"/>
              </a:rPr>
              <a:t>2.1 Why England first?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>
                <a:latin typeface="Calibri" charset="0"/>
              </a:rPr>
              <a:t>1265 </a:t>
            </a:r>
            <a:r>
              <a:rPr lang="en-US" altLang="en-US" b="1" dirty="0">
                <a:latin typeface="Calibri" charset="0"/>
              </a:rPr>
              <a:t>Great Council </a:t>
            </a:r>
            <a:r>
              <a:rPr lang="en-US" altLang="en-US" dirty="0">
                <a:latin typeface="Calibri" charset="0"/>
              </a:rPr>
              <a:t>became </a:t>
            </a:r>
            <a:r>
              <a:rPr lang="en-US" altLang="en-US" dirty="0">
                <a:solidFill>
                  <a:srgbClr val="C00000"/>
                </a:solidFill>
                <a:latin typeface="Calibri" charset="0"/>
              </a:rPr>
              <a:t>the first </a:t>
            </a:r>
            <a:r>
              <a:rPr lang="en-US" altLang="en-US" b="1" dirty="0">
                <a:solidFill>
                  <a:srgbClr val="C00000"/>
                </a:solidFill>
                <a:latin typeface="Calibri" charset="0"/>
              </a:rPr>
              <a:t>elected Parliament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/>
              <a:t>Inclusion of minor lords and ‘gentry’ (new merchants and trading farmers).</a:t>
            </a:r>
          </a:p>
          <a:p>
            <a:pPr>
              <a:lnSpc>
                <a:spcPct val="110000"/>
              </a:lnSpc>
            </a:pPr>
            <a:r>
              <a:rPr lang="en-US" altLang="en-US" dirty="0" smtClean="0">
                <a:latin typeface="Calibri" charset="0"/>
              </a:rPr>
              <a:t>1346 </a:t>
            </a:r>
            <a:r>
              <a:rPr lang="en-US" altLang="en-US" dirty="0" smtClean="0">
                <a:latin typeface="Calibri" charset="0"/>
              </a:rPr>
              <a:t>Black Death; 1381 the Peasants’ Revolt</a:t>
            </a:r>
            <a:r>
              <a:rPr lang="th-TH" altLang="en-US" dirty="0" smtClean="0">
                <a:latin typeface="Calibri" charset="0"/>
              </a:rPr>
              <a:t> </a:t>
            </a:r>
            <a:r>
              <a:rPr lang="th-TH" altLang="en-US" dirty="0" smtClean="0">
                <a:latin typeface="Calibri" charset="0"/>
                <a:sym typeface="Wingdings"/>
              </a:rPr>
              <a:t></a:t>
            </a:r>
            <a:r>
              <a:rPr lang="en-GB" altLang="en-US" dirty="0" smtClean="0">
                <a:latin typeface="Calibri" charset="0"/>
                <a:sym typeface="Wingdings"/>
              </a:rPr>
              <a:t> </a:t>
            </a:r>
            <a:r>
              <a:rPr lang="en-US" altLang="en-US" b="1" dirty="0" smtClean="0">
                <a:latin typeface="Calibri" charset="0"/>
              </a:rPr>
              <a:t>Dissolution </a:t>
            </a:r>
            <a:r>
              <a:rPr lang="en-US" altLang="en-US" b="1" dirty="0">
                <a:latin typeface="Calibri" charset="0"/>
              </a:rPr>
              <a:t>of serfdom</a:t>
            </a:r>
            <a:r>
              <a:rPr lang="en-US" altLang="en-US" dirty="0">
                <a:latin typeface="Calibri" charset="0"/>
              </a:rPr>
              <a:t> in England.</a:t>
            </a:r>
          </a:p>
          <a:p>
            <a:endParaRPr lang="en-US" altLang="en-US" dirty="0">
              <a:latin typeface="Calibri" charset="0"/>
            </a:endParaRP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6B77595-DAC5-FB42-A850-2A44C762DBA0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th-TH" altLang="en-US" sz="1400"/>
          </a:p>
        </p:txBody>
      </p:sp>
    </p:spTree>
    <p:extLst>
      <p:ext uri="{BB962C8B-B14F-4D97-AF65-F5344CB8AC3E}">
        <p14:creationId xmlns:p14="http://schemas.microsoft.com/office/powerpoint/2010/main" val="183644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Revolution </a:t>
            </a:r>
            <a:r>
              <a:rPr lang="en-US" altLang="en-US" dirty="0">
                <a:latin typeface="Calibri" charset="0"/>
              </a:rPr>
              <a:t>in </a:t>
            </a:r>
            <a:r>
              <a:rPr lang="en-US" altLang="en-US" dirty="0" smtClean="0">
                <a:latin typeface="Calibri" charset="0"/>
              </a:rPr>
              <a:t>England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146744" y="6355489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4C0A1C-489D-744A-9CC3-A78A0F0916BD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th-TH" altLang="en-US" sz="14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59838002"/>
              </p:ext>
            </p:extLst>
          </p:nvPr>
        </p:nvGraphicFramePr>
        <p:xfrm>
          <a:off x="1110741" y="1690227"/>
          <a:ext cx="10405326" cy="5538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878" y="4910505"/>
            <a:ext cx="1907787" cy="1268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047" y="3680261"/>
            <a:ext cx="2059459" cy="1299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38199" y="1620968"/>
            <a:ext cx="44298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2.2 </a:t>
            </a:r>
            <a:r>
              <a:rPr lang="en-GB" sz="3200" dirty="0" smtClean="0"/>
              <a:t>The 1648 Revolution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012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822" y="3435928"/>
            <a:ext cx="2583376" cy="1717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46516175"/>
              </p:ext>
            </p:extLst>
          </p:nvPr>
        </p:nvGraphicFramePr>
        <p:xfrm>
          <a:off x="2756492" y="1690688"/>
          <a:ext cx="8770490" cy="4887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2. Revolution </a:t>
            </a:r>
            <a:r>
              <a:rPr lang="en-US" altLang="en-US" dirty="0">
                <a:latin typeface="Calibri" charset="0"/>
              </a:rPr>
              <a:t>in </a:t>
            </a:r>
            <a:r>
              <a:rPr lang="en-US" altLang="en-US" dirty="0" smtClean="0">
                <a:latin typeface="Calibri" charset="0"/>
              </a:rPr>
              <a:t>England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146744" y="6355489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4C0A1C-489D-744A-9CC3-A78A0F0916BD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th-TH" altLang="en-US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838199" y="1620968"/>
            <a:ext cx="52578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2.3 </a:t>
            </a:r>
            <a:r>
              <a:rPr lang="en-GB" sz="3200" dirty="0" smtClean="0"/>
              <a:t>The Glorious Revolution</a:t>
            </a:r>
            <a:endParaRPr lang="en-US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473674" y="2785281"/>
            <a:ext cx="2282818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en-US" altLang="en-US" sz="2200" dirty="0" smtClean="0">
                <a:latin typeface="Calibri" charset="0"/>
              </a:rPr>
              <a:t>King </a:t>
            </a:r>
            <a:r>
              <a:rPr lang="en-US" altLang="en-US" sz="2200" dirty="0">
                <a:latin typeface="Calibri" charset="0"/>
              </a:rPr>
              <a:t>James </a:t>
            </a:r>
            <a:r>
              <a:rPr lang="en-US" altLang="en-US" sz="2200" dirty="0" smtClean="0">
                <a:latin typeface="Calibri" charset="0"/>
              </a:rPr>
              <a:t>II was removed and fled to France.</a:t>
            </a:r>
          </a:p>
          <a:p>
            <a:pPr marL="285750" lvl="0" indent="-285750">
              <a:buFont typeface="Arial" charset="0"/>
              <a:buChar char="•"/>
            </a:pPr>
            <a:endParaRPr lang="en-US" sz="1000" dirty="0"/>
          </a:p>
          <a:p>
            <a:pPr marL="285750" lvl="0" indent="-285750">
              <a:buFont typeface="Arial" charset="0"/>
              <a:buChar char="•"/>
            </a:pPr>
            <a:r>
              <a:rPr lang="en-US" altLang="en-US" sz="2200" dirty="0" smtClean="0">
                <a:latin typeface="Calibri" charset="0"/>
              </a:rPr>
              <a:t>King </a:t>
            </a:r>
            <a:r>
              <a:rPr lang="en-US" altLang="en-US" sz="2200" dirty="0">
                <a:latin typeface="Calibri" charset="0"/>
              </a:rPr>
              <a:t>William III and Queen Mary appointed as joint Monarchs.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720826" y="717917"/>
            <a:ext cx="2719565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charset="0"/>
              <a:buChar char="•"/>
            </a:pPr>
            <a:r>
              <a:rPr lang="en-US" altLang="en-US" sz="2200" dirty="0" smtClean="0">
                <a:latin typeface="Calibri" charset="0"/>
              </a:rPr>
              <a:t>Parliaments</a:t>
            </a:r>
          </a:p>
          <a:p>
            <a:pPr marL="285750" lvl="0" indent="-285750">
              <a:buFont typeface="Arial" charset="0"/>
              <a:buChar char="•"/>
            </a:pPr>
            <a:r>
              <a:rPr lang="en-US" altLang="en-US" sz="2200" dirty="0" smtClean="0">
                <a:latin typeface="Calibri" charset="0"/>
              </a:rPr>
              <a:t>Free Elections</a:t>
            </a:r>
          </a:p>
          <a:p>
            <a:pPr marL="285750" lvl="0" indent="-285750">
              <a:buFont typeface="Arial" charset="0"/>
              <a:buChar char="•"/>
            </a:pPr>
            <a:r>
              <a:rPr lang="en-US" altLang="en-US" sz="2200" dirty="0" smtClean="0">
                <a:latin typeface="Calibri" charset="0"/>
              </a:rPr>
              <a:t>Freedom of Speech</a:t>
            </a:r>
          </a:p>
          <a:p>
            <a:pPr lvl="0" algn="ctr"/>
            <a:r>
              <a:rPr lang="en-US" altLang="en-US" sz="2200" dirty="0" smtClean="0">
                <a:solidFill>
                  <a:schemeClr val="accent5"/>
                </a:solidFill>
                <a:latin typeface="Calibri" charset="0"/>
                <a:sym typeface="Wingdings"/>
              </a:rPr>
              <a:t></a:t>
            </a:r>
            <a:r>
              <a:rPr lang="en-US" altLang="en-US" sz="2200" dirty="0" smtClean="0">
                <a:latin typeface="Calibri" charset="0"/>
                <a:sym typeface="Wingdings"/>
              </a:rPr>
              <a:t> </a:t>
            </a:r>
            <a:r>
              <a:rPr lang="en-US" altLang="en-US" sz="2200" b="1" i="1" dirty="0" smtClean="0">
                <a:solidFill>
                  <a:schemeClr val="accent5"/>
                </a:solidFill>
                <a:latin typeface="Calibri" charset="0"/>
                <a:sym typeface="Wingdings"/>
              </a:rPr>
              <a:t>Empower parliament and society</a:t>
            </a:r>
            <a:endParaRPr lang="en-US" altLang="en-US" sz="2200" b="1" i="1" dirty="0" smtClean="0">
              <a:solidFill>
                <a:schemeClr val="accent5"/>
              </a:solidFill>
              <a:latin typeface="Calibri" charset="0"/>
            </a:endParaRPr>
          </a:p>
          <a:p>
            <a:pPr marL="285750" lvl="0" indent="-285750">
              <a:buFont typeface="Arial" charset="0"/>
              <a:buChar char="•"/>
            </a:pP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05289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2. Revolution in England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2.4 </a:t>
            </a:r>
            <a:r>
              <a:rPr lang="en-US" altLang="en-US" dirty="0" smtClean="0">
                <a:latin typeface="Calibri" charset="0"/>
              </a:rPr>
              <a:t>Results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en-US" b="1" dirty="0" err="1" smtClean="0">
                <a:solidFill>
                  <a:schemeClr val="accent5"/>
                </a:solidFill>
                <a:latin typeface="Calibri" charset="0"/>
              </a:rPr>
              <a:t>i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.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 Democratic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Revolution </a:t>
            </a:r>
            <a:r>
              <a:rPr lang="en-US" altLang="en-US" dirty="0">
                <a:latin typeface="Calibri" charset="0"/>
              </a:rPr>
              <a:t>in England gave rise to the modern world’s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first</a:t>
            </a:r>
            <a:r>
              <a:rPr lang="en-US" altLang="en-US" dirty="0">
                <a:solidFill>
                  <a:srgbClr val="C00000"/>
                </a:solidFill>
                <a:latin typeface="Calibri" charset="0"/>
              </a:rPr>
              <a:t> </a:t>
            </a:r>
            <a:r>
              <a:rPr lang="en-US" altLang="en-US" b="1" i="1" dirty="0">
                <a:solidFill>
                  <a:srgbClr val="C00000"/>
                </a:solidFill>
                <a:latin typeface="Calibri" charset="0"/>
              </a:rPr>
              <a:t>pluralist political institutions</a:t>
            </a:r>
            <a:r>
              <a:rPr lang="en-US" altLang="en-US" dirty="0">
                <a:latin typeface="Calibri" charset="0"/>
              </a:rPr>
              <a:t>.</a:t>
            </a:r>
          </a:p>
          <a:p>
            <a:pPr lvl="1">
              <a:lnSpc>
                <a:spcPct val="120000"/>
              </a:lnSpc>
            </a:pPr>
            <a:r>
              <a:rPr lang="en-US" altLang="en-US" sz="2600" dirty="0">
                <a:latin typeface="Calibri" charset="0"/>
              </a:rPr>
              <a:t>Sovereignty belongs to a representative body (elected Parliament).</a:t>
            </a:r>
          </a:p>
          <a:p>
            <a:pPr lvl="1">
              <a:lnSpc>
                <a:spcPct val="120000"/>
              </a:lnSpc>
            </a:pPr>
            <a:r>
              <a:rPr lang="en-US" altLang="en-US" sz="2600" dirty="0">
                <a:latin typeface="Calibri" charset="0"/>
              </a:rPr>
              <a:t>Such body became more inclusive over time.</a:t>
            </a:r>
          </a:p>
          <a:p>
            <a:pPr lvl="1">
              <a:lnSpc>
                <a:spcPct val="120000"/>
              </a:lnSpc>
            </a:pPr>
            <a:r>
              <a:rPr lang="en-US" altLang="en-US" sz="2600" dirty="0">
                <a:latin typeface="Calibri" charset="0"/>
              </a:rPr>
              <a:t>Separation of powers, checks and balance within the political institutions.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th-TH" altLang="en-US" sz="14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09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2. Revolution in England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554163"/>
            <a:ext cx="10716491" cy="5167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2.4 </a:t>
            </a:r>
            <a:r>
              <a:rPr lang="en-US" altLang="en-US" dirty="0" smtClean="0">
                <a:latin typeface="Calibri" charset="0"/>
              </a:rPr>
              <a:t>Results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ii. Reforms towards </a:t>
            </a:r>
            <a:r>
              <a:rPr lang="en-US" altLang="en-US" b="1" dirty="0" smtClean="0">
                <a:solidFill>
                  <a:srgbClr val="C00000"/>
                </a:solidFill>
                <a:latin typeface="Calibri" charset="0"/>
              </a:rPr>
              <a:t>markets </a:t>
            </a:r>
          </a:p>
          <a:p>
            <a:pPr>
              <a:lnSpc>
                <a:spcPct val="110000"/>
              </a:lnSpc>
            </a:pPr>
            <a:r>
              <a:rPr lang="en-US" altLang="en-US" sz="2600" dirty="0" smtClean="0">
                <a:latin typeface="Calibri" charset="0"/>
              </a:rPr>
              <a:t>The Glorious Revolution </a:t>
            </a:r>
            <a:r>
              <a:rPr lang="en-US" altLang="en-US" sz="2600" dirty="0">
                <a:latin typeface="Calibri" charset="0"/>
              </a:rPr>
              <a:t>consisted of a </a:t>
            </a:r>
            <a:r>
              <a:rPr lang="en-US" altLang="en-US" sz="2600" u="sng" dirty="0">
                <a:latin typeface="Calibri" charset="0"/>
              </a:rPr>
              <a:t>broad coalition</a:t>
            </a:r>
            <a:r>
              <a:rPr lang="en-US" altLang="en-US" sz="2600" dirty="0">
                <a:latin typeface="Calibri" charset="0"/>
              </a:rPr>
              <a:t> of landed gentry, </a:t>
            </a:r>
            <a:r>
              <a:rPr lang="en-US" altLang="en-US" sz="2600" dirty="0" smtClean="0">
                <a:latin typeface="Calibri" charset="0"/>
              </a:rPr>
              <a:t>commercial aristocrats, </a:t>
            </a:r>
            <a:r>
              <a:rPr lang="en-US" altLang="en-US" sz="2600" dirty="0">
                <a:latin typeface="Calibri" charset="0"/>
              </a:rPr>
              <a:t>manufacturers, farmers, workers.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Major forces behind Parliament.</a:t>
            </a:r>
          </a:p>
          <a:p>
            <a:pPr lvl="1">
              <a:lnSpc>
                <a:spcPct val="110000"/>
              </a:lnSpc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In </a:t>
            </a:r>
            <a:r>
              <a:rPr lang="en-US" altLang="en-US" dirty="0">
                <a:latin typeface="Calibri" charset="0"/>
              </a:rPr>
              <a:t>favor of </a:t>
            </a:r>
            <a:r>
              <a:rPr lang="en-US" altLang="en-US" i="1" dirty="0">
                <a:solidFill>
                  <a:schemeClr val="accent5">
                    <a:lumMod val="75000"/>
                  </a:schemeClr>
                </a:solidFill>
                <a:latin typeface="Calibri" charset="0"/>
              </a:rPr>
              <a:t>freer trade, taxation by representation, tax and fiscal reforms</a:t>
            </a:r>
            <a:r>
              <a:rPr lang="en-US" altLang="en-US" sz="2600" dirty="0" smtClean="0">
                <a:latin typeface="Calibri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en-US" sz="2600" dirty="0" smtClean="0">
                <a:latin typeface="Calibri" charset="0"/>
              </a:rPr>
              <a:t>Reforms included </a:t>
            </a:r>
            <a:r>
              <a:rPr lang="en-US" altLang="en-US" sz="2600" dirty="0">
                <a:latin typeface="Calibri" charset="0"/>
              </a:rPr>
              <a:t>e</a:t>
            </a:r>
            <a:r>
              <a:rPr lang="en-US" altLang="en-US" sz="2600" dirty="0" smtClean="0">
                <a:latin typeface="Calibri" charset="0"/>
              </a:rPr>
              <a:t>nforcement </a:t>
            </a:r>
            <a:r>
              <a:rPr lang="en-US" altLang="en-US" sz="2600" dirty="0">
                <a:latin typeface="Calibri" charset="0"/>
              </a:rPr>
              <a:t>of </a:t>
            </a:r>
            <a:r>
              <a:rPr lang="en-US" altLang="en-US" sz="2600" b="1" dirty="0">
                <a:latin typeface="Calibri" charset="0"/>
              </a:rPr>
              <a:t>private </a:t>
            </a:r>
            <a:r>
              <a:rPr lang="en-US" altLang="en-US" sz="2600" b="1" dirty="0" smtClean="0">
                <a:latin typeface="Calibri" charset="0"/>
              </a:rPr>
              <a:t>property</a:t>
            </a:r>
            <a:r>
              <a:rPr lang="en-US" altLang="en-US" sz="2600" dirty="0" smtClean="0">
                <a:latin typeface="Calibri" charset="0"/>
              </a:rPr>
              <a:t>; </a:t>
            </a:r>
            <a:r>
              <a:rPr lang="en-US" altLang="en-US" sz="2600" dirty="0">
                <a:latin typeface="Calibri" charset="0"/>
              </a:rPr>
              <a:t>p</a:t>
            </a:r>
            <a:r>
              <a:rPr lang="en-US" altLang="en-US" sz="2600" dirty="0" smtClean="0">
                <a:latin typeface="Calibri" charset="0"/>
              </a:rPr>
              <a:t>atents </a:t>
            </a:r>
            <a:r>
              <a:rPr lang="en-US" altLang="en-US" sz="2600" dirty="0">
                <a:latin typeface="Calibri" charset="0"/>
              </a:rPr>
              <a:t>of </a:t>
            </a:r>
            <a:r>
              <a:rPr lang="en-US" altLang="en-US" sz="2600" b="1" dirty="0">
                <a:latin typeface="Calibri" charset="0"/>
              </a:rPr>
              <a:t>property rights for ideas </a:t>
            </a:r>
            <a:r>
              <a:rPr lang="en-US" altLang="en-US" sz="2600" dirty="0">
                <a:latin typeface="Calibri" charset="0"/>
              </a:rPr>
              <a:t>(</a:t>
            </a:r>
            <a:r>
              <a:rPr lang="en-US" altLang="en-US" sz="2600" dirty="0" smtClean="0">
                <a:latin typeface="Calibri" charset="0"/>
              </a:rPr>
              <a:t>1642); </a:t>
            </a:r>
            <a:r>
              <a:rPr lang="en-US" altLang="en-US" sz="2600" dirty="0" smtClean="0">
                <a:latin typeface="Calibri" charset="0"/>
              </a:rPr>
              <a:t>uniform tax; </a:t>
            </a:r>
            <a:r>
              <a:rPr lang="en-US" altLang="en-US" sz="2600" dirty="0" smtClean="0">
                <a:latin typeface="Calibri" charset="0"/>
              </a:rPr>
              <a:t>and promotion </a:t>
            </a:r>
            <a:r>
              <a:rPr lang="en-US" altLang="en-US" sz="2600" dirty="0">
                <a:latin typeface="Calibri" charset="0"/>
              </a:rPr>
              <a:t>of industry and </a:t>
            </a:r>
            <a:r>
              <a:rPr lang="en-US" altLang="en-US" sz="2600" b="1" dirty="0">
                <a:latin typeface="Calibri" charset="0"/>
              </a:rPr>
              <a:t>international </a:t>
            </a:r>
            <a:r>
              <a:rPr lang="en-US" altLang="en-US" sz="2600" b="1" dirty="0" smtClean="0">
                <a:latin typeface="Calibri" charset="0"/>
              </a:rPr>
              <a:t>trade</a:t>
            </a:r>
            <a:r>
              <a:rPr lang="en-US" altLang="en-US" sz="2600" dirty="0" smtClean="0">
                <a:latin typeface="Calibri" charset="0"/>
              </a:rPr>
              <a:t>.</a:t>
            </a:r>
            <a:endParaRPr lang="en-US" altLang="en-US" sz="2600" dirty="0">
              <a:latin typeface="Calibri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th-TH" altLang="en-US" sz="1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70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2. Revolution in England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554163"/>
            <a:ext cx="10716491" cy="51673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latin typeface="Calibri" charset="0"/>
              </a:rPr>
              <a:t>2.4 </a:t>
            </a:r>
            <a:r>
              <a:rPr lang="en-US" altLang="en-US" dirty="0" smtClean="0">
                <a:latin typeface="Calibri" charset="0"/>
              </a:rPr>
              <a:t>Results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iii. Economic Liberalism</a:t>
            </a:r>
            <a:endParaRPr lang="en-US" altLang="en-US" b="1" dirty="0" smtClean="0">
              <a:solidFill>
                <a:srgbClr val="C00000"/>
              </a:solidFill>
              <a:latin typeface="Calibri" charset="0"/>
            </a:endParaRPr>
          </a:p>
          <a:p>
            <a:pPr marL="896938" indent="-358775"/>
            <a:r>
              <a:rPr lang="en-US" altLang="en-US" sz="2600" b="1" i="1" dirty="0">
                <a:latin typeface="Calibri" charset="0"/>
              </a:rPr>
              <a:t>Mercantilist policies gradually removed</a:t>
            </a:r>
            <a:r>
              <a:rPr lang="en-US" altLang="en-US" sz="2600" dirty="0">
                <a:latin typeface="Calibri" charset="0"/>
              </a:rPr>
              <a:t>.</a:t>
            </a:r>
          </a:p>
          <a:p>
            <a:pPr marL="1452563" lvl="1" indent="-457200">
              <a:buFont typeface="Wingdings" charset="2"/>
              <a:buChar char="§"/>
            </a:pPr>
            <a:r>
              <a:rPr lang="en-US" altLang="en-US" sz="2600" dirty="0">
                <a:latin typeface="Calibri" charset="0"/>
              </a:rPr>
              <a:t>Most </a:t>
            </a:r>
            <a:r>
              <a:rPr lang="en-US" altLang="en-US" sz="2600" b="1" dirty="0">
                <a:latin typeface="Calibri" charset="0"/>
              </a:rPr>
              <a:t>monopoly rights </a:t>
            </a:r>
            <a:r>
              <a:rPr lang="en-US" altLang="en-US" sz="2600" b="1" u="sng" dirty="0">
                <a:solidFill>
                  <a:srgbClr val="C00000"/>
                </a:solidFill>
                <a:latin typeface="Calibri" charset="0"/>
              </a:rPr>
              <a:t>were abolished</a:t>
            </a:r>
            <a:r>
              <a:rPr lang="en-US" altLang="en-US" sz="2600" dirty="0">
                <a:latin typeface="Calibri" charset="0"/>
              </a:rPr>
              <a:t>.</a:t>
            </a:r>
          </a:p>
          <a:p>
            <a:pPr marL="896938" indent="-358775"/>
            <a:r>
              <a:rPr lang="en-US" altLang="en-US" sz="2600" dirty="0">
                <a:latin typeface="Calibri" charset="0"/>
              </a:rPr>
              <a:t>Gold standard system.</a:t>
            </a:r>
          </a:p>
          <a:p>
            <a:pPr marL="1435100" lvl="1" indent="-358775">
              <a:buFont typeface="Wingdings" charset="2"/>
              <a:buChar char="§"/>
            </a:pPr>
            <a:r>
              <a:rPr lang="en-US" altLang="en-US" sz="2600" dirty="0" smtClean="0">
                <a:latin typeface="Calibri" charset="0"/>
              </a:rPr>
              <a:t>The </a:t>
            </a:r>
            <a:r>
              <a:rPr lang="en-US" altLang="en-US" sz="2600" dirty="0">
                <a:latin typeface="Calibri" charset="0"/>
              </a:rPr>
              <a:t>Bank of England and modern banking.</a:t>
            </a:r>
          </a:p>
          <a:p>
            <a:pPr marL="896938" indent="-358775"/>
            <a:r>
              <a:rPr lang="en-US" altLang="en-US" sz="2600" dirty="0">
                <a:latin typeface="Calibri" charset="0"/>
              </a:rPr>
              <a:t>Balanced government budget.</a:t>
            </a:r>
          </a:p>
          <a:p>
            <a:pPr marL="896938" indent="-358775"/>
            <a:r>
              <a:rPr lang="en-US" altLang="en-US" sz="2600" dirty="0" smtClean="0">
                <a:latin typeface="Calibri" charset="0"/>
              </a:rPr>
              <a:t>Facilitation </a:t>
            </a:r>
            <a:r>
              <a:rPr lang="en-US" altLang="en-US" sz="2600" dirty="0">
                <a:latin typeface="Calibri" charset="0"/>
              </a:rPr>
              <a:t>of technology progress.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th-TH" altLang="en-US" sz="1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89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9195951" y="6429225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9AABD22-A540-AF4C-A88E-1AD2C68B4A24}" type="slidenum">
              <a:rPr lang="en-US" altLang="en-US" sz="1400"/>
              <a:pPr>
                <a:spcBef>
                  <a:spcPct val="0"/>
                </a:spcBef>
                <a:buFontTx/>
                <a:buNone/>
              </a:pPr>
              <a:t>14</a:t>
            </a:fld>
            <a:endParaRPr lang="th-TH" altLang="en-US" sz="1400" dirty="0"/>
          </a:p>
        </p:txBody>
      </p:sp>
      <p:sp>
        <p:nvSpPr>
          <p:cNvPr id="26627" name="TextBox 2"/>
          <p:cNvSpPr txBox="1">
            <a:spLocks noChangeArrowheads="1"/>
          </p:cNvSpPr>
          <p:nvPr/>
        </p:nvSpPr>
        <p:spPr bwMode="auto">
          <a:xfrm>
            <a:off x="2276907" y="1905008"/>
            <a:ext cx="25146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b="1" i="1" dirty="0">
                <a:solidFill>
                  <a:schemeClr val="accent2">
                    <a:lumMod val="75000"/>
                  </a:schemeClr>
                </a:solidFill>
                <a:latin typeface="Calibri" charset="0"/>
              </a:rPr>
              <a:t>Absolutist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Calibri" charset="0"/>
              </a:rPr>
              <a:t> </a:t>
            </a:r>
            <a:r>
              <a:rPr lang="en-US" altLang="en-US" sz="2000" b="1" dirty="0">
                <a:latin typeface="Calibri" charset="0"/>
              </a:rPr>
              <a:t>political institutions + </a:t>
            </a:r>
            <a:r>
              <a:rPr lang="en-US" altLang="en-US" sz="2000" b="1" i="1" dirty="0">
                <a:solidFill>
                  <a:schemeClr val="accent2">
                    <a:lumMod val="75000"/>
                  </a:schemeClr>
                </a:solidFill>
                <a:latin typeface="Calibri" charset="0"/>
              </a:rPr>
              <a:t>extractive</a:t>
            </a:r>
            <a:r>
              <a:rPr lang="en-US" altLang="en-US" sz="2000" b="1" dirty="0">
                <a:solidFill>
                  <a:schemeClr val="accent2">
                    <a:lumMod val="75000"/>
                  </a:schemeClr>
                </a:solidFill>
                <a:latin typeface="Calibri" charset="0"/>
              </a:rPr>
              <a:t> </a:t>
            </a:r>
            <a:r>
              <a:rPr lang="en-US" altLang="en-US" sz="2000" b="1" dirty="0">
                <a:latin typeface="Calibri" charset="0"/>
              </a:rPr>
              <a:t>economic institutions</a:t>
            </a:r>
          </a:p>
        </p:txBody>
      </p:sp>
      <p:sp>
        <p:nvSpPr>
          <p:cNvPr id="26628" name="TextBox 3"/>
          <p:cNvSpPr txBox="1">
            <a:spLocks noChangeArrowheads="1"/>
          </p:cNvSpPr>
          <p:nvPr/>
        </p:nvSpPr>
        <p:spPr bwMode="auto">
          <a:xfrm>
            <a:off x="5643995" y="1905008"/>
            <a:ext cx="15240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libri" charset="0"/>
              </a:rPr>
              <a:t>Power distribution </a:t>
            </a:r>
            <a:r>
              <a:rPr lang="en-GB" altLang="en-US" sz="2000" dirty="0" smtClean="0">
                <a:latin typeface="Calibri" charset="0"/>
              </a:rPr>
              <a:t>led to</a:t>
            </a:r>
            <a:r>
              <a:rPr lang="en-US" altLang="en-US" sz="2000" dirty="0" smtClean="0">
                <a:latin typeface="Calibri" charset="0"/>
              </a:rPr>
              <a:t> </a:t>
            </a:r>
            <a:r>
              <a:rPr lang="en-US" altLang="en-US" sz="2000" u="sng" dirty="0" smtClean="0">
                <a:latin typeface="Calibri" charset="0"/>
              </a:rPr>
              <a:t>conflicts</a:t>
            </a:r>
            <a:endParaRPr lang="en-US" altLang="en-US" sz="2000" u="sng" dirty="0">
              <a:latin typeface="Calibri" charset="0"/>
            </a:endParaRPr>
          </a:p>
        </p:txBody>
      </p:sp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8044727" y="2212784"/>
            <a:ext cx="271678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i="1" dirty="0">
                <a:latin typeface="Calibri" charset="0"/>
              </a:rPr>
              <a:t>Political </a:t>
            </a:r>
            <a:r>
              <a:rPr lang="en-US" altLang="en-US" sz="2000" i="1" dirty="0" smtClean="0">
                <a:latin typeface="Calibri" charset="0"/>
              </a:rPr>
              <a:t>revolution</a:t>
            </a:r>
            <a:r>
              <a:rPr lang="en-US" altLang="en-US" sz="2000" dirty="0" smtClean="0">
                <a:latin typeface="Calibri" charset="0"/>
              </a:rPr>
              <a:t> to undermine monarchy</a:t>
            </a:r>
            <a:endParaRPr lang="en-US" altLang="en-US" sz="2000" dirty="0">
              <a:latin typeface="Calibri" charset="0"/>
            </a:endParaRPr>
          </a:p>
        </p:txBody>
      </p:sp>
      <p:sp>
        <p:nvSpPr>
          <p:cNvPr id="26630" name="TextBox 5"/>
          <p:cNvSpPr txBox="1">
            <a:spLocks noChangeArrowheads="1"/>
          </p:cNvSpPr>
          <p:nvPr/>
        </p:nvSpPr>
        <p:spPr bwMode="auto">
          <a:xfrm>
            <a:off x="7994503" y="3544726"/>
            <a:ext cx="2817236" cy="1015663"/>
          </a:xfrm>
          <a:prstGeom prst="rect">
            <a:avLst/>
          </a:prstGeom>
          <a:ln/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Calibri" charset="0"/>
              </a:rPr>
              <a:t>Pluralist political </a:t>
            </a:r>
            <a:r>
              <a:rPr lang="en-US" altLang="en-US" sz="2000" b="1" dirty="0" smtClean="0">
                <a:solidFill>
                  <a:schemeClr val="bg1"/>
                </a:solidFill>
                <a:latin typeface="Calibri" charset="0"/>
              </a:rPr>
              <a:t>institutions (parliamentary system)</a:t>
            </a:r>
            <a:endParaRPr lang="en-US" altLang="en-US" sz="2000" b="1" dirty="0">
              <a:solidFill>
                <a:schemeClr val="bg1"/>
              </a:solidFill>
              <a:latin typeface="Calibri" charset="0"/>
            </a:endParaRPr>
          </a:p>
        </p:txBody>
      </p:sp>
      <p:sp>
        <p:nvSpPr>
          <p:cNvPr id="26631" name="TextBox 6"/>
          <p:cNvSpPr txBox="1">
            <a:spLocks noChangeArrowheads="1"/>
          </p:cNvSpPr>
          <p:nvPr/>
        </p:nvSpPr>
        <p:spPr bwMode="auto">
          <a:xfrm>
            <a:off x="5643995" y="3698546"/>
            <a:ext cx="1524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libri" charset="0"/>
              </a:rPr>
              <a:t>Economic reform</a:t>
            </a:r>
          </a:p>
        </p:txBody>
      </p:sp>
      <p:sp>
        <p:nvSpPr>
          <p:cNvPr id="26632" name="TextBox 7"/>
          <p:cNvSpPr txBox="1">
            <a:spLocks noChangeArrowheads="1"/>
          </p:cNvSpPr>
          <p:nvPr/>
        </p:nvSpPr>
        <p:spPr bwMode="auto">
          <a:xfrm>
            <a:off x="2473757" y="3544728"/>
            <a:ext cx="2273300" cy="1015663"/>
          </a:xfrm>
          <a:prstGeom prst="rect">
            <a:avLst/>
          </a:prstGeom>
          <a:solidFill>
            <a:schemeClr val="accent5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Calibri" charset="0"/>
              </a:rPr>
              <a:t>Inclusive economic </a:t>
            </a:r>
            <a:r>
              <a:rPr lang="en-US" altLang="en-US" sz="2000" b="1" dirty="0" smtClean="0">
                <a:solidFill>
                  <a:schemeClr val="bg1"/>
                </a:solidFill>
                <a:latin typeface="Calibri" charset="0"/>
              </a:rPr>
              <a:t>institutions </a:t>
            </a:r>
            <a:br>
              <a:rPr lang="en-US" altLang="en-US" sz="2000" b="1" dirty="0" smtClean="0">
                <a:solidFill>
                  <a:schemeClr val="bg1"/>
                </a:solidFill>
                <a:latin typeface="Calibri" charset="0"/>
              </a:rPr>
            </a:br>
            <a:r>
              <a:rPr lang="en-US" altLang="en-US" sz="2000" b="1" dirty="0" smtClean="0">
                <a:solidFill>
                  <a:schemeClr val="bg1"/>
                </a:solidFill>
                <a:latin typeface="Calibri" charset="0"/>
              </a:rPr>
              <a:t>(freer markets)</a:t>
            </a:r>
            <a:endParaRPr lang="en-US" altLang="en-US" sz="2000" b="1" dirty="0">
              <a:solidFill>
                <a:schemeClr val="bg1"/>
              </a:solidFill>
              <a:latin typeface="Calibri" charset="0"/>
            </a:endParaRPr>
          </a:p>
        </p:txBody>
      </p:sp>
      <p:sp>
        <p:nvSpPr>
          <p:cNvPr id="26633" name="TextBox 8"/>
          <p:cNvSpPr txBox="1">
            <a:spLocks noChangeArrowheads="1"/>
          </p:cNvSpPr>
          <p:nvPr/>
        </p:nvSpPr>
        <p:spPr bwMode="auto">
          <a:xfrm>
            <a:off x="2581707" y="5549880"/>
            <a:ext cx="2057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b="1" dirty="0" smtClean="0">
                <a:solidFill>
                  <a:schemeClr val="accent5"/>
                </a:solidFill>
                <a:latin typeface="Calibri" charset="0"/>
              </a:rPr>
              <a:t>Technological progress </a:t>
            </a:r>
            <a:r>
              <a:rPr lang="en-US" altLang="en-US" sz="2000" dirty="0" smtClean="0">
                <a:latin typeface="Calibri" charset="0"/>
              </a:rPr>
              <a:t>and </a:t>
            </a:r>
            <a:r>
              <a:rPr lang="en-US" altLang="en-US" sz="2000" dirty="0">
                <a:latin typeface="Calibri" charset="0"/>
              </a:rPr>
              <a:t>growth</a:t>
            </a:r>
          </a:p>
        </p:txBody>
      </p:sp>
      <p:cxnSp>
        <p:nvCxnSpPr>
          <p:cNvPr id="11" name="Straight Arrow Connector 10"/>
          <p:cNvCxnSpPr>
            <a:stCxn id="26627" idx="3"/>
            <a:endCxn id="26628" idx="1"/>
          </p:cNvCxnSpPr>
          <p:nvPr/>
        </p:nvCxnSpPr>
        <p:spPr>
          <a:xfrm flipV="1">
            <a:off x="4791507" y="2566728"/>
            <a:ext cx="852488" cy="268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26628" idx="3"/>
            <a:endCxn id="26629" idx="1"/>
          </p:cNvCxnSpPr>
          <p:nvPr/>
        </p:nvCxnSpPr>
        <p:spPr>
          <a:xfrm flipV="1">
            <a:off x="7167995" y="2566727"/>
            <a:ext cx="876732" cy="1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26629" idx="2"/>
            <a:endCxn id="26630" idx="0"/>
          </p:cNvCxnSpPr>
          <p:nvPr/>
        </p:nvCxnSpPr>
        <p:spPr>
          <a:xfrm flipH="1">
            <a:off x="9403121" y="2920670"/>
            <a:ext cx="1" cy="624056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26630" idx="1"/>
            <a:endCxn id="26631" idx="3"/>
          </p:cNvCxnSpPr>
          <p:nvPr/>
        </p:nvCxnSpPr>
        <p:spPr>
          <a:xfrm flipH="1">
            <a:off x="7167995" y="4052558"/>
            <a:ext cx="826508" cy="1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26631" idx="1"/>
            <a:endCxn id="26632" idx="3"/>
          </p:cNvCxnSpPr>
          <p:nvPr/>
        </p:nvCxnSpPr>
        <p:spPr>
          <a:xfrm flipH="1">
            <a:off x="4747057" y="4052559"/>
            <a:ext cx="896938" cy="1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26632" idx="2"/>
            <a:endCxn id="26633" idx="0"/>
          </p:cNvCxnSpPr>
          <p:nvPr/>
        </p:nvCxnSpPr>
        <p:spPr>
          <a:xfrm>
            <a:off x="3610407" y="4560391"/>
            <a:ext cx="0" cy="989489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40" name="TextBox 22"/>
          <p:cNvSpPr txBox="1">
            <a:spLocks noChangeArrowheads="1"/>
          </p:cNvSpPr>
          <p:nvPr/>
        </p:nvSpPr>
        <p:spPr bwMode="auto">
          <a:xfrm>
            <a:off x="5195526" y="5549880"/>
            <a:ext cx="268908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marL="179388" indent="-179388">
              <a:spcBef>
                <a:spcPct val="0"/>
              </a:spcBef>
              <a:buFont typeface="Arial" charset="0"/>
              <a:buChar char="•"/>
            </a:pPr>
            <a:r>
              <a:rPr lang="en-US" sz="2000" dirty="0" smtClean="0">
                <a:latin typeface="+mn-lt"/>
              </a:rPr>
              <a:t>Industrial </a:t>
            </a:r>
            <a:r>
              <a:rPr lang="en-US" sz="2000" dirty="0">
                <a:latin typeface="+mn-lt"/>
              </a:rPr>
              <a:t>Revolution </a:t>
            </a:r>
            <a:endParaRPr lang="en-US" altLang="en-US" sz="2000" dirty="0" smtClean="0">
              <a:latin typeface="+mn-lt"/>
            </a:endParaRPr>
          </a:p>
          <a:p>
            <a:pPr marL="179388" indent="-179388">
              <a:spcBef>
                <a:spcPct val="0"/>
              </a:spcBef>
              <a:buFont typeface="Arial" charset="0"/>
              <a:buChar char="•"/>
            </a:pPr>
            <a:r>
              <a:rPr lang="en-US" altLang="en-US" sz="2000" dirty="0" smtClean="0">
                <a:latin typeface="+mn-lt"/>
              </a:rPr>
              <a:t>The working class and middle class</a:t>
            </a:r>
            <a:endParaRPr lang="en-US" altLang="en-US" sz="2000" dirty="0">
              <a:latin typeface="+mn-lt"/>
            </a:endParaRPr>
          </a:p>
        </p:txBody>
      </p:sp>
      <p:cxnSp>
        <p:nvCxnSpPr>
          <p:cNvPr id="25" name="Straight Arrow Connector 24"/>
          <p:cNvCxnSpPr>
            <a:stCxn id="26633" idx="3"/>
            <a:endCxn id="26640" idx="1"/>
          </p:cNvCxnSpPr>
          <p:nvPr/>
        </p:nvCxnSpPr>
        <p:spPr>
          <a:xfrm>
            <a:off x="4639107" y="6057712"/>
            <a:ext cx="556419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42" name="TextBox 25"/>
          <p:cNvSpPr txBox="1">
            <a:spLocks noChangeArrowheads="1"/>
          </p:cNvSpPr>
          <p:nvPr/>
        </p:nvSpPr>
        <p:spPr bwMode="auto">
          <a:xfrm>
            <a:off x="8441026" y="5549880"/>
            <a:ext cx="2539495" cy="10156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dirty="0">
                <a:solidFill>
                  <a:srgbClr val="C00000"/>
                </a:solidFill>
                <a:latin typeface="Calibri" charset="0"/>
              </a:rPr>
              <a:t>More </a:t>
            </a:r>
            <a:r>
              <a:rPr lang="en-US" altLang="en-US" sz="2000" b="1" dirty="0">
                <a:solidFill>
                  <a:srgbClr val="C00000"/>
                </a:solidFill>
                <a:latin typeface="Calibri" charset="0"/>
              </a:rPr>
              <a:t>inclusive political institutions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libri" charset="0"/>
              </a:rPr>
              <a:t>(modern democracy)</a:t>
            </a:r>
          </a:p>
        </p:txBody>
      </p:sp>
      <p:cxnSp>
        <p:nvCxnSpPr>
          <p:cNvPr id="28" name="Straight Arrow Connector 27"/>
          <p:cNvCxnSpPr>
            <a:stCxn id="26640" idx="3"/>
            <a:endCxn id="26642" idx="1"/>
          </p:cNvCxnSpPr>
          <p:nvPr/>
        </p:nvCxnSpPr>
        <p:spPr>
          <a:xfrm>
            <a:off x="7884607" y="6057712"/>
            <a:ext cx="556419" cy="0"/>
          </a:xfrm>
          <a:prstGeom prst="straightConnector1">
            <a:avLst/>
          </a:prstGeom>
          <a:ln w="22225">
            <a:solidFill>
              <a:schemeClr val="tx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"/>
          <p:cNvSpPr txBox="1">
            <a:spLocks/>
          </p:cNvSpPr>
          <p:nvPr/>
        </p:nvSpPr>
        <p:spPr>
          <a:xfrm>
            <a:off x="838200" y="238000"/>
            <a:ext cx="10515600" cy="132556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>
                <a:latin typeface="Calibri" charset="0"/>
              </a:rPr>
              <a:t>2. Revolution in England</a:t>
            </a:r>
          </a:p>
        </p:txBody>
      </p:sp>
      <p:sp>
        <p:nvSpPr>
          <p:cNvPr id="26661" name="Rounded Rectangle 26660"/>
          <p:cNvSpPr/>
          <p:nvPr/>
        </p:nvSpPr>
        <p:spPr>
          <a:xfrm>
            <a:off x="550862" y="4694124"/>
            <a:ext cx="2030845" cy="881928"/>
          </a:xfrm>
          <a:prstGeom prst="round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Trade, production, saving, investment</a:t>
            </a:r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cxnSp>
        <p:nvCxnSpPr>
          <p:cNvPr id="26665" name="Straight Arrow Connector 26664"/>
          <p:cNvCxnSpPr>
            <a:stCxn id="26661" idx="3"/>
          </p:cNvCxnSpPr>
          <p:nvPr/>
        </p:nvCxnSpPr>
        <p:spPr>
          <a:xfrm>
            <a:off x="2581707" y="5135088"/>
            <a:ext cx="952500" cy="0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dash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Content Placeholder 2"/>
          <p:cNvSpPr txBox="1">
            <a:spLocks/>
          </p:cNvSpPr>
          <p:nvPr/>
        </p:nvSpPr>
        <p:spPr>
          <a:xfrm>
            <a:off x="838200" y="1395528"/>
            <a:ext cx="10716491" cy="453895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altLang="en-US" dirty="0" smtClean="0">
                <a:latin typeface="Calibri" charset="0"/>
              </a:rPr>
              <a:t>2.5 </a:t>
            </a:r>
            <a:r>
              <a:rPr lang="en-GB" altLang="en-US" dirty="0" smtClean="0">
                <a:latin typeface="Calibri" charset="0"/>
              </a:rPr>
              <a:t>The English path: a closer look</a:t>
            </a:r>
            <a:endParaRPr lang="th-TH" altLang="en-US" dirty="0" smtClean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6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3. Political Liberalism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817399"/>
            <a:ext cx="10716491" cy="4538951"/>
          </a:xfrm>
        </p:spPr>
        <p:txBody>
          <a:bodyPr>
            <a:normAutofit/>
          </a:bodyPr>
          <a:lstStyle/>
          <a:p>
            <a:r>
              <a:rPr lang="en-US" altLang="en-US" dirty="0">
                <a:latin typeface="Calibri" charset="0"/>
              </a:rPr>
              <a:t>Political theories to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refuse</a:t>
            </a:r>
            <a:r>
              <a:rPr lang="en-US" altLang="en-US" dirty="0">
                <a:latin typeface="Calibri" charset="0"/>
              </a:rPr>
              <a:t> ‘</a:t>
            </a:r>
            <a:r>
              <a:rPr lang="en-US" altLang="en-US" i="1" dirty="0">
                <a:latin typeface="Calibri" charset="0"/>
              </a:rPr>
              <a:t>the divine rights of kings</a:t>
            </a:r>
            <a:r>
              <a:rPr lang="en-US" altLang="en-US" dirty="0">
                <a:latin typeface="Calibri" charset="0"/>
              </a:rPr>
              <a:t>’.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Rulers govern people </a:t>
            </a:r>
            <a:r>
              <a:rPr lang="en-US" altLang="en-US" b="1" dirty="0" smtClean="0">
                <a:latin typeface="Calibri" charset="0"/>
              </a:rPr>
              <a:t>by ‘consent’ </a:t>
            </a:r>
            <a:r>
              <a:rPr lang="en-US" altLang="en-US" dirty="0" smtClean="0">
                <a:latin typeface="Calibri" charset="0"/>
              </a:rPr>
              <a:t>for the interest of the people.</a:t>
            </a:r>
          </a:p>
          <a:p>
            <a:pPr marL="914400" lvl="1" indent="-457200">
              <a:lnSpc>
                <a:spcPct val="110000"/>
              </a:lnSpc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State </a:t>
            </a:r>
            <a:r>
              <a:rPr lang="en-US" altLang="en-US" dirty="0">
                <a:latin typeface="Calibri" charset="0"/>
              </a:rPr>
              <a:t>has the duty to protect natural </a:t>
            </a:r>
            <a:r>
              <a:rPr lang="en-US" altLang="en-US" b="1" dirty="0">
                <a:solidFill>
                  <a:schemeClr val="accent5"/>
                </a:solidFill>
                <a:latin typeface="Calibri" charset="0"/>
              </a:rPr>
              <a:t>rights of individuals </a:t>
            </a:r>
            <a:endParaRPr lang="en-US" altLang="en-US" b="1" dirty="0" smtClean="0">
              <a:solidFill>
                <a:schemeClr val="accent5"/>
              </a:solidFill>
              <a:latin typeface="Calibri" charset="0"/>
            </a:endParaRPr>
          </a:p>
          <a:p>
            <a:pPr marL="914400" lvl="1" indent="-457200">
              <a:lnSpc>
                <a:spcPct val="110000"/>
              </a:lnSpc>
              <a:buFont typeface="+mj-lt"/>
              <a:buAutoNum type="arabicParenR"/>
            </a:pPr>
            <a:r>
              <a:rPr lang="en-US" altLang="en-US" dirty="0" smtClean="0">
                <a:latin typeface="Calibri" charset="0"/>
              </a:rPr>
              <a:t>Individual </a:t>
            </a:r>
            <a:r>
              <a:rPr lang="en-US" altLang="en-US" dirty="0">
                <a:latin typeface="Calibri" charset="0"/>
              </a:rPr>
              <a:t>freedom with </a:t>
            </a:r>
            <a:r>
              <a:rPr lang="en-US" altLang="en-US" u="sng" dirty="0">
                <a:latin typeface="Calibri" charset="0"/>
              </a:rPr>
              <a:t>limited government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lvl="1">
              <a:lnSpc>
                <a:spcPct val="110000"/>
              </a:lnSpc>
            </a:pPr>
            <a:r>
              <a:rPr lang="en-US" altLang="en-US" dirty="0" smtClean="0">
                <a:latin typeface="Calibri" charset="0"/>
              </a:rPr>
              <a:t>‘</a:t>
            </a:r>
            <a:r>
              <a:rPr lang="en-US" altLang="en-US" i="1" dirty="0" smtClean="0">
                <a:latin typeface="Calibri" charset="0"/>
              </a:rPr>
              <a:t>The social contract</a:t>
            </a:r>
            <a:r>
              <a:rPr lang="en-US" altLang="en-US" dirty="0" smtClean="0">
                <a:latin typeface="Calibri" charset="0"/>
              </a:rPr>
              <a:t>’ theories by Hobbes and Locke.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th-TH" altLang="en-US" sz="1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29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3. Political Liberalism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817399"/>
            <a:ext cx="10716491" cy="4538951"/>
          </a:xfrm>
        </p:spPr>
        <p:txBody>
          <a:bodyPr>
            <a:normAutofit/>
          </a:bodyPr>
          <a:lstStyle/>
          <a:p>
            <a:pPr marL="12700" lvl="1" indent="0">
              <a:buNone/>
            </a:pPr>
            <a:r>
              <a:rPr lang="en-US" altLang="en-US" dirty="0" smtClean="0">
                <a:latin typeface="Calibri" charset="0"/>
              </a:rPr>
              <a:t>3.1 Thomas Hobbes (1588-1679)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th-TH" altLang="en-US" sz="1400" dirty="0">
              <a:latin typeface="Calibri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39986380"/>
              </p:ext>
            </p:extLst>
          </p:nvPr>
        </p:nvGraphicFramePr>
        <p:xfrm>
          <a:off x="644237" y="2416366"/>
          <a:ext cx="10938164" cy="3898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827" y="2554142"/>
            <a:ext cx="1690254" cy="10079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5417" y="2539279"/>
            <a:ext cx="1676401" cy="100791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2491" y="2540986"/>
            <a:ext cx="1624600" cy="103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5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3. Political Liberalism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817399"/>
            <a:ext cx="10716491" cy="4538951"/>
          </a:xfrm>
        </p:spPr>
        <p:txBody>
          <a:bodyPr>
            <a:normAutofit/>
          </a:bodyPr>
          <a:lstStyle/>
          <a:p>
            <a:pPr marL="12700" lvl="1" indent="0">
              <a:buNone/>
            </a:pPr>
            <a:r>
              <a:rPr lang="en-US" altLang="en-US" dirty="0" smtClean="0">
                <a:latin typeface="Calibri" charset="0"/>
              </a:rPr>
              <a:t>3.2 John Locke (1632-1704)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th-TH" altLang="en-US" sz="1400" dirty="0">
              <a:latin typeface="Calibri" charset="0"/>
            </a:endParaRPr>
          </a:p>
        </p:txBody>
      </p:sp>
      <p:pic>
        <p:nvPicPr>
          <p:cNvPr id="10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60074"/>
            <a:ext cx="2752725" cy="334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7"/>
          <p:cNvSpPr txBox="1">
            <a:spLocks/>
          </p:cNvSpPr>
          <p:nvPr/>
        </p:nvSpPr>
        <p:spPr>
          <a:xfrm>
            <a:off x="3913909" y="2660074"/>
            <a:ext cx="7449416" cy="4525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latin typeface="Calibri" charset="0"/>
              </a:rPr>
              <a:t>‘</a:t>
            </a:r>
            <a:r>
              <a:rPr lang="en-US" altLang="en-US" b="1" dirty="0" smtClean="0">
                <a:latin typeface="Calibri" charset="0"/>
              </a:rPr>
              <a:t>Two Treatises of Government</a:t>
            </a:r>
            <a:r>
              <a:rPr lang="en-US" altLang="en-US" dirty="0" smtClean="0">
                <a:latin typeface="Calibri" charset="0"/>
              </a:rPr>
              <a:t>’ 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T</a:t>
            </a:r>
            <a:r>
              <a:rPr lang="en-US" altLang="en-US" dirty="0" smtClean="0">
                <a:latin typeface="Calibri" charset="0"/>
              </a:rPr>
              <a:t>he most important political tract on the principles of </a:t>
            </a:r>
            <a:r>
              <a:rPr lang="en-US" altLang="en-US" b="1" dirty="0" smtClean="0">
                <a:latin typeface="Calibri" charset="0"/>
              </a:rPr>
              <a:t>modern liberalism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dirty="0" smtClean="0">
                <a:latin typeface="Calibri" charset="0"/>
              </a:rPr>
              <a:t>Explicit rejection of ‘divine rights’.</a:t>
            </a:r>
          </a:p>
          <a:p>
            <a:r>
              <a:rPr lang="en-US" altLang="en-US" b="1" dirty="0" smtClean="0">
                <a:latin typeface="Calibri" charset="0"/>
              </a:rPr>
              <a:t>‘The </a:t>
            </a:r>
            <a:r>
              <a:rPr lang="en-US" altLang="en-US" b="1" dirty="0">
                <a:latin typeface="Calibri" charset="0"/>
              </a:rPr>
              <a:t>state of nature</a:t>
            </a:r>
            <a:r>
              <a:rPr lang="en-US" altLang="en-US" dirty="0">
                <a:latin typeface="Calibri" charset="0"/>
              </a:rPr>
              <a:t>’: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A law of nature: </a:t>
            </a:r>
            <a:r>
              <a:rPr lang="en-US" altLang="en-US" b="1" i="1" dirty="0" smtClean="0">
                <a:solidFill>
                  <a:schemeClr val="accent5"/>
                </a:solidFill>
                <a:latin typeface="Calibri" charset="0"/>
              </a:rPr>
              <a:t>natural rights </a:t>
            </a:r>
            <a:r>
              <a:rPr lang="en-US" altLang="en-US" dirty="0" smtClean="0">
                <a:latin typeface="Calibri" charset="0"/>
              </a:rPr>
              <a:t>of individuals.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 smtClean="0">
                <a:latin typeface="Calibri" charset="0"/>
              </a:rPr>
              <a:t>‘</a:t>
            </a:r>
            <a:r>
              <a:rPr lang="en-US" altLang="en-US" dirty="0">
                <a:latin typeface="Calibri" charset="0"/>
              </a:rPr>
              <a:t>The rights to life, limbs, liberty and possessions</a:t>
            </a:r>
            <a:r>
              <a:rPr lang="en-US" altLang="en-US" dirty="0" smtClean="0">
                <a:latin typeface="Calibri" charset="0"/>
              </a:rPr>
              <a:t>’.</a:t>
            </a:r>
          </a:p>
          <a:p>
            <a:pPr lvl="1">
              <a:buFont typeface="Wingdings" charset="2"/>
              <a:buChar char="§"/>
            </a:pPr>
            <a:r>
              <a:rPr lang="en-US" altLang="en-US" u="sng" dirty="0" smtClean="0">
                <a:latin typeface="Calibri" charset="0"/>
              </a:rPr>
              <a:t>State of anarchy</a:t>
            </a:r>
            <a:r>
              <a:rPr lang="en-US" altLang="en-US" dirty="0" smtClean="0">
                <a:latin typeface="Calibri" charset="0"/>
              </a:rPr>
              <a:t>: no peace, order, protection.</a:t>
            </a:r>
            <a:endParaRPr lang="en-US" altLang="en-US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1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Calibri" charset="0"/>
              </a:rPr>
              <a:t>3. Political Liberalism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885086"/>
            <a:ext cx="10716491" cy="5582514"/>
          </a:xfrm>
        </p:spPr>
        <p:txBody>
          <a:bodyPr>
            <a:normAutofit/>
          </a:bodyPr>
          <a:lstStyle/>
          <a:p>
            <a:pPr marL="12700" lvl="1" indent="0">
              <a:buNone/>
            </a:pPr>
            <a:r>
              <a:rPr lang="en-US" altLang="en-US" dirty="0" smtClean="0">
                <a:latin typeface="Calibri" charset="0"/>
              </a:rPr>
              <a:t>3.2 John Locke (1632-1704)</a:t>
            </a:r>
          </a:p>
          <a:p>
            <a:r>
              <a:rPr lang="en-US" altLang="en-US" b="1" dirty="0">
                <a:latin typeface="Calibri" charset="0"/>
              </a:rPr>
              <a:t>Social contract</a:t>
            </a:r>
            <a:r>
              <a:rPr lang="en-US" altLang="en-US" dirty="0">
                <a:latin typeface="Calibri" charset="0"/>
              </a:rPr>
              <a:t>: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People </a:t>
            </a:r>
            <a:r>
              <a:rPr lang="en-US" altLang="en-US" u="sng" dirty="0">
                <a:latin typeface="Calibri" charset="0"/>
              </a:rPr>
              <a:t>consent to curtail their rights</a:t>
            </a:r>
            <a:r>
              <a:rPr lang="en-US" altLang="en-US" dirty="0">
                <a:latin typeface="Calibri" charset="0"/>
              </a:rPr>
              <a:t> and entrust a sovereign with power for security.</a:t>
            </a:r>
          </a:p>
          <a:p>
            <a:pPr lvl="1">
              <a:buFont typeface="Wingdings" charset="2"/>
              <a:buChar char="§"/>
            </a:pPr>
            <a:r>
              <a:rPr lang="en-US" altLang="en-US" b="1" dirty="0">
                <a:latin typeface="Calibri" charset="0"/>
              </a:rPr>
              <a:t>Legitimacy</a:t>
            </a:r>
            <a:r>
              <a:rPr lang="en-US" altLang="en-US" dirty="0">
                <a:latin typeface="Calibri" charset="0"/>
              </a:rPr>
              <a:t> of the sovereign is derived from 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‘</a:t>
            </a:r>
            <a:r>
              <a:rPr lang="en-US" altLang="en-US" b="1" i="1" dirty="0">
                <a:solidFill>
                  <a:schemeClr val="accent5"/>
                </a:solidFill>
                <a:latin typeface="Calibri" charset="0"/>
              </a:rPr>
              <a:t>the consent of the people</a:t>
            </a:r>
            <a:r>
              <a:rPr lang="en-US" altLang="en-US" i="1" dirty="0">
                <a:solidFill>
                  <a:schemeClr val="accent5"/>
                </a:solidFill>
                <a:latin typeface="Calibri" charset="0"/>
              </a:rPr>
              <a:t>’.</a:t>
            </a:r>
          </a:p>
          <a:p>
            <a:pPr lvl="1">
              <a:buFont typeface="Wingdings" charset="2"/>
              <a:buChar char="§"/>
            </a:pPr>
            <a:r>
              <a:rPr lang="en-US" altLang="en-US" dirty="0">
                <a:latin typeface="Calibri" charset="0"/>
              </a:rPr>
              <a:t>People have </a:t>
            </a:r>
            <a:r>
              <a:rPr lang="en-US" altLang="en-US" u="sng" dirty="0">
                <a:solidFill>
                  <a:srgbClr val="C00000"/>
                </a:solidFill>
                <a:latin typeface="Calibri" charset="0"/>
              </a:rPr>
              <a:t>rights to change the ruler </a:t>
            </a:r>
            <a:r>
              <a:rPr lang="en-US" altLang="en-US" dirty="0">
                <a:latin typeface="Calibri" charset="0"/>
              </a:rPr>
              <a:t>who violates the </a:t>
            </a:r>
            <a:r>
              <a:rPr lang="en-US" altLang="en-US" dirty="0" smtClean="0">
                <a:latin typeface="Calibri" charset="0"/>
              </a:rPr>
              <a:t>contract</a:t>
            </a:r>
          </a:p>
          <a:p>
            <a:pPr lvl="1">
              <a:buFont typeface="Wingdings" charset="2"/>
              <a:buChar char="§"/>
            </a:pPr>
            <a:r>
              <a:rPr lang="en-US" altLang="en-US" b="1" i="1" dirty="0">
                <a:latin typeface="Calibri" charset="0"/>
              </a:rPr>
              <a:t>Government with popular consent</a:t>
            </a:r>
            <a:r>
              <a:rPr lang="en-US" altLang="en-US" dirty="0">
                <a:latin typeface="Calibri" charset="0"/>
              </a:rPr>
              <a:t>:</a:t>
            </a:r>
          </a:p>
          <a:p>
            <a:pPr lvl="2">
              <a:buFont typeface="Wingdings" charset="2"/>
              <a:buChar char="ü"/>
            </a:pPr>
            <a:r>
              <a:rPr lang="en-US" altLang="en-US" sz="2200" dirty="0">
                <a:solidFill>
                  <a:schemeClr val="accent5"/>
                </a:solidFill>
                <a:latin typeface="Calibri" charset="0"/>
              </a:rPr>
              <a:t>People’s representation</a:t>
            </a:r>
            <a:r>
              <a:rPr lang="en-US" altLang="en-US" sz="2200" dirty="0">
                <a:latin typeface="Calibri" charset="0"/>
              </a:rPr>
              <a:t> in political society.</a:t>
            </a:r>
          </a:p>
          <a:p>
            <a:pPr lvl="2">
              <a:buFont typeface="Wingdings" charset="2"/>
              <a:buChar char="ü"/>
            </a:pPr>
            <a:r>
              <a:rPr lang="en-US" altLang="en-US" sz="2200" dirty="0" smtClean="0">
                <a:latin typeface="Calibri" charset="0"/>
              </a:rPr>
              <a:t>Freedom to create mixed constitution.</a:t>
            </a:r>
            <a:endParaRPr lang="en-US" altLang="en-US" sz="2200" dirty="0">
              <a:latin typeface="Calibri" charset="0"/>
            </a:endParaRPr>
          </a:p>
          <a:p>
            <a:pPr lvl="2">
              <a:buFont typeface="Wingdings" charset="2"/>
              <a:buChar char="ü"/>
            </a:pPr>
            <a:r>
              <a:rPr lang="en-US" altLang="en-US" sz="2200" dirty="0">
                <a:latin typeface="Calibri" charset="0"/>
              </a:rPr>
              <a:t>Separation of </a:t>
            </a:r>
            <a:r>
              <a:rPr lang="en-US" altLang="en-US" sz="2200" dirty="0" smtClean="0">
                <a:latin typeface="Calibri" charset="0"/>
              </a:rPr>
              <a:t>powers: no one particular type</a:t>
            </a:r>
            <a:endParaRPr lang="en-US" altLang="en-US" sz="2200" dirty="0">
              <a:latin typeface="Calibri" charset="0"/>
            </a:endParaRPr>
          </a:p>
          <a:p>
            <a:pPr lvl="2">
              <a:buFont typeface="Wingdings" charset="2"/>
              <a:buChar char="ü"/>
            </a:pPr>
            <a:r>
              <a:rPr lang="en-US" altLang="en-US" sz="2200" dirty="0">
                <a:latin typeface="Calibri" charset="0"/>
              </a:rPr>
              <a:t>The rights to </a:t>
            </a:r>
            <a:r>
              <a:rPr lang="en-US" altLang="en-US" sz="2200" dirty="0" smtClean="0">
                <a:latin typeface="Calibri" charset="0"/>
              </a:rPr>
              <a:t>remove or alter </a:t>
            </a:r>
            <a:r>
              <a:rPr lang="en-US" altLang="en-US" sz="2200" dirty="0">
                <a:latin typeface="Calibri" charset="0"/>
              </a:rPr>
              <a:t>arbitrary government and tyranny</a:t>
            </a:r>
            <a:r>
              <a:rPr lang="en-US" altLang="en-US" sz="2200" dirty="0" smtClean="0">
                <a:latin typeface="Calibri" charset="0"/>
              </a:rPr>
              <a:t>.</a:t>
            </a:r>
            <a:endParaRPr lang="en-US" altLang="en-US" sz="2200" dirty="0">
              <a:latin typeface="Calibri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th-TH" altLang="en-US" sz="1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93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4</a:t>
            </a:r>
            <a:r>
              <a:rPr lang="en-US" altLang="en-US" dirty="0" smtClean="0">
                <a:latin typeface="Calibri" charset="0"/>
              </a:rPr>
              <a:t>. Transition to Capitalism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0" y="1885086"/>
            <a:ext cx="10716491" cy="5582514"/>
          </a:xfrm>
        </p:spPr>
        <p:txBody>
          <a:bodyPr>
            <a:normAutofit/>
          </a:bodyPr>
          <a:lstStyle/>
          <a:p>
            <a:pPr marL="12700" lvl="1" indent="0">
              <a:buNone/>
            </a:pPr>
            <a:r>
              <a:rPr lang="en-US" altLang="en-US" sz="3200" dirty="0" smtClean="0">
                <a:latin typeface="Calibri" charset="0"/>
              </a:rPr>
              <a:t>4.1 Manufacturing </a:t>
            </a:r>
            <a:r>
              <a:rPr lang="en-US" altLang="en-US" sz="3200" dirty="0">
                <a:latin typeface="Calibri" charset="0"/>
              </a:rPr>
              <a:t>expansion in England</a:t>
            </a:r>
          </a:p>
          <a:p>
            <a:r>
              <a:rPr lang="en-US" altLang="en-US" dirty="0">
                <a:latin typeface="Calibri" charset="0"/>
              </a:rPr>
              <a:t>Textile manufactures flourished.</a:t>
            </a:r>
          </a:p>
          <a:p>
            <a:r>
              <a:rPr lang="en-US" altLang="en-US" dirty="0">
                <a:latin typeface="Calibri" charset="0"/>
              </a:rPr>
              <a:t>The system of ‘manufactories’.</a:t>
            </a:r>
          </a:p>
          <a:p>
            <a:pPr lvl="1">
              <a:buFont typeface="Wingdings" charset="2"/>
              <a:buChar char="§"/>
            </a:pPr>
            <a:r>
              <a:rPr lang="en-US" altLang="en-US" sz="2600" dirty="0">
                <a:latin typeface="Calibri" charset="0"/>
              </a:rPr>
              <a:t>Concentration of materials, equipment,  workers.</a:t>
            </a:r>
          </a:p>
          <a:p>
            <a:pPr lvl="1">
              <a:buFont typeface="Wingdings" charset="2"/>
              <a:buChar char="§"/>
            </a:pPr>
            <a:r>
              <a:rPr lang="en-US" altLang="en-US" sz="2600" dirty="0" smtClean="0">
                <a:latin typeface="Calibri" charset="0"/>
              </a:rPr>
              <a:t>Division </a:t>
            </a:r>
            <a:r>
              <a:rPr lang="en-US" altLang="en-US" sz="2600" dirty="0">
                <a:latin typeface="Calibri" charset="0"/>
              </a:rPr>
              <a:t>of labor </a:t>
            </a:r>
            <a:r>
              <a:rPr lang="en-US" altLang="en-US" sz="2600" dirty="0" smtClean="0">
                <a:latin typeface="Calibri" charset="0"/>
                <a:sym typeface="Wingdings"/>
              </a:rPr>
              <a:t></a:t>
            </a:r>
            <a:r>
              <a:rPr lang="en-US" altLang="en-US" sz="2600" dirty="0" smtClean="0">
                <a:latin typeface="Calibri" charset="0"/>
              </a:rPr>
              <a:t> </a:t>
            </a:r>
            <a:r>
              <a:rPr lang="en-US" altLang="en-US" sz="2600" dirty="0">
                <a:latin typeface="Calibri" charset="0"/>
              </a:rPr>
              <a:t>raise productivity.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th-TH" altLang="en-US" sz="1400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10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4</a:t>
            </a:r>
            <a:r>
              <a:rPr lang="en-US" altLang="en-US" dirty="0" smtClean="0">
                <a:latin typeface="Calibri" charset="0"/>
              </a:rPr>
              <a:t>. Transition to Capitalism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1" y="1690688"/>
            <a:ext cx="10515600" cy="4349894"/>
          </a:xfrm>
        </p:spPr>
        <p:txBody>
          <a:bodyPr>
            <a:normAutofit/>
          </a:bodyPr>
          <a:lstStyle/>
          <a:p>
            <a:pPr marL="12700" lvl="1" indent="0">
              <a:buNone/>
            </a:pPr>
            <a:r>
              <a:rPr lang="en-US" altLang="en-US" sz="3200" dirty="0">
                <a:latin typeface="Calibri" charset="0"/>
              </a:rPr>
              <a:t>4.2 The </a:t>
            </a:r>
            <a:r>
              <a:rPr lang="en-US" altLang="en-US" sz="3200" dirty="0" err="1">
                <a:latin typeface="Calibri" charset="0"/>
              </a:rPr>
              <a:t>Physiocrats</a:t>
            </a:r>
            <a:r>
              <a:rPr lang="en-US" altLang="en-US" sz="3200" dirty="0">
                <a:latin typeface="Calibri" charset="0"/>
              </a:rPr>
              <a:t> and free </a:t>
            </a:r>
            <a:r>
              <a:rPr lang="en-US" altLang="en-US" sz="3200" dirty="0" smtClean="0">
                <a:latin typeface="Calibri" charset="0"/>
              </a:rPr>
              <a:t>trade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109364" y="6356349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th-TH" altLang="en-US" sz="1400" dirty="0">
              <a:latin typeface="Calibri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363249790"/>
              </p:ext>
            </p:extLst>
          </p:nvPr>
        </p:nvGraphicFramePr>
        <p:xfrm>
          <a:off x="838200" y="2396403"/>
          <a:ext cx="11014363" cy="41425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303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4</a:t>
            </a:r>
            <a:r>
              <a:rPr lang="en-US" altLang="en-US" dirty="0" smtClean="0">
                <a:latin typeface="Calibri" charset="0"/>
              </a:rPr>
              <a:t>. Transition to Capitalism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1" y="1690688"/>
            <a:ext cx="10515600" cy="4349894"/>
          </a:xfrm>
        </p:spPr>
        <p:txBody>
          <a:bodyPr>
            <a:normAutofit/>
          </a:bodyPr>
          <a:lstStyle/>
          <a:p>
            <a:pPr marL="12700" lvl="1" indent="0">
              <a:buNone/>
            </a:pPr>
            <a:r>
              <a:rPr lang="en-US" altLang="en-US" sz="3200" dirty="0">
                <a:latin typeface="Calibri" charset="0"/>
              </a:rPr>
              <a:t>4.2 The </a:t>
            </a:r>
            <a:r>
              <a:rPr lang="en-US" altLang="en-US" sz="3200" dirty="0" err="1">
                <a:latin typeface="Calibri" charset="0"/>
              </a:rPr>
              <a:t>Physiocrats</a:t>
            </a:r>
            <a:r>
              <a:rPr lang="en-US" altLang="en-US" sz="3200" dirty="0">
                <a:latin typeface="Calibri" charset="0"/>
              </a:rPr>
              <a:t> and free </a:t>
            </a:r>
            <a:r>
              <a:rPr lang="en-US" altLang="en-US" sz="3200" dirty="0" smtClean="0">
                <a:latin typeface="Calibri" charset="0"/>
              </a:rPr>
              <a:t>trade</a:t>
            </a:r>
          </a:p>
          <a:p>
            <a:pPr marL="12700" lvl="1" indent="0">
              <a:buNone/>
              <a:tabLst>
                <a:tab pos="523875" algn="l"/>
              </a:tabLst>
            </a:pPr>
            <a:r>
              <a:rPr lang="en-US" altLang="en-US" sz="3200" dirty="0" err="1" smtClean="0">
                <a:solidFill>
                  <a:schemeClr val="accent5"/>
                </a:solidFill>
                <a:latin typeface="Calibri" charset="0"/>
              </a:rPr>
              <a:t>i</a:t>
            </a:r>
            <a:r>
              <a:rPr lang="en-US" altLang="en-US" sz="3200" dirty="0" smtClean="0">
                <a:solidFill>
                  <a:schemeClr val="accent5"/>
                </a:solidFill>
                <a:latin typeface="Calibri" charset="0"/>
              </a:rPr>
              <a:t>.	François </a:t>
            </a:r>
            <a:r>
              <a:rPr lang="en-US" altLang="en-US" sz="3200" dirty="0">
                <a:solidFill>
                  <a:schemeClr val="accent5"/>
                </a:solidFill>
                <a:latin typeface="Calibri" charset="0"/>
              </a:rPr>
              <a:t>Quesnay (1694-1774) </a:t>
            </a:r>
            <a:endParaRPr lang="en-US" altLang="en-US" sz="3200" dirty="0" smtClean="0">
              <a:solidFill>
                <a:schemeClr val="accent5"/>
              </a:solidFill>
              <a:latin typeface="Calibri" charset="0"/>
            </a:endParaRPr>
          </a:p>
          <a:p>
            <a:pPr marL="12700" lvl="1" indent="0">
              <a:buNone/>
            </a:pPr>
            <a:endParaRPr lang="en-US" altLang="en-US" sz="3200" dirty="0" smtClean="0">
              <a:solidFill>
                <a:schemeClr val="accent5"/>
              </a:solidFill>
              <a:latin typeface="Calibri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109364" y="6356349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th-TH" altLang="en-US" sz="1400" dirty="0">
              <a:latin typeface="Calibri" charset="0"/>
            </a:endParaRPr>
          </a:p>
        </p:txBody>
      </p:sp>
      <p:pic>
        <p:nvPicPr>
          <p:cNvPr id="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787" y="1690688"/>
            <a:ext cx="3496540" cy="4774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838200" y="2860964"/>
            <a:ext cx="6601691" cy="5287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b="1" dirty="0" smtClean="0">
                <a:latin typeface="Calibri" charset="0"/>
              </a:rPr>
              <a:t>‘</a:t>
            </a:r>
            <a:r>
              <a:rPr lang="en-US" altLang="en-US" b="1" i="1" dirty="0" smtClean="0">
                <a:latin typeface="Calibri" charset="0"/>
              </a:rPr>
              <a:t>Tableau </a:t>
            </a:r>
            <a:r>
              <a:rPr lang="en-US" altLang="en-US" b="1" i="1" dirty="0" err="1" smtClean="0">
                <a:latin typeface="Calibri" charset="0"/>
              </a:rPr>
              <a:t>Economique</a:t>
            </a:r>
            <a:r>
              <a:rPr lang="en-US" altLang="en-US" b="1" dirty="0" smtClean="0">
                <a:latin typeface="Calibri" charset="0"/>
              </a:rPr>
              <a:t>’ </a:t>
            </a:r>
            <a:r>
              <a:rPr lang="en-US" altLang="en-US" dirty="0" smtClean="0">
                <a:latin typeface="Calibri" charset="0"/>
              </a:rPr>
              <a:t>-- the first circular flow model.</a:t>
            </a:r>
          </a:p>
          <a:p>
            <a:r>
              <a:rPr lang="en-US" altLang="en-US" dirty="0" smtClean="0">
                <a:latin typeface="Calibri" charset="0"/>
              </a:rPr>
              <a:t>Economic policies: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To promote accumulation and growth in agriculture.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Free trade on agricultural products to promote growth.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Abolition of land and farm income taxes.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Taxes on rent income of landowners.</a:t>
            </a:r>
            <a:endParaRPr lang="en-US" altLang="en-US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17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>
                <a:latin typeface="Calibri" charset="0"/>
              </a:rPr>
              <a:t>4</a:t>
            </a:r>
            <a:r>
              <a:rPr lang="en-US" altLang="en-US" dirty="0" smtClean="0">
                <a:latin typeface="Calibri" charset="0"/>
              </a:rPr>
              <a:t>. Transition to Capitalism</a:t>
            </a:r>
            <a:endParaRPr lang="en-US" altLang="en-US" dirty="0">
              <a:latin typeface="Calibri" charset="0"/>
            </a:endParaRP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>
          <a:xfrm>
            <a:off x="838201" y="1690688"/>
            <a:ext cx="10515600" cy="4349894"/>
          </a:xfrm>
        </p:spPr>
        <p:txBody>
          <a:bodyPr>
            <a:normAutofit/>
          </a:bodyPr>
          <a:lstStyle/>
          <a:p>
            <a:pPr marL="12700" lvl="1" indent="0">
              <a:buNone/>
            </a:pPr>
            <a:r>
              <a:rPr lang="en-US" altLang="en-US" sz="3200" dirty="0">
                <a:latin typeface="Calibri" charset="0"/>
              </a:rPr>
              <a:t>4.2 The </a:t>
            </a:r>
            <a:r>
              <a:rPr lang="en-US" altLang="en-US" sz="3200" dirty="0" err="1">
                <a:latin typeface="Calibri" charset="0"/>
              </a:rPr>
              <a:t>Physiocrats</a:t>
            </a:r>
            <a:r>
              <a:rPr lang="en-US" altLang="en-US" sz="3200" dirty="0">
                <a:latin typeface="Calibri" charset="0"/>
              </a:rPr>
              <a:t> and free </a:t>
            </a:r>
            <a:r>
              <a:rPr lang="en-US" altLang="en-US" sz="3200" dirty="0" smtClean="0">
                <a:latin typeface="Calibri" charset="0"/>
              </a:rPr>
              <a:t>trade</a:t>
            </a:r>
          </a:p>
          <a:p>
            <a:pPr marL="12700" lvl="1" indent="0">
              <a:buNone/>
              <a:tabLst>
                <a:tab pos="523875" algn="l"/>
              </a:tabLst>
            </a:pPr>
            <a:r>
              <a:rPr lang="en-US" altLang="en-US" sz="3200" dirty="0" smtClean="0">
                <a:solidFill>
                  <a:schemeClr val="accent5"/>
                </a:solidFill>
                <a:latin typeface="Calibri" charset="0"/>
              </a:rPr>
              <a:t>ii.	Anne </a:t>
            </a:r>
            <a:r>
              <a:rPr lang="en-US" altLang="en-US" sz="3200" dirty="0">
                <a:solidFill>
                  <a:schemeClr val="accent5"/>
                </a:solidFill>
                <a:latin typeface="Calibri" charset="0"/>
              </a:rPr>
              <a:t>Robert Jacques </a:t>
            </a:r>
            <a:r>
              <a:rPr lang="en-US" altLang="en-US" sz="3200" dirty="0" smtClean="0">
                <a:solidFill>
                  <a:schemeClr val="accent5"/>
                </a:solidFill>
                <a:latin typeface="Calibri" charset="0"/>
              </a:rPr>
              <a:t>Turgot (1727-81</a:t>
            </a:r>
            <a:r>
              <a:rPr lang="en-US" altLang="en-US" sz="3200" dirty="0">
                <a:solidFill>
                  <a:schemeClr val="accent5"/>
                </a:solidFill>
                <a:latin typeface="Calibri" charset="0"/>
              </a:rPr>
              <a:t>)</a:t>
            </a:r>
            <a:endParaRPr lang="en-US" altLang="en-US" sz="3200" dirty="0" smtClean="0">
              <a:solidFill>
                <a:schemeClr val="accent5"/>
              </a:solidFill>
              <a:latin typeface="Calibri" charset="0"/>
            </a:endParaRP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109364" y="6356349"/>
            <a:ext cx="2743200" cy="36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ngsana New" charset="0"/>
              </a:defRPr>
            </a:lvl1pPr>
            <a:lvl2pPr marL="742950" indent="-28575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  <a:cs typeface="Angsana New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ngsana New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ngsana New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39F604-D3F9-F84A-A756-8005F7B240E8}" type="slidenum">
              <a:rPr lang="en-US" altLang="en-US" sz="1400">
                <a:latin typeface="Calibri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th-TH" altLang="en-US" sz="1400" dirty="0">
              <a:latin typeface="Calibri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25957"/>
            <a:ext cx="20574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3228111" y="2854037"/>
            <a:ext cx="8125689" cy="36575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latin typeface="Calibri" charset="0"/>
              </a:rPr>
              <a:t>1774 Finance Minister to Louis XVI.</a:t>
            </a:r>
          </a:p>
          <a:p>
            <a:r>
              <a:rPr lang="en-US" altLang="en-US" dirty="0" smtClean="0">
                <a:latin typeface="Calibri" charset="0"/>
              </a:rPr>
              <a:t>Embarked on </a:t>
            </a:r>
            <a:r>
              <a:rPr lang="en-US" altLang="en-US" dirty="0" err="1" smtClean="0">
                <a:latin typeface="Calibri" charset="0"/>
              </a:rPr>
              <a:t>Physiocrat</a:t>
            </a:r>
            <a:r>
              <a:rPr lang="en-US" altLang="en-US" dirty="0" smtClean="0">
                <a:latin typeface="Calibri" charset="0"/>
              </a:rPr>
              <a:t> reforms.</a:t>
            </a:r>
          </a:p>
          <a:p>
            <a:pPr lvl="1"/>
            <a:r>
              <a:rPr lang="en-US" altLang="en-US" b="1" dirty="0" smtClean="0">
                <a:latin typeface="Calibri" charset="0"/>
              </a:rPr>
              <a:t>Free trade </a:t>
            </a:r>
            <a:r>
              <a:rPr lang="en-US" altLang="en-US" dirty="0" smtClean="0">
                <a:latin typeface="Calibri" charset="0"/>
              </a:rPr>
              <a:t>on grain.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Privileges of monopolies and guilds </a:t>
            </a:r>
            <a:r>
              <a:rPr lang="en-US" altLang="en-US" u="sng" dirty="0" smtClean="0">
                <a:solidFill>
                  <a:srgbClr val="C00000"/>
                </a:solidFill>
                <a:latin typeface="Calibri" charset="0"/>
              </a:rPr>
              <a:t>abolished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pPr lvl="1"/>
            <a:r>
              <a:rPr lang="en-US" altLang="en-US" dirty="0" err="1" smtClean="0">
                <a:latin typeface="Calibri" charset="0"/>
              </a:rPr>
              <a:t>Corvée</a:t>
            </a:r>
            <a:r>
              <a:rPr lang="en-US" altLang="en-US" dirty="0" smtClean="0">
                <a:latin typeface="Calibri" charset="0"/>
              </a:rPr>
              <a:t> abolished; rent tax on landowners.</a:t>
            </a:r>
          </a:p>
          <a:p>
            <a:pPr lvl="1"/>
            <a:r>
              <a:rPr lang="en-US" altLang="en-US" dirty="0" smtClean="0">
                <a:latin typeface="Calibri" charset="0"/>
              </a:rPr>
              <a:t>Government </a:t>
            </a:r>
            <a:r>
              <a:rPr lang="en-US" altLang="en-US" b="1" dirty="0" smtClean="0">
                <a:solidFill>
                  <a:schemeClr val="accent5"/>
                </a:solidFill>
                <a:latin typeface="Calibri" charset="0"/>
              </a:rPr>
              <a:t>spending cut</a:t>
            </a:r>
            <a:r>
              <a:rPr lang="en-US" altLang="en-US" dirty="0" smtClean="0">
                <a:latin typeface="Calibri" charset="0"/>
              </a:rPr>
              <a:t>.</a:t>
            </a:r>
          </a:p>
          <a:p>
            <a:r>
              <a:rPr lang="en-US" altLang="en-US" smtClean="0">
                <a:latin typeface="Calibri" charset="0"/>
              </a:rPr>
              <a:t>U</a:t>
            </a:r>
            <a:r>
              <a:rPr lang="en-US" altLang="en-US" smtClean="0">
                <a:latin typeface="Calibri" charset="0"/>
              </a:rPr>
              <a:t>niversal education, freedom </a:t>
            </a:r>
            <a:r>
              <a:rPr lang="en-US" altLang="en-US" dirty="0" smtClean="0">
                <a:latin typeface="Calibri" charset="0"/>
              </a:rPr>
              <a:t>to </a:t>
            </a:r>
            <a:r>
              <a:rPr lang="en-US" altLang="en-US" smtClean="0">
                <a:latin typeface="Calibri" charset="0"/>
              </a:rPr>
              <a:t>choose occupation, </a:t>
            </a:r>
            <a:r>
              <a:rPr lang="en-US" altLang="en-US" dirty="0" smtClean="0">
                <a:latin typeface="Calibri" charset="0"/>
              </a:rPr>
              <a:t>religious liberty.</a:t>
            </a:r>
          </a:p>
          <a:p>
            <a:r>
              <a:rPr lang="en-US" altLang="en-US" dirty="0" smtClean="0">
                <a:latin typeface="Calibri" charset="0"/>
              </a:rPr>
              <a:t>Opposition from all corners.</a:t>
            </a:r>
          </a:p>
          <a:p>
            <a:pPr marL="457200" lvl="1" indent="0">
              <a:buNone/>
            </a:pPr>
            <a:endParaRPr lang="en-US" altLang="en-US" dirty="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56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8293</TotalTime>
  <Words>1179</Words>
  <Application>Microsoft Macintosh PowerPoint</Application>
  <PresentationFormat>Widescreen</PresentationFormat>
  <Paragraphs>204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Angsana New</vt:lpstr>
      <vt:lpstr>Calibri</vt:lpstr>
      <vt:lpstr>Calibri Light</vt:lpstr>
      <vt:lpstr>Cordia New</vt:lpstr>
      <vt:lpstr>Courier New</vt:lpstr>
      <vt:lpstr>Wingdings</vt:lpstr>
      <vt:lpstr>Arial</vt:lpstr>
      <vt:lpstr>Office Theme</vt:lpstr>
      <vt:lpstr>EE401 Political Economy</vt:lpstr>
      <vt:lpstr>Transition: Economic and Political Liberalism</vt:lpstr>
      <vt:lpstr>1. Revolution of ideas</vt:lpstr>
      <vt:lpstr>1. Revolution of ideas</vt:lpstr>
      <vt:lpstr>1. Revolution of ideas</vt:lpstr>
      <vt:lpstr>1. Revolution of ideas</vt:lpstr>
      <vt:lpstr>2. Revolution in England</vt:lpstr>
      <vt:lpstr>2. Revolution in England</vt:lpstr>
      <vt:lpstr>2. Revolution in England</vt:lpstr>
      <vt:lpstr>2. Revolution in England</vt:lpstr>
      <vt:lpstr>2. Revolution in England</vt:lpstr>
      <vt:lpstr>2. Revolution in England</vt:lpstr>
      <vt:lpstr>2. Revolution in England</vt:lpstr>
      <vt:lpstr>PowerPoint Presentation</vt:lpstr>
      <vt:lpstr>3. Political Liberalism</vt:lpstr>
      <vt:lpstr>3. Political Liberalism</vt:lpstr>
      <vt:lpstr>3. Political Liberalism</vt:lpstr>
      <vt:lpstr>3. Political Liberalism</vt:lpstr>
      <vt:lpstr>4. Transition to Capitalism</vt:lpstr>
      <vt:lpstr>4. Transition to Capitalism</vt:lpstr>
      <vt:lpstr>4. Transition to Capitalism</vt:lpstr>
      <vt:lpstr>4. Transition to Capitalism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Ploy Thammapiranon</dc:creator>
  <cp:lastModifiedBy>Ploy Thammapiranon</cp:lastModifiedBy>
  <cp:revision>250</cp:revision>
  <dcterms:created xsi:type="dcterms:W3CDTF">2018-01-15T03:42:15Z</dcterms:created>
  <dcterms:modified xsi:type="dcterms:W3CDTF">2018-02-02T15:02:32Z</dcterms:modified>
</cp:coreProperties>
</file>