
<file path=[Content_Types].xml><?xml version="1.0" encoding="utf-8"?>
<Types xmlns="http://schemas.openxmlformats.org/package/2006/content-types">
  <Default Extension="png" ContentType="image/png"/>
  <Default Extension="jpeg" ContentType="image/jpeg"/>
  <Default Extension="wmf" ContentType="image/x-wmf"/>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p:sldMasterIdLst>
    <p:sldMasterId id="2147483738" r:id="rId1"/>
  </p:sldMasterIdLst>
  <p:notesMasterIdLst>
    <p:notesMasterId r:id="rId19"/>
  </p:notesMasterIdLst>
  <p:sldIdLst>
    <p:sldId id="445" r:id="rId2"/>
    <p:sldId id="440" r:id="rId3"/>
    <p:sldId id="441" r:id="rId4"/>
    <p:sldId id="427" r:id="rId5"/>
    <p:sldId id="428" r:id="rId6"/>
    <p:sldId id="429" r:id="rId7"/>
    <p:sldId id="430" r:id="rId8"/>
    <p:sldId id="431" r:id="rId9"/>
    <p:sldId id="432" r:id="rId10"/>
    <p:sldId id="433" r:id="rId11"/>
    <p:sldId id="434" r:id="rId12"/>
    <p:sldId id="435" r:id="rId13"/>
    <p:sldId id="436" r:id="rId14"/>
    <p:sldId id="437" r:id="rId15"/>
    <p:sldId id="442" r:id="rId16"/>
    <p:sldId id="443" r:id="rId17"/>
    <p:sldId id="444" r:id="rId18"/>
  </p:sldIdLst>
  <p:sldSz cx="9144000" cy="6858000" type="screen4x3"/>
  <p:notesSz cx="6858000" cy="9144000"/>
  <p:defaultTextStyle>
    <a:defPPr>
      <a:defRPr lang="en-US"/>
    </a:defPPr>
    <a:lvl1pPr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1pPr>
    <a:lvl2pPr marL="4572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2pPr>
    <a:lvl3pPr marL="9144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3pPr>
    <a:lvl4pPr marL="13716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4pPr>
    <a:lvl5pPr marL="1828800" algn="l" rtl="0" fontAlgn="base">
      <a:spcBef>
        <a:spcPct val="20000"/>
      </a:spcBef>
      <a:spcAft>
        <a:spcPct val="0"/>
      </a:spcAft>
      <a:buClr>
        <a:schemeClr val="tx2"/>
      </a:buClr>
      <a:buSzPct val="70000"/>
      <a:buFont typeface="Wingdings" charset="2"/>
      <a:defRPr b="1" i="1" kern="1200">
        <a:solidFill>
          <a:schemeClr val="tx1"/>
        </a:solidFill>
        <a:latin typeface="Arial" charset="0"/>
        <a:ea typeface="+mn-ea"/>
        <a:cs typeface="Angsana New" charset="0"/>
      </a:defRPr>
    </a:lvl5pPr>
    <a:lvl6pPr marL="2286000" algn="l" defTabSz="914400" rtl="0" eaLnBrk="1" latinLnBrk="0" hangingPunct="1">
      <a:defRPr b="1" i="1" kern="1200">
        <a:solidFill>
          <a:schemeClr val="tx1"/>
        </a:solidFill>
        <a:latin typeface="Arial" charset="0"/>
        <a:ea typeface="+mn-ea"/>
        <a:cs typeface="Angsana New" charset="0"/>
      </a:defRPr>
    </a:lvl6pPr>
    <a:lvl7pPr marL="2743200" algn="l" defTabSz="914400" rtl="0" eaLnBrk="1" latinLnBrk="0" hangingPunct="1">
      <a:defRPr b="1" i="1" kern="1200">
        <a:solidFill>
          <a:schemeClr val="tx1"/>
        </a:solidFill>
        <a:latin typeface="Arial" charset="0"/>
        <a:ea typeface="+mn-ea"/>
        <a:cs typeface="Angsana New" charset="0"/>
      </a:defRPr>
    </a:lvl7pPr>
    <a:lvl8pPr marL="3200400" algn="l" defTabSz="914400" rtl="0" eaLnBrk="1" latinLnBrk="0" hangingPunct="1">
      <a:defRPr b="1" i="1" kern="1200">
        <a:solidFill>
          <a:schemeClr val="tx1"/>
        </a:solidFill>
        <a:latin typeface="Arial" charset="0"/>
        <a:ea typeface="+mn-ea"/>
        <a:cs typeface="Angsana New" charset="0"/>
      </a:defRPr>
    </a:lvl8pPr>
    <a:lvl9pPr marL="3657600" algn="l" defTabSz="914400" rtl="0" eaLnBrk="1" latinLnBrk="0" hangingPunct="1">
      <a:defRPr b="1" i="1" kern="1200">
        <a:solidFill>
          <a:schemeClr val="tx1"/>
        </a:solidFill>
        <a:latin typeface="Arial" charset="0"/>
        <a:ea typeface="+mn-ea"/>
        <a:cs typeface="Angsana New" charset="0"/>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3300"/>
    <a:srgbClr val="FFFFFF"/>
    <a:srgbClr val="333399"/>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5620"/>
    <p:restoredTop sz="94660" autoAdjust="0"/>
  </p:normalViewPr>
  <p:slideViewPr>
    <p:cSldViewPr>
      <p:cViewPr varScale="1">
        <p:scale>
          <a:sx n="74" d="100"/>
          <a:sy n="74" d="100"/>
        </p:scale>
        <p:origin x="396" y="72"/>
      </p:cViewPr>
      <p:guideLst>
        <p:guide orient="horz" pos="2160"/>
        <p:guide pos="2880"/>
      </p:guideLst>
    </p:cSldViewPr>
  </p:slideViewPr>
  <p:outlineViewPr>
    <p:cViewPr>
      <p:scale>
        <a:sx n="33" d="100"/>
        <a:sy n="33" d="100"/>
      </p:scale>
      <p:origin x="0" y="0"/>
    </p:cViewPr>
    <p:sldLst>
      <p:sld r:id="rId1" collapse="1"/>
      <p:sld r:id="rId2" collapse="1"/>
      <p:sld r:id="rId3" collapse="1"/>
      <p:sld r:id="rId4" collapse="1"/>
      <p:sld r:id="rId5" collapse="1"/>
      <p:sld r:id="rId6" collapse="1"/>
      <p:sld r:id="rId7" collapse="1"/>
      <p:sld r:id="rId8" collapse="1"/>
      <p:sld r:id="rId9" collapse="1"/>
      <p:sld r:id="rId10" collapse="1"/>
      <p:sld r:id="rId11" collapse="1"/>
    </p:sldLst>
  </p:outlineViewPr>
  <p:notesTextViewPr>
    <p:cViewPr>
      <p:scale>
        <a:sx n="100" d="100"/>
        <a:sy n="100" d="100"/>
      </p:scale>
      <p:origin x="0" y="0"/>
    </p:cViewPr>
  </p:notesTextViewPr>
  <p:sorterViewPr>
    <p:cViewPr>
      <p:scale>
        <a:sx n="66" d="100"/>
        <a:sy n="66"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3" Type="http://schemas.openxmlformats.org/officeDocument/2006/relationships/slide" Target="slides/slide2.xml"/><Relationship Id="rId21" Type="http://schemas.openxmlformats.org/officeDocument/2006/relationships/viewProps" Target="viewProp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presProps" Target="pres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tableStyles" Target="tableStyles.xml"/><Relationship Id="rId10" Type="http://schemas.openxmlformats.org/officeDocument/2006/relationships/slide" Target="slides/slide9.xml"/><Relationship Id="rId19" Type="http://schemas.openxmlformats.org/officeDocument/2006/relationships/notesMaster" Target="notesMasters/notesMaster1.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heme" Target="theme/theme1.xml"/></Relationships>
</file>

<file path=ppt/_rels/viewProps.xml.rels><?xml version="1.0" encoding="UTF-8" standalone="yes"?>
<Relationships xmlns="http://schemas.openxmlformats.org/package/2006/relationships"><Relationship Id="rId8" Type="http://schemas.openxmlformats.org/officeDocument/2006/relationships/slide" Target="slides/slide11.xml"/><Relationship Id="rId3" Type="http://schemas.openxmlformats.org/officeDocument/2006/relationships/slide" Target="slides/slide6.xml"/><Relationship Id="rId7" Type="http://schemas.openxmlformats.org/officeDocument/2006/relationships/slide" Target="slides/slide10.xml"/><Relationship Id="rId2" Type="http://schemas.openxmlformats.org/officeDocument/2006/relationships/slide" Target="slides/slide5.xml"/><Relationship Id="rId1" Type="http://schemas.openxmlformats.org/officeDocument/2006/relationships/slide" Target="slides/slide4.xml"/><Relationship Id="rId6" Type="http://schemas.openxmlformats.org/officeDocument/2006/relationships/slide" Target="slides/slide9.xml"/><Relationship Id="rId11" Type="http://schemas.openxmlformats.org/officeDocument/2006/relationships/slide" Target="slides/slide14.xml"/><Relationship Id="rId5" Type="http://schemas.openxmlformats.org/officeDocument/2006/relationships/slide" Target="slides/slide8.xml"/><Relationship Id="rId10" Type="http://schemas.openxmlformats.org/officeDocument/2006/relationships/slide" Target="slides/slide13.xml"/><Relationship Id="rId4" Type="http://schemas.openxmlformats.org/officeDocument/2006/relationships/slide" Target="slides/slide7.xml"/><Relationship Id="rId9" Type="http://schemas.openxmlformats.org/officeDocument/2006/relationships/slide" Target="slides/slide12.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245762"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3"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3556" name="Rectangle 4"/>
          <p:cNvSpPr>
            <a:spLocks noGrp="1" noRot="1" noChangeAspect="1" noChangeArrowheads="1" noTextEdit="1"/>
          </p:cNvSpPr>
          <p:nvPr>
            <p:ph type="sldImg" idx="2"/>
          </p:nvPr>
        </p:nvSpPr>
        <p:spPr bwMode="auto">
          <a:xfrm>
            <a:off x="1143000" y="685800"/>
            <a:ext cx="4572000" cy="34290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 uri="{FAA26D3D-D897-4be2-8F04-BA451C77F1D7}">
              <ma14:placeholderFlag xmlns:ma14="http://schemas.microsoft.com/office/mac/drawingml/2011/main" xmlns="" val="1"/>
            </a:ext>
          </a:extLst>
        </p:spPr>
      </p:sp>
      <p:sp>
        <p:nvSpPr>
          <p:cNvPr id="245765"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th-TH" noProof="0" smtClean="0"/>
              <a:t>คลิกเพื่อแก้ไขลักษณะของข้อความต้นแบบ</a:t>
            </a:r>
          </a:p>
          <a:p>
            <a:pPr lvl="1"/>
            <a:r>
              <a:rPr lang="th-TH" noProof="0" smtClean="0"/>
              <a:t>ระดับที่สอง</a:t>
            </a:r>
          </a:p>
          <a:p>
            <a:pPr lvl="2"/>
            <a:r>
              <a:rPr lang="th-TH" noProof="0" smtClean="0"/>
              <a:t>ระดับที่สาม</a:t>
            </a:r>
          </a:p>
          <a:p>
            <a:pPr lvl="3"/>
            <a:r>
              <a:rPr lang="th-TH" noProof="0" smtClean="0"/>
              <a:t>ระดับที่สี่</a:t>
            </a:r>
          </a:p>
          <a:p>
            <a:pPr lvl="4"/>
            <a:r>
              <a:rPr lang="th-TH" noProof="0" smtClean="0"/>
              <a:t>ระดับที่ห้า</a:t>
            </a:r>
          </a:p>
        </p:txBody>
      </p:sp>
      <p:sp>
        <p:nvSpPr>
          <p:cNvPr id="245766"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eaLnBrk="0" hangingPunct="0">
              <a:spcBef>
                <a:spcPct val="0"/>
              </a:spcBef>
              <a:buClrTx/>
              <a:buSzTx/>
              <a:buFontTx/>
              <a:buNone/>
              <a:defRPr sz="1200" b="0" i="0">
                <a:effectLst/>
                <a:latin typeface="Times New Roman" pitchFamily="18" charset="0"/>
                <a:cs typeface="Angsana New" pitchFamily="18" charset="-34"/>
              </a:defRPr>
            </a:lvl1pPr>
          </a:lstStyle>
          <a:p>
            <a:pPr>
              <a:defRPr/>
            </a:pPr>
            <a:endParaRPr lang="th-TH"/>
          </a:p>
        </p:txBody>
      </p:sp>
      <p:sp>
        <p:nvSpPr>
          <p:cNvPr id="245767"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eaLnBrk="0" hangingPunct="0">
              <a:spcBef>
                <a:spcPct val="0"/>
              </a:spcBef>
              <a:buClrTx/>
              <a:buSzTx/>
              <a:buFontTx/>
              <a:buNone/>
              <a:defRPr sz="1200" b="0" i="0">
                <a:latin typeface="Times New Roman" charset="0"/>
              </a:defRPr>
            </a:lvl1pPr>
          </a:lstStyle>
          <a:p>
            <a:fld id="{D8EC883D-E4C0-DA46-A7CD-F15DBC886515}" type="slidenum">
              <a:rPr lang="en-US" altLang="en-US"/>
              <a:pPr/>
              <a:t>‹#›</a:t>
            </a:fld>
            <a:endParaRPr lang="th-TH" altLang="en-US"/>
          </a:p>
        </p:txBody>
      </p:sp>
    </p:spTree>
    <p:extLst>
      <p:ext uri="{BB962C8B-B14F-4D97-AF65-F5344CB8AC3E}">
        <p14:creationId xmlns:p14="http://schemas.microsoft.com/office/powerpoint/2010/main" val="954438233"/>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1pPr>
    <a:lvl2pPr marL="4572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2pPr>
    <a:lvl3pPr marL="9144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3pPr>
    <a:lvl4pPr marL="13716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4pPr>
    <a:lvl5pPr marL="1828800" algn="l" rtl="0" eaLnBrk="0" fontAlgn="base" hangingPunct="0">
      <a:spcBef>
        <a:spcPct val="30000"/>
      </a:spcBef>
      <a:spcAft>
        <a:spcPct val="0"/>
      </a:spcAft>
      <a:defRPr sz="1200" kern="1200">
        <a:solidFill>
          <a:schemeClr val="tx1"/>
        </a:solidFill>
        <a:latin typeface="Times New Roman" pitchFamily="18" charset="0"/>
        <a:ea typeface="+mn-ea"/>
        <a:cs typeface="Angsana New" pitchFamily="18" charset="-34"/>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088" y="69850"/>
            <a:ext cx="9013825" cy="6691313"/>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3500" y="1449388"/>
            <a:ext cx="9020175" cy="15271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3500" y="1397000"/>
            <a:ext cx="9020175" cy="120650"/>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 name="Rectangle 9"/>
          <p:cNvSpPr/>
          <p:nvPr/>
        </p:nvSpPr>
        <p:spPr>
          <a:xfrm>
            <a:off x="63500" y="2976563"/>
            <a:ext cx="9020175" cy="1111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9" name="Subtitle 8"/>
          <p:cNvSpPr>
            <a:spLocks noGrp="1"/>
          </p:cNvSpPr>
          <p:nvPr>
            <p:ph type="subTitle" idx="1"/>
          </p:nvPr>
        </p:nvSpPr>
        <p:spPr>
          <a:xfrm>
            <a:off x="1295400" y="3200400"/>
            <a:ext cx="6400800" cy="1600200"/>
          </a:xfrm>
        </p:spPr>
        <p:txBody>
          <a:bodyPr/>
          <a:lstStyle>
            <a:lvl1pPr marL="0" indent="0" algn="ctr">
              <a:buNone/>
              <a:defRPr sz="260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lang="en-US" smtClean="0"/>
              <a:t>Click to edit Master subtitle style</a:t>
            </a:r>
            <a:endParaRPr lang="en-US"/>
          </a:p>
        </p:txBody>
      </p:sp>
      <p:sp>
        <p:nvSpPr>
          <p:cNvPr id="8" name="Title 7"/>
          <p:cNvSpPr>
            <a:spLocks noGrp="1"/>
          </p:cNvSpPr>
          <p:nvPr>
            <p:ph type="ctrTitle"/>
          </p:nvPr>
        </p:nvSpPr>
        <p:spPr>
          <a:xfrm>
            <a:off x="457200" y="1505930"/>
            <a:ext cx="8229600" cy="1470025"/>
          </a:xfrm>
        </p:spPr>
        <p:txBody>
          <a:bodyPr anchor="ctr"/>
          <a:lstStyle>
            <a:lvl1pPr algn="ctr">
              <a:defRPr lang="en-US" dirty="0">
                <a:solidFill>
                  <a:srgbClr val="FFFFFF"/>
                </a:solidFill>
              </a:defRPr>
            </a:lvl1pPr>
          </a:lstStyle>
          <a:p>
            <a:r>
              <a:rPr lang="en-US" smtClean="0"/>
              <a:t>Click to edit Master title style</a:t>
            </a:r>
            <a:endParaRPr lang="en-US"/>
          </a:p>
        </p:txBody>
      </p:sp>
      <p:sp>
        <p:nvSpPr>
          <p:cNvPr id="11" name="Date Placeholder 27"/>
          <p:cNvSpPr>
            <a:spLocks noGrp="1"/>
          </p:cNvSpPr>
          <p:nvPr>
            <p:ph type="dt" sz="half" idx="10"/>
          </p:nvPr>
        </p:nvSpPr>
        <p:spPr/>
        <p:txBody>
          <a:bodyPr/>
          <a:lstStyle>
            <a:lvl1pPr>
              <a:defRPr/>
            </a:lvl1pPr>
          </a:lstStyle>
          <a:p>
            <a:pPr>
              <a:defRPr/>
            </a:pPr>
            <a:endParaRPr lang="th-TH" altLang="en-US"/>
          </a:p>
        </p:txBody>
      </p:sp>
      <p:sp>
        <p:nvSpPr>
          <p:cNvPr id="12" name="Footer Placeholder 16"/>
          <p:cNvSpPr>
            <a:spLocks noGrp="1"/>
          </p:cNvSpPr>
          <p:nvPr>
            <p:ph type="ftr" sz="quarter" idx="11"/>
          </p:nvPr>
        </p:nvSpPr>
        <p:spPr/>
        <p:txBody>
          <a:bodyPr/>
          <a:lstStyle>
            <a:lvl1pPr>
              <a:defRPr/>
            </a:lvl1pPr>
          </a:lstStyle>
          <a:p>
            <a:pPr>
              <a:defRPr/>
            </a:pPr>
            <a:endParaRPr lang="th-TH" altLang="en-US"/>
          </a:p>
        </p:txBody>
      </p:sp>
      <p:sp>
        <p:nvSpPr>
          <p:cNvPr id="13" name="Slide Number Placeholder 28"/>
          <p:cNvSpPr>
            <a:spLocks noGrp="1"/>
          </p:cNvSpPr>
          <p:nvPr>
            <p:ph type="sldNum" sz="quarter" idx="12"/>
          </p:nvPr>
        </p:nvSpPr>
        <p:spPr/>
        <p:txBody>
          <a:bodyPr/>
          <a:lstStyle>
            <a:lvl1pPr>
              <a:defRPr/>
            </a:lvl1pPr>
          </a:lstStyle>
          <a:p>
            <a:fld id="{8172577F-AD5E-794A-A82A-399727E35A7D}" type="slidenum">
              <a:rPr lang="en-US" altLang="en-US"/>
              <a:pPr/>
              <a:t>‹#›</a:t>
            </a:fld>
            <a:endParaRPr lang="th-TH" altLang="en-US">
              <a:cs typeface="LilyUPC" charset="0"/>
            </a:endParaRPr>
          </a:p>
        </p:txBody>
      </p:sp>
    </p:spTree>
    <p:extLst>
      <p:ext uri="{BB962C8B-B14F-4D97-AF65-F5344CB8AC3E}">
        <p14:creationId xmlns:p14="http://schemas.microsoft.com/office/powerpoint/2010/main" val="579706792"/>
      </p:ext>
    </p:extLst>
  </p:cSld>
  <p:clrMapOvr>
    <a:overrideClrMapping bg1="lt1" tx1="dk1" bg2="lt2" tx2="dk2" accent1="accent1" accent2="accent2" accent3="accent3" accent4="accent4" accent5="accent5" accent6="accent6" hlink="hlink" folHlink="folHlink"/>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8" name="Content Placeholder 7"/>
          <p:cNvSpPr>
            <a:spLocks noGrp="1"/>
          </p:cNvSpPr>
          <p:nvPr>
            <p:ph sz="quarter" idx="1"/>
          </p:nvPr>
        </p:nvSpPr>
        <p:spPr>
          <a:xfrm>
            <a:off x="914400" y="1447800"/>
            <a:ext cx="777240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CEF670AB-2EDA-A64D-97F5-209B1A8D995B}" type="slidenum">
              <a:rPr lang="en-US" altLang="en-US"/>
              <a:pPr/>
              <a:t>‹#›</a:t>
            </a:fld>
            <a:endParaRPr lang="th-TH" altLang="en-US">
              <a:cs typeface="LilyUPC" charset="0"/>
            </a:endParaRPr>
          </a:p>
        </p:txBody>
      </p:sp>
    </p:spTree>
    <p:extLst>
      <p:ext uri="{BB962C8B-B14F-4D97-AF65-F5344CB8AC3E}">
        <p14:creationId xmlns:p14="http://schemas.microsoft.com/office/powerpoint/2010/main" val="16880225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bg>
      <p:bgRef idx="1003">
        <a:schemeClr val="bg1"/>
      </p:bgRef>
    </p:bg>
    <p:spTree>
      <p:nvGrpSpPr>
        <p:cNvPr id="1" name=""/>
        <p:cNvGrpSpPr/>
        <p:nvPr/>
      </p:nvGrpSpPr>
      <p:grpSpPr>
        <a:xfrm>
          <a:off x="0" y="0"/>
          <a:ext cx="0" cy="0"/>
          <a:chOff x="0" y="0"/>
          <a:chExt cx="0" cy="0"/>
        </a:xfrm>
      </p:grpSpPr>
      <p:sp>
        <p:nvSpPr>
          <p:cNvPr id="4" name="Rectangle 3"/>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5" name="Rounded Rectangle 4"/>
          <p:cNvSpPr/>
          <p:nvPr/>
        </p:nvSpPr>
        <p:spPr>
          <a:xfrm>
            <a:off x="65313" y="69755"/>
            <a:ext cx="9013372" cy="6692201"/>
          </a:xfrm>
          <a:prstGeom prst="roundRect">
            <a:avLst>
              <a:gd name="adj" fmla="val 4929"/>
            </a:avLst>
          </a:prstGeom>
          <a:ln w="6350" cap="sq" cmpd="sng" algn="ctr">
            <a:solidFill>
              <a:schemeClr val="tx1">
                <a:alpha val="100000"/>
              </a:schemeClr>
            </a:solidFill>
            <a:prstDash val="solid"/>
          </a:ln>
          <a:effectLst/>
        </p:spPr>
        <p:style>
          <a:lnRef idx="3">
            <a:schemeClr val="lt1"/>
          </a:lnRef>
          <a:fillRef idx="1003">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flipV="1">
            <a:off x="69850" y="2376488"/>
            <a:ext cx="901382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9850" y="2341563"/>
            <a:ext cx="901382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8" name="Rectangle 7"/>
          <p:cNvSpPr/>
          <p:nvPr/>
        </p:nvSpPr>
        <p:spPr>
          <a:xfrm>
            <a:off x="68263" y="2468563"/>
            <a:ext cx="9015412" cy="46037"/>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722313" y="952500"/>
            <a:ext cx="7772400" cy="1362075"/>
          </a:xfrm>
        </p:spPr>
        <p:txBody>
          <a:bodyPr/>
          <a:lstStyle>
            <a:lvl1pPr algn="l">
              <a:buNone/>
              <a:defRPr sz="4000" b="0" cap="none"/>
            </a:lvl1pPr>
          </a:lstStyle>
          <a:p>
            <a:r>
              <a:rPr lang="en-US" smtClean="0"/>
              <a:t>Click to edit Master title style</a:t>
            </a:r>
            <a:endParaRPr lang="en-US"/>
          </a:p>
        </p:txBody>
      </p:sp>
      <p:sp>
        <p:nvSpPr>
          <p:cNvPr id="3" name="Text Placeholder 2"/>
          <p:cNvSpPr>
            <a:spLocks noGrp="1"/>
          </p:cNvSpPr>
          <p:nvPr>
            <p:ph type="body" idx="1"/>
          </p:nvPr>
        </p:nvSpPr>
        <p:spPr>
          <a:xfrm>
            <a:off x="722313" y="2547938"/>
            <a:ext cx="7772400" cy="1338262"/>
          </a:xfrm>
        </p:spPr>
        <p:txBody>
          <a:bodyPr/>
          <a:lstStyle>
            <a:lvl1pPr marL="0" indent="0">
              <a:buNone/>
              <a:defRPr sz="2400">
                <a:solidFill>
                  <a:schemeClr val="tx1">
                    <a:tint val="75000"/>
                  </a:schemeClr>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a:r>
              <a:rPr lang="en-US" smtClean="0"/>
              <a:t>Click to edit Master text styles</a:t>
            </a:r>
          </a:p>
        </p:txBody>
      </p:sp>
      <p:sp>
        <p:nvSpPr>
          <p:cNvPr id="9" name="Date Placeholder 3"/>
          <p:cNvSpPr>
            <a:spLocks noGrp="1"/>
          </p:cNvSpPr>
          <p:nvPr>
            <p:ph type="dt" sz="half" idx="10"/>
          </p:nvPr>
        </p:nvSpPr>
        <p:spPr/>
        <p:txBody>
          <a:bodyPr/>
          <a:lstStyle>
            <a:lvl1pPr>
              <a:defRPr/>
            </a:lvl1pPr>
          </a:lstStyle>
          <a:p>
            <a:pPr>
              <a:defRPr/>
            </a:pPr>
            <a:endParaRPr lang="th-TH" altLang="en-US"/>
          </a:p>
        </p:txBody>
      </p:sp>
      <p:sp>
        <p:nvSpPr>
          <p:cNvPr id="10" name="Footer Placeholder 4"/>
          <p:cNvSpPr>
            <a:spLocks noGrp="1"/>
          </p:cNvSpPr>
          <p:nvPr>
            <p:ph type="ftr" sz="quarter" idx="11"/>
          </p:nvPr>
        </p:nvSpPr>
        <p:spPr>
          <a:xfrm>
            <a:off x="800100" y="6172200"/>
            <a:ext cx="4000500" cy="457200"/>
          </a:xfrm>
        </p:spPr>
        <p:txBody>
          <a:bodyPr/>
          <a:lstStyle>
            <a:lvl1pPr>
              <a:defRPr/>
            </a:lvl1pPr>
          </a:lstStyle>
          <a:p>
            <a:pPr>
              <a:defRPr/>
            </a:pPr>
            <a:endParaRPr lang="th-TH" altLang="en-US"/>
          </a:p>
        </p:txBody>
      </p:sp>
      <p:sp>
        <p:nvSpPr>
          <p:cNvPr id="11" name="Slide Number Placeholder 5"/>
          <p:cNvSpPr>
            <a:spLocks noGrp="1"/>
          </p:cNvSpPr>
          <p:nvPr>
            <p:ph type="sldNum" sz="quarter" idx="12"/>
          </p:nvPr>
        </p:nvSpPr>
        <p:spPr>
          <a:xfrm>
            <a:off x="146050" y="6208713"/>
            <a:ext cx="457200" cy="457200"/>
          </a:xfrm>
        </p:spPr>
        <p:txBody>
          <a:bodyPr/>
          <a:lstStyle>
            <a:lvl1pPr>
              <a:defRPr/>
            </a:lvl1pPr>
          </a:lstStyle>
          <a:p>
            <a:fld id="{791CFD60-55D4-CA47-8AA3-C20D041F4CB1}" type="slidenum">
              <a:rPr lang="en-US" altLang="en-US"/>
              <a:pPr/>
              <a:t>‹#›</a:t>
            </a:fld>
            <a:endParaRPr lang="th-TH" altLang="en-US">
              <a:cs typeface="LilyUPC" charset="0"/>
            </a:endParaRPr>
          </a:p>
        </p:txBody>
      </p:sp>
    </p:spTree>
    <p:extLst>
      <p:ext uri="{BB962C8B-B14F-4D97-AF65-F5344CB8AC3E}">
        <p14:creationId xmlns:p14="http://schemas.microsoft.com/office/powerpoint/2010/main" val="2146230352"/>
      </p:ext>
    </p:extLst>
  </p:cSld>
  <p:clrMapOvr>
    <a:overrideClrMapping bg1="lt1" tx1="dk1" bg2="lt2" tx2="dk2" accent1="accent1" accent2="accent2" accent3="accent3" accent4="accent4" accent5="accent5" accent6="accent6" hlink="hlink" folHlink="folHlink"/>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9" name="Content Placeholder 8"/>
          <p:cNvSpPr>
            <a:spLocks noGrp="1"/>
          </p:cNvSpPr>
          <p:nvPr>
            <p:ph sz="quarter" idx="1"/>
          </p:nvPr>
        </p:nvSpPr>
        <p:spPr>
          <a:xfrm>
            <a:off x="91440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1" name="Content Placeholder 10"/>
          <p:cNvSpPr>
            <a:spLocks noGrp="1"/>
          </p:cNvSpPr>
          <p:nvPr>
            <p:ph sz="quarter" idx="2"/>
          </p:nvPr>
        </p:nvSpPr>
        <p:spPr>
          <a:xfrm>
            <a:off x="4933950" y="1447800"/>
            <a:ext cx="3749040" cy="45720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5AAB769B-1EA2-7847-A294-573B75DA0E96}" type="slidenum">
              <a:rPr lang="en-US" altLang="en-US"/>
              <a:pPr/>
              <a:t>‹#›</a:t>
            </a:fld>
            <a:endParaRPr lang="th-TH" altLang="en-US">
              <a:cs typeface="LilyUPC" charset="0"/>
            </a:endParaRPr>
          </a:p>
        </p:txBody>
      </p:sp>
    </p:spTree>
    <p:extLst>
      <p:ext uri="{BB962C8B-B14F-4D97-AF65-F5344CB8AC3E}">
        <p14:creationId xmlns:p14="http://schemas.microsoft.com/office/powerpoint/2010/main" val="18917599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914400" y="273050"/>
            <a:ext cx="7772400" cy="1143000"/>
          </a:xfrm>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9144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4" name="Text Placeholder 3"/>
          <p:cNvSpPr>
            <a:spLocks noGrp="1"/>
          </p:cNvSpPr>
          <p:nvPr>
            <p:ph type="body" sz="half" idx="3"/>
          </p:nvPr>
        </p:nvSpPr>
        <p:spPr>
          <a:xfrm>
            <a:off x="4953000" y="1447800"/>
            <a:ext cx="3733800" cy="762000"/>
          </a:xfrm>
          <a:noFill/>
          <a:ln w="12700" cap="sq" cmpd="sng" algn="ctr">
            <a:noFill/>
            <a:prstDash val="solid"/>
          </a:ln>
        </p:spPr>
        <p:txBody>
          <a:bodyPr anchor="b">
            <a:noAutofit/>
          </a:bodyPr>
          <a:lstStyle>
            <a:lvl1pPr marL="0" indent="0">
              <a:buNone/>
              <a:defRPr sz="2400" b="1">
                <a:solidFill>
                  <a:schemeClr val="accent1"/>
                </a:solidFill>
                <a:latin typeface="+mj-lt"/>
                <a:ea typeface="+mj-ea"/>
                <a:cs typeface="+mj-cs"/>
              </a:defRPr>
            </a:lvl1pPr>
            <a:lvl2pPr>
              <a:buNone/>
              <a:defRPr sz="2000" b="1"/>
            </a:lvl2pPr>
            <a:lvl3pPr>
              <a:buNone/>
              <a:defRPr sz="1800" b="1"/>
            </a:lvl3pPr>
            <a:lvl4pPr>
              <a:buNone/>
              <a:defRPr sz="1600" b="1"/>
            </a:lvl4pPr>
            <a:lvl5pPr>
              <a:buNone/>
              <a:defRPr sz="1600" b="1"/>
            </a:lvl5pPr>
          </a:lstStyle>
          <a:p>
            <a:pPr lvl="0"/>
            <a:r>
              <a:rPr lang="en-US" smtClean="0"/>
              <a:t>Click to edit Master text styles</a:t>
            </a:r>
          </a:p>
        </p:txBody>
      </p:sp>
      <p:sp>
        <p:nvSpPr>
          <p:cNvPr id="11" name="Content Placeholder 10"/>
          <p:cNvSpPr>
            <a:spLocks noGrp="1"/>
          </p:cNvSpPr>
          <p:nvPr>
            <p:ph sz="half" idx="2"/>
          </p:nvPr>
        </p:nvSpPr>
        <p:spPr>
          <a:xfrm>
            <a:off x="9144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13" name="Content Placeholder 12"/>
          <p:cNvSpPr>
            <a:spLocks noGrp="1"/>
          </p:cNvSpPr>
          <p:nvPr>
            <p:ph sz="half" idx="4"/>
          </p:nvPr>
        </p:nvSpPr>
        <p:spPr>
          <a:xfrm>
            <a:off x="4953000" y="2247900"/>
            <a:ext cx="3733800" cy="38862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13"/>
          <p:cNvSpPr>
            <a:spLocks noGrp="1"/>
          </p:cNvSpPr>
          <p:nvPr>
            <p:ph type="dt" sz="half" idx="10"/>
          </p:nvPr>
        </p:nvSpPr>
        <p:spPr/>
        <p:txBody>
          <a:bodyPr/>
          <a:lstStyle>
            <a:lvl1pPr>
              <a:defRPr/>
            </a:lvl1pPr>
          </a:lstStyle>
          <a:p>
            <a:pPr>
              <a:defRPr/>
            </a:pPr>
            <a:endParaRPr lang="th-TH" altLang="en-US"/>
          </a:p>
        </p:txBody>
      </p:sp>
      <p:sp>
        <p:nvSpPr>
          <p:cNvPr id="8" name="Footer Placeholder 2"/>
          <p:cNvSpPr>
            <a:spLocks noGrp="1"/>
          </p:cNvSpPr>
          <p:nvPr>
            <p:ph type="ftr" sz="quarter" idx="11"/>
          </p:nvPr>
        </p:nvSpPr>
        <p:spPr/>
        <p:txBody>
          <a:bodyPr/>
          <a:lstStyle>
            <a:lvl1pPr>
              <a:defRPr/>
            </a:lvl1pPr>
          </a:lstStyle>
          <a:p>
            <a:pPr>
              <a:defRPr/>
            </a:pPr>
            <a:endParaRPr lang="th-TH" altLang="en-US"/>
          </a:p>
        </p:txBody>
      </p:sp>
      <p:sp>
        <p:nvSpPr>
          <p:cNvPr id="9" name="Slide Number Placeholder 22"/>
          <p:cNvSpPr>
            <a:spLocks noGrp="1"/>
          </p:cNvSpPr>
          <p:nvPr>
            <p:ph type="sldNum" sz="quarter" idx="12"/>
          </p:nvPr>
        </p:nvSpPr>
        <p:spPr/>
        <p:txBody>
          <a:bodyPr/>
          <a:lstStyle>
            <a:lvl1pPr>
              <a:defRPr/>
            </a:lvl1pPr>
          </a:lstStyle>
          <a:p>
            <a:fld id="{9E0AF746-73B6-B040-8039-60E7C1D64527}" type="slidenum">
              <a:rPr lang="en-US" altLang="en-US"/>
              <a:pPr/>
              <a:t>‹#›</a:t>
            </a:fld>
            <a:endParaRPr lang="th-TH" altLang="en-US">
              <a:cs typeface="LilyUPC" charset="0"/>
            </a:endParaRPr>
          </a:p>
        </p:txBody>
      </p:sp>
    </p:spTree>
    <p:extLst>
      <p:ext uri="{BB962C8B-B14F-4D97-AF65-F5344CB8AC3E}">
        <p14:creationId xmlns:p14="http://schemas.microsoft.com/office/powerpoint/2010/main" val="120521763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13"/>
          <p:cNvSpPr>
            <a:spLocks noGrp="1"/>
          </p:cNvSpPr>
          <p:nvPr>
            <p:ph type="dt" sz="half" idx="10"/>
          </p:nvPr>
        </p:nvSpPr>
        <p:spPr/>
        <p:txBody>
          <a:bodyPr/>
          <a:lstStyle>
            <a:lvl1pPr>
              <a:defRPr/>
            </a:lvl1pPr>
          </a:lstStyle>
          <a:p>
            <a:pPr>
              <a:defRPr/>
            </a:pPr>
            <a:endParaRPr lang="th-TH" altLang="en-US"/>
          </a:p>
        </p:txBody>
      </p:sp>
      <p:sp>
        <p:nvSpPr>
          <p:cNvPr id="4" name="Footer Placeholder 2"/>
          <p:cNvSpPr>
            <a:spLocks noGrp="1"/>
          </p:cNvSpPr>
          <p:nvPr>
            <p:ph type="ftr" sz="quarter" idx="11"/>
          </p:nvPr>
        </p:nvSpPr>
        <p:spPr/>
        <p:txBody>
          <a:bodyPr/>
          <a:lstStyle>
            <a:lvl1pPr>
              <a:defRPr/>
            </a:lvl1pPr>
          </a:lstStyle>
          <a:p>
            <a:pPr>
              <a:defRPr/>
            </a:pPr>
            <a:endParaRPr lang="th-TH" altLang="en-US"/>
          </a:p>
        </p:txBody>
      </p:sp>
      <p:sp>
        <p:nvSpPr>
          <p:cNvPr id="5" name="Slide Number Placeholder 22"/>
          <p:cNvSpPr>
            <a:spLocks noGrp="1"/>
          </p:cNvSpPr>
          <p:nvPr>
            <p:ph type="sldNum" sz="quarter" idx="12"/>
          </p:nvPr>
        </p:nvSpPr>
        <p:spPr/>
        <p:txBody>
          <a:bodyPr/>
          <a:lstStyle>
            <a:lvl1pPr>
              <a:defRPr/>
            </a:lvl1pPr>
          </a:lstStyle>
          <a:p>
            <a:fld id="{87ECA576-24F9-C443-A33A-9654F5030CFE}" type="slidenum">
              <a:rPr lang="en-US" altLang="en-US"/>
              <a:pPr/>
              <a:t>‹#›</a:t>
            </a:fld>
            <a:endParaRPr lang="th-TH" altLang="en-US">
              <a:cs typeface="LilyUPC" charset="0"/>
            </a:endParaRPr>
          </a:p>
        </p:txBody>
      </p:sp>
    </p:spTree>
    <p:extLst>
      <p:ext uri="{BB962C8B-B14F-4D97-AF65-F5344CB8AC3E}">
        <p14:creationId xmlns:p14="http://schemas.microsoft.com/office/powerpoint/2010/main" val="102699932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3"/>
          <p:cNvSpPr>
            <a:spLocks noGrp="1"/>
          </p:cNvSpPr>
          <p:nvPr>
            <p:ph type="dt" sz="half" idx="10"/>
          </p:nvPr>
        </p:nvSpPr>
        <p:spPr/>
        <p:txBody>
          <a:bodyPr/>
          <a:lstStyle>
            <a:lvl1pPr>
              <a:defRPr/>
            </a:lvl1pPr>
          </a:lstStyle>
          <a:p>
            <a:pPr>
              <a:defRPr/>
            </a:pPr>
            <a:endParaRPr lang="th-TH" altLang="en-US"/>
          </a:p>
        </p:txBody>
      </p:sp>
      <p:sp>
        <p:nvSpPr>
          <p:cNvPr id="3" name="Footer Placeholder 2"/>
          <p:cNvSpPr>
            <a:spLocks noGrp="1"/>
          </p:cNvSpPr>
          <p:nvPr>
            <p:ph type="ftr" sz="quarter" idx="11"/>
          </p:nvPr>
        </p:nvSpPr>
        <p:spPr/>
        <p:txBody>
          <a:bodyPr/>
          <a:lstStyle>
            <a:lvl1pPr>
              <a:defRPr/>
            </a:lvl1pPr>
          </a:lstStyle>
          <a:p>
            <a:pPr>
              <a:defRPr/>
            </a:pPr>
            <a:endParaRPr lang="th-TH" altLang="en-US"/>
          </a:p>
        </p:txBody>
      </p:sp>
      <p:sp>
        <p:nvSpPr>
          <p:cNvPr id="4" name="Slide Number Placeholder 22"/>
          <p:cNvSpPr>
            <a:spLocks noGrp="1"/>
          </p:cNvSpPr>
          <p:nvPr>
            <p:ph type="sldNum" sz="quarter" idx="12"/>
          </p:nvPr>
        </p:nvSpPr>
        <p:spPr/>
        <p:txBody>
          <a:bodyPr/>
          <a:lstStyle>
            <a:lvl1pPr>
              <a:defRPr/>
            </a:lvl1pPr>
          </a:lstStyle>
          <a:p>
            <a:fld id="{CA646147-CD38-2E44-BE0F-08CAFB00FF95}" type="slidenum">
              <a:rPr lang="en-US" altLang="en-US"/>
              <a:pPr/>
              <a:t>‹#›</a:t>
            </a:fld>
            <a:endParaRPr lang="th-TH" altLang="en-US">
              <a:cs typeface="LilyUPC" charset="0"/>
            </a:endParaRPr>
          </a:p>
        </p:txBody>
      </p:sp>
    </p:spTree>
    <p:extLst>
      <p:ext uri="{BB962C8B-B14F-4D97-AF65-F5344CB8AC3E}">
        <p14:creationId xmlns:p14="http://schemas.microsoft.com/office/powerpoint/2010/main" val="1451617950"/>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5" name="Rectangle 4"/>
          <p:cNvSpPr/>
          <p:nvPr/>
        </p:nvSpPr>
        <p:spPr>
          <a:xfrm>
            <a:off x="0" y="0"/>
            <a:ext cx="9144000" cy="6858000"/>
          </a:xfrm>
          <a:prstGeom prst="rect">
            <a:avLst/>
          </a:prstGeom>
          <a:solidFill>
            <a:srgbClr val="FFFFFF"/>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useBgFill="1">
        <p:nvSpPr>
          <p:cNvPr id="6" name="Rounded Rectangle 5"/>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273050"/>
            <a:ext cx="7772400" cy="1143000"/>
          </a:xfrm>
        </p:spPr>
        <p:txBody>
          <a:bodyPr/>
          <a:lstStyle>
            <a:lvl1pPr algn="l">
              <a:buNone/>
              <a:defRPr sz="4000" b="0"/>
            </a:lvl1pPr>
          </a:lstStyle>
          <a:p>
            <a:r>
              <a:rPr lang="en-US" smtClean="0"/>
              <a:t>Click to edit Master title style</a:t>
            </a:r>
            <a:endParaRPr lang="en-US"/>
          </a:p>
        </p:txBody>
      </p:sp>
      <p:sp>
        <p:nvSpPr>
          <p:cNvPr id="3" name="Text Placeholder 2"/>
          <p:cNvSpPr>
            <a:spLocks noGrp="1"/>
          </p:cNvSpPr>
          <p:nvPr>
            <p:ph type="body" idx="2"/>
          </p:nvPr>
        </p:nvSpPr>
        <p:spPr>
          <a:xfrm>
            <a:off x="914400" y="1600200"/>
            <a:ext cx="1905000" cy="4495800"/>
          </a:xfrm>
        </p:spPr>
        <p:txBody>
          <a:bodyPr/>
          <a:lstStyle>
            <a:lvl1pPr marL="0" indent="0">
              <a:buNone/>
              <a:defRPr sz="1800"/>
            </a:lvl1pPr>
            <a:lvl2pPr>
              <a:buNone/>
              <a:defRPr sz="1200"/>
            </a:lvl2pPr>
            <a:lvl3pPr>
              <a:buNone/>
              <a:defRPr sz="1000"/>
            </a:lvl3pPr>
            <a:lvl4pPr>
              <a:buNone/>
              <a:defRPr sz="900"/>
            </a:lvl4pPr>
            <a:lvl5pPr>
              <a:buNone/>
              <a:defRPr sz="900"/>
            </a:lvl5pPr>
          </a:lstStyle>
          <a:p>
            <a:pPr lvl="0"/>
            <a:r>
              <a:rPr lang="en-US" smtClean="0"/>
              <a:t>Click to edit Master text styles</a:t>
            </a:r>
          </a:p>
        </p:txBody>
      </p:sp>
      <p:sp>
        <p:nvSpPr>
          <p:cNvPr id="11" name="Content Placeholder 10"/>
          <p:cNvSpPr>
            <a:spLocks noGrp="1"/>
          </p:cNvSpPr>
          <p:nvPr>
            <p:ph sz="quarter" idx="1"/>
          </p:nvPr>
        </p:nvSpPr>
        <p:spPr>
          <a:xfrm>
            <a:off x="2971800" y="1600200"/>
            <a:ext cx="5715000" cy="4495800"/>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4"/>
          <p:cNvSpPr>
            <a:spLocks noGrp="1"/>
          </p:cNvSpPr>
          <p:nvPr>
            <p:ph type="dt" sz="half" idx="10"/>
          </p:nvPr>
        </p:nvSpPr>
        <p:spPr/>
        <p:txBody>
          <a:bodyPr/>
          <a:lstStyle>
            <a:lvl1pPr>
              <a:defRPr/>
            </a:lvl1pPr>
          </a:lstStyle>
          <a:p>
            <a:pPr>
              <a:defRPr/>
            </a:pPr>
            <a:endParaRPr lang="th-TH" altLang="en-US"/>
          </a:p>
        </p:txBody>
      </p:sp>
      <p:sp>
        <p:nvSpPr>
          <p:cNvPr id="8" name="Footer Placeholder 5"/>
          <p:cNvSpPr>
            <a:spLocks noGrp="1"/>
          </p:cNvSpPr>
          <p:nvPr>
            <p:ph type="ftr" sz="quarter" idx="11"/>
          </p:nvPr>
        </p:nvSpPr>
        <p:spPr/>
        <p:txBody>
          <a:bodyPr/>
          <a:lstStyle>
            <a:lvl1pPr>
              <a:defRPr/>
            </a:lvl1pPr>
          </a:lstStyle>
          <a:p>
            <a:pPr>
              <a:defRPr/>
            </a:pPr>
            <a:endParaRPr lang="th-TH" altLang="en-US"/>
          </a:p>
        </p:txBody>
      </p:sp>
      <p:sp>
        <p:nvSpPr>
          <p:cNvPr id="9" name="Slide Number Placeholder 6"/>
          <p:cNvSpPr>
            <a:spLocks noGrp="1"/>
          </p:cNvSpPr>
          <p:nvPr>
            <p:ph type="sldNum" sz="quarter" idx="12"/>
          </p:nvPr>
        </p:nvSpPr>
        <p:spPr/>
        <p:txBody>
          <a:bodyPr/>
          <a:lstStyle>
            <a:lvl1pPr>
              <a:defRPr/>
            </a:lvl1pPr>
          </a:lstStyle>
          <a:p>
            <a:fld id="{7EBD3650-9B38-7845-80BD-4522704B8F1B}" type="slidenum">
              <a:rPr lang="en-US" altLang="en-US"/>
              <a:pPr/>
              <a:t>‹#›</a:t>
            </a:fld>
            <a:endParaRPr lang="th-TH" altLang="en-US">
              <a:cs typeface="LilyUPC" charset="0"/>
            </a:endParaRPr>
          </a:p>
        </p:txBody>
      </p:sp>
    </p:spTree>
    <p:extLst>
      <p:ext uri="{BB962C8B-B14F-4D97-AF65-F5344CB8AC3E}">
        <p14:creationId xmlns:p14="http://schemas.microsoft.com/office/powerpoint/2010/main" val="410707405"/>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5" name="Rectangle 4"/>
          <p:cNvSpPr/>
          <p:nvPr/>
        </p:nvSpPr>
        <p:spPr>
          <a:xfrm flipV="1">
            <a:off x="68263" y="4683125"/>
            <a:ext cx="9007475" cy="92075"/>
          </a:xfrm>
          <a:prstGeom prst="rect">
            <a:avLst/>
          </a:prstGeom>
          <a:solidFill>
            <a:schemeClr val="accent1">
              <a:alpha val="10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6" name="Rectangle 5"/>
          <p:cNvSpPr/>
          <p:nvPr/>
        </p:nvSpPr>
        <p:spPr>
          <a:xfrm>
            <a:off x="68263" y="4649788"/>
            <a:ext cx="9007475" cy="46037"/>
          </a:xfrm>
          <a:prstGeom prst="rect">
            <a:avLst/>
          </a:prstGeom>
          <a:solidFill>
            <a:schemeClr val="accent1">
              <a:tint val="60000"/>
            </a:schemeClr>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7" name="Rectangle 6"/>
          <p:cNvSpPr/>
          <p:nvPr/>
        </p:nvSpPr>
        <p:spPr>
          <a:xfrm>
            <a:off x="68263" y="4773613"/>
            <a:ext cx="9007475" cy="47625"/>
          </a:xfrm>
          <a:prstGeom prst="rect">
            <a:avLst/>
          </a:prstGeom>
          <a:solidFill>
            <a:schemeClr val="accent5"/>
          </a:solidFill>
          <a:ln w="19050" cap="sq" cmpd="sng" algn="ctr">
            <a:noFill/>
            <a:prstDash val="solid"/>
          </a:ln>
          <a:effectLst/>
        </p:spPr>
        <p:style>
          <a:lnRef idx="3">
            <a:schemeClr val="lt1"/>
          </a:lnRef>
          <a:fillRef idx="1">
            <a:schemeClr val="accen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2" name="Title 1"/>
          <p:cNvSpPr>
            <a:spLocks noGrp="1"/>
          </p:cNvSpPr>
          <p:nvPr>
            <p:ph type="title"/>
          </p:nvPr>
        </p:nvSpPr>
        <p:spPr>
          <a:xfrm>
            <a:off x="914400" y="4900550"/>
            <a:ext cx="7315200" cy="522288"/>
          </a:xfrm>
        </p:spPr>
        <p:txBody>
          <a:bodyPr anchor="ctr">
            <a:noAutofit/>
          </a:bodyPr>
          <a:lstStyle>
            <a:lvl1pPr algn="l">
              <a:buNone/>
              <a:defRPr sz="2800" b="0"/>
            </a:lvl1pPr>
          </a:lstStyle>
          <a:p>
            <a:r>
              <a:rPr lang="en-US" smtClean="0"/>
              <a:t>Click to edit Master title style</a:t>
            </a:r>
            <a:endParaRPr lang="en-US"/>
          </a:p>
        </p:txBody>
      </p:sp>
      <p:sp>
        <p:nvSpPr>
          <p:cNvPr id="4" name="Text Placeholder 3"/>
          <p:cNvSpPr>
            <a:spLocks noGrp="1"/>
          </p:cNvSpPr>
          <p:nvPr>
            <p:ph type="body" sz="half" idx="2"/>
          </p:nvPr>
        </p:nvSpPr>
        <p:spPr>
          <a:xfrm>
            <a:off x="914400" y="5445825"/>
            <a:ext cx="7315200" cy="685800"/>
          </a:xfrm>
        </p:spPr>
        <p:txBody>
          <a:bodyPr/>
          <a:lstStyle>
            <a:lvl1pPr marL="0" indent="0">
              <a:buFontTx/>
              <a:buNone/>
              <a:defRPr sz="1600"/>
            </a:lvl1pPr>
            <a:lvl2pPr>
              <a:defRPr sz="1200"/>
            </a:lvl2pPr>
            <a:lvl3pPr>
              <a:defRPr sz="1000"/>
            </a:lvl3pPr>
            <a:lvl4pPr>
              <a:defRPr sz="900"/>
            </a:lvl4pPr>
            <a:lvl5pPr>
              <a:defRPr sz="900"/>
            </a:lvl5pPr>
          </a:lstStyle>
          <a:p>
            <a:pPr lvl="0"/>
            <a:r>
              <a:rPr lang="en-US" smtClean="0"/>
              <a:t>Click to edit Master text styles</a:t>
            </a:r>
          </a:p>
        </p:txBody>
      </p:sp>
      <p:sp>
        <p:nvSpPr>
          <p:cNvPr id="3" name="Picture Placeholder 2"/>
          <p:cNvSpPr>
            <a:spLocks noGrp="1"/>
          </p:cNvSpPr>
          <p:nvPr>
            <p:ph type="pic" idx="1"/>
          </p:nvPr>
        </p:nvSpPr>
        <p:spPr>
          <a:xfrm>
            <a:off x="68308" y="66675"/>
            <a:ext cx="9001873" cy="4581525"/>
          </a:xfrm>
          <a:prstGeom prst="round2SameRect">
            <a:avLst>
              <a:gd name="adj1" fmla="val 7101"/>
              <a:gd name="adj2" fmla="val 0"/>
            </a:avLst>
          </a:prstGeom>
          <a:solidFill>
            <a:schemeClr val="bg2"/>
          </a:solidFill>
          <a:ln w="6350">
            <a:solidFill>
              <a:schemeClr val="tx1"/>
            </a:solidFill>
          </a:ln>
        </p:spPr>
        <p:txBody>
          <a:bodyPr>
            <a:normAutofit/>
          </a:bodyPr>
          <a:lstStyle>
            <a:lvl1pPr marL="0" indent="0">
              <a:buNone/>
              <a:defRPr sz="3200"/>
            </a:lvl1pPr>
          </a:lstStyle>
          <a:p>
            <a:pPr lvl="0"/>
            <a:r>
              <a:rPr lang="en-US" noProof="0" smtClean="0"/>
              <a:t>Click icon to add picture</a:t>
            </a:r>
            <a:endParaRPr lang="en-US" noProof="0" dirty="0"/>
          </a:p>
        </p:txBody>
      </p:sp>
      <p:sp>
        <p:nvSpPr>
          <p:cNvPr id="8" name="Date Placeholder 4"/>
          <p:cNvSpPr>
            <a:spLocks noGrp="1"/>
          </p:cNvSpPr>
          <p:nvPr>
            <p:ph type="dt" sz="half" idx="10"/>
          </p:nvPr>
        </p:nvSpPr>
        <p:spPr/>
        <p:txBody>
          <a:bodyPr/>
          <a:lstStyle>
            <a:lvl1pPr>
              <a:defRPr/>
            </a:lvl1pPr>
          </a:lstStyle>
          <a:p>
            <a:pPr>
              <a:defRPr/>
            </a:pPr>
            <a:endParaRPr lang="th-TH" altLang="en-US"/>
          </a:p>
        </p:txBody>
      </p:sp>
      <p:sp>
        <p:nvSpPr>
          <p:cNvPr id="9" name="Footer Placeholder 5"/>
          <p:cNvSpPr>
            <a:spLocks noGrp="1"/>
          </p:cNvSpPr>
          <p:nvPr>
            <p:ph type="ftr" sz="quarter" idx="11"/>
          </p:nvPr>
        </p:nvSpPr>
        <p:spPr>
          <a:xfrm>
            <a:off x="914400" y="6172200"/>
            <a:ext cx="3886200" cy="457200"/>
          </a:xfrm>
        </p:spPr>
        <p:txBody>
          <a:bodyPr/>
          <a:lstStyle>
            <a:lvl1pPr>
              <a:defRPr/>
            </a:lvl1pPr>
          </a:lstStyle>
          <a:p>
            <a:pPr>
              <a:defRPr/>
            </a:pPr>
            <a:endParaRPr lang="th-TH" altLang="en-US"/>
          </a:p>
        </p:txBody>
      </p:sp>
      <p:sp>
        <p:nvSpPr>
          <p:cNvPr id="10" name="Slide Number Placeholder 6"/>
          <p:cNvSpPr>
            <a:spLocks noGrp="1"/>
          </p:cNvSpPr>
          <p:nvPr>
            <p:ph type="sldNum" sz="quarter" idx="12"/>
          </p:nvPr>
        </p:nvSpPr>
        <p:spPr>
          <a:xfrm>
            <a:off x="146050" y="6208713"/>
            <a:ext cx="457200" cy="457200"/>
          </a:xfrm>
        </p:spPr>
        <p:txBody>
          <a:bodyPr/>
          <a:lstStyle>
            <a:lvl1pPr>
              <a:defRPr/>
            </a:lvl1pPr>
          </a:lstStyle>
          <a:p>
            <a:fld id="{371C91C0-8ED6-4647-92C1-B62B785B98C8}" type="slidenum">
              <a:rPr lang="en-US" altLang="en-US"/>
              <a:pPr/>
              <a:t>‹#›</a:t>
            </a:fld>
            <a:endParaRPr lang="th-TH" altLang="en-US">
              <a:cs typeface="LilyUPC" charset="0"/>
            </a:endParaRPr>
          </a:p>
        </p:txBody>
      </p:sp>
    </p:spTree>
    <p:extLst>
      <p:ext uri="{BB962C8B-B14F-4D97-AF65-F5344CB8AC3E}">
        <p14:creationId xmlns:p14="http://schemas.microsoft.com/office/powerpoint/2010/main" val="746914377"/>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B7C659BA-9512-404C-AC2D-3F922AB307FA}" type="slidenum">
              <a:rPr lang="en-US" altLang="en-US"/>
              <a:pPr/>
              <a:t>‹#›</a:t>
            </a:fld>
            <a:endParaRPr lang="th-TH" altLang="en-US">
              <a:cs typeface="LilyUPC" charset="0"/>
            </a:endParaRPr>
          </a:p>
        </p:txBody>
      </p:sp>
    </p:spTree>
    <p:extLst>
      <p:ext uri="{BB962C8B-B14F-4D97-AF65-F5344CB8AC3E}">
        <p14:creationId xmlns:p14="http://schemas.microsoft.com/office/powerpoint/2010/main" val="1928655730"/>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41"/>
            <a:ext cx="2011680" cy="585152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914400" y="274640"/>
            <a:ext cx="5562600" cy="585152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13"/>
          <p:cNvSpPr>
            <a:spLocks noGrp="1"/>
          </p:cNvSpPr>
          <p:nvPr>
            <p:ph type="dt" sz="half" idx="10"/>
          </p:nvPr>
        </p:nvSpPr>
        <p:spPr/>
        <p:txBody>
          <a:bodyPr/>
          <a:lstStyle>
            <a:lvl1pPr>
              <a:defRPr/>
            </a:lvl1pPr>
          </a:lstStyle>
          <a:p>
            <a:pPr>
              <a:defRPr/>
            </a:pPr>
            <a:endParaRPr lang="th-TH" altLang="en-US"/>
          </a:p>
        </p:txBody>
      </p:sp>
      <p:sp>
        <p:nvSpPr>
          <p:cNvPr id="5" name="Footer Placeholder 2"/>
          <p:cNvSpPr>
            <a:spLocks noGrp="1"/>
          </p:cNvSpPr>
          <p:nvPr>
            <p:ph type="ftr" sz="quarter" idx="11"/>
          </p:nvPr>
        </p:nvSpPr>
        <p:spPr/>
        <p:txBody>
          <a:bodyPr/>
          <a:lstStyle>
            <a:lvl1pPr>
              <a:defRPr/>
            </a:lvl1pPr>
          </a:lstStyle>
          <a:p>
            <a:pPr>
              <a:defRPr/>
            </a:pPr>
            <a:endParaRPr lang="th-TH" altLang="en-US"/>
          </a:p>
        </p:txBody>
      </p:sp>
      <p:sp>
        <p:nvSpPr>
          <p:cNvPr id="6" name="Slide Number Placeholder 22"/>
          <p:cNvSpPr>
            <a:spLocks noGrp="1"/>
          </p:cNvSpPr>
          <p:nvPr>
            <p:ph type="sldNum" sz="quarter" idx="12"/>
          </p:nvPr>
        </p:nvSpPr>
        <p:spPr/>
        <p:txBody>
          <a:bodyPr/>
          <a:lstStyle>
            <a:lvl1pPr>
              <a:defRPr/>
            </a:lvl1pPr>
          </a:lstStyle>
          <a:p>
            <a:fld id="{38D24582-5A10-E542-9320-DF2E2959D65B}" type="slidenum">
              <a:rPr lang="en-US" altLang="en-US"/>
              <a:pPr/>
              <a:t>‹#›</a:t>
            </a:fld>
            <a:endParaRPr lang="th-TH" altLang="en-US">
              <a:cs typeface="LilyUPC" charset="0"/>
            </a:endParaRPr>
          </a:p>
        </p:txBody>
      </p:sp>
    </p:spTree>
    <p:extLst>
      <p:ext uri="{BB962C8B-B14F-4D97-AF65-F5344CB8AC3E}">
        <p14:creationId xmlns:p14="http://schemas.microsoft.com/office/powerpoint/2010/main" val="798686292"/>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xAndObj">
  <p:cSld name="ชื่อเรื่อง ข้อความ และเนื้อหา">
    <p:spTree>
      <p:nvGrpSpPr>
        <p:cNvPr id="1" name=""/>
        <p:cNvGrpSpPr/>
        <p:nvPr/>
      </p:nvGrpSpPr>
      <p:grpSpPr>
        <a:xfrm>
          <a:off x="0" y="0"/>
          <a:ext cx="0" cy="0"/>
          <a:chOff x="0" y="0"/>
          <a:chExt cx="0" cy="0"/>
        </a:xfrm>
      </p:grpSpPr>
      <p:sp>
        <p:nvSpPr>
          <p:cNvPr id="2" name="ชื่อเรื่อง 1"/>
          <p:cNvSpPr>
            <a:spLocks noGrp="1"/>
          </p:cNvSpPr>
          <p:nvPr>
            <p:ph type="title"/>
          </p:nvPr>
        </p:nvSpPr>
        <p:spPr>
          <a:xfrm>
            <a:off x="457200" y="122238"/>
            <a:ext cx="7543800" cy="1295400"/>
          </a:xfrm>
        </p:spPr>
        <p:txBody>
          <a:bodyPr/>
          <a:lstStyle/>
          <a:p>
            <a:r>
              <a:rPr lang="th-TH" smtClean="0"/>
              <a:t>คลิกเพื่อแก้ไขลักษณะชื่อเรื่องต้นแบบ</a:t>
            </a:r>
            <a:endParaRPr lang="th-TH"/>
          </a:p>
        </p:txBody>
      </p:sp>
      <p:sp>
        <p:nvSpPr>
          <p:cNvPr id="3" name="ตัวยึดข้อความ 2"/>
          <p:cNvSpPr>
            <a:spLocks noGrp="1"/>
          </p:cNvSpPr>
          <p:nvPr>
            <p:ph type="body" sz="half" idx="1"/>
          </p:nvPr>
        </p:nvSpPr>
        <p:spPr>
          <a:xfrm>
            <a:off x="457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4" name="ตัวยึดเนื้อหา 3"/>
          <p:cNvSpPr>
            <a:spLocks noGrp="1"/>
          </p:cNvSpPr>
          <p:nvPr>
            <p:ph sz="half" idx="2"/>
          </p:nvPr>
        </p:nvSpPr>
        <p:spPr>
          <a:xfrm>
            <a:off x="4648200" y="1719263"/>
            <a:ext cx="4038600" cy="4411662"/>
          </a:xfrm>
        </p:spPr>
        <p:txBody>
          <a:bodyPr/>
          <a:lstStyle/>
          <a:p>
            <a:pPr lvl="0"/>
            <a:r>
              <a:rPr lang="th-TH" smtClean="0"/>
              <a:t>คลิกเพื่อแก้ไขลักษณะของข้อความต้นแบบ</a:t>
            </a:r>
          </a:p>
          <a:p>
            <a:pPr lvl="1"/>
            <a:r>
              <a:rPr lang="th-TH" smtClean="0"/>
              <a:t>ระดับที่สอง</a:t>
            </a:r>
          </a:p>
          <a:p>
            <a:pPr lvl="2"/>
            <a:r>
              <a:rPr lang="th-TH" smtClean="0"/>
              <a:t>ระดับที่สาม</a:t>
            </a:r>
          </a:p>
          <a:p>
            <a:pPr lvl="3"/>
            <a:r>
              <a:rPr lang="th-TH" smtClean="0"/>
              <a:t>ระดับที่สี่</a:t>
            </a:r>
          </a:p>
          <a:p>
            <a:pPr lvl="4"/>
            <a:r>
              <a:rPr lang="th-TH" smtClean="0"/>
              <a:t>ระดับที่ห้า</a:t>
            </a:r>
            <a:endParaRPr lang="th-TH"/>
          </a:p>
        </p:txBody>
      </p:sp>
      <p:sp>
        <p:nvSpPr>
          <p:cNvPr id="5" name="Date Placeholder 13"/>
          <p:cNvSpPr>
            <a:spLocks noGrp="1"/>
          </p:cNvSpPr>
          <p:nvPr>
            <p:ph type="dt" sz="half" idx="10"/>
          </p:nvPr>
        </p:nvSpPr>
        <p:spPr/>
        <p:txBody>
          <a:bodyPr/>
          <a:lstStyle>
            <a:lvl1pPr>
              <a:defRPr/>
            </a:lvl1pPr>
          </a:lstStyle>
          <a:p>
            <a:pPr>
              <a:defRPr/>
            </a:pPr>
            <a:endParaRPr lang="th-TH" altLang="en-US"/>
          </a:p>
        </p:txBody>
      </p:sp>
      <p:sp>
        <p:nvSpPr>
          <p:cNvPr id="6" name="Footer Placeholder 2"/>
          <p:cNvSpPr>
            <a:spLocks noGrp="1"/>
          </p:cNvSpPr>
          <p:nvPr>
            <p:ph type="ftr" sz="quarter" idx="11"/>
          </p:nvPr>
        </p:nvSpPr>
        <p:spPr/>
        <p:txBody>
          <a:bodyPr/>
          <a:lstStyle>
            <a:lvl1pPr>
              <a:defRPr/>
            </a:lvl1pPr>
          </a:lstStyle>
          <a:p>
            <a:pPr>
              <a:defRPr/>
            </a:pPr>
            <a:endParaRPr lang="th-TH" altLang="en-US"/>
          </a:p>
        </p:txBody>
      </p:sp>
      <p:sp>
        <p:nvSpPr>
          <p:cNvPr id="7" name="Slide Number Placeholder 22"/>
          <p:cNvSpPr>
            <a:spLocks noGrp="1"/>
          </p:cNvSpPr>
          <p:nvPr>
            <p:ph type="sldNum" sz="quarter" idx="12"/>
          </p:nvPr>
        </p:nvSpPr>
        <p:spPr/>
        <p:txBody>
          <a:bodyPr/>
          <a:lstStyle>
            <a:lvl1pPr>
              <a:defRPr/>
            </a:lvl1pPr>
          </a:lstStyle>
          <a:p>
            <a:fld id="{631AC2A6-E1B0-D44B-89A4-1ADE3DCD0FB0}" type="slidenum">
              <a:rPr lang="en-US" altLang="en-US"/>
              <a:pPr/>
              <a:t>‹#›</a:t>
            </a:fld>
            <a:endParaRPr lang="th-TH" altLang="en-US">
              <a:cs typeface="LilyUPC" charset="0"/>
            </a:endParaRPr>
          </a:p>
        </p:txBody>
      </p:sp>
    </p:spTree>
    <p:extLst>
      <p:ext uri="{BB962C8B-B14F-4D97-AF65-F5344CB8AC3E}">
        <p14:creationId xmlns:p14="http://schemas.microsoft.com/office/powerpoint/2010/main" val="1747715894"/>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9" name="Rectangle 8"/>
          <p:cNvSpPr/>
          <p:nvPr/>
        </p:nvSpPr>
        <p:spPr>
          <a:xfrm>
            <a:off x="0" y="0"/>
            <a:ext cx="9144000" cy="6858000"/>
          </a:xfrm>
          <a:prstGeom prst="rect">
            <a:avLst/>
          </a:prstGeom>
          <a:solidFill>
            <a:srgbClr val="FFFFFF"/>
          </a:solidFill>
          <a:ln w="12700" cap="flat" cmpd="sng" algn="ctr">
            <a:noFill/>
            <a:prstDash val="solid"/>
          </a:ln>
        </p:spPr>
        <p:style>
          <a:lnRef idx="2">
            <a:schemeClr val="accent1"/>
          </a:lnRef>
          <a:fillRef idx="1">
            <a:schemeClr val="accent1"/>
          </a:fillRef>
          <a:effectRef idx="0">
            <a:schemeClr val="accent1"/>
          </a:effectRef>
          <a:fontRef idx="minor">
            <a:schemeClr val="lt1"/>
          </a:fontRef>
        </p:style>
        <p:txBody>
          <a:bodyPr anchor="ctr"/>
          <a:lstStyle/>
          <a:p>
            <a:pPr algn="ctr">
              <a:buFont typeface="Wingdings" pitchFamily="2" charset="2"/>
              <a:buNone/>
              <a:defRPr/>
            </a:pPr>
            <a:endParaRPr lang="en-US"/>
          </a:p>
        </p:txBody>
      </p:sp>
      <p:sp useBgFill="1">
        <p:nvSpPr>
          <p:cNvPr id="8" name="Rounded Rectangle 7"/>
          <p:cNvSpPr/>
          <p:nvPr/>
        </p:nvSpPr>
        <p:spPr>
          <a:xfrm>
            <a:off x="63500" y="69850"/>
            <a:ext cx="9013825" cy="6692900"/>
          </a:xfrm>
          <a:prstGeom prst="roundRect">
            <a:avLst>
              <a:gd name="adj" fmla="val 4929"/>
            </a:avLst>
          </a:prstGeom>
          <a:ln w="6350" cap="sq" cmpd="sng" algn="ctr">
            <a:solidFill>
              <a:schemeClr val="tx1">
                <a:alpha val="100000"/>
              </a:schemeClr>
            </a:solidFill>
            <a:prstDash val="solid"/>
          </a:ln>
          <a:effectLst/>
        </p:spPr>
        <p:style>
          <a:lnRef idx="3">
            <a:schemeClr val="lt1"/>
          </a:lnRef>
          <a:fillRef idx="1001">
            <a:schemeClr val="lt1"/>
          </a:fillRef>
          <a:effectRef idx="1">
            <a:schemeClr val="accent1"/>
          </a:effectRef>
          <a:fontRef idx="minor">
            <a:schemeClr val="lt1"/>
          </a:fontRef>
        </p:style>
        <p:txBody>
          <a:bodyPr anchor="ctr"/>
          <a:lstStyle/>
          <a:p>
            <a:pPr algn="ctr">
              <a:buFont typeface="Wingdings" pitchFamily="2" charset="2"/>
              <a:buNone/>
              <a:defRPr/>
            </a:pPr>
            <a:endParaRPr lang="en-US"/>
          </a:p>
        </p:txBody>
      </p:sp>
      <p:sp>
        <p:nvSpPr>
          <p:cNvPr id="1028" name="Title Placeholder 21"/>
          <p:cNvSpPr>
            <a:spLocks noGrp="1"/>
          </p:cNvSpPr>
          <p:nvPr>
            <p:ph type="title"/>
          </p:nvPr>
        </p:nvSpPr>
        <p:spPr bwMode="auto">
          <a:xfrm>
            <a:off x="914400" y="274638"/>
            <a:ext cx="7772400" cy="1143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91440" numCol="1" anchor="b" anchorCtr="0" compatLnSpc="1">
            <a:prstTxWarp prst="textNoShape">
              <a:avLst/>
            </a:prstTxWarp>
          </a:bodyPr>
          <a:lstStyle/>
          <a:p>
            <a:pPr lvl="0"/>
            <a:r>
              <a:rPr lang="en-US" altLang="en-US"/>
              <a:t>Click to edit Master title style</a:t>
            </a:r>
          </a:p>
        </p:txBody>
      </p:sp>
      <p:sp>
        <p:nvSpPr>
          <p:cNvPr id="1029" name="Text Placeholder 12"/>
          <p:cNvSpPr>
            <a:spLocks noGrp="1"/>
          </p:cNvSpPr>
          <p:nvPr>
            <p:ph type="body" idx="1"/>
          </p:nvPr>
        </p:nvSpPr>
        <p:spPr bwMode="auto">
          <a:xfrm>
            <a:off x="914400" y="1447800"/>
            <a:ext cx="7772400" cy="457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 uri="{FAA26D3D-D897-4be2-8F04-BA451C77F1D7}">
              <ma14:placeholderFlag xmlns:ma14="http://schemas.microsoft.com/office/mac/drawingml/2011/main" xmlns="" val="1"/>
            </a:ext>
          </a:extLst>
        </p:spPr>
        <p:txBody>
          <a:bodyPr vert="horz" wrap="square" lIns="91440" tIns="45720" rIns="91440" bIns="45720" numCol="1" anchor="t" anchorCtr="0" compatLnSpc="1">
            <a:prstTxWarp prst="textNoShape">
              <a:avLst/>
            </a:prstTxWarp>
          </a:bodyPr>
          <a:lstStyle/>
          <a:p>
            <a:pPr lvl="0"/>
            <a:r>
              <a:rPr lang="en-US" altLang="en-US"/>
              <a:t>Click to edit Master text styles</a:t>
            </a:r>
          </a:p>
          <a:p>
            <a:pPr lvl="1"/>
            <a:r>
              <a:rPr lang="en-US" altLang="en-US"/>
              <a:t>Second level</a:t>
            </a:r>
          </a:p>
          <a:p>
            <a:pPr lvl="2"/>
            <a:r>
              <a:rPr lang="en-US" altLang="en-US"/>
              <a:t>Third level</a:t>
            </a:r>
          </a:p>
          <a:p>
            <a:pPr lvl="3"/>
            <a:r>
              <a:rPr lang="en-US" altLang="en-US"/>
              <a:t>Fourth level</a:t>
            </a:r>
          </a:p>
          <a:p>
            <a:pPr lvl="4"/>
            <a:r>
              <a:rPr lang="en-US" altLang="en-US"/>
              <a:t>Fifth level</a:t>
            </a:r>
          </a:p>
        </p:txBody>
      </p:sp>
      <p:sp>
        <p:nvSpPr>
          <p:cNvPr id="14" name="Date Placeholder 13"/>
          <p:cNvSpPr>
            <a:spLocks noGrp="1"/>
          </p:cNvSpPr>
          <p:nvPr>
            <p:ph type="dt" sz="half" idx="2"/>
          </p:nvPr>
        </p:nvSpPr>
        <p:spPr>
          <a:xfrm>
            <a:off x="6172200" y="6191250"/>
            <a:ext cx="2476500" cy="476250"/>
          </a:xfrm>
          <a:prstGeom prst="rect">
            <a:avLst/>
          </a:prstGeom>
        </p:spPr>
        <p:txBody>
          <a:bodyPr anchor="ctr" anchorCtr="0"/>
          <a:lstStyle>
            <a:lvl1pPr algn="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3" name="Footer Placeholder 2"/>
          <p:cNvSpPr>
            <a:spLocks noGrp="1"/>
          </p:cNvSpPr>
          <p:nvPr>
            <p:ph type="ftr" sz="quarter" idx="3"/>
          </p:nvPr>
        </p:nvSpPr>
        <p:spPr>
          <a:xfrm>
            <a:off x="914400" y="6172200"/>
            <a:ext cx="3962400" cy="457200"/>
          </a:xfrm>
          <a:prstGeom prst="rect">
            <a:avLst/>
          </a:prstGeom>
        </p:spPr>
        <p:txBody>
          <a:bodyPr anchor="ctr" anchorCtr="0"/>
          <a:lstStyle>
            <a:lvl1pPr eaLnBrk="1" latinLnBrk="0" hangingPunct="1">
              <a:buFont typeface="Wingdings" pitchFamily="2" charset="2"/>
              <a:buNone/>
              <a:defRPr kumimoji="0" sz="1400">
                <a:solidFill>
                  <a:schemeClr val="tx2"/>
                </a:solidFill>
                <a:latin typeface="Arial" pitchFamily="34" charset="0"/>
                <a:cs typeface="Angsana New" pitchFamily="18" charset="-34"/>
              </a:defRPr>
            </a:lvl1pPr>
          </a:lstStyle>
          <a:p>
            <a:pPr>
              <a:defRPr/>
            </a:pPr>
            <a:endParaRPr lang="th-TH" altLang="en-US"/>
          </a:p>
        </p:txBody>
      </p:sp>
      <p:sp>
        <p:nvSpPr>
          <p:cNvPr id="23" name="Slide Number Placeholder 22"/>
          <p:cNvSpPr>
            <a:spLocks noGrp="1"/>
          </p:cNvSpPr>
          <p:nvPr>
            <p:ph type="sldNum" sz="quarter" idx="4"/>
          </p:nvPr>
        </p:nvSpPr>
        <p:spPr>
          <a:xfrm>
            <a:off x="146050" y="6210300"/>
            <a:ext cx="457200" cy="457200"/>
          </a:xfrm>
          <a:prstGeom prst="ellipse">
            <a:avLst/>
          </a:prstGeom>
          <a:solidFill>
            <a:schemeClr val="accent1"/>
          </a:solidFill>
        </p:spPr>
        <p:txBody>
          <a:bodyPr vert="horz" wrap="none" lIns="0" tIns="0" rIns="0" bIns="0" numCol="1" anchor="ctr" anchorCtr="1" compatLnSpc="1">
            <a:prstTxWarp prst="textNoShape">
              <a:avLst/>
            </a:prstTxWarp>
            <a:noAutofit/>
          </a:bodyPr>
          <a:lstStyle>
            <a:lvl1pPr algn="ctr">
              <a:defRPr sz="1400">
                <a:solidFill>
                  <a:srgbClr val="FFFFFF"/>
                </a:solidFill>
                <a:latin typeface="Franklin Gothic Book" charset="0"/>
              </a:defRPr>
            </a:lvl1pPr>
          </a:lstStyle>
          <a:p>
            <a:fld id="{CA71F329-0326-1F43-A721-1340B5FA3AAE}" type="slidenum">
              <a:rPr lang="en-US" altLang="en-US"/>
              <a:pPr/>
              <a:t>‹#›</a:t>
            </a:fld>
            <a:endParaRPr lang="th-TH" altLang="en-US">
              <a:cs typeface="LilyUPC" charset="0"/>
            </a:endParaRPr>
          </a:p>
        </p:txBody>
      </p:sp>
    </p:spTree>
  </p:cSld>
  <p:clrMap bg1="lt1" tx1="dk1" bg2="lt2" tx2="dk2" accent1="accent1" accent2="accent2" accent3="accent3" accent4="accent4" accent5="accent5" accent6="accent6" hlink="hlink" folHlink="folHlink"/>
  <p:sldLayoutIdLst>
    <p:sldLayoutId id="2147483763" r:id="rId1"/>
    <p:sldLayoutId id="2147483755" r:id="rId2"/>
    <p:sldLayoutId id="2147483764" r:id="rId3"/>
    <p:sldLayoutId id="2147483756" r:id="rId4"/>
    <p:sldLayoutId id="2147483757" r:id="rId5"/>
    <p:sldLayoutId id="2147483758" r:id="rId6"/>
    <p:sldLayoutId id="2147483759" r:id="rId7"/>
    <p:sldLayoutId id="2147483765" r:id="rId8"/>
    <p:sldLayoutId id="2147483766" r:id="rId9"/>
    <p:sldLayoutId id="2147483760" r:id="rId10"/>
    <p:sldLayoutId id="2147483761" r:id="rId11"/>
    <p:sldLayoutId id="2147483762" r:id="rId12"/>
  </p:sldLayoutIdLst>
  <p:txStyles>
    <p:titleStyle>
      <a:lvl1pPr algn="l" rtl="0" fontAlgn="base">
        <a:spcBef>
          <a:spcPct val="0"/>
        </a:spcBef>
        <a:spcAft>
          <a:spcPct val="0"/>
        </a:spcAft>
        <a:defRPr sz="4000" kern="1200">
          <a:solidFill>
            <a:schemeClr val="tx2"/>
          </a:solidFill>
          <a:latin typeface="+mj-lt"/>
          <a:ea typeface="+mj-ea"/>
          <a:cs typeface="+mj-cs"/>
        </a:defRPr>
      </a:lvl1pPr>
      <a:lvl2pPr algn="l" rtl="0" fontAlgn="base">
        <a:spcBef>
          <a:spcPct val="0"/>
        </a:spcBef>
        <a:spcAft>
          <a:spcPct val="0"/>
        </a:spcAft>
        <a:defRPr sz="4000">
          <a:solidFill>
            <a:schemeClr val="tx2"/>
          </a:solidFill>
          <a:latin typeface="Franklin Gothic Book" charset="0"/>
        </a:defRPr>
      </a:lvl2pPr>
      <a:lvl3pPr algn="l" rtl="0" fontAlgn="base">
        <a:spcBef>
          <a:spcPct val="0"/>
        </a:spcBef>
        <a:spcAft>
          <a:spcPct val="0"/>
        </a:spcAft>
        <a:defRPr sz="4000">
          <a:solidFill>
            <a:schemeClr val="tx2"/>
          </a:solidFill>
          <a:latin typeface="Franklin Gothic Book" charset="0"/>
        </a:defRPr>
      </a:lvl3pPr>
      <a:lvl4pPr algn="l" rtl="0" fontAlgn="base">
        <a:spcBef>
          <a:spcPct val="0"/>
        </a:spcBef>
        <a:spcAft>
          <a:spcPct val="0"/>
        </a:spcAft>
        <a:defRPr sz="4000">
          <a:solidFill>
            <a:schemeClr val="tx2"/>
          </a:solidFill>
          <a:latin typeface="Franklin Gothic Book" charset="0"/>
        </a:defRPr>
      </a:lvl4pPr>
      <a:lvl5pPr algn="l" rtl="0" fontAlgn="base">
        <a:spcBef>
          <a:spcPct val="0"/>
        </a:spcBef>
        <a:spcAft>
          <a:spcPct val="0"/>
        </a:spcAft>
        <a:defRPr sz="4000">
          <a:solidFill>
            <a:schemeClr val="tx2"/>
          </a:solidFill>
          <a:latin typeface="Franklin Gothic Book" charset="0"/>
        </a:defRPr>
      </a:lvl5pPr>
      <a:lvl6pPr marL="457200" algn="l" rtl="0" fontAlgn="base">
        <a:spcBef>
          <a:spcPct val="0"/>
        </a:spcBef>
        <a:spcAft>
          <a:spcPct val="0"/>
        </a:spcAft>
        <a:defRPr sz="4000">
          <a:solidFill>
            <a:schemeClr val="tx2"/>
          </a:solidFill>
          <a:latin typeface="Franklin Gothic Book" charset="0"/>
        </a:defRPr>
      </a:lvl6pPr>
      <a:lvl7pPr marL="914400" algn="l" rtl="0" fontAlgn="base">
        <a:spcBef>
          <a:spcPct val="0"/>
        </a:spcBef>
        <a:spcAft>
          <a:spcPct val="0"/>
        </a:spcAft>
        <a:defRPr sz="4000">
          <a:solidFill>
            <a:schemeClr val="tx2"/>
          </a:solidFill>
          <a:latin typeface="Franklin Gothic Book" charset="0"/>
        </a:defRPr>
      </a:lvl7pPr>
      <a:lvl8pPr marL="1371600" algn="l" rtl="0" fontAlgn="base">
        <a:spcBef>
          <a:spcPct val="0"/>
        </a:spcBef>
        <a:spcAft>
          <a:spcPct val="0"/>
        </a:spcAft>
        <a:defRPr sz="4000">
          <a:solidFill>
            <a:schemeClr val="tx2"/>
          </a:solidFill>
          <a:latin typeface="Franklin Gothic Book" charset="0"/>
        </a:defRPr>
      </a:lvl8pPr>
      <a:lvl9pPr marL="1828800" algn="l" rtl="0" fontAlgn="base">
        <a:spcBef>
          <a:spcPct val="0"/>
        </a:spcBef>
        <a:spcAft>
          <a:spcPct val="0"/>
        </a:spcAft>
        <a:defRPr sz="4000">
          <a:solidFill>
            <a:schemeClr val="tx2"/>
          </a:solidFill>
          <a:latin typeface="Franklin Gothic Book" charset="0"/>
        </a:defRPr>
      </a:lvl9pPr>
    </p:titleStyle>
    <p:bodyStyle>
      <a:lvl1pPr marL="273050" indent="-273050" algn="l" rtl="0" fontAlgn="base">
        <a:spcBef>
          <a:spcPts val="575"/>
        </a:spcBef>
        <a:spcAft>
          <a:spcPct val="0"/>
        </a:spcAft>
        <a:buClr>
          <a:schemeClr val="accent1"/>
        </a:buClr>
        <a:buSzPct val="85000"/>
        <a:buFont typeface="Wingdings 2" charset="2"/>
        <a:buChar char=""/>
        <a:defRPr sz="2600" kern="1200">
          <a:solidFill>
            <a:schemeClr val="tx1"/>
          </a:solidFill>
          <a:latin typeface="+mn-lt"/>
          <a:ea typeface="+mn-ea"/>
          <a:cs typeface="+mn-cs"/>
        </a:defRPr>
      </a:lvl1pPr>
      <a:lvl2pPr marL="547688" indent="-228600" algn="l" rtl="0" fontAlgn="base">
        <a:spcBef>
          <a:spcPts val="375"/>
        </a:spcBef>
        <a:spcAft>
          <a:spcPct val="0"/>
        </a:spcAft>
        <a:buClr>
          <a:schemeClr val="accent2"/>
        </a:buClr>
        <a:buSzPct val="85000"/>
        <a:buFont typeface="Wingdings 2" charset="2"/>
        <a:buChar char=""/>
        <a:defRPr sz="2400" kern="1200">
          <a:solidFill>
            <a:schemeClr val="tx1"/>
          </a:solidFill>
          <a:latin typeface="+mn-lt"/>
          <a:ea typeface="+mn-ea"/>
          <a:cs typeface="+mn-cs"/>
        </a:defRPr>
      </a:lvl2pPr>
      <a:lvl3pPr marL="822325" indent="-228600" algn="l" rtl="0" fontAlgn="base">
        <a:spcBef>
          <a:spcPts val="375"/>
        </a:spcBef>
        <a:spcAft>
          <a:spcPct val="0"/>
        </a:spcAft>
        <a:buClr>
          <a:srgbClr val="E6B1AB"/>
        </a:buClr>
        <a:buSzPct val="85000"/>
        <a:buFont typeface="Wingdings 2" charset="2"/>
        <a:buChar char=""/>
        <a:defRPr sz="2000" kern="1200">
          <a:solidFill>
            <a:schemeClr val="tx1"/>
          </a:solidFill>
          <a:latin typeface="+mn-lt"/>
          <a:ea typeface="+mn-ea"/>
          <a:cs typeface="+mn-cs"/>
        </a:defRPr>
      </a:lvl3pPr>
      <a:lvl4pPr marL="1096963" indent="-228600" algn="l" rtl="0" fontAlgn="base">
        <a:spcBef>
          <a:spcPts val="375"/>
        </a:spcBef>
        <a:spcAft>
          <a:spcPct val="0"/>
        </a:spcAft>
        <a:buClr>
          <a:srgbClr val="A28E6A"/>
        </a:buClr>
        <a:buSzPct val="80000"/>
        <a:buFont typeface="Wingdings 2" charset="2"/>
        <a:buChar char=""/>
        <a:defRPr sz="2000" kern="1200">
          <a:solidFill>
            <a:schemeClr val="tx1"/>
          </a:solidFill>
          <a:latin typeface="+mn-lt"/>
          <a:ea typeface="+mn-ea"/>
          <a:cs typeface="+mn-cs"/>
        </a:defRPr>
      </a:lvl4pPr>
      <a:lvl5pPr marL="1371600" indent="-228600" algn="l" rtl="0" fontAlgn="base">
        <a:spcBef>
          <a:spcPts val="375"/>
        </a:spcBef>
        <a:spcAft>
          <a:spcPct val="0"/>
        </a:spcAft>
        <a:buClr>
          <a:srgbClr val="A28E6A"/>
        </a:buClr>
        <a:buChar char="o"/>
        <a:defRPr sz="2000" kern="1200">
          <a:solidFill>
            <a:schemeClr val="tx1"/>
          </a:solidFill>
          <a:latin typeface="+mn-lt"/>
          <a:ea typeface="+mn-ea"/>
          <a:cs typeface="+mn-cs"/>
        </a:defRPr>
      </a:lvl5pPr>
      <a:lvl6pPr marL="1645920" indent="-228600" algn="l" rtl="0" eaLnBrk="1" latinLnBrk="0" hangingPunct="1">
        <a:spcBef>
          <a:spcPts val="370"/>
        </a:spcBef>
        <a:buClr>
          <a:schemeClr val="accent3"/>
        </a:buClr>
        <a:buChar char="•"/>
        <a:defRPr kumimoji="0" sz="1800" kern="1200" baseline="0">
          <a:solidFill>
            <a:schemeClr val="tx1"/>
          </a:solidFill>
          <a:latin typeface="+mn-lt"/>
          <a:ea typeface="+mn-ea"/>
          <a:cs typeface="+mn-cs"/>
        </a:defRPr>
      </a:lvl6pPr>
      <a:lvl7pPr marL="1920240" indent="-228600" algn="l" rtl="0" eaLnBrk="1" latinLnBrk="0" hangingPunct="1">
        <a:spcBef>
          <a:spcPts val="370"/>
        </a:spcBef>
        <a:buClr>
          <a:schemeClr val="accent2"/>
        </a:buClr>
        <a:buChar char="•"/>
        <a:defRPr kumimoji="0" sz="1800" kern="1200">
          <a:solidFill>
            <a:schemeClr val="tx1"/>
          </a:solidFill>
          <a:latin typeface="+mn-lt"/>
          <a:ea typeface="+mn-ea"/>
          <a:cs typeface="+mn-cs"/>
        </a:defRPr>
      </a:lvl7pPr>
      <a:lvl8pPr marL="2194560" indent="-228600" algn="l" rtl="0" eaLnBrk="1" latinLnBrk="0" hangingPunct="1">
        <a:spcBef>
          <a:spcPts val="370"/>
        </a:spcBef>
        <a:buClr>
          <a:schemeClr val="accent1">
            <a:tint val="60000"/>
          </a:schemeClr>
        </a:buClr>
        <a:buChar char="•"/>
        <a:defRPr kumimoji="0" sz="1800" kern="1200">
          <a:solidFill>
            <a:schemeClr val="tx1"/>
          </a:solidFill>
          <a:latin typeface="+mn-lt"/>
          <a:ea typeface="+mn-ea"/>
          <a:cs typeface="+mn-cs"/>
        </a:defRPr>
      </a:lvl8pPr>
      <a:lvl9pPr marL="2468880" indent="-228600" algn="l" rtl="0" eaLnBrk="1" latinLnBrk="0" hangingPunct="1">
        <a:spcBef>
          <a:spcPts val="370"/>
        </a:spcBef>
        <a:buClr>
          <a:schemeClr val="accent2">
            <a:tint val="60000"/>
          </a:schemeClr>
        </a:buClr>
        <a:buChar char="•"/>
        <a:defRPr kumimoji="0" sz="18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pn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4.xml.rels><?xml version="1.0" encoding="UTF-8" standalone="yes"?>
<Relationships xmlns="http://schemas.openxmlformats.org/package/2006/relationships"><Relationship Id="rId2" Type="http://schemas.openxmlformats.org/officeDocument/2006/relationships/image" Target="../media/image4.png"/><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2" Type="http://schemas.openxmlformats.org/officeDocument/2006/relationships/image" Target="../media/image8.png"/><Relationship Id="rId1" Type="http://schemas.openxmlformats.org/officeDocument/2006/relationships/slideLayout" Target="../slideLayouts/slideLayout12.xml"/></Relationships>
</file>

<file path=ppt/slides/_rels/slide10.xml.rels><?xml version="1.0" encoding="UTF-8" standalone="yes"?>
<Relationships xmlns="http://schemas.openxmlformats.org/package/2006/relationships"><Relationship Id="rId2" Type="http://schemas.openxmlformats.org/officeDocument/2006/relationships/image" Target="../media/image9.png"/><Relationship Id="rId1" Type="http://schemas.openxmlformats.org/officeDocument/2006/relationships/slideLayout" Target="../slideLayouts/slideLayout12.xml"/></Relationships>
</file>

<file path=ppt/slides/_rels/slide11.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12.xml"/></Relationships>
</file>

<file path=ppt/slides/_rels/slide12.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Layout" Target="../slideLayouts/slideLayout12.xml"/></Relationships>
</file>

<file path=ppt/slides/_rels/slide13.xml.rels><?xml version="1.0" encoding="UTF-8" standalone="yes"?>
<Relationships xmlns="http://schemas.openxmlformats.org/package/2006/relationships"><Relationship Id="rId2" Type="http://schemas.openxmlformats.org/officeDocument/2006/relationships/image" Target="../media/image12.png"/><Relationship Id="rId1" Type="http://schemas.openxmlformats.org/officeDocument/2006/relationships/slideLayout" Target="../slideLayouts/slideLayout12.xml"/></Relationships>
</file>

<file path=ppt/slides/_rels/slide14.xml.rels><?xml version="1.0" encoding="UTF-8" standalone="yes"?>
<Relationships xmlns="http://schemas.openxmlformats.org/package/2006/relationships"><Relationship Id="rId2" Type="http://schemas.openxmlformats.org/officeDocument/2006/relationships/image" Target="../media/image13.wmf"/><Relationship Id="rId1" Type="http://schemas.openxmlformats.org/officeDocument/2006/relationships/slideLayout" Target="../slideLayouts/slideLayout12.xml"/></Relationships>
</file>

<file path=ppt/slides/_rels/slide15.xml.rels><?xml version="1.0" encoding="UTF-8" standalone="yes"?>
<Relationships xmlns="http://schemas.openxmlformats.org/package/2006/relationships"><Relationship Id="rId3" Type="http://schemas.openxmlformats.org/officeDocument/2006/relationships/hyperlink" Target="http://global.britannica.com/EBchecked/topic/519091/sales-analysis" TargetMode="External"/><Relationship Id="rId2" Type="http://schemas.openxmlformats.org/officeDocument/2006/relationships/hyperlink" Target="http://global.britannica.com/EBchecked/topic/533705/selling" TargetMode="External"/><Relationship Id="rId1" Type="http://schemas.openxmlformats.org/officeDocument/2006/relationships/slideLayout" Target="../slideLayouts/slideLayout6.xml"/><Relationship Id="rId6" Type="http://schemas.openxmlformats.org/officeDocument/2006/relationships/hyperlink" Target="http://global.britannica.com/EBchecked/topic/207157/financial-analysis" TargetMode="External"/><Relationship Id="rId5" Type="http://schemas.openxmlformats.org/officeDocument/2006/relationships/hyperlink" Target="http://global.britannica.com/EBchecked/topic/365755/marketing-expense-to-sales-analysis" TargetMode="External"/><Relationship Id="rId4" Type="http://schemas.openxmlformats.org/officeDocument/2006/relationships/hyperlink" Target="http://global.britannica.com/EBchecked/topic/365720/market-share-analysis" TargetMode="Externa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146" name="Rectangle 6"/>
          <p:cNvSpPr>
            <a:spLocks noChangeArrowheads="1"/>
          </p:cNvSpPr>
          <p:nvPr/>
        </p:nvSpPr>
        <p:spPr bwMode="auto">
          <a:xfrm>
            <a:off x="5219700" y="333375"/>
            <a:ext cx="3517900" cy="609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nchor="ct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3200">
                <a:solidFill>
                  <a:schemeClr val="bg1"/>
                </a:solidFill>
                <a:latin typeface="Tahoma" charset="0"/>
              </a:rPr>
              <a:t>Chapter 1</a:t>
            </a:r>
            <a:endParaRPr lang="en-US" altLang="en-US" sz="3200">
              <a:solidFill>
                <a:srgbClr val="FFFFFF"/>
              </a:solidFill>
              <a:latin typeface="Tahoma" charset="0"/>
            </a:endParaRPr>
          </a:p>
        </p:txBody>
      </p:sp>
      <p:sp>
        <p:nvSpPr>
          <p:cNvPr id="6147" name="Rectangle 7"/>
          <p:cNvSpPr>
            <a:spLocks noChangeArrowheads="1"/>
          </p:cNvSpPr>
          <p:nvPr/>
        </p:nvSpPr>
        <p:spPr bwMode="auto">
          <a:xfrm>
            <a:off x="642938" y="3286125"/>
            <a:ext cx="7929562" cy="2519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12700">
                <a:solidFill>
                  <a:srgbClr val="000000"/>
                </a:solidFill>
                <a:miter lim="800000"/>
                <a:headEnd/>
                <a:tailEnd/>
              </a14:hiddenLine>
            </a:ext>
          </a:extLst>
        </p:spPr>
        <p:txBody>
          <a:bodyPr lIns="90488" tIns="44450" rIns="90488" bIns="44450">
            <a:spAutoFit/>
          </a:bodyPr>
          <a:lstStyle>
            <a:lvl1pPr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lgn="ctr" eaLnBrk="1" hangingPunct="1"/>
            <a:r>
              <a:rPr lang="en-US" altLang="en-US" sz="4000" i="0">
                <a:solidFill>
                  <a:schemeClr val="bg1"/>
                </a:solidFill>
              </a:rPr>
              <a:t>MK </a:t>
            </a:r>
            <a:r>
              <a:rPr lang="en-US" altLang="en-US" sz="4000" i="0"/>
              <a:t>312 Marketing Planning</a:t>
            </a:r>
          </a:p>
          <a:p>
            <a:pPr algn="ctr" eaLnBrk="1" hangingPunct="1"/>
            <a:r>
              <a:rPr lang="en-US" altLang="en-US" sz="4000" i="0"/>
              <a:t>By </a:t>
            </a:r>
          </a:p>
          <a:p>
            <a:pPr algn="ctr" eaLnBrk="1" hangingPunct="1"/>
            <a:r>
              <a:rPr lang="en-US" altLang="en-US" sz="4000" i="0"/>
              <a:t>Ajarn Suwalya K.</a:t>
            </a:r>
            <a:endParaRPr lang="en-US" altLang="en-US" sz="3600" i="0"/>
          </a:p>
          <a:p>
            <a:pPr algn="ctr" eaLnBrk="1" hangingPunct="1">
              <a:lnSpc>
                <a:spcPct val="70000"/>
              </a:lnSpc>
              <a:spcBef>
                <a:spcPct val="50000"/>
              </a:spcBef>
            </a:pPr>
            <a:endParaRPr lang="en-US" altLang="en-US" i="0"/>
          </a:p>
        </p:txBody>
      </p:sp>
      <p:pic>
        <p:nvPicPr>
          <p:cNvPr id="6148" name="Picture 9"/>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408716" y="280775"/>
            <a:ext cx="1619250" cy="21050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8" name="Picture 7" descr="BE image.png"/>
          <p:cNvPicPr>
            <a:picLocks noChangeAspect="1"/>
          </p:cNvPicPr>
          <p:nvPr/>
        </p:nvPicPr>
        <p:blipFill>
          <a:blip r:embed="rId3" cstate="print"/>
          <a:stretch>
            <a:fillRect/>
          </a:stretch>
        </p:blipFill>
        <p:spPr>
          <a:xfrm>
            <a:off x="7473221" y="221161"/>
            <a:ext cx="1099279" cy="1112126"/>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170" name="Rectangle 2"/>
          <p:cNvSpPr>
            <a:spLocks noGrp="1" noChangeArrowheads="1"/>
          </p:cNvSpPr>
          <p:nvPr>
            <p:ph type="title"/>
          </p:nvPr>
        </p:nvSpPr>
        <p:spPr>
          <a:xfrm>
            <a:off x="500063" y="-199869"/>
            <a:ext cx="7543800" cy="1295400"/>
          </a:xfrm>
        </p:spPr>
        <p:txBody>
          <a:bodyPr/>
          <a:lstStyle/>
          <a:p>
            <a:r>
              <a:rPr lang="en-US" altLang="en-US"/>
              <a:t>Budget and Control</a:t>
            </a:r>
            <a:endParaRPr lang="th-TH" altLang="en-US"/>
          </a:p>
        </p:txBody>
      </p:sp>
      <p:sp>
        <p:nvSpPr>
          <p:cNvPr id="254979" name="Rectangle 3" descr="ผืนผ้าใบ"/>
          <p:cNvSpPr>
            <a:spLocks noGrp="1" noChangeArrowheads="1"/>
          </p:cNvSpPr>
          <p:nvPr>
            <p:ph type="body" sz="half" idx="1"/>
          </p:nvPr>
        </p:nvSpPr>
        <p:spPr>
          <a:xfrm>
            <a:off x="325178" y="983105"/>
            <a:ext cx="8143875" cy="5429250"/>
          </a:xfrm>
          <a:ln w="76200"/>
        </p:spPr>
        <p:txBody>
          <a:bodyPr>
            <a:normAutofit/>
          </a:bodyPr>
          <a:lstStyle/>
          <a:p>
            <a:pPr marL="274320" indent="-274320" fontAlgn="auto">
              <a:spcBef>
                <a:spcPts val="580"/>
              </a:spcBef>
              <a:spcAft>
                <a:spcPts val="0"/>
              </a:spcAft>
              <a:buFont typeface="Wingdings 2"/>
              <a:buChar char=""/>
              <a:defRPr/>
            </a:pPr>
            <a:r>
              <a:rPr lang="en-US" sz="2800" b="1" dirty="0" smtClean="0">
                <a:effectLst>
                  <a:outerShdw blurRad="38100" dist="38100" dir="2700000" algn="tl">
                    <a:srgbClr val="FFFFFF"/>
                  </a:outerShdw>
                </a:effectLst>
                <a:latin typeface="Arial" charset="0"/>
                <a:ea typeface="Arial" charset="0"/>
                <a:cs typeface="Arial" charset="0"/>
              </a:rPr>
              <a:t>An organization needs to budget in order to ensure that its expenditures does not exceed planned revenue.</a:t>
            </a:r>
          </a:p>
          <a:p>
            <a:pPr marL="274320" indent="-274320" fontAlgn="auto">
              <a:spcBef>
                <a:spcPts val="580"/>
              </a:spcBef>
              <a:spcAft>
                <a:spcPts val="0"/>
              </a:spcAft>
              <a:buFont typeface="Wingdings 2"/>
              <a:buChar char=""/>
              <a:defRPr/>
            </a:pPr>
            <a:endParaRPr lang="en-US" b="1" dirty="0" smtClean="0">
              <a:effectLst>
                <a:outerShdw blurRad="38100" dist="38100" dir="2700000" algn="tl">
                  <a:srgbClr val="FFFFFF"/>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b="1" dirty="0" smtClean="0">
                <a:solidFill>
                  <a:srgbClr val="FF3300"/>
                </a:solidFill>
                <a:effectLst>
                  <a:outerShdw blurRad="38100" dist="38100" dir="2700000" algn="tl">
                    <a:srgbClr val="000000"/>
                  </a:outerShdw>
                </a:effectLst>
                <a:latin typeface="Arial" charset="0"/>
                <a:ea typeface="Arial" charset="0"/>
                <a:cs typeface="Arial" charset="0"/>
              </a:rPr>
              <a:t>The productivity of an operation is related to how effectively the resources that are </a:t>
            </a:r>
            <a:r>
              <a:rPr lang="en-US" sz="3600" b="1" dirty="0" smtClean="0">
                <a:solidFill>
                  <a:srgbClr val="333399"/>
                </a:solidFill>
                <a:effectLst>
                  <a:outerShdw blurRad="38100" dist="38100" dir="2700000" algn="tl">
                    <a:srgbClr val="000000"/>
                  </a:outerShdw>
                </a:effectLst>
                <a:latin typeface="Arial" charset="0"/>
                <a:ea typeface="Arial" charset="0"/>
                <a:cs typeface="Arial" charset="0"/>
              </a:rPr>
              <a:t>input in a process (manufacturing process, service process) are transformed into economic results for the service provider and value for its customers.</a:t>
            </a:r>
            <a:endParaRPr lang="th-TH" sz="3600" b="1"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194" name="Rectangle 2"/>
          <p:cNvSpPr>
            <a:spLocks noGrp="1" noChangeArrowheads="1"/>
          </p:cNvSpPr>
          <p:nvPr>
            <p:ph type="title"/>
          </p:nvPr>
        </p:nvSpPr>
        <p:spPr>
          <a:xfrm>
            <a:off x="539750" y="-242888"/>
            <a:ext cx="7543800" cy="1295401"/>
          </a:xfrm>
        </p:spPr>
        <p:txBody>
          <a:bodyPr/>
          <a:lstStyle/>
          <a:p>
            <a:r>
              <a:rPr lang="en-US" altLang="en-US"/>
              <a:t>Budget and Control</a:t>
            </a:r>
            <a:endParaRPr lang="th-TH" altLang="en-US"/>
          </a:p>
        </p:txBody>
      </p:sp>
      <p:sp>
        <p:nvSpPr>
          <p:cNvPr id="256003" name="Rectangle 3" descr="หนัง"/>
          <p:cNvSpPr>
            <a:spLocks noGrp="1" noChangeArrowheads="1"/>
          </p:cNvSpPr>
          <p:nvPr>
            <p:ph type="body" sz="half" idx="1"/>
          </p:nvPr>
        </p:nvSpPr>
        <p:spPr>
          <a:xfrm>
            <a:off x="0" y="1125538"/>
            <a:ext cx="9144000" cy="5732462"/>
          </a:xfrm>
          <a:ln w="57150">
            <a:solidFill>
              <a:srgbClr val="00CCFF"/>
            </a:solidFill>
          </a:ln>
        </p:spPr>
        <p:txBody>
          <a:bodyPr>
            <a:normAutofit/>
          </a:bodyPr>
          <a:lstStyle/>
          <a:p>
            <a:pPr marL="274320" indent="-274320" fontAlgn="auto">
              <a:spcBef>
                <a:spcPts val="580"/>
              </a:spcBef>
              <a:spcAft>
                <a:spcPts val="0"/>
              </a:spcAft>
              <a:buFont typeface="Wingdings 2"/>
              <a:buChar char=""/>
              <a:defRPr/>
            </a:pPr>
            <a:endParaRPr lang="en-US" sz="2800" dirty="0" smtClean="0">
              <a:solidFill>
                <a:srgbClr val="FF3300"/>
              </a:solidFill>
              <a:effectLst>
                <a:outerShdw blurRad="38100" dist="38100" dir="2700000" algn="tl">
                  <a:srgbClr val="000000"/>
                </a:outerShdw>
              </a:effectLst>
              <a:latin typeface="Arial" charset="0"/>
              <a:ea typeface="Arial" charset="0"/>
              <a:cs typeface="Arial" charset="0"/>
            </a:endParaRPr>
          </a:p>
          <a:p>
            <a:pPr marL="274320" indent="-274320" fontAlgn="auto">
              <a:spcBef>
                <a:spcPts val="580"/>
              </a:spcBef>
              <a:spcAft>
                <a:spcPts val="0"/>
              </a:spcAft>
              <a:buFont typeface="Wingdings 2"/>
              <a:buChar char=""/>
              <a:defRPr/>
            </a:pPr>
            <a:r>
              <a:rPr lang="en-US" sz="2800" dirty="0" smtClean="0">
                <a:solidFill>
                  <a:srgbClr val="FF3300"/>
                </a:solidFill>
                <a:effectLst>
                  <a:outerShdw blurRad="38100" dist="38100" dir="2700000" algn="tl">
                    <a:srgbClr val="000000"/>
                  </a:outerShdw>
                </a:effectLst>
                <a:latin typeface="Arial" charset="0"/>
                <a:ea typeface="Arial" charset="0"/>
                <a:cs typeface="Arial" charset="0"/>
              </a:rPr>
              <a:t>Control is the process of ensuring the global marketing activities are carried out as intended.</a:t>
            </a:r>
            <a:r>
              <a:rPr lang="en-US" sz="2400" dirty="0" smtClean="0">
                <a:effectLst>
                  <a:outerShdw blurRad="38100" dist="38100" dir="2700000" algn="tl">
                    <a:srgbClr val="FFFFFF"/>
                  </a:outerShdw>
                </a:effectLst>
                <a:latin typeface="Arial" charset="0"/>
                <a:ea typeface="Arial" charset="0"/>
                <a:cs typeface="Arial" charset="0"/>
              </a:rPr>
              <a:t> It involves monitoring aspects of performance and taking corrective action where necessary. </a:t>
            </a:r>
          </a:p>
          <a:p>
            <a:pPr marL="274320" indent="-274320" fontAlgn="auto">
              <a:spcBef>
                <a:spcPts val="580"/>
              </a:spcBef>
              <a:spcAft>
                <a:spcPts val="0"/>
              </a:spcAft>
              <a:buFont typeface="Wingdings" pitchFamily="2" charset="2"/>
              <a:buNone/>
              <a:defRPr/>
            </a:pPr>
            <a:r>
              <a:rPr lang="en-US" sz="2400" dirty="0" smtClean="0">
                <a:effectLst>
                  <a:outerShdw blurRad="38100" dist="38100" dir="2700000" algn="tl">
                    <a:srgbClr val="FFFFFF"/>
                  </a:outerShdw>
                </a:effectLst>
                <a:latin typeface="Arial" charset="0"/>
                <a:ea typeface="Arial" charset="0"/>
                <a:cs typeface="Arial" charset="0"/>
              </a:rPr>
              <a:t> </a:t>
            </a:r>
          </a:p>
          <a:p>
            <a:pPr marL="274320" indent="-274320" fontAlgn="auto">
              <a:spcBef>
                <a:spcPts val="580"/>
              </a:spcBef>
              <a:spcAft>
                <a:spcPts val="0"/>
              </a:spcAft>
              <a:buFont typeface="Wingdings 2"/>
              <a:buChar char=""/>
              <a:defRPr/>
            </a:pPr>
            <a:r>
              <a:rPr lang="en-US" sz="2400" dirty="0" smtClean="0">
                <a:solidFill>
                  <a:srgbClr val="333399"/>
                </a:solidFill>
                <a:effectLst>
                  <a:outerShdw blurRad="38100" dist="38100" dir="2700000" algn="tl">
                    <a:srgbClr val="000000"/>
                  </a:outerShdw>
                </a:effectLst>
                <a:latin typeface="Arial" charset="0"/>
                <a:ea typeface="Arial" charset="0"/>
                <a:cs typeface="Arial" charset="0"/>
              </a:rPr>
              <a:t>The global marketing control system consists of deciding marketing objectives, setting performance standards, locating responsibility, evaluating performance against standards, and taking corrective or supportive action in each single country and overall.</a:t>
            </a:r>
            <a:endParaRPr lang="th-TH" sz="2400" dirty="0" smtClean="0">
              <a:solidFill>
                <a:srgbClr val="333399"/>
              </a:solidFill>
              <a:effectLst>
                <a:outerShdw blurRad="38100" dist="38100" dir="2700000" algn="tl">
                  <a:srgbClr val="000000"/>
                </a:outerShdw>
              </a:effectLst>
              <a:latin typeface="Arial" charset="0"/>
              <a:ea typeface="Arial" charset="0"/>
              <a:cs typeface="Arial" charset="0"/>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218" name="Rectangle 2"/>
          <p:cNvSpPr>
            <a:spLocks noGrp="1" noChangeArrowheads="1"/>
          </p:cNvSpPr>
          <p:nvPr>
            <p:ph type="title"/>
          </p:nvPr>
        </p:nvSpPr>
        <p:spPr>
          <a:xfrm>
            <a:off x="533400" y="-1"/>
            <a:ext cx="7848600" cy="1449049"/>
          </a:xfrm>
        </p:spPr>
        <p:txBody>
          <a:bodyPr/>
          <a:lstStyle/>
          <a:p>
            <a:r>
              <a:rPr lang="en-GB" altLang="en-US" sz="3000"/>
              <a:t>Productivity defined (in general)</a:t>
            </a:r>
          </a:p>
        </p:txBody>
      </p:sp>
      <p:pic>
        <p:nvPicPr>
          <p:cNvPr id="921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89264" y="2592830"/>
            <a:ext cx="8572500" cy="13795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0242" name="Rectangle 2"/>
          <p:cNvSpPr>
            <a:spLocks noGrp="1" noChangeArrowheads="1"/>
          </p:cNvSpPr>
          <p:nvPr>
            <p:ph type="title"/>
          </p:nvPr>
        </p:nvSpPr>
        <p:spPr>
          <a:xfrm>
            <a:off x="533400" y="0"/>
            <a:ext cx="7848600" cy="762000"/>
          </a:xfrm>
        </p:spPr>
        <p:txBody>
          <a:bodyPr/>
          <a:lstStyle/>
          <a:p>
            <a:r>
              <a:rPr lang="en-GB" altLang="en-US" sz="3000"/>
              <a:t>Marketing productivity</a:t>
            </a:r>
          </a:p>
        </p:txBody>
      </p:sp>
      <p:pic>
        <p:nvPicPr>
          <p:cNvPr id="1024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55650" y="1014413"/>
            <a:ext cx="7010400" cy="58435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266" name="Rectangle 2"/>
          <p:cNvSpPr>
            <a:spLocks noGrp="1" noChangeArrowheads="1"/>
          </p:cNvSpPr>
          <p:nvPr>
            <p:ph type="title"/>
          </p:nvPr>
        </p:nvSpPr>
        <p:spPr>
          <a:xfrm>
            <a:off x="304800" y="-1"/>
            <a:ext cx="8610600" cy="986853"/>
          </a:xfrm>
        </p:spPr>
        <p:txBody>
          <a:bodyPr/>
          <a:lstStyle/>
          <a:p>
            <a:r>
              <a:rPr lang="en-GB" altLang="en-US" sz="3000"/>
              <a:t>Marketing plan and the annual budget</a:t>
            </a:r>
          </a:p>
        </p:txBody>
      </p:sp>
      <p:pic>
        <p:nvPicPr>
          <p:cNvPr id="1126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1643063"/>
            <a:ext cx="8572500" cy="35591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p:cNvSpPr>
            <a:spLocks noGrp="1" noChangeArrowheads="1"/>
          </p:cNvSpPr>
          <p:nvPr>
            <p:ph type="title"/>
          </p:nvPr>
        </p:nvSpPr>
        <p:spPr>
          <a:xfrm>
            <a:off x="327286" y="476640"/>
            <a:ext cx="8991600" cy="762000"/>
          </a:xfrm>
        </p:spPr>
        <p:txBody>
          <a:bodyPr/>
          <a:lstStyle/>
          <a:p>
            <a:r>
              <a:rPr lang="en-GB" altLang="en-US" sz="3000"/>
              <a:t>Three ways of building a marketing budget</a:t>
            </a:r>
          </a:p>
        </p:txBody>
      </p:sp>
      <p:sp>
        <p:nvSpPr>
          <p:cNvPr id="235523" name="Rectangle 3"/>
          <p:cNvSpPr>
            <a:spLocks noChangeArrowheads="1"/>
          </p:cNvSpPr>
          <p:nvPr/>
        </p:nvSpPr>
        <p:spPr bwMode="auto">
          <a:xfrm>
            <a:off x="571500" y="1714500"/>
            <a:ext cx="7853363" cy="3940175"/>
          </a:xfrm>
          <a:prstGeom prst="rect">
            <a:avLst/>
          </a:prstGeom>
          <a:noFill/>
          <a:ln w="9525">
            <a:noFill/>
            <a:miter lim="800000"/>
            <a:headEnd/>
            <a:tailEnd/>
          </a:ln>
          <a:effectLst/>
        </p:spPr>
        <p:txBody>
          <a:bodyPr>
            <a:spAutoFit/>
          </a:bodyPr>
          <a:lstStyle/>
          <a:p>
            <a:pPr eaLnBrk="0" hangingPunct="0">
              <a:spcBef>
                <a:spcPct val="50000"/>
              </a:spcBef>
              <a:buClrTx/>
              <a:buSzTx/>
              <a:buFontTx/>
              <a:buNone/>
              <a:defRPr/>
            </a:pPr>
            <a:r>
              <a:rPr lang="en-GB" sz="2000" i="0" dirty="0">
                <a:solidFill>
                  <a:srgbClr val="333399"/>
                </a:solidFill>
                <a:effectLst>
                  <a:outerShdw blurRad="38100" dist="38100" dir="2700000" algn="tl">
                    <a:srgbClr val="C0C0C0"/>
                  </a:outerShdw>
                </a:effectLst>
                <a:latin typeface="Minion-Regular" charset="0"/>
                <a:cs typeface="Angsana New" pitchFamily="18" charset="-34"/>
              </a:rPr>
              <a:t>There are three ways to build a marketing budget that is based on a specific strategic market plan and the tactical marketing strategy designed to achieve the target level of performance:</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1 </a:t>
            </a:r>
            <a:r>
              <a:rPr lang="en-GB" sz="2000" i="0" dirty="0">
                <a:solidFill>
                  <a:srgbClr val="FF3300"/>
                </a:solidFill>
                <a:latin typeface="Minion-Bold" charset="0"/>
                <a:cs typeface="Angsana New" pitchFamily="18" charset="-34"/>
              </a:rPr>
              <a:t>Top-down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a new marketing budget based on projected sales objectives is  determined, using past marketing expenses as a percentage of sales.</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2 </a:t>
            </a:r>
            <a:r>
              <a:rPr lang="en-GB" sz="2000" i="0" dirty="0">
                <a:solidFill>
                  <a:srgbClr val="FF3300"/>
                </a:solidFill>
                <a:latin typeface="Minion-Bold" charset="0"/>
                <a:cs typeface="Angsana New" pitchFamily="18" charset="-34"/>
              </a:rPr>
              <a:t>Customer mix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the cost of customer acquisition and retention, and the combination of new and retained customers are used to derive a new marketing budget.</a:t>
            </a:r>
          </a:p>
          <a:p>
            <a:pPr eaLnBrk="0" hangingPunct="0">
              <a:spcBef>
                <a:spcPct val="50000"/>
              </a:spcBef>
              <a:buClrTx/>
              <a:buSzTx/>
              <a:buFontTx/>
              <a:buNone/>
              <a:defRPr/>
            </a:pPr>
            <a:r>
              <a:rPr lang="en-GB" sz="2000" i="0" dirty="0">
                <a:solidFill>
                  <a:srgbClr val="000000"/>
                </a:solidFill>
                <a:latin typeface="Minion-Bold" charset="0"/>
                <a:cs typeface="Angsana New" pitchFamily="18" charset="-34"/>
              </a:rPr>
              <a:t>3 </a:t>
            </a:r>
            <a:r>
              <a:rPr lang="en-GB" sz="2000" i="0" dirty="0">
                <a:solidFill>
                  <a:srgbClr val="FF3300"/>
                </a:solidFill>
                <a:latin typeface="Minion-Bold" charset="0"/>
                <a:cs typeface="Angsana New" pitchFamily="18" charset="-34"/>
              </a:rPr>
              <a:t>Bottom-up budget</a:t>
            </a:r>
            <a:r>
              <a:rPr lang="en-GB" sz="2000" b="0" i="0" dirty="0">
                <a:solidFill>
                  <a:srgbClr val="FF3300"/>
                </a:solidFill>
                <a:latin typeface="Minion-Regular" charset="0"/>
                <a:cs typeface="Angsana New" pitchFamily="18" charset="-34"/>
              </a:rPr>
              <a:t>:</a:t>
            </a:r>
            <a:r>
              <a:rPr lang="en-GB" sz="2000" b="0" i="0" dirty="0">
                <a:solidFill>
                  <a:srgbClr val="000000"/>
                </a:solidFill>
                <a:latin typeface="Minion-Regular" charset="0"/>
                <a:cs typeface="Angsana New" pitchFamily="18" charset="-34"/>
              </a:rPr>
              <a:t> each element of the marketing effort is budgeted for specific tasks identified in the marketing plan.</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314" name="Rectangle 2"/>
          <p:cNvSpPr>
            <a:spLocks noGrp="1" noChangeArrowheads="1"/>
          </p:cNvSpPr>
          <p:nvPr>
            <p:ph type="title"/>
          </p:nvPr>
        </p:nvSpPr>
        <p:spPr>
          <a:xfrm>
            <a:off x="224853" y="99935"/>
            <a:ext cx="9144000" cy="762000"/>
          </a:xfrm>
        </p:spPr>
        <p:txBody>
          <a:bodyPr/>
          <a:lstStyle/>
          <a:p>
            <a:r>
              <a:rPr lang="en-GB" altLang="en-US" sz="2600"/>
              <a:t>Customer marketing contribution and net profits</a:t>
            </a:r>
            <a:r>
              <a:rPr lang="en-GB" altLang="en-US" sz="3000"/>
              <a:t> </a:t>
            </a:r>
          </a:p>
        </p:txBody>
      </p:sp>
      <p:pic>
        <p:nvPicPr>
          <p:cNvPr id="13315"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85813" y="1285875"/>
            <a:ext cx="7562850" cy="50704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4338" name="Rectangle 2"/>
          <p:cNvSpPr>
            <a:spLocks noGrp="1" noChangeArrowheads="1"/>
          </p:cNvSpPr>
          <p:nvPr>
            <p:ph type="title"/>
          </p:nvPr>
        </p:nvSpPr>
        <p:spPr>
          <a:xfrm>
            <a:off x="533400" y="0"/>
            <a:ext cx="7848600" cy="762000"/>
          </a:xfrm>
        </p:spPr>
        <p:txBody>
          <a:bodyPr/>
          <a:lstStyle/>
          <a:p>
            <a:r>
              <a:rPr lang="en-GB" altLang="en-US" sz="3000"/>
              <a:t>The international marketing budget</a:t>
            </a:r>
          </a:p>
        </p:txBody>
      </p:sp>
      <p:pic>
        <p:nvPicPr>
          <p:cNvPr id="14339"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1214438" y="1143000"/>
            <a:ext cx="6815137" cy="5133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2" name="Rectangle 2"/>
          <p:cNvSpPr>
            <a:spLocks noGrp="1" noChangeArrowheads="1"/>
          </p:cNvSpPr>
          <p:nvPr>
            <p:ph type="title"/>
          </p:nvPr>
        </p:nvSpPr>
        <p:spPr>
          <a:xfrm>
            <a:off x="599606" y="199869"/>
            <a:ext cx="9144000" cy="762000"/>
          </a:xfrm>
        </p:spPr>
        <p:txBody>
          <a:bodyPr/>
          <a:lstStyle/>
          <a:p>
            <a:r>
              <a:rPr lang="en-GB" altLang="en-US" sz="3000"/>
              <a:t>Measures of marketing profitability</a:t>
            </a:r>
          </a:p>
        </p:txBody>
      </p:sp>
      <p:pic>
        <p:nvPicPr>
          <p:cNvPr id="15363"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857250" y="1549400"/>
            <a:ext cx="8286750" cy="46577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6" name="Rectangle 2"/>
          <p:cNvSpPr>
            <a:spLocks noGrp="1" noChangeArrowheads="1"/>
          </p:cNvSpPr>
          <p:nvPr>
            <p:ph type="title"/>
          </p:nvPr>
        </p:nvSpPr>
        <p:spPr>
          <a:xfrm>
            <a:off x="458449" y="437213"/>
            <a:ext cx="7848600" cy="762000"/>
          </a:xfrm>
        </p:spPr>
        <p:txBody>
          <a:bodyPr/>
          <a:lstStyle/>
          <a:p>
            <a:r>
              <a:rPr lang="en-GB" altLang="en-US" sz="3000"/>
              <a:t>Incremental ROI</a:t>
            </a:r>
          </a:p>
        </p:txBody>
      </p:sp>
      <p:pic>
        <p:nvPicPr>
          <p:cNvPr id="16387"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357188" y="2357438"/>
            <a:ext cx="8501062" cy="21209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p:cNvSpPr>
            <a:spLocks noGrp="1" noChangeArrowheads="1"/>
          </p:cNvSpPr>
          <p:nvPr>
            <p:ph type="title"/>
          </p:nvPr>
        </p:nvSpPr>
        <p:spPr>
          <a:xfrm>
            <a:off x="500063" y="0"/>
            <a:ext cx="9144000" cy="1026332"/>
          </a:xfrm>
        </p:spPr>
        <p:txBody>
          <a:bodyPr/>
          <a:lstStyle/>
          <a:p>
            <a:r>
              <a:rPr lang="en-GB" altLang="en-US" sz="3000"/>
              <a:t>Exhibit 13.1 External marketing metrics</a:t>
            </a:r>
          </a:p>
        </p:txBody>
      </p:sp>
      <p:pic>
        <p:nvPicPr>
          <p:cNvPr id="17411" name="Picture 3"/>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500063" y="1500188"/>
            <a:ext cx="8501062" cy="40401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434" name="Rectangle 4"/>
          <p:cNvSpPr>
            <a:spLocks noGrp="1" noChangeArrowheads="1"/>
          </p:cNvSpPr>
          <p:nvPr>
            <p:ph type="title"/>
          </p:nvPr>
        </p:nvSpPr>
        <p:spPr>
          <a:xfrm>
            <a:off x="224853" y="118672"/>
            <a:ext cx="9144000" cy="1024328"/>
          </a:xfrm>
          <a:noFill/>
        </p:spPr>
        <p:txBody>
          <a:bodyPr anchor="ctr"/>
          <a:lstStyle/>
          <a:p>
            <a:r>
              <a:rPr lang="en-GB" altLang="en-US" sz="3000"/>
              <a:t>Exhibit 13.1 Internal marketing metrics</a:t>
            </a:r>
          </a:p>
        </p:txBody>
      </p:sp>
      <p:pic>
        <p:nvPicPr>
          <p:cNvPr id="18435" name="Picture 5"/>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0" y="1143000"/>
            <a:ext cx="9144000" cy="47894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458" name="Rectangle 2"/>
          <p:cNvSpPr>
            <a:spLocks noGrp="1" noChangeArrowheads="1"/>
          </p:cNvSpPr>
          <p:nvPr>
            <p:ph type="title"/>
          </p:nvPr>
        </p:nvSpPr>
        <p:spPr>
          <a:xfrm>
            <a:off x="566738" y="297657"/>
            <a:ext cx="7848600" cy="762000"/>
          </a:xfrm>
        </p:spPr>
        <p:txBody>
          <a:bodyPr/>
          <a:lstStyle/>
          <a:p>
            <a:r>
              <a:rPr lang="en-GB" altLang="en-US" sz="3000"/>
              <a:t>Controlling the marketing programme</a:t>
            </a:r>
          </a:p>
        </p:txBody>
      </p:sp>
      <p:pic>
        <p:nvPicPr>
          <p:cNvPr id="19459" name="Picture 6" descr="Ctoon089"/>
          <p:cNvPicPr>
            <a:picLocks noGrp="1" noChangeAspect="1" noChangeArrowheads="1"/>
          </p:cNvPicPr>
          <p:nvPr>
            <p:ph sz="half" idx="2"/>
          </p:nvPr>
        </p:nvPicPr>
        <p:blipFill>
          <a:blip r:embed="rId2" cstate="print">
            <a:extLst>
              <a:ext uri="{28A0092B-C50C-407E-A947-70E740481C1C}">
                <a14:useLocalDpi xmlns:a14="http://schemas.microsoft.com/office/drawing/2010/main" val="0"/>
              </a:ext>
            </a:extLst>
          </a:blip>
          <a:srcRect/>
          <a:stretch>
            <a:fillRect/>
          </a:stretch>
        </p:blipFill>
        <p:spPr>
          <a:xfrm>
            <a:off x="714375" y="2928938"/>
            <a:ext cx="2928938" cy="3181350"/>
          </a:xfrm>
          <a:noFill/>
        </p:spPr>
      </p:pic>
      <p:sp>
        <p:nvSpPr>
          <p:cNvPr id="19460" name="Rectangle 3"/>
          <p:cNvSpPr>
            <a:spLocks noChangeArrowheads="1"/>
          </p:cNvSpPr>
          <p:nvPr/>
        </p:nvSpPr>
        <p:spPr bwMode="auto">
          <a:xfrm>
            <a:off x="642938" y="1357313"/>
            <a:ext cx="7772400" cy="1943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marL="342900" indent="-342900" eaLnBrk="0" hangingPunct="0">
              <a:defRPr b="1" i="1">
                <a:solidFill>
                  <a:schemeClr val="tx1"/>
                </a:solidFill>
                <a:latin typeface="Arial" charset="0"/>
                <a:cs typeface="Angsana New" charset="0"/>
              </a:defRPr>
            </a:lvl1pPr>
            <a:lvl2pPr marL="742950" indent="-285750" eaLnBrk="0" hangingPunct="0">
              <a:defRPr b="1" i="1">
                <a:solidFill>
                  <a:schemeClr val="tx1"/>
                </a:solidFill>
                <a:latin typeface="Arial" charset="0"/>
                <a:cs typeface="Angsana New" charset="0"/>
              </a:defRPr>
            </a:lvl2pPr>
            <a:lvl3pPr marL="1143000" indent="-228600" eaLnBrk="0" hangingPunct="0">
              <a:defRPr b="1" i="1">
                <a:solidFill>
                  <a:schemeClr val="tx1"/>
                </a:solidFill>
                <a:latin typeface="Arial" charset="0"/>
                <a:cs typeface="Angsana New" charset="0"/>
              </a:defRPr>
            </a:lvl3pPr>
            <a:lvl4pPr marL="1600200" indent="-228600" eaLnBrk="0" hangingPunct="0">
              <a:defRPr b="1" i="1">
                <a:solidFill>
                  <a:schemeClr val="tx1"/>
                </a:solidFill>
                <a:latin typeface="Arial" charset="0"/>
                <a:cs typeface="Angsana New" charset="0"/>
              </a:defRPr>
            </a:lvl4pPr>
            <a:lvl5pPr marL="2057400" indent="-228600" eaLnBrk="0" hangingPunct="0">
              <a:defRPr b="1" i="1">
                <a:solidFill>
                  <a:schemeClr val="tx1"/>
                </a:solidFill>
                <a:latin typeface="Arial" charset="0"/>
                <a:cs typeface="Angsana New" charset="0"/>
              </a:defRPr>
            </a:lvl5pPr>
            <a:lvl6pPr marL="25146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6pPr>
            <a:lvl7pPr marL="29718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7pPr>
            <a:lvl8pPr marL="34290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8pPr>
            <a:lvl9pPr marL="3886200" indent="-228600" eaLnBrk="0" fontAlgn="base" hangingPunct="0">
              <a:spcBef>
                <a:spcPct val="20000"/>
              </a:spcBef>
              <a:spcAft>
                <a:spcPct val="0"/>
              </a:spcAft>
              <a:buClr>
                <a:schemeClr val="tx2"/>
              </a:buClr>
              <a:buSzPct val="70000"/>
              <a:buFont typeface="Wingdings" charset="2"/>
              <a:defRPr b="1" i="1">
                <a:solidFill>
                  <a:schemeClr val="tx1"/>
                </a:solidFill>
                <a:latin typeface="Arial" charset="0"/>
                <a:cs typeface="Angsana New" charset="0"/>
              </a:defRPr>
            </a:lvl9pPr>
          </a:lstStyle>
          <a:p>
            <a:pPr>
              <a:buClrTx/>
              <a:buSzTx/>
              <a:buFontTx/>
              <a:buNone/>
            </a:pPr>
            <a:r>
              <a:rPr lang="en-GB" altLang="en-US" b="0" i="0">
                <a:solidFill>
                  <a:srgbClr val="FF3300"/>
                </a:solidFill>
                <a:latin typeface="Tahoma" charset="0"/>
              </a:rPr>
              <a:t>In preparing a marketing plan, marketers</a:t>
            </a:r>
          </a:p>
          <a:p>
            <a:pPr>
              <a:buClrTx/>
              <a:buSzTx/>
              <a:buFontTx/>
              <a:buNone/>
            </a:pPr>
            <a:r>
              <a:rPr lang="en-GB" altLang="en-US" b="0" i="0">
                <a:solidFill>
                  <a:srgbClr val="FF3300"/>
                </a:solidFill>
                <a:latin typeface="Tahoma" charset="0"/>
              </a:rPr>
              <a:t>need to plan for three types of marketing</a:t>
            </a:r>
          </a:p>
          <a:p>
            <a:pPr>
              <a:buClrTx/>
              <a:buSzTx/>
              <a:buFontTx/>
              <a:buNone/>
            </a:pPr>
            <a:r>
              <a:rPr lang="en-GB" altLang="en-US" b="0" i="0">
                <a:solidFill>
                  <a:srgbClr val="FF3300"/>
                </a:solidFill>
                <a:latin typeface="Tahoma" charset="0"/>
              </a:rPr>
              <a:t>control:</a:t>
            </a:r>
          </a:p>
        </p:txBody>
      </p:sp>
      <p:sp>
        <p:nvSpPr>
          <p:cNvPr id="242695" name="Rectangle 7" descr="หนัง"/>
          <p:cNvSpPr>
            <a:spLocks noChangeArrowheads="1"/>
          </p:cNvSpPr>
          <p:nvPr/>
        </p:nvSpPr>
        <p:spPr bwMode="auto">
          <a:xfrm>
            <a:off x="4071938" y="2714625"/>
            <a:ext cx="4572000" cy="1958975"/>
          </a:xfrm>
          <a:prstGeom prst="rect">
            <a:avLst/>
          </a:prstGeom>
          <a:noFill/>
          <a:ln w="57150" algn="ctr">
            <a:noFill/>
            <a:miter lim="800000"/>
            <a:headEnd/>
            <a:tailEnd/>
          </a:ln>
          <a:effectLst/>
        </p:spPr>
        <p:txBody>
          <a:bodyPr>
            <a:spAutoFit/>
          </a:bodyPr>
          <a:lstStyle/>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Annual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Profitability control</a:t>
            </a:r>
          </a:p>
          <a:p>
            <a:pPr marL="342900" indent="-342900">
              <a:buFont typeface="Wingdings" pitchFamily="2" charset="2"/>
              <a:buNone/>
              <a:defRPr/>
            </a:pPr>
            <a:r>
              <a:rPr lang="en-GB" sz="3600" dirty="0">
                <a:solidFill>
                  <a:srgbClr val="000000"/>
                </a:solidFill>
                <a:effectLst>
                  <a:outerShdw blurRad="38100" dist="38100" dir="2700000" algn="tl">
                    <a:srgbClr val="C0C0C0"/>
                  </a:outerShdw>
                </a:effectLst>
                <a:latin typeface="Arial" pitchFamily="34" charset="0"/>
                <a:cs typeface="Angsana New" pitchFamily="18" charset="-34"/>
              </a:rPr>
              <a:t>Strategic control</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ชื่อเรื่อง 1"/>
          <p:cNvSpPr>
            <a:spLocks noGrp="1"/>
          </p:cNvSpPr>
          <p:nvPr>
            <p:ph type="title"/>
          </p:nvPr>
        </p:nvSpPr>
        <p:spPr/>
        <p:txBody>
          <a:bodyPr/>
          <a:lstStyle/>
          <a:p>
            <a:r>
              <a:rPr lang="en-US" altLang="en-US"/>
              <a:t>Annual Control</a:t>
            </a:r>
            <a:endParaRPr lang="th-TH" altLang="en-US"/>
          </a:p>
        </p:txBody>
      </p:sp>
      <p:sp>
        <p:nvSpPr>
          <p:cNvPr id="3" name="ตัวยึดเนื้อหา 2"/>
          <p:cNvSpPr>
            <a:spLocks noGrp="1"/>
          </p:cNvSpPr>
          <p:nvPr>
            <p:ph sz="quarter" idx="4294967295"/>
          </p:nvPr>
        </p:nvSpPr>
        <p:spPr>
          <a:xfrm>
            <a:off x="287312" y="1855424"/>
            <a:ext cx="8504238" cy="4572000"/>
          </a:xfrm>
        </p:spPr>
        <p:txBody>
          <a:bodyPr>
            <a:normAutofit fontScale="70000" lnSpcReduction="20000"/>
          </a:bodyPr>
          <a:lstStyle/>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basis of annual-plan control is managerial objectives—that is to say, specific goals, such as </a:t>
            </a:r>
            <a:r>
              <a:rPr lang="en-US" dirty="0" smtClean="0">
                <a:latin typeface="Arial" charset="0"/>
                <a:ea typeface="Arial" charset="0"/>
                <a:cs typeface="Arial" charset="0"/>
                <a:hlinkClick r:id="rId2"/>
              </a:rPr>
              <a:t>sales</a:t>
            </a:r>
            <a:r>
              <a:rPr lang="en-US" dirty="0" smtClean="0">
                <a:latin typeface="Arial" charset="0"/>
                <a:ea typeface="Arial" charset="0"/>
                <a:cs typeface="Arial" charset="0"/>
              </a:rPr>
              <a:t> and profitability, that are established on a monthly or quarterly basis. Organizations use five tools to monitor plan performance.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The first is </a:t>
            </a:r>
            <a:r>
              <a:rPr lang="en-US" dirty="0" smtClean="0">
                <a:latin typeface="Arial" charset="0"/>
                <a:ea typeface="Arial" charset="0"/>
                <a:cs typeface="Arial" charset="0"/>
                <a:hlinkClick r:id="rId3"/>
              </a:rPr>
              <a:t>sales analysis</a:t>
            </a:r>
            <a:r>
              <a:rPr lang="en-US" dirty="0" smtClean="0">
                <a:latin typeface="Arial" charset="0"/>
                <a:ea typeface="Arial" charset="0"/>
                <a:cs typeface="Arial" charset="0"/>
              </a:rPr>
              <a:t>, in which sales goals are compared with actual sales and discrepancies are explained or accounted for.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A second tool is </a:t>
            </a:r>
            <a:r>
              <a:rPr lang="en-US" dirty="0" smtClean="0">
                <a:latin typeface="Arial" charset="0"/>
                <a:ea typeface="Arial" charset="0"/>
                <a:cs typeface="Arial" charset="0"/>
                <a:hlinkClick r:id="rId4"/>
              </a:rPr>
              <a:t>market-share analysis</a:t>
            </a:r>
            <a:r>
              <a:rPr lang="en-US" dirty="0" smtClean="0">
                <a:latin typeface="Arial" charset="0"/>
                <a:ea typeface="Arial" charset="0"/>
                <a:cs typeface="Arial" charset="0"/>
              </a:rPr>
              <a:t>, which compares a company’s sales with those of its competitors. Companies can express their market share in a number of ways, by comparing their own sales to total market sales, sales within the market segment, or sales of the segment’s top competitors. </a:t>
            </a:r>
          </a:p>
          <a:p>
            <a:pPr marL="274320" indent="-274320" fontAlgn="auto">
              <a:spcBef>
                <a:spcPts val="580"/>
              </a:spcBef>
              <a:spcAft>
                <a:spcPts val="0"/>
              </a:spcAft>
              <a:buFont typeface="Wingdings 2"/>
              <a:buChar char=""/>
              <a:defRPr/>
            </a:pPr>
            <a:r>
              <a:rPr lang="en-US" dirty="0" smtClean="0">
                <a:latin typeface="Arial" charset="0"/>
                <a:ea typeface="Arial" charset="0"/>
                <a:cs typeface="Arial" charset="0"/>
              </a:rPr>
              <a:t>Third, </a:t>
            </a:r>
            <a:r>
              <a:rPr lang="en-US" dirty="0" smtClean="0">
                <a:latin typeface="Arial" charset="0"/>
                <a:ea typeface="Arial" charset="0"/>
                <a:cs typeface="Arial" charset="0"/>
                <a:hlinkClick r:id="rId5"/>
              </a:rPr>
              <a:t>marketing expense-to-sales analysis</a:t>
            </a:r>
            <a:r>
              <a:rPr lang="en-US" dirty="0" smtClean="0">
                <a:latin typeface="Arial" charset="0"/>
                <a:ea typeface="Arial" charset="0"/>
                <a:cs typeface="Arial" charset="0"/>
              </a:rPr>
              <a:t> gauges how much a company spends to achieve its sales goals. The ratio of marketing expenses to sales is expected to fluctuate, and companies usually establish an acceptable range for this ratio. In contrast, </a:t>
            </a:r>
            <a:r>
              <a:rPr lang="en-US" dirty="0" smtClean="0">
                <a:latin typeface="Arial" charset="0"/>
                <a:ea typeface="Arial" charset="0"/>
                <a:cs typeface="Arial" charset="0"/>
                <a:hlinkClick r:id="rId6"/>
              </a:rPr>
              <a:t>financial analysis</a:t>
            </a:r>
            <a:r>
              <a:rPr lang="en-US" dirty="0" smtClean="0">
                <a:latin typeface="Arial" charset="0"/>
                <a:ea typeface="Arial" charset="0"/>
                <a:cs typeface="Arial" charset="0"/>
              </a:rPr>
              <a:t> estimates such expenses (along with others) from a corporate perspective. This includes a comparison of profits to sales (profit margin), sales to assets (asset turnover), profits ...</a:t>
            </a:r>
            <a:endParaRPr lang="th-TH" dirty="0">
              <a:latin typeface="Arial" charset="0"/>
              <a:ea typeface="Arial" charset="0"/>
              <a:cs typeface="Arial" charset="0"/>
            </a:endParaRP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1506" name="ชื่อเรื่อง 1"/>
          <p:cNvSpPr>
            <a:spLocks noGrp="1"/>
          </p:cNvSpPr>
          <p:nvPr>
            <p:ph type="title"/>
          </p:nvPr>
        </p:nvSpPr>
        <p:spPr/>
        <p:txBody>
          <a:bodyPr/>
          <a:lstStyle/>
          <a:p>
            <a:r>
              <a:rPr lang="en-US" altLang="en-US"/>
              <a:t>Profitability Control</a:t>
            </a:r>
            <a:endParaRPr lang="th-TH" altLang="en-US"/>
          </a:p>
        </p:txBody>
      </p:sp>
      <p:sp>
        <p:nvSpPr>
          <p:cNvPr id="21507" name="ตัวยึดเนื้อหา 3"/>
          <p:cNvSpPr>
            <a:spLocks noGrp="1"/>
          </p:cNvSpPr>
          <p:nvPr>
            <p:ph sz="quarter" idx="4294967295"/>
          </p:nvPr>
        </p:nvSpPr>
        <p:spPr>
          <a:xfrm>
            <a:off x="182562" y="2042801"/>
            <a:ext cx="8504238" cy="4572000"/>
          </a:xfrm>
        </p:spPr>
        <p:txBody>
          <a:bodyPr/>
          <a:lstStyle/>
          <a:p>
            <a:r>
              <a:rPr lang="en-US" altLang="en-US">
                <a:latin typeface="Arial" charset="0"/>
                <a:ea typeface="Arial" charset="0"/>
                <a:cs typeface="Arial" charset="0"/>
              </a:rPr>
              <a:t>Profitability control and efficiency control allow a company to closely monitor its sales, profits, and expenditures. Profitability control demonstrates the relative profit-earning capacity of a company’s different products and consumer groups. Companies are frequently surprised to find that a small percentage of their products and customers contribute to a large percentage of their profits..</a:t>
            </a:r>
          </a:p>
          <a:p>
            <a:endParaRPr lang="th-TH" altLang="en-US">
              <a:latin typeface="Arial" charset="0"/>
              <a:ea typeface="Arial" charset="0"/>
              <a:cs typeface="Arial" charset="0"/>
            </a:endParaRP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2530" name="ชื่อเรื่อง 4"/>
          <p:cNvSpPr>
            <a:spLocks noGrp="1"/>
          </p:cNvSpPr>
          <p:nvPr>
            <p:ph type="title"/>
          </p:nvPr>
        </p:nvSpPr>
        <p:spPr/>
        <p:txBody>
          <a:bodyPr/>
          <a:lstStyle/>
          <a:p>
            <a:r>
              <a:rPr lang="en-US" altLang="en-US"/>
              <a:t>Strategic Control</a:t>
            </a:r>
            <a:endParaRPr lang="th-TH" altLang="en-US"/>
          </a:p>
        </p:txBody>
      </p:sp>
      <p:sp>
        <p:nvSpPr>
          <p:cNvPr id="22531" name="ตัวยึดเนื้อหา 3"/>
          <p:cNvSpPr>
            <a:spLocks noGrp="1"/>
          </p:cNvSpPr>
          <p:nvPr>
            <p:ph sz="quarter" idx="4294967295"/>
          </p:nvPr>
        </p:nvSpPr>
        <p:spPr>
          <a:xfrm>
            <a:off x="437213" y="2286000"/>
            <a:ext cx="8504238" cy="4572000"/>
          </a:xfrm>
        </p:spPr>
        <p:txBody>
          <a:bodyPr/>
          <a:lstStyle/>
          <a:p>
            <a:r>
              <a:rPr lang="en-US" altLang="en-US">
                <a:latin typeface="Arial" charset="0"/>
                <a:ea typeface="Arial" charset="0"/>
                <a:cs typeface="Arial" charset="0"/>
              </a:rPr>
              <a:t>Strategic control processes allow managers to evaluate a company’s marketing program from a critical long-term perspective. This involves a detailed and objective analysis of a company’s organization and its ability to maximize its strengths and market opportunities. </a:t>
            </a:r>
          </a:p>
          <a:p>
            <a:endParaRPr lang="en-US" altLang="en-US">
              <a:latin typeface="Arial" charset="0"/>
              <a:ea typeface="Arial" charset="0"/>
              <a:cs typeface="Arial" charset="0"/>
            </a:endParaRPr>
          </a:p>
        </p:txBody>
      </p:sp>
    </p:spTree>
  </p:cSld>
  <p:clrMapOvr>
    <a:masterClrMapping/>
  </p:clrMapOvr>
</p:sld>
</file>

<file path=ppt/theme/_rels/theme1.xml.rels><?xml version="1.0" encoding="UTF-8" standalone="yes"?>
<Relationships xmlns="http://schemas.openxmlformats.org/package/2006/relationships"><Relationship Id="rId1" Type="http://schemas.openxmlformats.org/officeDocument/2006/relationships/image" Target="../media/image1.jpeg"/></Relationships>
</file>

<file path=ppt/theme/theme1.xml><?xml version="1.0" encoding="utf-8"?>
<a:theme xmlns:a="http://schemas.openxmlformats.org/drawingml/2006/main" name="Equity">
  <a:themeElements>
    <a:clrScheme name="Equity">
      <a:dk1>
        <a:sysClr val="windowText" lastClr="000000"/>
      </a:dk1>
      <a:lt1>
        <a:sysClr val="window" lastClr="FFFFFF"/>
      </a:lt1>
      <a:dk2>
        <a:srgbClr val="696464"/>
      </a:dk2>
      <a:lt2>
        <a:srgbClr val="E9E5DC"/>
      </a:lt2>
      <a:accent1>
        <a:srgbClr val="D34817"/>
      </a:accent1>
      <a:accent2>
        <a:srgbClr val="9B2D1F"/>
      </a:accent2>
      <a:accent3>
        <a:srgbClr val="A28E6A"/>
      </a:accent3>
      <a:accent4>
        <a:srgbClr val="956251"/>
      </a:accent4>
      <a:accent5>
        <a:srgbClr val="918485"/>
      </a:accent5>
      <a:accent6>
        <a:srgbClr val="855D5D"/>
      </a:accent6>
      <a:hlink>
        <a:srgbClr val="CC9900"/>
      </a:hlink>
      <a:folHlink>
        <a:srgbClr val="96A9A9"/>
      </a:folHlink>
    </a:clrScheme>
    <a:fontScheme name="Equity">
      <a:majorFont>
        <a:latin typeface="Franklin Gothic Book"/>
        <a:ea typeface=""/>
        <a:cs typeface=""/>
        <a:font script="Grek" typeface="Calibri"/>
        <a:font script="Cyrl" typeface="Calibri"/>
        <a:font script="Jpan" typeface="HGｺﾞｼｯｸM"/>
        <a:font script="Hang" typeface="바탕"/>
        <a:font script="Hans" typeface="幼圆"/>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majorFont>
      <a:minorFont>
        <a:latin typeface="Perpetua"/>
        <a:ea typeface=""/>
        <a:cs typeface=""/>
        <a:font script="Grek" typeface="Cambria"/>
        <a:font script="Cyrl" typeface="Cambria"/>
        <a:font script="Jpan" typeface="HG創英ﾌﾟﾚｾﾞﾝｽEB"/>
        <a:font script="Hang" typeface="맑은 고딕"/>
        <a:font script="Hans" typeface="宋体"/>
        <a:font script="Hant" typeface="新細明體"/>
        <a:font script="Arab" typeface="Times New Roman"/>
        <a:font script="Hebr" typeface="Aharoni"/>
        <a:font script="Thai" typeface="EucrosiaUPC"/>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Equity">
      <a:fillStyleLst>
        <a:solidFill>
          <a:schemeClr val="phClr"/>
        </a:solidFill>
        <a:blipFill>
          <a:blip xmlns:r="http://schemas.openxmlformats.org/officeDocument/2006/relationships" r:embed="rId1">
            <a:duotone>
              <a:schemeClr val="phClr">
                <a:tint val="30000"/>
                <a:satMod val="300000"/>
              </a:schemeClr>
              <a:schemeClr val="phClr">
                <a:tint val="40000"/>
                <a:satMod val="200000"/>
              </a:schemeClr>
            </a:duotone>
          </a:blip>
          <a:tile tx="0" ty="0" sx="70000" sy="70000" flip="none" algn="ctr"/>
        </a:blipFill>
        <a:blipFill>
          <a:blip xmlns:r="http://schemas.openxmlformats.org/officeDocument/2006/relationships" r:embed="rId1">
            <a:duotone>
              <a:schemeClr val="phClr">
                <a:shade val="22000"/>
                <a:satMod val="160000"/>
              </a:schemeClr>
              <a:schemeClr val="phClr">
                <a:shade val="45000"/>
                <a:satMod val="100000"/>
              </a:schemeClr>
            </a:duotone>
          </a:blip>
          <a:tile tx="0" ty="0" sx="65000" sy="65000" flip="none" algn="ctr"/>
        </a:blipFill>
      </a:fillStyleLst>
      <a:lnStyleLst>
        <a:ln w="9525" cap="flat" cmpd="sng" algn="ctr">
          <a:solidFill>
            <a:schemeClr val="phClr">
              <a:shade val="60000"/>
              <a:satMod val="110000"/>
            </a:schemeClr>
          </a:solidFill>
          <a:prstDash val="solid"/>
        </a:ln>
        <a:ln w="12700" cap="flat" cmpd="sng" algn="ctr">
          <a:solidFill>
            <a:schemeClr val="phClr"/>
          </a:solidFill>
          <a:prstDash val="solid"/>
        </a:ln>
        <a:ln w="38100" cap="flat" cmpd="sng" algn="ctr">
          <a:solidFill>
            <a:schemeClr val="phClr"/>
          </a:solidFill>
          <a:prstDash val="solid"/>
        </a:ln>
      </a:lnStyleLst>
      <a:effectStyleLst>
        <a:effectStyle>
          <a:effectLst>
            <a:outerShdw blurRad="38100" dist="25400" dir="5400000" algn="t" rotWithShape="0">
              <a:srgbClr val="000000">
                <a:alpha val="50000"/>
              </a:srgbClr>
            </a:outerShdw>
          </a:effectLst>
        </a:effectStyle>
        <a:effectStyle>
          <a:effectLst>
            <a:outerShdw blurRad="38100" dist="25400" dir="5400000" algn="t" rotWithShape="0">
              <a:srgbClr val="000000">
                <a:alpha val="50000"/>
              </a:srgbClr>
            </a:outerShdw>
          </a:effectLst>
        </a:effectStyle>
        <a:effectStyle>
          <a:effectLst>
            <a:outerShdw blurRad="50800" dist="50800" dir="5400000" algn="t" rotWithShape="0">
              <a:srgbClr val="000000">
                <a:alpha val="60000"/>
              </a:srgbClr>
            </a:outerShdw>
          </a:effectLst>
          <a:scene3d>
            <a:camera prst="isometricBottomUp" fov="0">
              <a:rot lat="0" lon="0" rev="0"/>
            </a:camera>
            <a:lightRig rig="soft" dir="b">
              <a:rot lat="0" lon="0" rev="9000000"/>
            </a:lightRig>
          </a:scene3d>
          <a:sp3d contourW="35000" prstMaterial="matte">
            <a:bevelT w="45000" h="38100" prst="convex"/>
            <a:contourClr>
              <a:schemeClr val="phClr">
                <a:tint val="10000"/>
                <a:satMod val="130000"/>
              </a:schemeClr>
            </a:contourClr>
          </a:sp3d>
        </a:effectStyle>
      </a:effectStyleLst>
      <a:bgFillStyleLst>
        <a:solidFill>
          <a:schemeClr val="phClr"/>
        </a:solidFill>
        <a:gradFill rotWithShape="1">
          <a:gsLst>
            <a:gs pos="0">
              <a:schemeClr val="phClr">
                <a:shade val="40000"/>
                <a:satMod val="165000"/>
              </a:schemeClr>
            </a:gs>
            <a:gs pos="50000">
              <a:schemeClr val="phClr">
                <a:shade val="80000"/>
                <a:satMod val="155000"/>
              </a:schemeClr>
            </a:gs>
            <a:gs pos="100000">
              <a:schemeClr val="phClr">
                <a:tint val="95000"/>
                <a:satMod val="200000"/>
              </a:schemeClr>
            </a:gs>
          </a:gsLst>
          <a:lin ang="16200000" scaled="1"/>
        </a:gradFill>
        <a:blipFill>
          <a:blip xmlns:r="http://schemas.openxmlformats.org/officeDocument/2006/relationships" r:embed="rId1">
            <a:duotone>
              <a:schemeClr val="phClr">
                <a:tint val="95000"/>
                <a:satMod val="200000"/>
              </a:schemeClr>
              <a:schemeClr val="phClr">
                <a:shade val="80000"/>
                <a:satMod val="100000"/>
              </a:schemeClr>
            </a:duotone>
          </a:blip>
          <a:tile tx="0" ty="0" sx="55000" sy="55000" flip="none" algn="tl"/>
        </a:blipFill>
      </a:bgFillStyleLst>
    </a:fmtScheme>
  </a:themeElements>
  <a:objectDefaults/>
  <a:extraClrSchemeLst/>
</a:theme>
</file>

<file path=ppt/theme/theme2.xml><?xml version="1.0" encoding="utf-8"?>
<a:theme xmlns:a="http://schemas.openxmlformats.org/drawingml/2006/main" name="ชุดรูปแบบของ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Equity</Template>
  <TotalTime>1040</TotalTime>
  <Words>445</Words>
  <Application>Microsoft Office PowerPoint</Application>
  <PresentationFormat>On-screen Show (4:3)</PresentationFormat>
  <Paragraphs>43</Paragraphs>
  <Slides>17</Slides>
  <Notes>0</Notes>
  <HiddenSlides>0</HiddenSlides>
  <MMClips>0</MMClips>
  <ScaleCrop>false</ScaleCrop>
  <HeadingPairs>
    <vt:vector size="6" baseType="variant">
      <vt:variant>
        <vt:lpstr>Fonts Used</vt:lpstr>
      </vt:variant>
      <vt:variant>
        <vt:i4>12</vt:i4>
      </vt:variant>
      <vt:variant>
        <vt:lpstr>Theme</vt:lpstr>
      </vt:variant>
      <vt:variant>
        <vt:i4>1</vt:i4>
      </vt:variant>
      <vt:variant>
        <vt:lpstr>Slide Titles</vt:lpstr>
      </vt:variant>
      <vt:variant>
        <vt:i4>17</vt:i4>
      </vt:variant>
    </vt:vector>
  </HeadingPairs>
  <TitlesOfParts>
    <vt:vector size="30" baseType="lpstr">
      <vt:lpstr>Angsana New</vt:lpstr>
      <vt:lpstr>Arial</vt:lpstr>
      <vt:lpstr>EucrosiaUPC</vt:lpstr>
      <vt:lpstr>Franklin Gothic Book</vt:lpstr>
      <vt:lpstr>LilyUPC</vt:lpstr>
      <vt:lpstr>Minion-Bold</vt:lpstr>
      <vt:lpstr>Minion-Regular</vt:lpstr>
      <vt:lpstr>Perpetua</vt:lpstr>
      <vt:lpstr>Tahoma</vt:lpstr>
      <vt:lpstr>Times New Roman</vt:lpstr>
      <vt:lpstr>Wingdings</vt:lpstr>
      <vt:lpstr>Wingdings 2</vt:lpstr>
      <vt:lpstr>Equity</vt:lpstr>
      <vt:lpstr>PowerPoint Presentation</vt:lpstr>
      <vt:lpstr>Budget and Control</vt:lpstr>
      <vt:lpstr>Budget and Control</vt:lpstr>
      <vt:lpstr>Productivity defined (in general)</vt:lpstr>
      <vt:lpstr>Marketing productivity</vt:lpstr>
      <vt:lpstr>Marketing plan and the annual budget</vt:lpstr>
      <vt:lpstr>Three ways of building a marketing budget</vt:lpstr>
      <vt:lpstr>Customer marketing contribution and net profits </vt:lpstr>
      <vt:lpstr>The international marketing budget</vt:lpstr>
      <vt:lpstr>Measures of marketing profitability</vt:lpstr>
      <vt:lpstr>Incremental ROI</vt:lpstr>
      <vt:lpstr>Exhibit 13.1 External marketing metrics</vt:lpstr>
      <vt:lpstr>Exhibit 13.1 Internal marketing metrics</vt:lpstr>
      <vt:lpstr>Controlling the marketing programme</vt:lpstr>
      <vt:lpstr>Annual Control</vt:lpstr>
      <vt:lpstr>Profitability Control</vt:lpstr>
      <vt:lpstr>Strategic Control</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Administrator</dc:creator>
  <cp:lastModifiedBy>Lecturer</cp:lastModifiedBy>
  <cp:revision>87</cp:revision>
  <cp:lastPrinted>2002-02-04T10:35:13Z</cp:lastPrinted>
  <dcterms:created xsi:type="dcterms:W3CDTF">2003-06-03T08:20:16Z</dcterms:created>
  <dcterms:modified xsi:type="dcterms:W3CDTF">2017-11-23T07:06:57Z</dcterms:modified>
</cp:coreProperties>
</file>