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3" r:id="rId6"/>
    <p:sldId id="260" r:id="rId7"/>
    <p:sldId id="26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8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276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824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903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473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396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191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937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536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733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585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C0192-64F4-49C3-A6CB-ABA23764E4FE}" type="datetimeFigureOut">
              <a:rPr lang="en-US" smtClean="0"/>
              <a:t>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B0DED-7F59-4CA9-9569-F353D33199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691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VBA in Access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356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Update quantity in stock (inventory database)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What you need to know</a:t>
            </a:r>
          </a:p>
          <a:p>
            <a:r>
              <a:rPr lang="en-US" dirty="0" smtClean="0"/>
              <a:t>Event of Form</a:t>
            </a:r>
          </a:p>
          <a:p>
            <a:pPr lvl="1"/>
            <a:r>
              <a:rPr lang="en-US" dirty="0" err="1" smtClean="0"/>
              <a:t>Form_Current</a:t>
            </a:r>
            <a:endParaRPr lang="en-US" dirty="0" smtClean="0"/>
          </a:p>
          <a:p>
            <a:pPr lvl="1"/>
            <a:r>
              <a:rPr lang="en-US" dirty="0" err="1" smtClean="0"/>
              <a:t>Form_BeforeInsert</a:t>
            </a:r>
            <a:endParaRPr lang="en-US" dirty="0" smtClean="0"/>
          </a:p>
          <a:p>
            <a:pPr lvl="1"/>
            <a:r>
              <a:rPr lang="en-US" dirty="0" err="1" smtClean="0"/>
              <a:t>Form_AfterUpdate</a:t>
            </a:r>
            <a:endParaRPr lang="en-US" dirty="0" smtClean="0"/>
          </a:p>
          <a:p>
            <a:pPr lvl="1"/>
            <a:r>
              <a:rPr lang="en-US" dirty="0" err="1" smtClean="0"/>
              <a:t>Form_Delete</a:t>
            </a:r>
            <a:endParaRPr lang="en-US" dirty="0" smtClean="0"/>
          </a:p>
          <a:p>
            <a:pPr lvl="1"/>
            <a:r>
              <a:rPr lang="en-US" dirty="0" err="1" smtClean="0"/>
              <a:t>Form_BeforeDelConfirm</a:t>
            </a:r>
            <a:endParaRPr lang="en-US" dirty="0"/>
          </a:p>
          <a:p>
            <a:r>
              <a:rPr lang="en-US" dirty="0" smtClean="0"/>
              <a:t>How to refer to controls in a Form</a:t>
            </a:r>
          </a:p>
          <a:p>
            <a:pPr lvl="1"/>
            <a:r>
              <a:rPr lang="en-US" dirty="0" smtClean="0"/>
              <a:t>Me.name of control e.g. </a:t>
            </a:r>
            <a:r>
              <a:rPr lang="en-US" dirty="0" err="1" smtClean="0"/>
              <a:t>Me.quan</a:t>
            </a:r>
            <a:r>
              <a:rPr lang="en-US" dirty="0" smtClean="0"/>
              <a:t> – refers to textbox named </a:t>
            </a:r>
            <a:r>
              <a:rPr lang="en-US" dirty="0" err="1" smtClean="0"/>
              <a:t>quan</a:t>
            </a:r>
            <a:r>
              <a:rPr lang="en-US" dirty="0" smtClean="0"/>
              <a:t> in a current form</a:t>
            </a:r>
          </a:p>
          <a:p>
            <a:r>
              <a:rPr lang="en-US" dirty="0" smtClean="0"/>
              <a:t>SQL statement for UPDATE (records in table)</a:t>
            </a:r>
          </a:p>
          <a:p>
            <a:pPr lvl="1"/>
            <a:r>
              <a:rPr lang="en-US" dirty="0" smtClean="0"/>
              <a:t>UPDATE name of table SET name of field = new value , WHERE name of field = value</a:t>
            </a:r>
          </a:p>
          <a:p>
            <a:pPr lvl="1"/>
            <a:r>
              <a:rPr lang="en-US" dirty="0" smtClean="0"/>
              <a:t>UPDATE product SET </a:t>
            </a:r>
            <a:r>
              <a:rPr lang="en-US" dirty="0" err="1" smtClean="0"/>
              <a:t>qtyinstock</a:t>
            </a:r>
            <a:r>
              <a:rPr lang="en-US" dirty="0" smtClean="0"/>
              <a:t> = 5 WHERE </a:t>
            </a:r>
            <a:r>
              <a:rPr lang="en-US" dirty="0" err="1" smtClean="0"/>
              <a:t>pid</a:t>
            </a:r>
            <a:r>
              <a:rPr lang="en-US" dirty="0" smtClean="0"/>
              <a:t> =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241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cases of stock update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New order details</a:t>
            </a:r>
          </a:p>
          <a:p>
            <a:pPr lvl="1"/>
            <a:r>
              <a:rPr lang="en-US" dirty="0" smtClean="0"/>
              <a:t>Deduct the quantity of that line item from current quantity in stock (in product table)</a:t>
            </a:r>
          </a:p>
          <a:p>
            <a:r>
              <a:rPr lang="en-US" dirty="0" smtClean="0"/>
              <a:t>Edit existing order details</a:t>
            </a:r>
          </a:p>
          <a:p>
            <a:pPr lvl="1"/>
            <a:r>
              <a:rPr lang="en-US" dirty="0" smtClean="0"/>
              <a:t>Edit product id</a:t>
            </a:r>
          </a:p>
          <a:p>
            <a:pPr lvl="2"/>
            <a:r>
              <a:rPr lang="en-US" dirty="0" smtClean="0"/>
              <a:t>Update the old product id by putting the quantity in stock back (plus)</a:t>
            </a:r>
          </a:p>
          <a:p>
            <a:pPr lvl="2"/>
            <a:r>
              <a:rPr lang="en-US" dirty="0" smtClean="0"/>
              <a:t>Update the new product id by taking the quantity in stock away (minus)</a:t>
            </a:r>
          </a:p>
          <a:p>
            <a:pPr lvl="1"/>
            <a:r>
              <a:rPr lang="en-US" dirty="0" smtClean="0"/>
              <a:t>Edit just quantity of a certain product id</a:t>
            </a:r>
          </a:p>
          <a:p>
            <a:pPr lvl="2"/>
            <a:r>
              <a:rPr lang="en-US" dirty="0" smtClean="0"/>
              <a:t>Update product with the old product id by putting the old quantity back (plus) and taking the new quantity away from the stock (minus)</a:t>
            </a:r>
          </a:p>
          <a:p>
            <a:r>
              <a:rPr lang="en-US" dirty="0" smtClean="0"/>
              <a:t>Delete line items</a:t>
            </a:r>
          </a:p>
          <a:p>
            <a:pPr lvl="1"/>
            <a:r>
              <a:rPr lang="en-US" dirty="0" smtClean="0"/>
              <a:t>Update the stock by putting back the quantity of the product back to product table</a:t>
            </a:r>
          </a:p>
        </p:txBody>
      </p:sp>
    </p:spTree>
    <p:extLst>
      <p:ext uri="{BB962C8B-B14F-4D97-AF65-F5344CB8AC3E}">
        <p14:creationId xmlns:p14="http://schemas.microsoft.com/office/powerpoint/2010/main" val="1353054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Define variables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Dim </a:t>
            </a:r>
            <a:r>
              <a:rPr lang="en-US" dirty="0" err="1" smtClean="0"/>
              <a:t>strOldProduct</a:t>
            </a:r>
            <a:r>
              <a:rPr lang="en-US" dirty="0" smtClean="0"/>
              <a:t> As String ‘for storing product code before any other actions</a:t>
            </a:r>
          </a:p>
          <a:p>
            <a:r>
              <a:rPr lang="en-US" dirty="0" smtClean="0"/>
              <a:t>Dim </a:t>
            </a:r>
            <a:r>
              <a:rPr lang="en-US" dirty="0" err="1" smtClean="0"/>
              <a:t>dblOldValue</a:t>
            </a:r>
            <a:r>
              <a:rPr lang="en-US" dirty="0" smtClean="0"/>
              <a:t> As Double ‘for storing product quantity before any other actions</a:t>
            </a:r>
          </a:p>
          <a:p>
            <a:r>
              <a:rPr lang="en-US" dirty="0" smtClean="0"/>
              <a:t>Dim </a:t>
            </a:r>
            <a:r>
              <a:rPr lang="en-US" dirty="0" err="1" smtClean="0"/>
              <a:t>bolNewRecord</a:t>
            </a:r>
            <a:r>
              <a:rPr lang="en-US" dirty="0" smtClean="0"/>
              <a:t> As Boolean ‘for storing Boolean value whether it is a new record</a:t>
            </a:r>
          </a:p>
        </p:txBody>
      </p:sp>
    </p:spTree>
    <p:extLst>
      <p:ext uri="{BB962C8B-B14F-4D97-AF65-F5344CB8AC3E}">
        <p14:creationId xmlns:p14="http://schemas.microsoft.com/office/powerpoint/2010/main" val="406359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722427"/>
            <a:ext cx="5157787" cy="82391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dirty="0" err="1" smtClean="0"/>
              <a:t>Form_current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839788" y="1546339"/>
            <a:ext cx="5157787" cy="3684588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On Error Resume Next</a:t>
            </a:r>
          </a:p>
          <a:p>
            <a:pPr marL="0" indent="0">
              <a:buNone/>
            </a:pPr>
            <a:r>
              <a:rPr lang="en-US" dirty="0" err="1" smtClean="0"/>
              <a:t>strOldProduct</a:t>
            </a:r>
            <a:r>
              <a:rPr lang="en-US" dirty="0" smtClean="0"/>
              <a:t> = </a:t>
            </a:r>
            <a:r>
              <a:rPr lang="en-US" dirty="0" err="1" smtClean="0"/>
              <a:t>Me.pid</a:t>
            </a:r>
            <a:r>
              <a:rPr lang="en-US" dirty="0" smtClean="0"/>
              <a:t> &amp; ""</a:t>
            </a:r>
          </a:p>
          <a:p>
            <a:pPr marL="0" indent="0">
              <a:buNone/>
            </a:pPr>
            <a:r>
              <a:rPr lang="en-US" dirty="0" err="1" smtClean="0"/>
              <a:t>dblOldValue</a:t>
            </a:r>
            <a:r>
              <a:rPr lang="en-US" dirty="0" smtClean="0"/>
              <a:t> = </a:t>
            </a:r>
            <a:r>
              <a:rPr lang="en-US" dirty="0" err="1" smtClean="0"/>
              <a:t>Nz</a:t>
            </a:r>
            <a:r>
              <a:rPr lang="en-US" dirty="0" smtClean="0"/>
              <a:t>(</a:t>
            </a:r>
            <a:r>
              <a:rPr lang="en-US" dirty="0" err="1" smtClean="0"/>
              <a:t>Me.quan</a:t>
            </a:r>
            <a:r>
              <a:rPr lang="en-US" dirty="0" smtClean="0"/>
              <a:t>, 0)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172200" y="722427"/>
            <a:ext cx="5183188" cy="82391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dirty="0" err="1" smtClean="0"/>
              <a:t>Form_Beforeinsert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172200" y="1546339"/>
            <a:ext cx="5183188" cy="3684588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bolNewRecord</a:t>
            </a:r>
            <a:r>
              <a:rPr lang="en-US" dirty="0" smtClean="0"/>
              <a:t> = True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933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After the order details have been updated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We will need to update quantity in stock in product table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Dim </a:t>
            </a:r>
            <a:r>
              <a:rPr lang="en-US" dirty="0" err="1" smtClean="0"/>
              <a:t>db</a:t>
            </a:r>
            <a:r>
              <a:rPr lang="en-US" dirty="0" smtClean="0"/>
              <a:t> As </a:t>
            </a:r>
            <a:r>
              <a:rPr lang="en-US" dirty="0" err="1" smtClean="0"/>
              <a:t>DAO.Database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Set </a:t>
            </a:r>
            <a:r>
              <a:rPr lang="en-US" dirty="0" err="1" smtClean="0"/>
              <a:t>db</a:t>
            </a:r>
            <a:r>
              <a:rPr lang="en-US" dirty="0" smtClean="0"/>
              <a:t> = </a:t>
            </a:r>
            <a:r>
              <a:rPr lang="en-US" dirty="0" err="1" smtClean="0"/>
              <a:t>CurrentDb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' update </a:t>
            </a:r>
            <a:r>
              <a:rPr lang="en-US" dirty="0" err="1" smtClean="0"/>
              <a:t>tblproducts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If </a:t>
            </a:r>
            <a:r>
              <a:rPr lang="en-US" dirty="0" err="1" smtClean="0"/>
              <a:t>bolNewRecord</a:t>
            </a:r>
            <a:r>
              <a:rPr lang="en-US" dirty="0" smtClean="0"/>
              <a:t> Then</a:t>
            </a:r>
          </a:p>
          <a:p>
            <a:pPr marL="0" indent="0">
              <a:buNone/>
            </a:pPr>
            <a:r>
              <a:rPr lang="en-US" dirty="0" smtClean="0"/>
              <a:t>        </a:t>
            </a:r>
            <a:r>
              <a:rPr lang="en-US" dirty="0" err="1" smtClean="0"/>
              <a:t>db.Execute</a:t>
            </a:r>
            <a:r>
              <a:rPr lang="en-US" dirty="0" smtClean="0"/>
              <a:t> "update product set </a:t>
            </a:r>
            <a:r>
              <a:rPr lang="en-US" dirty="0" err="1" smtClean="0"/>
              <a:t>qtyinstock</a:t>
            </a:r>
            <a:r>
              <a:rPr lang="en-US" dirty="0" smtClean="0"/>
              <a:t> = </a:t>
            </a:r>
            <a:r>
              <a:rPr lang="en-US" dirty="0" err="1" smtClean="0"/>
              <a:t>qtyinstock</a:t>
            </a:r>
            <a:r>
              <a:rPr lang="en-US" dirty="0" smtClean="0"/>
              <a:t> - " &amp; _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Nz</a:t>
            </a:r>
            <a:r>
              <a:rPr lang="en-US" dirty="0" smtClean="0"/>
              <a:t>(</a:t>
            </a:r>
            <a:r>
              <a:rPr lang="en-US" dirty="0" err="1" smtClean="0"/>
              <a:t>Me.quan.Value</a:t>
            </a:r>
            <a:r>
              <a:rPr lang="en-US" dirty="0" smtClean="0"/>
              <a:t>, 0) &amp; _</a:t>
            </a:r>
          </a:p>
          <a:p>
            <a:pPr marL="0" indent="0">
              <a:buNone/>
            </a:pPr>
            <a:r>
              <a:rPr lang="en-US" dirty="0" smtClean="0"/>
              <a:t>            " where [</a:t>
            </a:r>
            <a:r>
              <a:rPr lang="en-US" dirty="0" err="1" smtClean="0"/>
              <a:t>pid</a:t>
            </a:r>
            <a:r>
              <a:rPr lang="en-US" dirty="0" smtClean="0"/>
              <a:t>] = " &amp; </a:t>
            </a:r>
            <a:r>
              <a:rPr lang="en-US" dirty="0" err="1" smtClean="0"/>
              <a:t>Me.pid.Value</a:t>
            </a:r>
            <a:r>
              <a:rPr lang="en-US" dirty="0" smtClean="0"/>
              <a:t>, </a:t>
            </a:r>
            <a:r>
              <a:rPr lang="en-US" dirty="0" err="1" smtClean="0"/>
              <a:t>dbFailOnError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Else</a:t>
            </a:r>
          </a:p>
        </p:txBody>
      </p:sp>
    </p:spTree>
    <p:extLst>
      <p:ext uri="{BB962C8B-B14F-4D97-AF65-F5344CB8AC3E}">
        <p14:creationId xmlns:p14="http://schemas.microsoft.com/office/powerpoint/2010/main" val="1697460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59971"/>
            <a:ext cx="10515600" cy="57169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' if we are editing the record and changing the product code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     	' update the old product as well</a:t>
            </a:r>
          </a:p>
          <a:p>
            <a:pPr marL="0" indent="0">
              <a:buNone/>
            </a:pP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/>
              <a:t>    If </a:t>
            </a:r>
            <a:r>
              <a:rPr lang="en-US" dirty="0" err="1" smtClean="0"/>
              <a:t>strOldProduct</a:t>
            </a:r>
            <a:r>
              <a:rPr lang="en-US" dirty="0" smtClean="0"/>
              <a:t> &lt;&gt; </a:t>
            </a:r>
            <a:r>
              <a:rPr lang="en-US" dirty="0" err="1" smtClean="0"/>
              <a:t>Me.pid.Value</a:t>
            </a:r>
            <a:r>
              <a:rPr lang="en-US" dirty="0" smtClean="0"/>
              <a:t> Then         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db.Execute</a:t>
            </a:r>
            <a:r>
              <a:rPr lang="en-US" dirty="0" smtClean="0"/>
              <a:t> "update product set </a:t>
            </a:r>
            <a:r>
              <a:rPr lang="en-US" dirty="0" err="1" smtClean="0"/>
              <a:t>qtyinstock</a:t>
            </a:r>
            <a:r>
              <a:rPr lang="en-US" dirty="0" smtClean="0"/>
              <a:t> = </a:t>
            </a:r>
            <a:r>
              <a:rPr lang="en-US" dirty="0" err="1" smtClean="0"/>
              <a:t>qtyinstock</a:t>
            </a:r>
            <a:r>
              <a:rPr lang="en-US" dirty="0" smtClean="0"/>
              <a:t> - " &amp; _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Nz</a:t>
            </a:r>
            <a:r>
              <a:rPr lang="en-US" dirty="0" smtClean="0"/>
              <a:t>(</a:t>
            </a:r>
            <a:r>
              <a:rPr lang="en-US" dirty="0" err="1" smtClean="0"/>
              <a:t>Me.quan.Value</a:t>
            </a:r>
            <a:r>
              <a:rPr lang="en-US" dirty="0" smtClean="0"/>
              <a:t>, 0) &amp; _</a:t>
            </a:r>
          </a:p>
          <a:p>
            <a:pPr marL="0" indent="0">
              <a:buNone/>
            </a:pPr>
            <a:r>
              <a:rPr lang="en-US" dirty="0" smtClean="0"/>
              <a:t>            " where [</a:t>
            </a:r>
            <a:r>
              <a:rPr lang="en-US" dirty="0" err="1" smtClean="0"/>
              <a:t>pid</a:t>
            </a:r>
            <a:r>
              <a:rPr lang="en-US" dirty="0" smtClean="0"/>
              <a:t>] = " &amp; </a:t>
            </a:r>
            <a:r>
              <a:rPr lang="en-US" dirty="0" err="1" smtClean="0"/>
              <a:t>Me.pid.Value</a:t>
            </a:r>
            <a:r>
              <a:rPr lang="en-US" dirty="0" smtClean="0"/>
              <a:t>, _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dbFailOnError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db.Execute</a:t>
            </a:r>
            <a:r>
              <a:rPr lang="en-US" dirty="0" smtClean="0"/>
              <a:t> "update product set </a:t>
            </a:r>
            <a:r>
              <a:rPr lang="en-US" dirty="0" err="1" smtClean="0"/>
              <a:t>qtyinstock</a:t>
            </a:r>
            <a:r>
              <a:rPr lang="en-US" dirty="0" smtClean="0"/>
              <a:t> = </a:t>
            </a:r>
            <a:r>
              <a:rPr lang="en-US" dirty="0" err="1" smtClean="0"/>
              <a:t>qtyinstock</a:t>
            </a:r>
            <a:r>
              <a:rPr lang="en-US" dirty="0" smtClean="0"/>
              <a:t> + " &amp; _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dblOldValue</a:t>
            </a:r>
            <a:r>
              <a:rPr lang="en-US" dirty="0" smtClean="0"/>
              <a:t> &amp; _</a:t>
            </a:r>
          </a:p>
          <a:p>
            <a:pPr marL="0" indent="0">
              <a:buNone/>
            </a:pPr>
            <a:r>
              <a:rPr lang="en-US" dirty="0" smtClean="0"/>
              <a:t>            " where [</a:t>
            </a:r>
            <a:r>
              <a:rPr lang="en-US" dirty="0" err="1" smtClean="0"/>
              <a:t>pid</a:t>
            </a:r>
            <a:r>
              <a:rPr lang="en-US" dirty="0" smtClean="0"/>
              <a:t>] = " &amp; </a:t>
            </a:r>
            <a:r>
              <a:rPr lang="en-US" dirty="0" err="1" smtClean="0"/>
              <a:t>strOldProduct</a:t>
            </a:r>
            <a:r>
              <a:rPr lang="en-US" dirty="0" smtClean="0"/>
              <a:t>, _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dbFailOnError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8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81891"/>
            <a:ext cx="10515600" cy="559507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err="1" smtClean="0"/>
              <a:t>ElseIf</a:t>
            </a:r>
            <a:r>
              <a:rPr lang="en-US" dirty="0" smtClean="0"/>
              <a:t> </a:t>
            </a:r>
            <a:r>
              <a:rPr lang="en-US" dirty="0" err="1" smtClean="0"/>
              <a:t>Nz</a:t>
            </a:r>
            <a:r>
              <a:rPr lang="en-US" dirty="0" smtClean="0"/>
              <a:t>(</a:t>
            </a:r>
            <a:r>
              <a:rPr lang="en-US" dirty="0" err="1" smtClean="0"/>
              <a:t>Me.quan</a:t>
            </a:r>
            <a:r>
              <a:rPr lang="en-US" dirty="0" smtClean="0"/>
              <a:t>, 0) &lt;&gt; </a:t>
            </a:r>
            <a:r>
              <a:rPr lang="en-US" dirty="0" err="1" smtClean="0"/>
              <a:t>dblOldValue</a:t>
            </a:r>
            <a:r>
              <a:rPr lang="en-US" dirty="0" smtClean="0"/>
              <a:t> Then</a:t>
            </a:r>
          </a:p>
          <a:p>
            <a:pPr marL="0" indent="0">
              <a:buNone/>
            </a:pPr>
            <a:r>
              <a:rPr lang="en-US" dirty="0" smtClean="0"/>
              <a:t>        </a:t>
            </a:r>
            <a:r>
              <a:rPr lang="en-US" dirty="0" err="1" smtClean="0"/>
              <a:t>db.Execute</a:t>
            </a:r>
            <a:r>
              <a:rPr lang="en-US" dirty="0" smtClean="0"/>
              <a:t> "update product set </a:t>
            </a:r>
            <a:r>
              <a:rPr lang="en-US" dirty="0" err="1" smtClean="0"/>
              <a:t>qtyinstock</a:t>
            </a:r>
            <a:r>
              <a:rPr lang="en-US" dirty="0" smtClean="0"/>
              <a:t> = </a:t>
            </a:r>
            <a:r>
              <a:rPr lang="en-US" dirty="0" err="1" smtClean="0"/>
              <a:t>qtyinstock</a:t>
            </a:r>
            <a:r>
              <a:rPr lang="en-US" dirty="0" smtClean="0"/>
              <a:t> - " &amp; _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Nz</a:t>
            </a:r>
            <a:r>
              <a:rPr lang="en-US" dirty="0" smtClean="0"/>
              <a:t>(</a:t>
            </a:r>
            <a:r>
              <a:rPr lang="en-US" dirty="0" err="1" smtClean="0"/>
              <a:t>Me.quan</a:t>
            </a:r>
            <a:r>
              <a:rPr lang="en-US" dirty="0" smtClean="0"/>
              <a:t>, 0) &amp; _</a:t>
            </a:r>
          </a:p>
          <a:p>
            <a:pPr marL="0" indent="0">
              <a:buNone/>
            </a:pPr>
            <a:r>
              <a:rPr lang="en-US" dirty="0" smtClean="0"/>
              <a:t>            "+" &amp; </a:t>
            </a:r>
            <a:r>
              <a:rPr lang="en-US" dirty="0" err="1" smtClean="0"/>
              <a:t>dblOldValue</a:t>
            </a:r>
            <a:r>
              <a:rPr lang="en-US" dirty="0" smtClean="0"/>
              <a:t> &amp; _</a:t>
            </a:r>
          </a:p>
          <a:p>
            <a:pPr marL="0" indent="0">
              <a:buNone/>
            </a:pPr>
            <a:r>
              <a:rPr lang="en-US" dirty="0" smtClean="0"/>
              <a:t>            " where [</a:t>
            </a:r>
            <a:r>
              <a:rPr lang="en-US" dirty="0" err="1" smtClean="0"/>
              <a:t>pid</a:t>
            </a:r>
            <a:r>
              <a:rPr lang="en-US" dirty="0" smtClean="0"/>
              <a:t>] = " &amp; </a:t>
            </a:r>
            <a:r>
              <a:rPr lang="en-US" dirty="0" err="1" smtClean="0"/>
              <a:t>Me.pid.Value</a:t>
            </a:r>
            <a:r>
              <a:rPr lang="en-US" dirty="0" smtClean="0"/>
              <a:t>, _</a:t>
            </a:r>
          </a:p>
          <a:p>
            <a:pPr marL="0" indent="0">
              <a:buNone/>
            </a:pPr>
            <a:r>
              <a:rPr lang="en-US" dirty="0" smtClean="0"/>
              <a:t>            </a:t>
            </a:r>
            <a:r>
              <a:rPr lang="en-US" dirty="0" err="1" smtClean="0"/>
              <a:t>dbFailOnError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</a:t>
            </a:r>
          </a:p>
          <a:p>
            <a:pPr marL="0" indent="0">
              <a:buNone/>
            </a:pPr>
            <a:r>
              <a:rPr lang="en-US" dirty="0" smtClean="0"/>
              <a:t>        End If</a:t>
            </a:r>
          </a:p>
          <a:p>
            <a:pPr marL="0" indent="0">
              <a:buNone/>
            </a:pPr>
            <a:r>
              <a:rPr lang="en-US" dirty="0" smtClean="0"/>
              <a:t>    End If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en-US" dirty="0" err="1" smtClean="0"/>
              <a:t>bolNewRecord</a:t>
            </a:r>
            <a:r>
              <a:rPr lang="en-US" dirty="0" smtClean="0"/>
              <a:t> = False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260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Form_Delete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Dim </a:t>
            </a:r>
            <a:r>
              <a:rPr lang="en-US" dirty="0" err="1" smtClean="0"/>
              <a:t>db</a:t>
            </a:r>
            <a:r>
              <a:rPr lang="en-US" dirty="0" smtClean="0"/>
              <a:t> As </a:t>
            </a:r>
            <a:r>
              <a:rPr lang="en-US" dirty="0" err="1" smtClean="0"/>
              <a:t>DAO.Database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If </a:t>
            </a:r>
            <a:r>
              <a:rPr lang="en-US" dirty="0" err="1" smtClean="0"/>
              <a:t>intStatus</a:t>
            </a:r>
            <a:r>
              <a:rPr lang="en-US" dirty="0" smtClean="0"/>
              <a:t> = 0 Then</a:t>
            </a:r>
          </a:p>
          <a:p>
            <a:pPr marL="0" indent="0">
              <a:buNone/>
            </a:pPr>
            <a:r>
              <a:rPr lang="en-US" dirty="0" smtClean="0"/>
              <a:t>        Set </a:t>
            </a:r>
            <a:r>
              <a:rPr lang="en-US" dirty="0" err="1" smtClean="0"/>
              <a:t>db</a:t>
            </a:r>
            <a:r>
              <a:rPr lang="en-US" dirty="0" smtClean="0"/>
              <a:t> = </a:t>
            </a:r>
            <a:r>
              <a:rPr lang="en-US" dirty="0" err="1" smtClean="0"/>
              <a:t>CurrentDb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</a:t>
            </a:r>
            <a:r>
              <a:rPr lang="en-US" dirty="0" err="1" smtClean="0"/>
              <a:t>db.Execute</a:t>
            </a:r>
            <a:r>
              <a:rPr lang="en-US" dirty="0" smtClean="0"/>
              <a:t> "update product set </a:t>
            </a:r>
            <a:r>
              <a:rPr lang="en-US" dirty="0" err="1" smtClean="0"/>
              <a:t>qtyinstock</a:t>
            </a:r>
            <a:r>
              <a:rPr lang="en-US" dirty="0" smtClean="0"/>
              <a:t> = </a:t>
            </a:r>
            <a:r>
              <a:rPr lang="en-US" dirty="0" err="1" smtClean="0"/>
              <a:t>qtyinstock</a:t>
            </a:r>
            <a:r>
              <a:rPr lang="en-US" dirty="0" smtClean="0"/>
              <a:t> + " &amp; _</a:t>
            </a:r>
          </a:p>
          <a:p>
            <a:pPr marL="0" indent="0">
              <a:buNone/>
            </a:pPr>
            <a:r>
              <a:rPr lang="en-US" dirty="0" smtClean="0"/>
              <a:t>        </a:t>
            </a:r>
            <a:r>
              <a:rPr lang="en-US" dirty="0" err="1" smtClean="0"/>
              <a:t>Nz</a:t>
            </a:r>
            <a:r>
              <a:rPr lang="en-US" dirty="0" smtClean="0"/>
              <a:t>(</a:t>
            </a:r>
            <a:r>
              <a:rPr lang="en-US" dirty="0" err="1" smtClean="0"/>
              <a:t>Me.quan</a:t>
            </a:r>
            <a:r>
              <a:rPr lang="en-US" dirty="0" smtClean="0"/>
              <a:t>, 0) &amp; _</a:t>
            </a:r>
          </a:p>
          <a:p>
            <a:pPr marL="0" indent="0">
              <a:buNone/>
            </a:pPr>
            <a:r>
              <a:rPr lang="en-US" dirty="0" smtClean="0"/>
              <a:t>        " where [</a:t>
            </a:r>
            <a:r>
              <a:rPr lang="en-US" dirty="0" err="1" smtClean="0"/>
              <a:t>pid</a:t>
            </a:r>
            <a:r>
              <a:rPr lang="en-US" dirty="0" smtClean="0"/>
              <a:t>] = " &amp; </a:t>
            </a:r>
            <a:r>
              <a:rPr lang="en-US" dirty="0" err="1" smtClean="0"/>
              <a:t>Me.pid.Value</a:t>
            </a:r>
            <a:r>
              <a:rPr lang="en-US" dirty="0" smtClean="0"/>
              <a:t>, _</a:t>
            </a:r>
          </a:p>
          <a:p>
            <a:pPr marL="0" indent="0">
              <a:buNone/>
            </a:pPr>
            <a:r>
              <a:rPr lang="en-US" dirty="0" smtClean="0"/>
              <a:t>        </a:t>
            </a:r>
            <a:r>
              <a:rPr lang="en-US" dirty="0" err="1" smtClean="0"/>
              <a:t>dbFailOnError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End If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096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Assignment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product form – update </a:t>
            </a:r>
            <a:r>
              <a:rPr lang="en-US" dirty="0" err="1" smtClean="0"/>
              <a:t>qty</a:t>
            </a:r>
            <a:r>
              <a:rPr lang="en-US" dirty="0" smtClean="0"/>
              <a:t> in stock (in product table) by adding new quantity value to the existing </a:t>
            </a:r>
            <a:r>
              <a:rPr lang="en-US" dirty="0" err="1" smtClean="0"/>
              <a:t>qty</a:t>
            </a:r>
            <a:r>
              <a:rPr lang="en-US" dirty="0" smtClean="0"/>
              <a:t> </a:t>
            </a:r>
            <a:r>
              <a:rPr lang="en-US" smtClean="0"/>
              <a:t>in stock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9377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471</Words>
  <Application>Microsoft Office PowerPoint</Application>
  <PresentationFormat>Widescreen</PresentationFormat>
  <Paragraphs>81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VBA in Access</vt:lpstr>
      <vt:lpstr>Update quantity in stock (inventory database)</vt:lpstr>
      <vt:lpstr>3 cases of stock update</vt:lpstr>
      <vt:lpstr>Define variables</vt:lpstr>
      <vt:lpstr>PowerPoint Presentation</vt:lpstr>
      <vt:lpstr>After the order details have been updated</vt:lpstr>
      <vt:lpstr>PowerPoint Presentation</vt:lpstr>
      <vt:lpstr>PowerPoint Presentation</vt:lpstr>
      <vt:lpstr>Form_Delete</vt:lpstr>
      <vt:lpstr>Assignment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VBA in Access</dc:title>
  <dc:creator>Pengu</dc:creator>
  <cp:lastModifiedBy>Pengu</cp:lastModifiedBy>
  <cp:revision>5</cp:revision>
  <dcterms:created xsi:type="dcterms:W3CDTF">2019-02-25T03:14:52Z</dcterms:created>
  <dcterms:modified xsi:type="dcterms:W3CDTF">2019-02-25T04:02:21Z</dcterms:modified>
</cp:coreProperties>
</file>