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41"/>
    <p:restoredTop sz="92954"/>
  </p:normalViewPr>
  <p:slideViewPr>
    <p:cSldViewPr snapToGrid="0" snapToObjects="1">
      <p:cViewPr varScale="1">
        <p:scale>
          <a:sx n="119" d="100"/>
          <a:sy n="119" d="100"/>
        </p:scale>
        <p:origin x="7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4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981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413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8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27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41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99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96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814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134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521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12CBA-150C-3345-BA65-91A3A0F9B3CD}" type="datetimeFigureOut">
              <a:rPr lang="en-US" smtClean="0"/>
              <a:t>11/15/16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49E55-C4F6-9545-9B6C-AFC5E6B12B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654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EE381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59758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Nov </a:t>
            </a:r>
            <a:r>
              <a:rPr lang="en-US" dirty="0"/>
              <a:t>17 	No class </a:t>
            </a:r>
          </a:p>
          <a:p>
            <a:pPr marL="0" indent="0">
              <a:buNone/>
            </a:pPr>
            <a:r>
              <a:rPr lang="en-US" dirty="0"/>
              <a:t>Nov 22 	Group Presentation +Class lecture (2- 5pm)</a:t>
            </a:r>
          </a:p>
          <a:p>
            <a:pPr marL="0" indent="0">
              <a:buNone/>
            </a:pPr>
            <a:r>
              <a:rPr lang="en-US" dirty="0"/>
              <a:t>Nov </a:t>
            </a:r>
            <a:r>
              <a:rPr lang="en-US" dirty="0" smtClean="0"/>
              <a:t>28 (Monday)</a:t>
            </a:r>
            <a:r>
              <a:rPr lang="en-US" dirty="0"/>
              <a:t>	</a:t>
            </a:r>
            <a:r>
              <a:rPr lang="en-US" dirty="0" smtClean="0"/>
              <a:t>Guest </a:t>
            </a:r>
            <a:r>
              <a:rPr lang="en-US" dirty="0"/>
              <a:t>Lecturer (Check class attendance + extra credit)</a:t>
            </a:r>
          </a:p>
          <a:p>
            <a:pPr marL="0" indent="0">
              <a:buNone/>
            </a:pPr>
            <a:r>
              <a:rPr lang="en-US" dirty="0"/>
              <a:t>Nov 29 	Group Presentation (extra credit)</a:t>
            </a:r>
          </a:p>
          <a:p>
            <a:pPr marL="0" indent="0">
              <a:buNone/>
            </a:pPr>
            <a:r>
              <a:rPr lang="en-US" dirty="0"/>
              <a:t>Dec 1 		Group Presentation (extra credit) + Class lecture (2-5 pm)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31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Arial</vt:lpstr>
      <vt:lpstr>Office Theme</vt:lpstr>
      <vt:lpstr>EE381 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EE381 </dc:title>
  <dc:creator>Microsoft Office User</dc:creator>
  <cp:lastModifiedBy>Microsoft Office User</cp:lastModifiedBy>
  <cp:revision>2</cp:revision>
  <dcterms:created xsi:type="dcterms:W3CDTF">2016-11-15T06:21:16Z</dcterms:created>
  <dcterms:modified xsi:type="dcterms:W3CDTF">2016-11-15T06:22:43Z</dcterms:modified>
</cp:coreProperties>
</file>