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38" r:id="rId1"/>
  </p:sldMasterIdLst>
  <p:notesMasterIdLst>
    <p:notesMasterId r:id="rId8"/>
  </p:notesMasterIdLst>
  <p:sldIdLst>
    <p:sldId id="445" r:id="rId2"/>
    <p:sldId id="446" r:id="rId3"/>
    <p:sldId id="440" r:id="rId4"/>
    <p:sldId id="447" r:id="rId5"/>
    <p:sldId id="448" r:id="rId6"/>
    <p:sldId id="449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20000"/>
      </a:spcBef>
      <a:spcAft>
        <a:spcPct val="0"/>
      </a:spcAft>
      <a:buClr>
        <a:schemeClr val="tx2"/>
      </a:buClr>
      <a:buSzPct val="70000"/>
      <a:buFont typeface="Wingdings" charset="2"/>
      <a:defRPr b="1" i="1" kern="1200">
        <a:solidFill>
          <a:schemeClr val="tx1"/>
        </a:solidFill>
        <a:latin typeface="Arial" charset="0"/>
        <a:ea typeface="+mn-ea"/>
        <a:cs typeface="Angsana New" charset="0"/>
      </a:defRPr>
    </a:lvl1pPr>
    <a:lvl2pPr marL="457200" algn="l" rtl="0" fontAlgn="base">
      <a:spcBef>
        <a:spcPct val="20000"/>
      </a:spcBef>
      <a:spcAft>
        <a:spcPct val="0"/>
      </a:spcAft>
      <a:buClr>
        <a:schemeClr val="tx2"/>
      </a:buClr>
      <a:buSzPct val="70000"/>
      <a:buFont typeface="Wingdings" charset="2"/>
      <a:defRPr b="1" i="1" kern="1200">
        <a:solidFill>
          <a:schemeClr val="tx1"/>
        </a:solidFill>
        <a:latin typeface="Arial" charset="0"/>
        <a:ea typeface="+mn-ea"/>
        <a:cs typeface="Angsana New" charset="0"/>
      </a:defRPr>
    </a:lvl2pPr>
    <a:lvl3pPr marL="914400" algn="l" rtl="0" fontAlgn="base">
      <a:spcBef>
        <a:spcPct val="20000"/>
      </a:spcBef>
      <a:spcAft>
        <a:spcPct val="0"/>
      </a:spcAft>
      <a:buClr>
        <a:schemeClr val="tx2"/>
      </a:buClr>
      <a:buSzPct val="70000"/>
      <a:buFont typeface="Wingdings" charset="2"/>
      <a:defRPr b="1" i="1" kern="1200">
        <a:solidFill>
          <a:schemeClr val="tx1"/>
        </a:solidFill>
        <a:latin typeface="Arial" charset="0"/>
        <a:ea typeface="+mn-ea"/>
        <a:cs typeface="Angsana New" charset="0"/>
      </a:defRPr>
    </a:lvl3pPr>
    <a:lvl4pPr marL="1371600" algn="l" rtl="0" fontAlgn="base">
      <a:spcBef>
        <a:spcPct val="20000"/>
      </a:spcBef>
      <a:spcAft>
        <a:spcPct val="0"/>
      </a:spcAft>
      <a:buClr>
        <a:schemeClr val="tx2"/>
      </a:buClr>
      <a:buSzPct val="70000"/>
      <a:buFont typeface="Wingdings" charset="2"/>
      <a:defRPr b="1" i="1" kern="1200">
        <a:solidFill>
          <a:schemeClr val="tx1"/>
        </a:solidFill>
        <a:latin typeface="Arial" charset="0"/>
        <a:ea typeface="+mn-ea"/>
        <a:cs typeface="Angsana New" charset="0"/>
      </a:defRPr>
    </a:lvl4pPr>
    <a:lvl5pPr marL="1828800" algn="l" rtl="0" fontAlgn="base">
      <a:spcBef>
        <a:spcPct val="20000"/>
      </a:spcBef>
      <a:spcAft>
        <a:spcPct val="0"/>
      </a:spcAft>
      <a:buClr>
        <a:schemeClr val="tx2"/>
      </a:buClr>
      <a:buSzPct val="70000"/>
      <a:buFont typeface="Wingdings" charset="2"/>
      <a:defRPr b="1" i="1" kern="1200">
        <a:solidFill>
          <a:schemeClr val="tx1"/>
        </a:solidFill>
        <a:latin typeface="Arial" charset="0"/>
        <a:ea typeface="+mn-ea"/>
        <a:cs typeface="Angsana New" charset="0"/>
      </a:defRPr>
    </a:lvl5pPr>
    <a:lvl6pPr marL="2286000" algn="l" defTabSz="914400" rtl="0" eaLnBrk="1" latinLnBrk="0" hangingPunct="1">
      <a:defRPr b="1" i="1" kern="1200">
        <a:solidFill>
          <a:schemeClr val="tx1"/>
        </a:solidFill>
        <a:latin typeface="Arial" charset="0"/>
        <a:ea typeface="+mn-ea"/>
        <a:cs typeface="Angsana New" charset="0"/>
      </a:defRPr>
    </a:lvl6pPr>
    <a:lvl7pPr marL="2743200" algn="l" defTabSz="914400" rtl="0" eaLnBrk="1" latinLnBrk="0" hangingPunct="1">
      <a:defRPr b="1" i="1" kern="1200">
        <a:solidFill>
          <a:schemeClr val="tx1"/>
        </a:solidFill>
        <a:latin typeface="Arial" charset="0"/>
        <a:ea typeface="+mn-ea"/>
        <a:cs typeface="Angsana New" charset="0"/>
      </a:defRPr>
    </a:lvl7pPr>
    <a:lvl8pPr marL="3200400" algn="l" defTabSz="914400" rtl="0" eaLnBrk="1" latinLnBrk="0" hangingPunct="1">
      <a:defRPr b="1" i="1" kern="1200">
        <a:solidFill>
          <a:schemeClr val="tx1"/>
        </a:solidFill>
        <a:latin typeface="Arial" charset="0"/>
        <a:ea typeface="+mn-ea"/>
        <a:cs typeface="Angsana New" charset="0"/>
      </a:defRPr>
    </a:lvl8pPr>
    <a:lvl9pPr marL="3657600" algn="l" defTabSz="914400" rtl="0" eaLnBrk="1" latinLnBrk="0" hangingPunct="1">
      <a:defRPr b="1" i="1" kern="1200">
        <a:solidFill>
          <a:schemeClr val="tx1"/>
        </a:solidFill>
        <a:latin typeface="Arial" charset="0"/>
        <a:ea typeface="+mn-ea"/>
        <a:cs typeface="Angsana New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FFFF"/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 autoAdjust="0"/>
  </p:normalViewPr>
  <p:slideViewPr>
    <p:cSldViewPr>
      <p:cViewPr varScale="1">
        <p:scale>
          <a:sx n="74" d="100"/>
          <a:sy n="74" d="100"/>
        </p:scale>
        <p:origin x="39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buClrTx/>
              <a:buSzTx/>
              <a:buFontTx/>
              <a:buNone/>
              <a:defRPr sz="1200" b="0" i="0">
                <a:effectLst/>
                <a:latin typeface="Times New Roman" pitchFamily="18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buClrTx/>
              <a:buSzTx/>
              <a:buFontTx/>
              <a:buNone/>
              <a:defRPr sz="1200" b="0" i="0">
                <a:effectLst/>
                <a:latin typeface="Times New Roman" pitchFamily="18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457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2457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buClrTx/>
              <a:buSzTx/>
              <a:buFontTx/>
              <a:buNone/>
              <a:defRPr sz="1200" b="0" i="0">
                <a:effectLst/>
                <a:latin typeface="Times New Roman" pitchFamily="18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457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buClrTx/>
              <a:buSzTx/>
              <a:buFontTx/>
              <a:buNone/>
              <a:defRPr sz="1200" b="0" i="0">
                <a:latin typeface="Times New Roman" charset="0"/>
              </a:defRPr>
            </a:lvl1pPr>
          </a:lstStyle>
          <a:p>
            <a:fld id="{D8EC883D-E4C0-DA46-A7CD-F15DBC886515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9544382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72577F-AD5E-794A-A82A-399727E35A7D}" type="slidenum">
              <a:rPr lang="en-US" altLang="en-US"/>
              <a:pPr/>
              <a:t>‹#›</a:t>
            </a:fld>
            <a:endParaRPr lang="th-TH" altLang="en-US">
              <a:cs typeface="LilyUP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7067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F670AB-2EDA-A64D-97F5-209B1A8D995B}" type="slidenum">
              <a:rPr lang="en-US" altLang="en-US"/>
              <a:pPr/>
              <a:t>‹#›</a:t>
            </a:fld>
            <a:endParaRPr lang="th-TH" altLang="en-US">
              <a:cs typeface="LilyUP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022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fld id="{791CFD60-55D4-CA47-8AA3-C20D041F4CB1}" type="slidenum">
              <a:rPr lang="en-US" altLang="en-US"/>
              <a:pPr/>
              <a:t>‹#›</a:t>
            </a:fld>
            <a:endParaRPr lang="th-TH" altLang="en-US">
              <a:cs typeface="LilyUP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2303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AB769B-1EA2-7847-A294-573B75DA0E96}" type="slidenum">
              <a:rPr lang="en-US" altLang="en-US"/>
              <a:pPr/>
              <a:t>‹#›</a:t>
            </a:fld>
            <a:endParaRPr lang="th-TH" altLang="en-US">
              <a:cs typeface="LilyUP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75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0AF746-73B6-B040-8039-60E7C1D64527}" type="slidenum">
              <a:rPr lang="en-US" altLang="en-US"/>
              <a:pPr/>
              <a:t>‹#›</a:t>
            </a:fld>
            <a:endParaRPr lang="th-TH" altLang="en-US">
              <a:cs typeface="LilyUP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217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ECA576-24F9-C443-A33A-9654F5030CFE}" type="slidenum">
              <a:rPr lang="en-US" altLang="en-US"/>
              <a:pPr/>
              <a:t>‹#›</a:t>
            </a:fld>
            <a:endParaRPr lang="th-TH" altLang="en-US">
              <a:cs typeface="LilyUP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999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646147-CD38-2E44-BE0F-08CAFB00FF95}" type="slidenum">
              <a:rPr lang="en-US" altLang="en-US"/>
              <a:pPr/>
              <a:t>‹#›</a:t>
            </a:fld>
            <a:endParaRPr lang="th-TH" altLang="en-US">
              <a:cs typeface="LilyUP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617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BD3650-9B38-7845-80BD-4522704B8F1B}" type="slidenum">
              <a:rPr lang="en-US" altLang="en-US"/>
              <a:pPr/>
              <a:t>‹#›</a:t>
            </a:fld>
            <a:endParaRPr lang="th-TH" altLang="en-US">
              <a:cs typeface="LilyUP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07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fld id="{371C91C0-8ED6-4647-92C1-B62B785B98C8}" type="slidenum">
              <a:rPr lang="en-US" altLang="en-US"/>
              <a:pPr/>
              <a:t>‹#›</a:t>
            </a:fld>
            <a:endParaRPr lang="th-TH" altLang="en-US">
              <a:cs typeface="LilyUP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914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C659BA-9512-404C-AC2D-3F922AB307FA}" type="slidenum">
              <a:rPr lang="en-US" altLang="en-US"/>
              <a:pPr/>
              <a:t>‹#›</a:t>
            </a:fld>
            <a:endParaRPr lang="th-TH" altLang="en-US">
              <a:cs typeface="LilyUP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8655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D24582-5A10-E542-9320-DF2E2959D65B}" type="slidenum">
              <a:rPr lang="en-US" altLang="en-US"/>
              <a:pPr/>
              <a:t>‹#›</a:t>
            </a:fld>
            <a:endParaRPr lang="th-TH" altLang="en-US">
              <a:cs typeface="LilyUP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86862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ชื่อเรื่อง ข้อความ 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1AC2A6-E1B0-D44B-89A4-1ADE3DCD0FB0}" type="slidenum">
              <a:rPr lang="en-US" altLang="en-US"/>
              <a:pPr/>
              <a:t>‹#›</a:t>
            </a:fld>
            <a:endParaRPr lang="th-TH" altLang="en-US">
              <a:cs typeface="LilyUP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715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102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buFont typeface="Wingdings" pitchFamily="2" charset="2"/>
              <a:buNone/>
              <a:defRPr kumimoji="0" sz="1400">
                <a:solidFill>
                  <a:schemeClr val="tx2"/>
                </a:solidFill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buFont typeface="Wingdings" pitchFamily="2" charset="2"/>
              <a:buNone/>
              <a:defRPr kumimoji="0" sz="1400">
                <a:solidFill>
                  <a:schemeClr val="tx2"/>
                </a:solidFill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lvl1pPr algn="ctr">
              <a:defRPr sz="1400">
                <a:solidFill>
                  <a:srgbClr val="FFFFFF"/>
                </a:solidFill>
                <a:latin typeface="Franklin Gothic Book" charset="0"/>
              </a:defRPr>
            </a:lvl1pPr>
          </a:lstStyle>
          <a:p>
            <a:fld id="{CA71F329-0326-1F43-A721-1340B5FA3AAE}" type="slidenum">
              <a:rPr lang="en-US" altLang="en-US"/>
              <a:pPr/>
              <a:t>‹#›</a:t>
            </a:fld>
            <a:endParaRPr lang="th-TH" altLang="en-US">
              <a:cs typeface="LilyUPC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55" r:id="rId2"/>
    <p:sldLayoutId id="2147483764" r:id="rId3"/>
    <p:sldLayoutId id="2147483756" r:id="rId4"/>
    <p:sldLayoutId id="2147483757" r:id="rId5"/>
    <p:sldLayoutId id="2147483758" r:id="rId6"/>
    <p:sldLayoutId id="2147483759" r:id="rId7"/>
    <p:sldLayoutId id="2147483765" r:id="rId8"/>
    <p:sldLayoutId id="2147483766" r:id="rId9"/>
    <p:sldLayoutId id="2147483760" r:id="rId10"/>
    <p:sldLayoutId id="2147483761" r:id="rId11"/>
    <p:sldLayoutId id="2147483762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charset="0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ChangeArrowheads="1"/>
          </p:cNvSpPr>
          <p:nvPr/>
        </p:nvSpPr>
        <p:spPr bwMode="auto">
          <a:xfrm>
            <a:off x="5219700" y="333375"/>
            <a:ext cx="35179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 eaLnBrk="0" hangingPunct="0"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 eaLnBrk="0" hangingPunct="0"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 eaLnBrk="0" hangingPunct="0"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 eaLnBrk="0" hangingPunct="0"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 eaLnBrk="0" hangingPunct="0"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2"/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2"/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2"/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2"/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/>
            <a:r>
              <a:rPr lang="en-US" altLang="en-US" sz="3200">
                <a:solidFill>
                  <a:schemeClr val="bg1"/>
                </a:solidFill>
                <a:latin typeface="Tahoma" charset="0"/>
              </a:rPr>
              <a:t>Chapter 1</a:t>
            </a:r>
            <a:endParaRPr lang="en-US" altLang="en-US" sz="3200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6147" name="Rectangle 7"/>
          <p:cNvSpPr>
            <a:spLocks noChangeArrowheads="1"/>
          </p:cNvSpPr>
          <p:nvPr/>
        </p:nvSpPr>
        <p:spPr bwMode="auto">
          <a:xfrm>
            <a:off x="642938" y="3286125"/>
            <a:ext cx="7929562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eaLnBrk="0" hangingPunct="0"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 eaLnBrk="0" hangingPunct="0"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 eaLnBrk="0" hangingPunct="0"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 eaLnBrk="0" hangingPunct="0"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 eaLnBrk="0" hangingPunct="0"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2"/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2"/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2"/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2"/>
              <a:defRPr b="1" i="1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/>
            <a:r>
              <a:rPr lang="en-US" altLang="en-US" sz="4000" i="0">
                <a:solidFill>
                  <a:schemeClr val="bg1"/>
                </a:solidFill>
              </a:rPr>
              <a:t>MK </a:t>
            </a:r>
            <a:r>
              <a:rPr lang="en-US" altLang="en-US" sz="4000" i="0"/>
              <a:t>312 Marketing Planning</a:t>
            </a:r>
          </a:p>
          <a:p>
            <a:pPr algn="ctr" eaLnBrk="1" hangingPunct="1"/>
            <a:r>
              <a:rPr lang="en-US" altLang="en-US" sz="4000" i="0"/>
              <a:t>By </a:t>
            </a:r>
          </a:p>
          <a:p>
            <a:pPr algn="ctr" eaLnBrk="1" hangingPunct="1"/>
            <a:r>
              <a:rPr lang="en-US" altLang="en-US" sz="4000" i="0"/>
              <a:t>Ajarn Suwalya K.</a:t>
            </a:r>
            <a:endParaRPr lang="en-US" altLang="en-US" sz="3600" i="0"/>
          </a:p>
          <a:p>
            <a:pPr algn="ctr" eaLnBrk="1" hangingPunct="1">
              <a:lnSpc>
                <a:spcPct val="70000"/>
              </a:lnSpc>
              <a:spcBef>
                <a:spcPct val="50000"/>
              </a:spcBef>
            </a:pPr>
            <a:endParaRPr lang="en-US" altLang="en-US" i="0"/>
          </a:p>
        </p:txBody>
      </p:sp>
      <p:pic>
        <p:nvPicPr>
          <p:cNvPr id="6148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16" y="280775"/>
            <a:ext cx="161925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BE 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73221" y="221161"/>
            <a:ext cx="1099279" cy="111212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89513" y="1547270"/>
            <a:ext cx="6382987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>
                <a:solidFill>
                  <a:schemeClr val="bg1"/>
                </a:solidFill>
              </a:rPr>
              <a:t>Chapter 14</a:t>
            </a:r>
          </a:p>
          <a:p>
            <a:r>
              <a:rPr lang="en-US" sz="2600">
                <a:solidFill>
                  <a:schemeClr val="bg1"/>
                </a:solidFill>
              </a:rPr>
              <a:t>Ethical, Social and Environmental Aspects of Marketing Planning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343" y="162394"/>
            <a:ext cx="8481935" cy="6320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1382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082" y="0"/>
            <a:ext cx="8032230" cy="669560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443"/>
            <a:ext cx="8894164" cy="6520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1466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279" y="317499"/>
            <a:ext cx="8619344" cy="639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02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6328" y="288251"/>
            <a:ext cx="5658787" cy="6294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4764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1051</TotalTime>
  <Words>445</Words>
  <Application>Microsoft Macintosh PowerPoint</Application>
  <PresentationFormat>On-screen Show (4:3)</PresentationFormat>
  <Paragraphs>43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6" baseType="lpstr">
      <vt:lpstr>Angsana New</vt:lpstr>
      <vt:lpstr>Franklin Gothic Book</vt:lpstr>
      <vt:lpstr>LilyUPC</vt:lpstr>
      <vt:lpstr>Perpetua</vt:lpstr>
      <vt:lpstr>Tahoma</vt:lpstr>
      <vt:lpstr>Times New Roman</vt:lpstr>
      <vt:lpstr>Wingdings</vt:lpstr>
      <vt:lpstr>Wingdings 2</vt:lpstr>
      <vt:lpstr>Arial</vt:lpstr>
      <vt:lpstr>Equity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Suwalya Ja</cp:lastModifiedBy>
  <cp:revision>94</cp:revision>
  <cp:lastPrinted>2002-02-04T10:35:13Z</cp:lastPrinted>
  <dcterms:created xsi:type="dcterms:W3CDTF">2003-06-03T08:20:16Z</dcterms:created>
  <dcterms:modified xsi:type="dcterms:W3CDTF">2018-12-03T02:10:45Z</dcterms:modified>
</cp:coreProperties>
</file>