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5"/>
  </p:notesMasterIdLst>
  <p:sldIdLst>
    <p:sldId id="257" r:id="rId2"/>
    <p:sldId id="308" r:id="rId3"/>
    <p:sldId id="311" r:id="rId4"/>
    <p:sldId id="312" r:id="rId5"/>
    <p:sldId id="313" r:id="rId6"/>
    <p:sldId id="332" r:id="rId7"/>
    <p:sldId id="314" r:id="rId8"/>
    <p:sldId id="315" r:id="rId9"/>
    <p:sldId id="328" r:id="rId10"/>
    <p:sldId id="316" r:id="rId11"/>
    <p:sldId id="329" r:id="rId12"/>
    <p:sldId id="318" r:id="rId13"/>
    <p:sldId id="319" r:id="rId14"/>
    <p:sldId id="330" r:id="rId15"/>
    <p:sldId id="331" r:id="rId16"/>
    <p:sldId id="320" r:id="rId17"/>
    <p:sldId id="321" r:id="rId18"/>
    <p:sldId id="322" r:id="rId19"/>
    <p:sldId id="323" r:id="rId20"/>
    <p:sldId id="324" r:id="rId21"/>
    <p:sldId id="325" r:id="rId22"/>
    <p:sldId id="326" r:id="rId23"/>
    <p:sldId id="327" r:id="rId24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488" autoAdjust="0"/>
  </p:normalViewPr>
  <p:slideViewPr>
    <p:cSldViewPr>
      <p:cViewPr varScale="1">
        <p:scale>
          <a:sx n="75" d="100"/>
          <a:sy n="75" d="100"/>
        </p:scale>
        <p:origin x="-1018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EE05A38-0229-594A-B5DA-ACA36EE53AE4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shampoo</a:t>
          </a:r>
          <a:endParaRPr lang="en-US" dirty="0">
            <a:latin typeface="Calibri Light" panose="020F0302020204030204" pitchFamily="34" charset="0"/>
          </a:endParaRPr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5D96DDF0-09B7-1E48-9B26-20794A7D87FE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Split ends</a:t>
          </a:r>
          <a:endParaRPr lang="en-US" dirty="0">
            <a:latin typeface="Calibri Light" panose="020F0302020204030204" pitchFamily="34" charset="0"/>
          </a:endParaRPr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7F828427-68AC-3C46-975A-19C4101937A6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antidandruff</a:t>
          </a:r>
          <a:endParaRPr lang="en-US" dirty="0">
            <a:latin typeface="Calibri Light" panose="020F0302020204030204" pitchFamily="34" charset="0"/>
          </a:endParaRPr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B1A9F1B7-8520-4845-8E9F-A9EEE37B159D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Volume</a:t>
          </a:r>
          <a:endParaRPr lang="en-US" dirty="0">
            <a:latin typeface="Calibri Light" panose="020F0302020204030204" pitchFamily="34" charset="0"/>
          </a:endParaRPr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01B8E08A-20BA-F341-BCA6-4A4F16385386}">
      <dgm:prSet phldrT="[Text]"/>
      <dgm:spPr/>
      <dgm:t>
        <a:bodyPr/>
        <a:lstStyle/>
        <a:p>
          <a:r>
            <a:rPr lang="en-US" dirty="0" err="1" smtClean="0">
              <a:latin typeface="Calibri Light" panose="020F0302020204030204" pitchFamily="34" charset="0"/>
            </a:rPr>
            <a:t>Colour</a:t>
          </a:r>
          <a:endParaRPr lang="en-US" dirty="0">
            <a:latin typeface="Calibri Light" panose="020F0302020204030204" pitchFamily="34" charset="0"/>
          </a:endParaRPr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35B6E622-76C1-7747-B505-4524AA00C83A}">
      <dgm:prSet phldrT="[Text]"/>
      <dgm:spPr/>
      <dgm:t>
        <a:bodyPr/>
        <a:lstStyle/>
        <a:p>
          <a:r>
            <a:rPr lang="en-US" dirty="0" smtClean="0">
              <a:latin typeface="Calibri Light" panose="020F0302020204030204" pitchFamily="34" charset="0"/>
            </a:rPr>
            <a:t>Heat damage</a:t>
          </a:r>
          <a:endParaRPr lang="en-US" dirty="0">
            <a:latin typeface="Calibri Light" panose="020F0302020204030204" pitchFamily="34" charset="0"/>
          </a:endParaRPr>
        </a:p>
      </dgm:t>
    </dgm:pt>
    <dgm:pt modelId="{62AFFB89-D4FB-B348-8305-D757D5F4535F}" type="parTrans" cxnId="{D0C0BABC-3B0F-8C4E-B5C6-F4D6193D45DF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60CC5DA6-003D-164F-8F2A-F35D83081479}" type="sibTrans" cxnId="{D0C0BABC-3B0F-8C4E-B5C6-F4D6193D45DF}">
      <dgm:prSet/>
      <dgm:spPr/>
      <dgm:t>
        <a:bodyPr/>
        <a:lstStyle/>
        <a:p>
          <a:endParaRPr lang="en-US">
            <a:latin typeface="Calibri Light" panose="020F0302020204030204" pitchFamily="34" charset="0"/>
          </a:endParaRPr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37BBA25F-5DBA-2F40-83BA-631600075743}" type="pres">
      <dgm:prSet presAssocID="{6EE05A38-0229-594A-B5DA-ACA36EE53AE4}" presName="rootComposite1" presStyleCnt="0"/>
      <dgm:spPr/>
      <dgm:t>
        <a:bodyPr/>
        <a:lstStyle/>
        <a:p>
          <a:endParaRPr lang="en-US"/>
        </a:p>
      </dgm:t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  <dgm:t>
        <a:bodyPr/>
        <a:lstStyle/>
        <a:p>
          <a:endParaRPr lang="en-US"/>
        </a:p>
      </dgm:t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D25BB25-38DF-AF45-ABB3-B5F01341771A}" type="pres">
      <dgm:prSet presAssocID="{5D96DDF0-09B7-1E48-9B26-20794A7D87FE}" presName="rootComposite" presStyleCnt="0"/>
      <dgm:spPr/>
      <dgm:t>
        <a:bodyPr/>
        <a:lstStyle/>
        <a:p>
          <a:endParaRPr lang="en-US"/>
        </a:p>
      </dgm:t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  <dgm:t>
        <a:bodyPr/>
        <a:lstStyle/>
        <a:p>
          <a:endParaRPr lang="en-US"/>
        </a:p>
      </dgm:t>
    </dgm:pt>
    <dgm:pt modelId="{C5446F65-22C4-F844-B67E-3466F2C8E0CD}" type="pres">
      <dgm:prSet presAssocID="{5D96DDF0-09B7-1E48-9B26-20794A7D87FE}" presName="hierChild5" presStyleCnt="0"/>
      <dgm:spPr/>
      <dgm:t>
        <a:bodyPr/>
        <a:lstStyle/>
        <a:p>
          <a:endParaRPr lang="en-US"/>
        </a:p>
      </dgm:t>
    </dgm:pt>
    <dgm:pt modelId="{CBF347BE-C9BE-A544-B792-AF89BED5BCC8}" type="pres">
      <dgm:prSet presAssocID="{F57E75AB-EA16-E042-AC7A-E21EAB615DBB}" presName="Name37" presStyleLbl="parChTrans1D2" presStyleIdx="1" presStyleCnt="5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CE264A3D-FB9C-DE41-BD83-3897C5C52B63}" type="pres">
      <dgm:prSet presAssocID="{7F828427-68AC-3C46-975A-19C4101937A6}" presName="rootComposite" presStyleCnt="0"/>
      <dgm:spPr/>
      <dgm:t>
        <a:bodyPr/>
        <a:lstStyle/>
        <a:p>
          <a:endParaRPr lang="en-US"/>
        </a:p>
      </dgm:t>
    </dgm:pt>
    <dgm:pt modelId="{D8291EF3-BFB8-BA41-AC71-20B50C93FB73}" type="pres">
      <dgm:prSet presAssocID="{7F828427-68AC-3C46-975A-19C4101937A6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2E726AB9-8D30-8A4A-8DA0-7E80934FC61F}" type="pres">
      <dgm:prSet presAssocID="{7F828427-68AC-3C46-975A-19C4101937A6}" presName="rootConnector" presStyleLbl="node2" presStyleIdx="1" presStyleCnt="5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  <dgm:t>
        <a:bodyPr/>
        <a:lstStyle/>
        <a:p>
          <a:endParaRPr lang="en-US"/>
        </a:p>
      </dgm:t>
    </dgm:pt>
    <dgm:pt modelId="{F9104D6C-C239-7840-8976-FEC793F2D88C}" type="pres">
      <dgm:prSet presAssocID="{7F828427-68AC-3C46-975A-19C4101937A6}" presName="hierChild5" presStyleCnt="0"/>
      <dgm:spPr/>
      <dgm:t>
        <a:bodyPr/>
        <a:lstStyle/>
        <a:p>
          <a:endParaRPr lang="en-US"/>
        </a:p>
      </dgm:t>
    </dgm:pt>
    <dgm:pt modelId="{43FB14B1-AF43-6748-8D34-648688AFC380}" type="pres">
      <dgm:prSet presAssocID="{E769AFF2-B15A-364A-9BD0-A971DEADFF07}" presName="Name37" presStyleLbl="parChTrans1D2" presStyleIdx="2" presStyleCnt="5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0C8240D-6EC4-5C46-A272-4C30D627AD79}" type="pres">
      <dgm:prSet presAssocID="{B1A9F1B7-8520-4845-8E9F-A9EEE37B159D}" presName="rootComposite" presStyleCnt="0"/>
      <dgm:spPr/>
      <dgm:t>
        <a:bodyPr/>
        <a:lstStyle/>
        <a:p>
          <a:endParaRPr lang="en-US"/>
        </a:p>
      </dgm:t>
    </dgm:pt>
    <dgm:pt modelId="{0B8FDD06-870E-F841-8E8B-B5EDB8CA99C1}" type="pres">
      <dgm:prSet presAssocID="{B1A9F1B7-8520-4845-8E9F-A9EEE37B159D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9161D75-B57D-BD4A-887E-4B587A2835AD}" type="pres">
      <dgm:prSet presAssocID="{B1A9F1B7-8520-4845-8E9F-A9EEE37B159D}" presName="rootConnector" presStyleLbl="node2" presStyleIdx="2" presStyleCnt="5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  <dgm:t>
        <a:bodyPr/>
        <a:lstStyle/>
        <a:p>
          <a:endParaRPr lang="en-US"/>
        </a:p>
      </dgm:t>
    </dgm:pt>
    <dgm:pt modelId="{AEE8E5A1-C59A-1347-8C7C-C518B5A76F8B}" type="pres">
      <dgm:prSet presAssocID="{B1A9F1B7-8520-4845-8E9F-A9EEE37B159D}" presName="hierChild5" presStyleCnt="0"/>
      <dgm:spPr/>
      <dgm:t>
        <a:bodyPr/>
        <a:lstStyle/>
        <a:p>
          <a:endParaRPr lang="en-US"/>
        </a:p>
      </dgm:t>
    </dgm:pt>
    <dgm:pt modelId="{3E93D756-080A-A148-8614-18DD5DDA10BA}" type="pres">
      <dgm:prSet presAssocID="{B51B4DB2-6D86-E347-92BF-7E7C03F895F5}" presName="Name37" presStyleLbl="parChTrans1D2" presStyleIdx="3" presStyleCnt="5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DE4D979-57EF-E84F-B4EB-D7DEA80434C3}" type="pres">
      <dgm:prSet presAssocID="{01B8E08A-20BA-F341-BCA6-4A4F16385386}" presName="rootComposite" presStyleCnt="0"/>
      <dgm:spPr/>
      <dgm:t>
        <a:bodyPr/>
        <a:lstStyle/>
        <a:p>
          <a:endParaRPr lang="en-US"/>
        </a:p>
      </dgm:t>
    </dgm:pt>
    <dgm:pt modelId="{B7135F59-7947-C84B-BF99-E593D392B79E}" type="pres">
      <dgm:prSet presAssocID="{01B8E08A-20BA-F341-BCA6-4A4F16385386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8D6D9946-E1A7-D64F-B53A-5AD7C30E11C6}" type="pres">
      <dgm:prSet presAssocID="{01B8E08A-20BA-F341-BCA6-4A4F16385386}" presName="rootConnector" presStyleLbl="node2" presStyleIdx="3" presStyleCnt="5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  <dgm:t>
        <a:bodyPr/>
        <a:lstStyle/>
        <a:p>
          <a:endParaRPr lang="en-US"/>
        </a:p>
      </dgm:t>
    </dgm:pt>
    <dgm:pt modelId="{C9657D3A-8691-6148-B49D-E08EBACBB0D6}" type="pres">
      <dgm:prSet presAssocID="{01B8E08A-20BA-F341-BCA6-4A4F16385386}" presName="hierChild5" presStyleCnt="0"/>
      <dgm:spPr/>
      <dgm:t>
        <a:bodyPr/>
        <a:lstStyle/>
        <a:p>
          <a:endParaRPr lang="en-US"/>
        </a:p>
      </dgm:t>
    </dgm:pt>
    <dgm:pt modelId="{EE2B91E8-59E7-0648-A596-1EF123633B26}" type="pres">
      <dgm:prSet presAssocID="{62AFFB89-D4FB-B348-8305-D757D5F4535F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6C79CBF-6AFB-3F40-90FE-5FB2C37530AF}" type="pres">
      <dgm:prSet presAssocID="{35B6E622-76C1-7747-B505-4524AA00C83A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8B5AE5E-4ACF-164D-9689-5B16AFA1EB40}" type="pres">
      <dgm:prSet presAssocID="{35B6E622-76C1-7747-B505-4524AA00C83A}" presName="rootComposite" presStyleCnt="0"/>
      <dgm:spPr/>
      <dgm:t>
        <a:bodyPr/>
        <a:lstStyle/>
        <a:p>
          <a:endParaRPr lang="en-US"/>
        </a:p>
      </dgm:t>
    </dgm:pt>
    <dgm:pt modelId="{0ACBF541-3340-354F-8341-40C4D532C514}" type="pres">
      <dgm:prSet presAssocID="{35B6E622-76C1-7747-B505-4524AA00C83A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B6B19DEE-629E-AE4A-8F1C-16567B1C583F}" type="pres">
      <dgm:prSet presAssocID="{35B6E622-76C1-7747-B505-4524AA00C83A}" presName="rootConnector" presStyleLbl="node2" presStyleIdx="4" presStyleCnt="5"/>
      <dgm:spPr/>
      <dgm:t>
        <a:bodyPr/>
        <a:lstStyle/>
        <a:p>
          <a:endParaRPr lang="th-TH"/>
        </a:p>
      </dgm:t>
    </dgm:pt>
    <dgm:pt modelId="{72F13DDE-9702-E840-A1E3-CC744DDF5BF8}" type="pres">
      <dgm:prSet presAssocID="{35B6E622-76C1-7747-B505-4524AA00C83A}" presName="hierChild4" presStyleCnt="0"/>
      <dgm:spPr/>
      <dgm:t>
        <a:bodyPr/>
        <a:lstStyle/>
        <a:p>
          <a:endParaRPr lang="en-US"/>
        </a:p>
      </dgm:t>
    </dgm:pt>
    <dgm:pt modelId="{CC0A0920-5412-774F-A9F5-D999A300A163}" type="pres">
      <dgm:prSet presAssocID="{35B6E622-76C1-7747-B505-4524AA00C83A}" presName="hierChild5" presStyleCnt="0"/>
      <dgm:spPr/>
      <dgm:t>
        <a:bodyPr/>
        <a:lstStyle/>
        <a:p>
          <a:endParaRPr lang="en-US"/>
        </a:p>
      </dgm:t>
    </dgm:pt>
    <dgm:pt modelId="{AAAADE67-2EA3-0A42-B317-62D63D113AE9}" type="pres">
      <dgm:prSet presAssocID="{6EE05A38-0229-594A-B5DA-ACA36EE53AE4}" presName="hierChild3" presStyleCnt="0"/>
      <dgm:spPr/>
      <dgm:t>
        <a:bodyPr/>
        <a:lstStyle/>
        <a:p>
          <a:endParaRPr lang="en-US"/>
        </a:p>
      </dgm:t>
    </dgm:pt>
  </dgm:ptLst>
  <dgm:cxnLst>
    <dgm:cxn modelId="{8D3C8650-5CEF-4E09-9F09-F33168F0436F}" type="presOf" srcId="{B51B4DB2-6D86-E347-92BF-7E7C03F895F5}" destId="{3E93D756-080A-A148-8614-18DD5DDA10BA}" srcOrd="0" destOrd="0" presId="urn:microsoft.com/office/officeart/2005/8/layout/orgChart1"/>
    <dgm:cxn modelId="{915B0F2D-CD6F-44C0-9F3E-08F8F95FD626}" type="presOf" srcId="{6EE05A38-0229-594A-B5DA-ACA36EE53AE4}" destId="{4E1761C2-32B7-0F44-83EC-65FC980C6076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C3D6B057-DA57-498A-AA19-B684136DF9FF}" type="presOf" srcId="{62AFFB89-D4FB-B348-8305-D757D5F4535F}" destId="{EE2B91E8-59E7-0648-A596-1EF123633B26}" srcOrd="0" destOrd="0" presId="urn:microsoft.com/office/officeart/2005/8/layout/orgChart1"/>
    <dgm:cxn modelId="{6A591817-9FFE-4D8F-AB4D-77C0A8CBC22D}" type="presOf" srcId="{3A036BA4-0630-5743-94D1-F3261B8FB5DD}" destId="{6B712C6F-386A-AB46-846C-41628342EA99}" srcOrd="0" destOrd="0" presId="urn:microsoft.com/office/officeart/2005/8/layout/orgChart1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279F371D-2039-42DF-8A9D-B754BF8BF982}" type="presOf" srcId="{B1A9F1B7-8520-4845-8E9F-A9EEE37B159D}" destId="{0B8FDD06-870E-F841-8E8B-B5EDB8CA99C1}" srcOrd="0" destOrd="0" presId="urn:microsoft.com/office/officeart/2005/8/layout/orgChart1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D0C0BABC-3B0F-8C4E-B5C6-F4D6193D45DF}" srcId="{6EE05A38-0229-594A-B5DA-ACA36EE53AE4}" destId="{35B6E622-76C1-7747-B505-4524AA00C83A}" srcOrd="4" destOrd="0" parTransId="{62AFFB89-D4FB-B348-8305-D757D5F4535F}" sibTransId="{60CC5DA6-003D-164F-8F2A-F35D83081479}"/>
    <dgm:cxn modelId="{51807731-C125-4D60-976D-47B430B3244C}" type="presOf" srcId="{7F828427-68AC-3C46-975A-19C4101937A6}" destId="{D8291EF3-BFB8-BA41-AC71-20B50C93FB73}" srcOrd="0" destOrd="0" presId="urn:microsoft.com/office/officeart/2005/8/layout/orgChart1"/>
    <dgm:cxn modelId="{A11CB6F8-52C6-47B7-92EC-CEE0CF45A6D5}" type="presOf" srcId="{B1A9F1B7-8520-4845-8E9F-A9EEE37B159D}" destId="{69161D75-B57D-BD4A-887E-4B587A2835AD}" srcOrd="1" destOrd="0" presId="urn:microsoft.com/office/officeart/2005/8/layout/orgChart1"/>
    <dgm:cxn modelId="{D52F74EB-67A3-4598-9F0F-9E9967C1A3FB}" type="presOf" srcId="{01B8E08A-20BA-F341-BCA6-4A4F16385386}" destId="{8D6D9946-E1A7-D64F-B53A-5AD7C30E11C6}" srcOrd="1" destOrd="0" presId="urn:microsoft.com/office/officeart/2005/8/layout/orgChart1"/>
    <dgm:cxn modelId="{4392D885-6BD8-44ED-9492-71B283F11415}" type="presOf" srcId="{6E9BE435-5D6A-F84D-AE84-8738F6E363B8}" destId="{46CBF816-C8AE-2F4C-9B42-FB6157B5C054}" srcOrd="0" destOrd="0" presId="urn:microsoft.com/office/officeart/2005/8/layout/orgChart1"/>
    <dgm:cxn modelId="{B139BCC6-D0DE-4A10-9239-EF8D83DCBD41}" type="presOf" srcId="{01B8E08A-20BA-F341-BCA6-4A4F16385386}" destId="{B7135F59-7947-C84B-BF99-E593D392B79E}" srcOrd="0" destOrd="0" presId="urn:microsoft.com/office/officeart/2005/8/layout/orgChart1"/>
    <dgm:cxn modelId="{BD3ECBBF-581C-4F8A-88F3-93CCA9CF462C}" type="presOf" srcId="{7F828427-68AC-3C46-975A-19C4101937A6}" destId="{2E726AB9-8D30-8A4A-8DA0-7E80934FC61F}" srcOrd="1" destOrd="0" presId="urn:microsoft.com/office/officeart/2005/8/layout/orgChart1"/>
    <dgm:cxn modelId="{C50F677E-9346-489C-BC73-A9A1F03C6190}" type="presOf" srcId="{5D96DDF0-09B7-1E48-9B26-20794A7D87FE}" destId="{1CFFCEE3-D74E-5F4F-9693-C65404BBB421}" srcOrd="1" destOrd="0" presId="urn:microsoft.com/office/officeart/2005/8/layout/orgChart1"/>
    <dgm:cxn modelId="{BDF3797F-4BDA-45B5-ACB6-0C5D97E6FC35}" type="presOf" srcId="{E769AFF2-B15A-364A-9BD0-A971DEADFF07}" destId="{43FB14B1-AF43-6748-8D34-648688AFC380}" srcOrd="0" destOrd="0" presId="urn:microsoft.com/office/officeart/2005/8/layout/orgChart1"/>
    <dgm:cxn modelId="{B4065661-4E32-422F-B62E-32ED623DCD9A}" type="presOf" srcId="{F57E75AB-EA16-E042-AC7A-E21EAB615DBB}" destId="{CBF347BE-C9BE-A544-B792-AF89BED5BCC8}" srcOrd="0" destOrd="0" presId="urn:microsoft.com/office/officeart/2005/8/layout/orgChart1"/>
    <dgm:cxn modelId="{5259AE36-F72D-4F56-92F5-EA8B0C6113B9}" type="presOf" srcId="{35B6E622-76C1-7747-B505-4524AA00C83A}" destId="{0ACBF541-3340-354F-8341-40C4D532C514}" srcOrd="0" destOrd="0" presId="urn:microsoft.com/office/officeart/2005/8/layout/orgChart1"/>
    <dgm:cxn modelId="{700DBF9B-C402-4E4A-836C-3CE9C6753C52}" type="presOf" srcId="{6EE05A38-0229-594A-B5DA-ACA36EE53AE4}" destId="{05039289-B597-2B47-B4E7-15F18EAF4AFE}" srcOrd="1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C1B53AF9-8CD7-4503-A77C-145BD2B98A10}" type="presOf" srcId="{35B6E622-76C1-7747-B505-4524AA00C83A}" destId="{B6B19DEE-629E-AE4A-8F1C-16567B1C583F}" srcOrd="1" destOrd="0" presId="urn:microsoft.com/office/officeart/2005/8/layout/orgChart1"/>
    <dgm:cxn modelId="{D0091F87-09D9-42DC-B191-B0A135D055AF}" type="presOf" srcId="{5D96DDF0-09B7-1E48-9B26-20794A7D87FE}" destId="{6B4432E8-6B29-464B-AFBF-C13B93E4827D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4738657C-0C15-42F7-8833-CDE17904EE84}" type="presParOf" srcId="{46CBF816-C8AE-2F4C-9B42-FB6157B5C054}" destId="{5CECE87D-90D1-D743-9DDC-A1B96012FF22}" srcOrd="0" destOrd="0" presId="urn:microsoft.com/office/officeart/2005/8/layout/orgChart1"/>
    <dgm:cxn modelId="{81CDF606-36E0-435D-8062-13452EFEAEA6}" type="presParOf" srcId="{5CECE87D-90D1-D743-9DDC-A1B96012FF22}" destId="{37BBA25F-5DBA-2F40-83BA-631600075743}" srcOrd="0" destOrd="0" presId="urn:microsoft.com/office/officeart/2005/8/layout/orgChart1"/>
    <dgm:cxn modelId="{0BE8D29E-0EB1-41B6-BCD8-42546092D4DE}" type="presParOf" srcId="{37BBA25F-5DBA-2F40-83BA-631600075743}" destId="{4E1761C2-32B7-0F44-83EC-65FC980C6076}" srcOrd="0" destOrd="0" presId="urn:microsoft.com/office/officeart/2005/8/layout/orgChart1"/>
    <dgm:cxn modelId="{F96E904B-575C-4333-A19F-A1CC5D81A4F5}" type="presParOf" srcId="{37BBA25F-5DBA-2F40-83BA-631600075743}" destId="{05039289-B597-2B47-B4E7-15F18EAF4AFE}" srcOrd="1" destOrd="0" presId="urn:microsoft.com/office/officeart/2005/8/layout/orgChart1"/>
    <dgm:cxn modelId="{BFDB6651-6E80-4DD6-8984-BD3625D43586}" type="presParOf" srcId="{5CECE87D-90D1-D743-9DDC-A1B96012FF22}" destId="{34E8E1B6-DECC-4645-9DAD-B681C7DC30AC}" srcOrd="1" destOrd="0" presId="urn:microsoft.com/office/officeart/2005/8/layout/orgChart1"/>
    <dgm:cxn modelId="{D15BF061-C589-44F8-9BC7-1D797A1AD296}" type="presParOf" srcId="{34E8E1B6-DECC-4645-9DAD-B681C7DC30AC}" destId="{6B712C6F-386A-AB46-846C-41628342EA99}" srcOrd="0" destOrd="0" presId="urn:microsoft.com/office/officeart/2005/8/layout/orgChart1"/>
    <dgm:cxn modelId="{A80B4E5A-91B6-410D-91C1-344E516615CF}" type="presParOf" srcId="{34E8E1B6-DECC-4645-9DAD-B681C7DC30AC}" destId="{F466F789-C64A-5141-8A86-234FD89A2E6C}" srcOrd="1" destOrd="0" presId="urn:microsoft.com/office/officeart/2005/8/layout/orgChart1"/>
    <dgm:cxn modelId="{776018F5-741B-407A-9773-2AEBCEB158BF}" type="presParOf" srcId="{F466F789-C64A-5141-8A86-234FD89A2E6C}" destId="{1D25BB25-38DF-AF45-ABB3-B5F01341771A}" srcOrd="0" destOrd="0" presId="urn:microsoft.com/office/officeart/2005/8/layout/orgChart1"/>
    <dgm:cxn modelId="{15BCF4BF-6062-425E-8C34-2EDCCC4B2D0E}" type="presParOf" srcId="{1D25BB25-38DF-AF45-ABB3-B5F01341771A}" destId="{6B4432E8-6B29-464B-AFBF-C13B93E4827D}" srcOrd="0" destOrd="0" presId="urn:microsoft.com/office/officeart/2005/8/layout/orgChart1"/>
    <dgm:cxn modelId="{E0F7F2BD-EFEB-45EA-9EF0-34DCF1B98433}" type="presParOf" srcId="{1D25BB25-38DF-AF45-ABB3-B5F01341771A}" destId="{1CFFCEE3-D74E-5F4F-9693-C65404BBB421}" srcOrd="1" destOrd="0" presId="urn:microsoft.com/office/officeart/2005/8/layout/orgChart1"/>
    <dgm:cxn modelId="{B200B1D6-4AB5-4DA0-9D92-0A7BFBB6108A}" type="presParOf" srcId="{F466F789-C64A-5141-8A86-234FD89A2E6C}" destId="{52BDBBEF-2B99-7F45-94C8-6725542CA95C}" srcOrd="1" destOrd="0" presId="urn:microsoft.com/office/officeart/2005/8/layout/orgChart1"/>
    <dgm:cxn modelId="{CBF14BB8-CEE1-4C73-9DCF-EED04D33827B}" type="presParOf" srcId="{F466F789-C64A-5141-8A86-234FD89A2E6C}" destId="{C5446F65-22C4-F844-B67E-3466F2C8E0CD}" srcOrd="2" destOrd="0" presId="urn:microsoft.com/office/officeart/2005/8/layout/orgChart1"/>
    <dgm:cxn modelId="{1BCF0B57-084D-4F87-8081-8D1EB7F0E9AF}" type="presParOf" srcId="{34E8E1B6-DECC-4645-9DAD-B681C7DC30AC}" destId="{CBF347BE-C9BE-A544-B792-AF89BED5BCC8}" srcOrd="2" destOrd="0" presId="urn:microsoft.com/office/officeart/2005/8/layout/orgChart1"/>
    <dgm:cxn modelId="{79C9CC61-09CB-4188-93CF-B1A77DCA024B}" type="presParOf" srcId="{34E8E1B6-DECC-4645-9DAD-B681C7DC30AC}" destId="{F703D066-CC8F-0246-A92D-130EE2366A5D}" srcOrd="3" destOrd="0" presId="urn:microsoft.com/office/officeart/2005/8/layout/orgChart1"/>
    <dgm:cxn modelId="{1CC0C5CF-F4AC-4558-B7AC-A00B1DB5488F}" type="presParOf" srcId="{F703D066-CC8F-0246-A92D-130EE2366A5D}" destId="{CE264A3D-FB9C-DE41-BD83-3897C5C52B63}" srcOrd="0" destOrd="0" presId="urn:microsoft.com/office/officeart/2005/8/layout/orgChart1"/>
    <dgm:cxn modelId="{A603F4B5-7D34-4A30-BF50-825608566F61}" type="presParOf" srcId="{CE264A3D-FB9C-DE41-BD83-3897C5C52B63}" destId="{D8291EF3-BFB8-BA41-AC71-20B50C93FB73}" srcOrd="0" destOrd="0" presId="urn:microsoft.com/office/officeart/2005/8/layout/orgChart1"/>
    <dgm:cxn modelId="{39110183-276F-425B-A1E9-CBF022CC306A}" type="presParOf" srcId="{CE264A3D-FB9C-DE41-BD83-3897C5C52B63}" destId="{2E726AB9-8D30-8A4A-8DA0-7E80934FC61F}" srcOrd="1" destOrd="0" presId="urn:microsoft.com/office/officeart/2005/8/layout/orgChart1"/>
    <dgm:cxn modelId="{4FF36D97-A391-4D14-B17E-FE4F9EBAFB98}" type="presParOf" srcId="{F703D066-CC8F-0246-A92D-130EE2366A5D}" destId="{2AF2FF83-2EEB-BB45-B13B-30036915B8CF}" srcOrd="1" destOrd="0" presId="urn:microsoft.com/office/officeart/2005/8/layout/orgChart1"/>
    <dgm:cxn modelId="{D924C841-0583-4671-B321-7C6371CB92A3}" type="presParOf" srcId="{F703D066-CC8F-0246-A92D-130EE2366A5D}" destId="{F9104D6C-C239-7840-8976-FEC793F2D88C}" srcOrd="2" destOrd="0" presId="urn:microsoft.com/office/officeart/2005/8/layout/orgChart1"/>
    <dgm:cxn modelId="{0D97B1C2-D43B-4244-8412-F54AFB5DEFBE}" type="presParOf" srcId="{34E8E1B6-DECC-4645-9DAD-B681C7DC30AC}" destId="{43FB14B1-AF43-6748-8D34-648688AFC380}" srcOrd="4" destOrd="0" presId="urn:microsoft.com/office/officeart/2005/8/layout/orgChart1"/>
    <dgm:cxn modelId="{DADD528B-A4FC-4D29-9326-633B8BAD6E64}" type="presParOf" srcId="{34E8E1B6-DECC-4645-9DAD-B681C7DC30AC}" destId="{BB41403A-D551-6A4E-8A79-A36C5ACDA024}" srcOrd="5" destOrd="0" presId="urn:microsoft.com/office/officeart/2005/8/layout/orgChart1"/>
    <dgm:cxn modelId="{D30E845C-54A3-4095-A926-F8CC4401E106}" type="presParOf" srcId="{BB41403A-D551-6A4E-8A79-A36C5ACDA024}" destId="{80C8240D-6EC4-5C46-A272-4C30D627AD79}" srcOrd="0" destOrd="0" presId="urn:microsoft.com/office/officeart/2005/8/layout/orgChart1"/>
    <dgm:cxn modelId="{3B336B8D-D160-403C-B6FB-1AD3AEE5157A}" type="presParOf" srcId="{80C8240D-6EC4-5C46-A272-4C30D627AD79}" destId="{0B8FDD06-870E-F841-8E8B-B5EDB8CA99C1}" srcOrd="0" destOrd="0" presId="urn:microsoft.com/office/officeart/2005/8/layout/orgChart1"/>
    <dgm:cxn modelId="{DF949F0D-63BD-43C6-88E9-FFBA3367537D}" type="presParOf" srcId="{80C8240D-6EC4-5C46-A272-4C30D627AD79}" destId="{69161D75-B57D-BD4A-887E-4B587A2835AD}" srcOrd="1" destOrd="0" presId="urn:microsoft.com/office/officeart/2005/8/layout/orgChart1"/>
    <dgm:cxn modelId="{238E2BCA-3A13-4D0E-A23E-09C51CFCE20F}" type="presParOf" srcId="{BB41403A-D551-6A4E-8A79-A36C5ACDA024}" destId="{A37952FC-0A03-0B45-80A1-8269EA8B3510}" srcOrd="1" destOrd="0" presId="urn:microsoft.com/office/officeart/2005/8/layout/orgChart1"/>
    <dgm:cxn modelId="{E450889F-E451-448F-BF7B-A27697F377FB}" type="presParOf" srcId="{BB41403A-D551-6A4E-8A79-A36C5ACDA024}" destId="{AEE8E5A1-C59A-1347-8C7C-C518B5A76F8B}" srcOrd="2" destOrd="0" presId="urn:microsoft.com/office/officeart/2005/8/layout/orgChart1"/>
    <dgm:cxn modelId="{C617BCBA-F21D-4FA8-BA62-0ECAE7A932E4}" type="presParOf" srcId="{34E8E1B6-DECC-4645-9DAD-B681C7DC30AC}" destId="{3E93D756-080A-A148-8614-18DD5DDA10BA}" srcOrd="6" destOrd="0" presId="urn:microsoft.com/office/officeart/2005/8/layout/orgChart1"/>
    <dgm:cxn modelId="{FCBBC3EB-5FE3-4433-97B1-A4483D48E123}" type="presParOf" srcId="{34E8E1B6-DECC-4645-9DAD-B681C7DC30AC}" destId="{7A8E9822-DAD1-CA47-8F27-AE8F27F35712}" srcOrd="7" destOrd="0" presId="urn:microsoft.com/office/officeart/2005/8/layout/orgChart1"/>
    <dgm:cxn modelId="{4002E7CE-5A65-4815-9053-1090E2F393BC}" type="presParOf" srcId="{7A8E9822-DAD1-CA47-8F27-AE8F27F35712}" destId="{8DE4D979-57EF-E84F-B4EB-D7DEA80434C3}" srcOrd="0" destOrd="0" presId="urn:microsoft.com/office/officeart/2005/8/layout/orgChart1"/>
    <dgm:cxn modelId="{7D53AC52-8ED2-4069-BB75-15CEA8CD1FE9}" type="presParOf" srcId="{8DE4D979-57EF-E84F-B4EB-D7DEA80434C3}" destId="{B7135F59-7947-C84B-BF99-E593D392B79E}" srcOrd="0" destOrd="0" presId="urn:microsoft.com/office/officeart/2005/8/layout/orgChart1"/>
    <dgm:cxn modelId="{168D22C6-644B-47D7-BBE1-1F9E300120B7}" type="presParOf" srcId="{8DE4D979-57EF-E84F-B4EB-D7DEA80434C3}" destId="{8D6D9946-E1A7-D64F-B53A-5AD7C30E11C6}" srcOrd="1" destOrd="0" presId="urn:microsoft.com/office/officeart/2005/8/layout/orgChart1"/>
    <dgm:cxn modelId="{B8B26BBB-7619-4E14-9E33-19D7A3672746}" type="presParOf" srcId="{7A8E9822-DAD1-CA47-8F27-AE8F27F35712}" destId="{8C7B3466-2381-4A48-9872-F785E48552B3}" srcOrd="1" destOrd="0" presId="urn:microsoft.com/office/officeart/2005/8/layout/orgChart1"/>
    <dgm:cxn modelId="{6FC7C481-42D2-4EBC-9B18-BD9BDF5B6056}" type="presParOf" srcId="{7A8E9822-DAD1-CA47-8F27-AE8F27F35712}" destId="{C9657D3A-8691-6148-B49D-E08EBACBB0D6}" srcOrd="2" destOrd="0" presId="urn:microsoft.com/office/officeart/2005/8/layout/orgChart1"/>
    <dgm:cxn modelId="{0F072854-DFA4-4479-AA27-2FDDD44D1D8E}" type="presParOf" srcId="{34E8E1B6-DECC-4645-9DAD-B681C7DC30AC}" destId="{EE2B91E8-59E7-0648-A596-1EF123633B26}" srcOrd="8" destOrd="0" presId="urn:microsoft.com/office/officeart/2005/8/layout/orgChart1"/>
    <dgm:cxn modelId="{CEF37B77-F14C-4050-A9D1-4FAC4465B3EB}" type="presParOf" srcId="{34E8E1B6-DECC-4645-9DAD-B681C7DC30AC}" destId="{56C79CBF-6AFB-3F40-90FE-5FB2C37530AF}" srcOrd="9" destOrd="0" presId="urn:microsoft.com/office/officeart/2005/8/layout/orgChart1"/>
    <dgm:cxn modelId="{7F33FA76-A070-4747-A009-94F00AB420AF}" type="presParOf" srcId="{56C79CBF-6AFB-3F40-90FE-5FB2C37530AF}" destId="{18B5AE5E-4ACF-164D-9689-5B16AFA1EB40}" srcOrd="0" destOrd="0" presId="urn:microsoft.com/office/officeart/2005/8/layout/orgChart1"/>
    <dgm:cxn modelId="{06D13A74-01D2-4BCB-B225-8E8AC1F7560F}" type="presParOf" srcId="{18B5AE5E-4ACF-164D-9689-5B16AFA1EB40}" destId="{0ACBF541-3340-354F-8341-40C4D532C514}" srcOrd="0" destOrd="0" presId="urn:microsoft.com/office/officeart/2005/8/layout/orgChart1"/>
    <dgm:cxn modelId="{603A2E06-BB13-471F-9AAE-B813CF08BCC0}" type="presParOf" srcId="{18B5AE5E-4ACF-164D-9689-5B16AFA1EB40}" destId="{B6B19DEE-629E-AE4A-8F1C-16567B1C583F}" srcOrd="1" destOrd="0" presId="urn:microsoft.com/office/officeart/2005/8/layout/orgChart1"/>
    <dgm:cxn modelId="{9EA8BDBD-F6A3-4393-B208-6EE808ED7EE9}" type="presParOf" srcId="{56C79CBF-6AFB-3F40-90FE-5FB2C37530AF}" destId="{72F13DDE-9702-E840-A1E3-CC744DDF5BF8}" srcOrd="1" destOrd="0" presId="urn:microsoft.com/office/officeart/2005/8/layout/orgChart1"/>
    <dgm:cxn modelId="{F17DA80E-1721-4C57-B95A-D365B8F6D8DA}" type="presParOf" srcId="{56C79CBF-6AFB-3F40-90FE-5FB2C37530AF}" destId="{CC0A0920-5412-774F-A9F5-D999A300A163}" srcOrd="2" destOrd="0" presId="urn:microsoft.com/office/officeart/2005/8/layout/orgChart1"/>
    <dgm:cxn modelId="{E8583A12-5E78-44E3-94F9-BAB3254D97D5}" type="presParOf" srcId="{5CECE87D-90D1-D743-9DDC-A1B96012FF22}" destId="{AAAADE67-2EA3-0A42-B317-62D63D113AE9}" srcOrd="2" destOrd="0" presId="urn:microsoft.com/office/officeart/2005/8/layout/orgChart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shampoo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Cheap price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7F828427-68AC-3C46-975A-19C4101937A6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Mass market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F57E75AB-EA16-E042-AC7A-E21EAB615DBB}" type="parTrans" cxnId="{D768C80C-BC7F-2B4D-8CAF-CEE966548A56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7E65957C-5D3F-F941-8C46-C42A5A5AA6CF}" type="sibTrans" cxnId="{D768C80C-BC7F-2B4D-8CAF-CEE966548A56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B1A9F1B7-8520-4845-8E9F-A9EEE37B159D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Premium price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E769AFF2-B15A-364A-9BD0-A971DEADFF07}" type="parTrans" cxnId="{411FAFCC-F033-174E-8FBC-11F1FD265B16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8BD4BE25-2B05-F348-867A-081FFE591255}" type="sibTrans" cxnId="{411FAFCC-F033-174E-8FBC-11F1FD265B16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01B8E08A-20BA-F341-BCA6-4A4F16385386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Top end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B51B4DB2-6D86-E347-92BF-7E7C03F895F5}" type="parTrans" cxnId="{3366988B-3580-B042-85C6-875632BE43F3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5CDCAEB1-9125-B544-903F-9CEA4BD3B284}" type="sibTrans" cxnId="{3366988B-3580-B042-85C6-875632BE43F3}">
      <dgm:prSet/>
      <dgm:spPr/>
      <dgm:t>
        <a:bodyPr/>
        <a:lstStyle/>
        <a:p>
          <a:endParaRPr lang="en-US" sz="1400">
            <a:latin typeface="Calibri Light" panose="020F0302020204030204" pitchFamily="34" charset="0"/>
          </a:endParaRPr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</dgm:pt>
    <dgm:pt modelId="{37BBA25F-5DBA-2F40-83BA-631600075743}" type="pres">
      <dgm:prSet presAssocID="{6EE05A38-0229-594A-B5DA-ACA36EE53AE4}" presName="rootComposite1" presStyleCnt="0"/>
      <dgm:spPr/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</dgm:pt>
    <dgm:pt modelId="{6B712C6F-386A-AB46-846C-41628342EA99}" type="pres">
      <dgm:prSet presAssocID="{3A036BA4-0630-5743-94D1-F3261B8FB5DD}" presName="Name37" presStyleLbl="parChTrans1D2" presStyleIdx="0" presStyleCnt="4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</dgm:pt>
    <dgm:pt modelId="{1D25BB25-38DF-AF45-ABB3-B5F01341771A}" type="pres">
      <dgm:prSet presAssocID="{5D96DDF0-09B7-1E48-9B26-20794A7D87FE}" presName="rootComposite" presStyleCnt="0"/>
      <dgm:spPr/>
    </dgm:pt>
    <dgm:pt modelId="{6B4432E8-6B29-464B-AFBF-C13B93E4827D}" type="pres">
      <dgm:prSet presAssocID="{5D96DDF0-09B7-1E48-9B26-20794A7D87FE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4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</dgm:pt>
    <dgm:pt modelId="{C5446F65-22C4-F844-B67E-3466F2C8E0CD}" type="pres">
      <dgm:prSet presAssocID="{5D96DDF0-09B7-1E48-9B26-20794A7D87FE}" presName="hierChild5" presStyleCnt="0"/>
      <dgm:spPr/>
    </dgm:pt>
    <dgm:pt modelId="{CBF347BE-C9BE-A544-B792-AF89BED5BCC8}" type="pres">
      <dgm:prSet presAssocID="{F57E75AB-EA16-E042-AC7A-E21EAB615DBB}" presName="Name37" presStyleLbl="parChTrans1D2" presStyleIdx="1" presStyleCnt="4"/>
      <dgm:spPr/>
      <dgm:t>
        <a:bodyPr/>
        <a:lstStyle/>
        <a:p>
          <a:endParaRPr lang="th-TH"/>
        </a:p>
      </dgm:t>
    </dgm:pt>
    <dgm:pt modelId="{F703D066-CC8F-0246-A92D-130EE2366A5D}" type="pres">
      <dgm:prSet presAssocID="{7F828427-68AC-3C46-975A-19C4101937A6}" presName="hierRoot2" presStyleCnt="0">
        <dgm:presLayoutVars>
          <dgm:hierBranch val="init"/>
        </dgm:presLayoutVars>
      </dgm:prSet>
      <dgm:spPr/>
    </dgm:pt>
    <dgm:pt modelId="{CE264A3D-FB9C-DE41-BD83-3897C5C52B63}" type="pres">
      <dgm:prSet presAssocID="{7F828427-68AC-3C46-975A-19C4101937A6}" presName="rootComposite" presStyleCnt="0"/>
      <dgm:spPr/>
    </dgm:pt>
    <dgm:pt modelId="{D8291EF3-BFB8-BA41-AC71-20B50C93FB73}" type="pres">
      <dgm:prSet presAssocID="{7F828427-68AC-3C46-975A-19C4101937A6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726AB9-8D30-8A4A-8DA0-7E80934FC61F}" type="pres">
      <dgm:prSet presAssocID="{7F828427-68AC-3C46-975A-19C4101937A6}" presName="rootConnector" presStyleLbl="node2" presStyleIdx="1" presStyleCnt="4"/>
      <dgm:spPr/>
      <dgm:t>
        <a:bodyPr/>
        <a:lstStyle/>
        <a:p>
          <a:endParaRPr lang="th-TH"/>
        </a:p>
      </dgm:t>
    </dgm:pt>
    <dgm:pt modelId="{2AF2FF83-2EEB-BB45-B13B-30036915B8CF}" type="pres">
      <dgm:prSet presAssocID="{7F828427-68AC-3C46-975A-19C4101937A6}" presName="hierChild4" presStyleCnt="0"/>
      <dgm:spPr/>
    </dgm:pt>
    <dgm:pt modelId="{F9104D6C-C239-7840-8976-FEC793F2D88C}" type="pres">
      <dgm:prSet presAssocID="{7F828427-68AC-3C46-975A-19C4101937A6}" presName="hierChild5" presStyleCnt="0"/>
      <dgm:spPr/>
    </dgm:pt>
    <dgm:pt modelId="{43FB14B1-AF43-6748-8D34-648688AFC380}" type="pres">
      <dgm:prSet presAssocID="{E769AFF2-B15A-364A-9BD0-A971DEADFF07}" presName="Name37" presStyleLbl="parChTrans1D2" presStyleIdx="2" presStyleCnt="4"/>
      <dgm:spPr/>
      <dgm:t>
        <a:bodyPr/>
        <a:lstStyle/>
        <a:p>
          <a:endParaRPr lang="th-TH"/>
        </a:p>
      </dgm:t>
    </dgm:pt>
    <dgm:pt modelId="{BB41403A-D551-6A4E-8A79-A36C5ACDA024}" type="pres">
      <dgm:prSet presAssocID="{B1A9F1B7-8520-4845-8E9F-A9EEE37B159D}" presName="hierRoot2" presStyleCnt="0">
        <dgm:presLayoutVars>
          <dgm:hierBranch val="init"/>
        </dgm:presLayoutVars>
      </dgm:prSet>
      <dgm:spPr/>
    </dgm:pt>
    <dgm:pt modelId="{80C8240D-6EC4-5C46-A272-4C30D627AD79}" type="pres">
      <dgm:prSet presAssocID="{B1A9F1B7-8520-4845-8E9F-A9EEE37B159D}" presName="rootComposite" presStyleCnt="0"/>
      <dgm:spPr/>
    </dgm:pt>
    <dgm:pt modelId="{0B8FDD06-870E-F841-8E8B-B5EDB8CA99C1}" type="pres">
      <dgm:prSet presAssocID="{B1A9F1B7-8520-4845-8E9F-A9EEE37B159D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9161D75-B57D-BD4A-887E-4B587A2835AD}" type="pres">
      <dgm:prSet presAssocID="{B1A9F1B7-8520-4845-8E9F-A9EEE37B159D}" presName="rootConnector" presStyleLbl="node2" presStyleIdx="2" presStyleCnt="4"/>
      <dgm:spPr/>
      <dgm:t>
        <a:bodyPr/>
        <a:lstStyle/>
        <a:p>
          <a:endParaRPr lang="th-TH"/>
        </a:p>
      </dgm:t>
    </dgm:pt>
    <dgm:pt modelId="{A37952FC-0A03-0B45-80A1-8269EA8B3510}" type="pres">
      <dgm:prSet presAssocID="{B1A9F1B7-8520-4845-8E9F-A9EEE37B159D}" presName="hierChild4" presStyleCnt="0"/>
      <dgm:spPr/>
    </dgm:pt>
    <dgm:pt modelId="{AEE8E5A1-C59A-1347-8C7C-C518B5A76F8B}" type="pres">
      <dgm:prSet presAssocID="{B1A9F1B7-8520-4845-8E9F-A9EEE37B159D}" presName="hierChild5" presStyleCnt="0"/>
      <dgm:spPr/>
    </dgm:pt>
    <dgm:pt modelId="{3E93D756-080A-A148-8614-18DD5DDA10BA}" type="pres">
      <dgm:prSet presAssocID="{B51B4DB2-6D86-E347-92BF-7E7C03F895F5}" presName="Name37" presStyleLbl="parChTrans1D2" presStyleIdx="3" presStyleCnt="4"/>
      <dgm:spPr/>
      <dgm:t>
        <a:bodyPr/>
        <a:lstStyle/>
        <a:p>
          <a:endParaRPr lang="th-TH"/>
        </a:p>
      </dgm:t>
    </dgm:pt>
    <dgm:pt modelId="{7A8E9822-DAD1-CA47-8F27-AE8F27F35712}" type="pres">
      <dgm:prSet presAssocID="{01B8E08A-20BA-F341-BCA6-4A4F16385386}" presName="hierRoot2" presStyleCnt="0">
        <dgm:presLayoutVars>
          <dgm:hierBranch val="init"/>
        </dgm:presLayoutVars>
      </dgm:prSet>
      <dgm:spPr/>
    </dgm:pt>
    <dgm:pt modelId="{8DE4D979-57EF-E84F-B4EB-D7DEA80434C3}" type="pres">
      <dgm:prSet presAssocID="{01B8E08A-20BA-F341-BCA6-4A4F16385386}" presName="rootComposite" presStyleCnt="0"/>
      <dgm:spPr/>
    </dgm:pt>
    <dgm:pt modelId="{B7135F59-7947-C84B-BF99-E593D392B79E}" type="pres">
      <dgm:prSet presAssocID="{01B8E08A-20BA-F341-BCA6-4A4F16385386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D6D9946-E1A7-D64F-B53A-5AD7C30E11C6}" type="pres">
      <dgm:prSet presAssocID="{01B8E08A-20BA-F341-BCA6-4A4F16385386}" presName="rootConnector" presStyleLbl="node2" presStyleIdx="3" presStyleCnt="4"/>
      <dgm:spPr/>
      <dgm:t>
        <a:bodyPr/>
        <a:lstStyle/>
        <a:p>
          <a:endParaRPr lang="th-TH"/>
        </a:p>
      </dgm:t>
    </dgm:pt>
    <dgm:pt modelId="{8C7B3466-2381-4A48-9872-F785E48552B3}" type="pres">
      <dgm:prSet presAssocID="{01B8E08A-20BA-F341-BCA6-4A4F16385386}" presName="hierChild4" presStyleCnt="0"/>
      <dgm:spPr/>
    </dgm:pt>
    <dgm:pt modelId="{C9657D3A-8691-6148-B49D-E08EBACBB0D6}" type="pres">
      <dgm:prSet presAssocID="{01B8E08A-20BA-F341-BCA6-4A4F16385386}" presName="hierChild5" presStyleCnt="0"/>
      <dgm:spPr/>
    </dgm:pt>
    <dgm:pt modelId="{AAAADE67-2EA3-0A42-B317-62D63D113AE9}" type="pres">
      <dgm:prSet presAssocID="{6EE05A38-0229-594A-B5DA-ACA36EE53AE4}" presName="hierChild3" presStyleCnt="0"/>
      <dgm:spPr/>
    </dgm:pt>
  </dgm:ptLst>
  <dgm:cxnLst>
    <dgm:cxn modelId="{02172FD0-26EA-4E42-AB49-7251EF012EDE}" type="presOf" srcId="{6EE05A38-0229-594A-B5DA-ACA36EE53AE4}" destId="{4E1761C2-32B7-0F44-83EC-65FC980C6076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B8790FBB-729F-4AB5-B840-EFBDBD3899E6}" type="presOf" srcId="{B51B4DB2-6D86-E347-92BF-7E7C03F895F5}" destId="{3E93D756-080A-A148-8614-18DD5DDA10BA}" srcOrd="0" destOrd="0" presId="urn:microsoft.com/office/officeart/2005/8/layout/orgChart1"/>
    <dgm:cxn modelId="{86A830FE-2D49-45D3-AE63-97008049987B}" type="presOf" srcId="{01B8E08A-20BA-F341-BCA6-4A4F16385386}" destId="{B7135F59-7947-C84B-BF99-E593D392B79E}" srcOrd="0" destOrd="0" presId="urn:microsoft.com/office/officeart/2005/8/layout/orgChart1"/>
    <dgm:cxn modelId="{019DD4A8-1797-44C1-8A0B-17604998A9A9}" type="presOf" srcId="{5D96DDF0-09B7-1E48-9B26-20794A7D87FE}" destId="{1CFFCEE3-D74E-5F4F-9693-C65404BBB421}" srcOrd="1" destOrd="0" presId="urn:microsoft.com/office/officeart/2005/8/layout/orgChart1"/>
    <dgm:cxn modelId="{411FAFCC-F033-174E-8FBC-11F1FD265B16}" srcId="{6EE05A38-0229-594A-B5DA-ACA36EE53AE4}" destId="{B1A9F1B7-8520-4845-8E9F-A9EEE37B159D}" srcOrd="2" destOrd="0" parTransId="{E769AFF2-B15A-364A-9BD0-A971DEADFF07}" sibTransId="{8BD4BE25-2B05-F348-867A-081FFE591255}"/>
    <dgm:cxn modelId="{D768C80C-BC7F-2B4D-8CAF-CEE966548A56}" srcId="{6EE05A38-0229-594A-B5DA-ACA36EE53AE4}" destId="{7F828427-68AC-3C46-975A-19C4101937A6}" srcOrd="1" destOrd="0" parTransId="{F57E75AB-EA16-E042-AC7A-E21EAB615DBB}" sibTransId="{7E65957C-5D3F-F941-8C46-C42A5A5AA6CF}"/>
    <dgm:cxn modelId="{AD6048F1-AC8C-4B78-B844-BC06CD113419}" type="presOf" srcId="{F57E75AB-EA16-E042-AC7A-E21EAB615DBB}" destId="{CBF347BE-C9BE-A544-B792-AF89BED5BCC8}" srcOrd="0" destOrd="0" presId="urn:microsoft.com/office/officeart/2005/8/layout/orgChart1"/>
    <dgm:cxn modelId="{3F3B7DC9-937C-4285-903E-33C89969B13E}" type="presOf" srcId="{E769AFF2-B15A-364A-9BD0-A971DEADFF07}" destId="{43FB14B1-AF43-6748-8D34-648688AFC380}" srcOrd="0" destOrd="0" presId="urn:microsoft.com/office/officeart/2005/8/layout/orgChart1"/>
    <dgm:cxn modelId="{59ED1006-07EC-41F2-844D-5AAE174ACF75}" type="presOf" srcId="{B1A9F1B7-8520-4845-8E9F-A9EEE37B159D}" destId="{69161D75-B57D-BD4A-887E-4B587A2835AD}" srcOrd="1" destOrd="0" presId="urn:microsoft.com/office/officeart/2005/8/layout/orgChart1"/>
    <dgm:cxn modelId="{EFA446DC-9DFF-47F6-9D4C-511AC2E56CC2}" type="presOf" srcId="{01B8E08A-20BA-F341-BCA6-4A4F16385386}" destId="{8D6D9946-E1A7-D64F-B53A-5AD7C30E11C6}" srcOrd="1" destOrd="0" presId="urn:microsoft.com/office/officeart/2005/8/layout/orgChart1"/>
    <dgm:cxn modelId="{2B753FFA-D05F-4A95-8C3A-93EF6C876E05}" type="presOf" srcId="{7F828427-68AC-3C46-975A-19C4101937A6}" destId="{2E726AB9-8D30-8A4A-8DA0-7E80934FC61F}" srcOrd="1" destOrd="0" presId="urn:microsoft.com/office/officeart/2005/8/layout/orgChart1"/>
    <dgm:cxn modelId="{5025EBB3-CC06-4BCB-A811-2786B1DD99E5}" type="presOf" srcId="{B1A9F1B7-8520-4845-8E9F-A9EEE37B159D}" destId="{0B8FDD06-870E-F841-8E8B-B5EDB8CA99C1}" srcOrd="0" destOrd="0" presId="urn:microsoft.com/office/officeart/2005/8/layout/orgChart1"/>
    <dgm:cxn modelId="{A99B047B-A79A-4CC4-9832-E42EE8AD20C8}" type="presOf" srcId="{3A036BA4-0630-5743-94D1-F3261B8FB5DD}" destId="{6B712C6F-386A-AB46-846C-41628342EA99}" srcOrd="0" destOrd="0" presId="urn:microsoft.com/office/officeart/2005/8/layout/orgChart1"/>
    <dgm:cxn modelId="{41E4E5A7-B13E-480B-BA5C-BEFF9C844B05}" type="presOf" srcId="{6E9BE435-5D6A-F84D-AE84-8738F6E363B8}" destId="{46CBF816-C8AE-2F4C-9B42-FB6157B5C054}" srcOrd="0" destOrd="0" presId="urn:microsoft.com/office/officeart/2005/8/layout/orgChart1"/>
    <dgm:cxn modelId="{9F7252AD-2D30-4E8F-9C7C-AA1A3F9D6846}" type="presOf" srcId="{6EE05A38-0229-594A-B5DA-ACA36EE53AE4}" destId="{05039289-B597-2B47-B4E7-15F18EAF4AFE}" srcOrd="1" destOrd="0" presId="urn:microsoft.com/office/officeart/2005/8/layout/orgChart1"/>
    <dgm:cxn modelId="{A4AD7886-19D2-4F0B-80D3-FF2D5DDECC82}" type="presOf" srcId="{5D96DDF0-09B7-1E48-9B26-20794A7D87FE}" destId="{6B4432E8-6B29-464B-AFBF-C13B93E4827D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C36B3973-27E6-4C0D-8E4A-7067887790C3}" type="presOf" srcId="{7F828427-68AC-3C46-975A-19C4101937A6}" destId="{D8291EF3-BFB8-BA41-AC71-20B50C93FB73}" srcOrd="0" destOrd="0" presId="urn:microsoft.com/office/officeart/2005/8/layout/orgChart1"/>
    <dgm:cxn modelId="{3366988B-3580-B042-85C6-875632BE43F3}" srcId="{6EE05A38-0229-594A-B5DA-ACA36EE53AE4}" destId="{01B8E08A-20BA-F341-BCA6-4A4F16385386}" srcOrd="3" destOrd="0" parTransId="{B51B4DB2-6D86-E347-92BF-7E7C03F895F5}" sibTransId="{5CDCAEB1-9125-B544-903F-9CEA4BD3B284}"/>
    <dgm:cxn modelId="{4681CB1B-EEC4-49AD-B6BF-80C3671EDF94}" type="presParOf" srcId="{46CBF816-C8AE-2F4C-9B42-FB6157B5C054}" destId="{5CECE87D-90D1-D743-9DDC-A1B96012FF22}" srcOrd="0" destOrd="0" presId="urn:microsoft.com/office/officeart/2005/8/layout/orgChart1"/>
    <dgm:cxn modelId="{DB12C0AC-553A-451E-8150-A25991B454B3}" type="presParOf" srcId="{5CECE87D-90D1-D743-9DDC-A1B96012FF22}" destId="{37BBA25F-5DBA-2F40-83BA-631600075743}" srcOrd="0" destOrd="0" presId="urn:microsoft.com/office/officeart/2005/8/layout/orgChart1"/>
    <dgm:cxn modelId="{D41C2C35-7E79-413F-B2CD-0607C7B371C7}" type="presParOf" srcId="{37BBA25F-5DBA-2F40-83BA-631600075743}" destId="{4E1761C2-32B7-0F44-83EC-65FC980C6076}" srcOrd="0" destOrd="0" presId="urn:microsoft.com/office/officeart/2005/8/layout/orgChart1"/>
    <dgm:cxn modelId="{0932DBA3-25B3-4041-9C95-834DF6EEBA72}" type="presParOf" srcId="{37BBA25F-5DBA-2F40-83BA-631600075743}" destId="{05039289-B597-2B47-B4E7-15F18EAF4AFE}" srcOrd="1" destOrd="0" presId="urn:microsoft.com/office/officeart/2005/8/layout/orgChart1"/>
    <dgm:cxn modelId="{9193FF67-D01B-4AC9-84EB-A3F102081665}" type="presParOf" srcId="{5CECE87D-90D1-D743-9DDC-A1B96012FF22}" destId="{34E8E1B6-DECC-4645-9DAD-B681C7DC30AC}" srcOrd="1" destOrd="0" presId="urn:microsoft.com/office/officeart/2005/8/layout/orgChart1"/>
    <dgm:cxn modelId="{9D247CEC-FB27-4AA4-B2E3-BB6FFA07D750}" type="presParOf" srcId="{34E8E1B6-DECC-4645-9DAD-B681C7DC30AC}" destId="{6B712C6F-386A-AB46-846C-41628342EA99}" srcOrd="0" destOrd="0" presId="urn:microsoft.com/office/officeart/2005/8/layout/orgChart1"/>
    <dgm:cxn modelId="{9E18926B-93E4-4C90-A714-FCAA3BE4F5A5}" type="presParOf" srcId="{34E8E1B6-DECC-4645-9DAD-B681C7DC30AC}" destId="{F466F789-C64A-5141-8A86-234FD89A2E6C}" srcOrd="1" destOrd="0" presId="urn:microsoft.com/office/officeart/2005/8/layout/orgChart1"/>
    <dgm:cxn modelId="{C07A6970-B8A9-47E8-9FC5-2D0662526478}" type="presParOf" srcId="{F466F789-C64A-5141-8A86-234FD89A2E6C}" destId="{1D25BB25-38DF-AF45-ABB3-B5F01341771A}" srcOrd="0" destOrd="0" presId="urn:microsoft.com/office/officeart/2005/8/layout/orgChart1"/>
    <dgm:cxn modelId="{65C71853-34C0-42B5-9DCE-31A98F52745F}" type="presParOf" srcId="{1D25BB25-38DF-AF45-ABB3-B5F01341771A}" destId="{6B4432E8-6B29-464B-AFBF-C13B93E4827D}" srcOrd="0" destOrd="0" presId="urn:microsoft.com/office/officeart/2005/8/layout/orgChart1"/>
    <dgm:cxn modelId="{7DBD0991-4363-4E90-B354-A3C1B82F9386}" type="presParOf" srcId="{1D25BB25-38DF-AF45-ABB3-B5F01341771A}" destId="{1CFFCEE3-D74E-5F4F-9693-C65404BBB421}" srcOrd="1" destOrd="0" presId="urn:microsoft.com/office/officeart/2005/8/layout/orgChart1"/>
    <dgm:cxn modelId="{F569C8E2-9D85-4111-95F0-9FE1CEA43ADA}" type="presParOf" srcId="{F466F789-C64A-5141-8A86-234FD89A2E6C}" destId="{52BDBBEF-2B99-7F45-94C8-6725542CA95C}" srcOrd="1" destOrd="0" presId="urn:microsoft.com/office/officeart/2005/8/layout/orgChart1"/>
    <dgm:cxn modelId="{F207BBCA-0FE7-49EA-842D-E86B21E910F2}" type="presParOf" srcId="{F466F789-C64A-5141-8A86-234FD89A2E6C}" destId="{C5446F65-22C4-F844-B67E-3466F2C8E0CD}" srcOrd="2" destOrd="0" presId="urn:microsoft.com/office/officeart/2005/8/layout/orgChart1"/>
    <dgm:cxn modelId="{06FDD60B-9D92-4105-AA32-F46782F85A9A}" type="presParOf" srcId="{34E8E1B6-DECC-4645-9DAD-B681C7DC30AC}" destId="{CBF347BE-C9BE-A544-B792-AF89BED5BCC8}" srcOrd="2" destOrd="0" presId="urn:microsoft.com/office/officeart/2005/8/layout/orgChart1"/>
    <dgm:cxn modelId="{E2CE28C2-71A4-449D-8078-FB36112C2CBB}" type="presParOf" srcId="{34E8E1B6-DECC-4645-9DAD-B681C7DC30AC}" destId="{F703D066-CC8F-0246-A92D-130EE2366A5D}" srcOrd="3" destOrd="0" presId="urn:microsoft.com/office/officeart/2005/8/layout/orgChart1"/>
    <dgm:cxn modelId="{03333C28-39E1-45CB-91CA-B503AD1173B8}" type="presParOf" srcId="{F703D066-CC8F-0246-A92D-130EE2366A5D}" destId="{CE264A3D-FB9C-DE41-BD83-3897C5C52B63}" srcOrd="0" destOrd="0" presId="urn:microsoft.com/office/officeart/2005/8/layout/orgChart1"/>
    <dgm:cxn modelId="{75670B99-FC2C-43D9-99F3-D588DE2A5252}" type="presParOf" srcId="{CE264A3D-FB9C-DE41-BD83-3897C5C52B63}" destId="{D8291EF3-BFB8-BA41-AC71-20B50C93FB73}" srcOrd="0" destOrd="0" presId="urn:microsoft.com/office/officeart/2005/8/layout/orgChart1"/>
    <dgm:cxn modelId="{682FF1F1-E95B-4DD5-B392-794D0AC6F520}" type="presParOf" srcId="{CE264A3D-FB9C-DE41-BD83-3897C5C52B63}" destId="{2E726AB9-8D30-8A4A-8DA0-7E80934FC61F}" srcOrd="1" destOrd="0" presId="urn:microsoft.com/office/officeart/2005/8/layout/orgChart1"/>
    <dgm:cxn modelId="{05A3263F-B652-4F45-9125-DDC1EDAB4EAF}" type="presParOf" srcId="{F703D066-CC8F-0246-A92D-130EE2366A5D}" destId="{2AF2FF83-2EEB-BB45-B13B-30036915B8CF}" srcOrd="1" destOrd="0" presId="urn:microsoft.com/office/officeart/2005/8/layout/orgChart1"/>
    <dgm:cxn modelId="{6B0ABBE3-C792-4CBD-819B-4F941A2D902E}" type="presParOf" srcId="{F703D066-CC8F-0246-A92D-130EE2366A5D}" destId="{F9104D6C-C239-7840-8976-FEC793F2D88C}" srcOrd="2" destOrd="0" presId="urn:microsoft.com/office/officeart/2005/8/layout/orgChart1"/>
    <dgm:cxn modelId="{EBE35801-207E-4C39-86DC-E64C51D47E52}" type="presParOf" srcId="{34E8E1B6-DECC-4645-9DAD-B681C7DC30AC}" destId="{43FB14B1-AF43-6748-8D34-648688AFC380}" srcOrd="4" destOrd="0" presId="urn:microsoft.com/office/officeart/2005/8/layout/orgChart1"/>
    <dgm:cxn modelId="{7D108712-E75A-49D7-87C1-E6E7853B1A4E}" type="presParOf" srcId="{34E8E1B6-DECC-4645-9DAD-B681C7DC30AC}" destId="{BB41403A-D551-6A4E-8A79-A36C5ACDA024}" srcOrd="5" destOrd="0" presId="urn:microsoft.com/office/officeart/2005/8/layout/orgChart1"/>
    <dgm:cxn modelId="{8A17D1A9-1276-4DF1-BA6F-E58E4E409FA5}" type="presParOf" srcId="{BB41403A-D551-6A4E-8A79-A36C5ACDA024}" destId="{80C8240D-6EC4-5C46-A272-4C30D627AD79}" srcOrd="0" destOrd="0" presId="urn:microsoft.com/office/officeart/2005/8/layout/orgChart1"/>
    <dgm:cxn modelId="{EC091319-F203-4A72-ACCC-105B1B575DF0}" type="presParOf" srcId="{80C8240D-6EC4-5C46-A272-4C30D627AD79}" destId="{0B8FDD06-870E-F841-8E8B-B5EDB8CA99C1}" srcOrd="0" destOrd="0" presId="urn:microsoft.com/office/officeart/2005/8/layout/orgChart1"/>
    <dgm:cxn modelId="{C88B632C-67A3-44A4-88E4-F58AD494818D}" type="presParOf" srcId="{80C8240D-6EC4-5C46-A272-4C30D627AD79}" destId="{69161D75-B57D-BD4A-887E-4B587A2835AD}" srcOrd="1" destOrd="0" presId="urn:microsoft.com/office/officeart/2005/8/layout/orgChart1"/>
    <dgm:cxn modelId="{DB01261D-8487-4896-8085-7AD78C289E0B}" type="presParOf" srcId="{BB41403A-D551-6A4E-8A79-A36C5ACDA024}" destId="{A37952FC-0A03-0B45-80A1-8269EA8B3510}" srcOrd="1" destOrd="0" presId="urn:microsoft.com/office/officeart/2005/8/layout/orgChart1"/>
    <dgm:cxn modelId="{DDA7E3B1-7330-4FDD-BF66-1F00E920E19D}" type="presParOf" srcId="{BB41403A-D551-6A4E-8A79-A36C5ACDA024}" destId="{AEE8E5A1-C59A-1347-8C7C-C518B5A76F8B}" srcOrd="2" destOrd="0" presId="urn:microsoft.com/office/officeart/2005/8/layout/orgChart1"/>
    <dgm:cxn modelId="{74C21E6E-1BB8-4456-8A15-A093DA63DC78}" type="presParOf" srcId="{34E8E1B6-DECC-4645-9DAD-B681C7DC30AC}" destId="{3E93D756-080A-A148-8614-18DD5DDA10BA}" srcOrd="6" destOrd="0" presId="urn:microsoft.com/office/officeart/2005/8/layout/orgChart1"/>
    <dgm:cxn modelId="{8EFAF317-B14B-4F8C-93D9-49079C78E65F}" type="presParOf" srcId="{34E8E1B6-DECC-4645-9DAD-B681C7DC30AC}" destId="{7A8E9822-DAD1-CA47-8F27-AE8F27F35712}" srcOrd="7" destOrd="0" presId="urn:microsoft.com/office/officeart/2005/8/layout/orgChart1"/>
    <dgm:cxn modelId="{B07D1B74-01E0-447C-8A4F-6A31B294EF5B}" type="presParOf" srcId="{7A8E9822-DAD1-CA47-8F27-AE8F27F35712}" destId="{8DE4D979-57EF-E84F-B4EB-D7DEA80434C3}" srcOrd="0" destOrd="0" presId="urn:microsoft.com/office/officeart/2005/8/layout/orgChart1"/>
    <dgm:cxn modelId="{055AE074-EA07-4BA6-847C-E62540E27FA1}" type="presParOf" srcId="{8DE4D979-57EF-E84F-B4EB-D7DEA80434C3}" destId="{B7135F59-7947-C84B-BF99-E593D392B79E}" srcOrd="0" destOrd="0" presId="urn:microsoft.com/office/officeart/2005/8/layout/orgChart1"/>
    <dgm:cxn modelId="{6B360A6F-81F4-4478-B0E9-E32DDBBB7168}" type="presParOf" srcId="{8DE4D979-57EF-E84F-B4EB-D7DEA80434C3}" destId="{8D6D9946-E1A7-D64F-B53A-5AD7C30E11C6}" srcOrd="1" destOrd="0" presId="urn:microsoft.com/office/officeart/2005/8/layout/orgChart1"/>
    <dgm:cxn modelId="{2D0469E9-9DB0-4E0F-B580-6DEDF21D6203}" type="presParOf" srcId="{7A8E9822-DAD1-CA47-8F27-AE8F27F35712}" destId="{8C7B3466-2381-4A48-9872-F785E48552B3}" srcOrd="1" destOrd="0" presId="urn:microsoft.com/office/officeart/2005/8/layout/orgChart1"/>
    <dgm:cxn modelId="{EAC6CB22-3A00-4B0E-B861-B714440227CB}" type="presParOf" srcId="{7A8E9822-DAD1-CA47-8F27-AE8F27F35712}" destId="{C9657D3A-8691-6148-B49D-E08EBACBB0D6}" srcOrd="2" destOrd="0" presId="urn:microsoft.com/office/officeart/2005/8/layout/orgChart1"/>
    <dgm:cxn modelId="{C51DC477-55B2-4DE2-95C9-EF8D3ED4D794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9BE435-5D6A-F84D-AE84-8738F6E363B8}" type="doc">
      <dgm:prSet loTypeId="urn:microsoft.com/office/officeart/2005/8/layout/orgChart1" loCatId="" qsTypeId="urn:microsoft.com/office/officeart/2005/8/quickstyle/simple4" qsCatId="simple" csTypeId="urn:microsoft.com/office/officeart/2005/8/colors/accent6_2" csCatId="accent6" phldr="1"/>
      <dgm:spPr/>
      <dgm:t>
        <a:bodyPr/>
        <a:lstStyle/>
        <a:p>
          <a:endParaRPr lang="en-US"/>
        </a:p>
      </dgm:t>
    </dgm:pt>
    <dgm:pt modelId="{6EE05A38-0229-594A-B5DA-ACA36EE53AE4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shampoo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DCEE3EFE-E275-6B47-8A96-1F98C30FFEDF}" type="parTrans" cxnId="{3C29B262-0860-3E4C-8CFC-C0EE31C36549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74AE4CC7-7065-8F4B-A475-5F6A7DF18B6A}" type="sibTrans" cxnId="{3C29B262-0860-3E4C-8CFC-C0EE31C36549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5D96DDF0-09B7-1E48-9B26-20794A7D87FE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Local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3A036BA4-0630-5743-94D1-F3261B8FB5DD}" type="parTrans" cxnId="{C18B8547-F2A4-C340-8BFC-A0C16D86971D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D5683335-5289-1B40-8A7A-B5D6C86AE33C}" type="sibTrans" cxnId="{C18B8547-F2A4-C340-8BFC-A0C16D86971D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DA0B9014-7CD7-2A40-BE9D-9B78EEA1A820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Mass market brands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C864D5BC-4A71-434B-916B-1F3F7EA14879}" type="parTrans" cxnId="{F28715D1-BC59-D944-8E1D-FD9FB31AA7C0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17EC3A28-4F63-FB46-9489-2F9733BB13AD}" type="sibTrans" cxnId="{F28715D1-BC59-D944-8E1D-FD9FB31AA7C0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619C82B8-9959-524C-97C0-0D96B4A243E2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Salon brands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F76F8CB4-434A-6B48-8D09-423175D351C3}" type="parTrans" cxnId="{B54D7418-3936-9B46-A72A-F104416C1953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7C678BE3-CCDA-BE4C-986B-466A65693E67}" type="sibTrans" cxnId="{B54D7418-3936-9B46-A72A-F104416C1953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C289AF45-8077-9F44-BB5C-7D6D28228C1A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Retailers private labels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8A1A1F8D-A5D9-3D48-A5F6-580128D38FF3}" type="parTrans" cxnId="{74A31359-EB89-DF4B-988F-F7DFF8926916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2A41FA3F-AB28-D54B-AD1E-5C0C1C4AD519}" type="sibTrans" cxnId="{74A31359-EB89-DF4B-988F-F7DFF8926916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C5D24A1C-1B6C-A549-B7F6-1E297AAC49B5}">
      <dgm:prSet phldrT="[Text]" custT="1"/>
      <dgm:spPr/>
      <dgm:t>
        <a:bodyPr/>
        <a:lstStyle/>
        <a:p>
          <a:r>
            <a:rPr lang="en-US" sz="1400" dirty="0" smtClean="0">
              <a:latin typeface="Calibri Light" panose="020F0302020204030204" pitchFamily="34" charset="0"/>
            </a:rPr>
            <a:t>International top end</a:t>
          </a:r>
          <a:endParaRPr lang="en-US" sz="1400" dirty="0">
            <a:latin typeface="Calibri Light" panose="020F0302020204030204" pitchFamily="34" charset="0"/>
          </a:endParaRPr>
        </a:p>
      </dgm:t>
    </dgm:pt>
    <dgm:pt modelId="{68329BEE-1757-5548-829E-CF13CA0E8CCB}" type="parTrans" cxnId="{EC46487E-0D16-DB47-89E3-1818DC62A11B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33FDE21F-31FB-9B47-A020-78C8D0DED6BD}" type="sibTrans" cxnId="{EC46487E-0D16-DB47-89E3-1818DC62A11B}">
      <dgm:prSet/>
      <dgm:spPr/>
      <dgm:t>
        <a:bodyPr/>
        <a:lstStyle/>
        <a:p>
          <a:endParaRPr lang="en-US" sz="2000">
            <a:latin typeface="Calibri Light" panose="020F0302020204030204" pitchFamily="34" charset="0"/>
          </a:endParaRPr>
        </a:p>
      </dgm:t>
    </dgm:pt>
    <dgm:pt modelId="{46CBF816-C8AE-2F4C-9B42-FB6157B5C054}" type="pres">
      <dgm:prSet presAssocID="{6E9BE435-5D6A-F84D-AE84-8738F6E363B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CECE87D-90D1-D743-9DDC-A1B96012FF22}" type="pres">
      <dgm:prSet presAssocID="{6EE05A38-0229-594A-B5DA-ACA36EE53AE4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37BBA25F-5DBA-2F40-83BA-631600075743}" type="pres">
      <dgm:prSet presAssocID="{6EE05A38-0229-594A-B5DA-ACA36EE53AE4}" presName="rootComposite1" presStyleCnt="0"/>
      <dgm:spPr/>
      <dgm:t>
        <a:bodyPr/>
        <a:lstStyle/>
        <a:p>
          <a:endParaRPr lang="en-US"/>
        </a:p>
      </dgm:t>
    </dgm:pt>
    <dgm:pt modelId="{4E1761C2-32B7-0F44-83EC-65FC980C6076}" type="pres">
      <dgm:prSet presAssocID="{6EE05A38-0229-594A-B5DA-ACA36EE53AE4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05039289-B597-2B47-B4E7-15F18EAF4AFE}" type="pres">
      <dgm:prSet presAssocID="{6EE05A38-0229-594A-B5DA-ACA36EE53AE4}" presName="rootConnector1" presStyleLbl="node1" presStyleIdx="0" presStyleCnt="0"/>
      <dgm:spPr/>
      <dgm:t>
        <a:bodyPr/>
        <a:lstStyle/>
        <a:p>
          <a:endParaRPr lang="th-TH"/>
        </a:p>
      </dgm:t>
    </dgm:pt>
    <dgm:pt modelId="{34E8E1B6-DECC-4645-9DAD-B681C7DC30AC}" type="pres">
      <dgm:prSet presAssocID="{6EE05A38-0229-594A-B5DA-ACA36EE53AE4}" presName="hierChild2" presStyleCnt="0"/>
      <dgm:spPr/>
      <dgm:t>
        <a:bodyPr/>
        <a:lstStyle/>
        <a:p>
          <a:endParaRPr lang="en-US"/>
        </a:p>
      </dgm:t>
    </dgm:pt>
    <dgm:pt modelId="{6B712C6F-386A-AB46-846C-41628342EA99}" type="pres">
      <dgm:prSet presAssocID="{3A036BA4-0630-5743-94D1-F3261B8FB5DD}" presName="Name37" presStyleLbl="parChTrans1D2" presStyleIdx="0" presStyleCnt="5"/>
      <dgm:spPr/>
      <dgm:t>
        <a:bodyPr/>
        <a:lstStyle/>
        <a:p>
          <a:endParaRPr lang="th-TH"/>
        </a:p>
      </dgm:t>
    </dgm:pt>
    <dgm:pt modelId="{F466F789-C64A-5141-8A86-234FD89A2E6C}" type="pres">
      <dgm:prSet presAssocID="{5D96DDF0-09B7-1E48-9B26-20794A7D87FE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D25BB25-38DF-AF45-ABB3-B5F01341771A}" type="pres">
      <dgm:prSet presAssocID="{5D96DDF0-09B7-1E48-9B26-20794A7D87FE}" presName="rootComposite" presStyleCnt="0"/>
      <dgm:spPr/>
      <dgm:t>
        <a:bodyPr/>
        <a:lstStyle/>
        <a:p>
          <a:endParaRPr lang="en-US"/>
        </a:p>
      </dgm:t>
    </dgm:pt>
    <dgm:pt modelId="{6B4432E8-6B29-464B-AFBF-C13B93E4827D}" type="pres">
      <dgm:prSet presAssocID="{5D96DDF0-09B7-1E48-9B26-20794A7D87FE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CFFCEE3-D74E-5F4F-9693-C65404BBB421}" type="pres">
      <dgm:prSet presAssocID="{5D96DDF0-09B7-1E48-9B26-20794A7D87FE}" presName="rootConnector" presStyleLbl="node2" presStyleIdx="0" presStyleCnt="5"/>
      <dgm:spPr/>
      <dgm:t>
        <a:bodyPr/>
        <a:lstStyle/>
        <a:p>
          <a:endParaRPr lang="th-TH"/>
        </a:p>
      </dgm:t>
    </dgm:pt>
    <dgm:pt modelId="{52BDBBEF-2B99-7F45-94C8-6725542CA95C}" type="pres">
      <dgm:prSet presAssocID="{5D96DDF0-09B7-1E48-9B26-20794A7D87FE}" presName="hierChild4" presStyleCnt="0"/>
      <dgm:spPr/>
      <dgm:t>
        <a:bodyPr/>
        <a:lstStyle/>
        <a:p>
          <a:endParaRPr lang="en-US"/>
        </a:p>
      </dgm:t>
    </dgm:pt>
    <dgm:pt modelId="{C5446F65-22C4-F844-B67E-3466F2C8E0CD}" type="pres">
      <dgm:prSet presAssocID="{5D96DDF0-09B7-1E48-9B26-20794A7D87FE}" presName="hierChild5" presStyleCnt="0"/>
      <dgm:spPr/>
      <dgm:t>
        <a:bodyPr/>
        <a:lstStyle/>
        <a:p>
          <a:endParaRPr lang="en-US"/>
        </a:p>
      </dgm:t>
    </dgm:pt>
    <dgm:pt modelId="{89B875B0-1B5A-E84C-8EDB-2FE8910B37CD}" type="pres">
      <dgm:prSet presAssocID="{8A1A1F8D-A5D9-3D48-A5F6-580128D38FF3}" presName="Name37" presStyleLbl="parChTrans1D2" presStyleIdx="1" presStyleCnt="5"/>
      <dgm:spPr/>
      <dgm:t>
        <a:bodyPr/>
        <a:lstStyle/>
        <a:p>
          <a:endParaRPr lang="th-TH"/>
        </a:p>
      </dgm:t>
    </dgm:pt>
    <dgm:pt modelId="{48BAFBC9-7CE9-6045-B1E5-6C2E9B1BCD8C}" type="pres">
      <dgm:prSet presAssocID="{C289AF45-8077-9F44-BB5C-7D6D28228C1A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AA0C9CF-2B17-B04B-B388-BB3855FCBFA3}" type="pres">
      <dgm:prSet presAssocID="{C289AF45-8077-9F44-BB5C-7D6D28228C1A}" presName="rootComposite" presStyleCnt="0"/>
      <dgm:spPr/>
      <dgm:t>
        <a:bodyPr/>
        <a:lstStyle/>
        <a:p>
          <a:endParaRPr lang="en-US"/>
        </a:p>
      </dgm:t>
    </dgm:pt>
    <dgm:pt modelId="{FF592DDB-62E2-1042-A0D8-24490A33C2B6}" type="pres">
      <dgm:prSet presAssocID="{C289AF45-8077-9F44-BB5C-7D6D28228C1A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2076DD-DFDE-B84B-9780-423E0DAFFF36}" type="pres">
      <dgm:prSet presAssocID="{C289AF45-8077-9F44-BB5C-7D6D28228C1A}" presName="rootConnector" presStyleLbl="node2" presStyleIdx="1" presStyleCnt="5"/>
      <dgm:spPr/>
      <dgm:t>
        <a:bodyPr/>
        <a:lstStyle/>
        <a:p>
          <a:endParaRPr lang="th-TH"/>
        </a:p>
      </dgm:t>
    </dgm:pt>
    <dgm:pt modelId="{3D3F6B04-F7A4-524F-923C-B36A24B97785}" type="pres">
      <dgm:prSet presAssocID="{C289AF45-8077-9F44-BB5C-7D6D28228C1A}" presName="hierChild4" presStyleCnt="0"/>
      <dgm:spPr/>
      <dgm:t>
        <a:bodyPr/>
        <a:lstStyle/>
        <a:p>
          <a:endParaRPr lang="en-US"/>
        </a:p>
      </dgm:t>
    </dgm:pt>
    <dgm:pt modelId="{3ECA7D70-A374-AD4E-B073-0A1A255C41BA}" type="pres">
      <dgm:prSet presAssocID="{C289AF45-8077-9F44-BB5C-7D6D28228C1A}" presName="hierChild5" presStyleCnt="0"/>
      <dgm:spPr/>
      <dgm:t>
        <a:bodyPr/>
        <a:lstStyle/>
        <a:p>
          <a:endParaRPr lang="en-US"/>
        </a:p>
      </dgm:t>
    </dgm:pt>
    <dgm:pt modelId="{EEB8AEFE-DE26-8643-B82D-73440BB5367C}" type="pres">
      <dgm:prSet presAssocID="{C864D5BC-4A71-434B-916B-1F3F7EA14879}" presName="Name37" presStyleLbl="parChTrans1D2" presStyleIdx="2" presStyleCnt="5"/>
      <dgm:spPr/>
      <dgm:t>
        <a:bodyPr/>
        <a:lstStyle/>
        <a:p>
          <a:endParaRPr lang="th-TH"/>
        </a:p>
      </dgm:t>
    </dgm:pt>
    <dgm:pt modelId="{A2723C1C-B096-AF48-A8A6-C15301BD58D1}" type="pres">
      <dgm:prSet presAssocID="{DA0B9014-7CD7-2A40-BE9D-9B78EEA1A820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C18BA3F2-B8DD-244A-8ED6-3EE1674BC0DE}" type="pres">
      <dgm:prSet presAssocID="{DA0B9014-7CD7-2A40-BE9D-9B78EEA1A820}" presName="rootComposite" presStyleCnt="0"/>
      <dgm:spPr/>
      <dgm:t>
        <a:bodyPr/>
        <a:lstStyle/>
        <a:p>
          <a:endParaRPr lang="en-US"/>
        </a:p>
      </dgm:t>
    </dgm:pt>
    <dgm:pt modelId="{2F920B7B-B14C-324F-8449-238E9DA6FF8F}" type="pres">
      <dgm:prSet presAssocID="{DA0B9014-7CD7-2A40-BE9D-9B78EEA1A820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C56C7B84-2762-474C-87FA-91B619FD6021}" type="pres">
      <dgm:prSet presAssocID="{DA0B9014-7CD7-2A40-BE9D-9B78EEA1A820}" presName="rootConnector" presStyleLbl="node2" presStyleIdx="2" presStyleCnt="5"/>
      <dgm:spPr/>
      <dgm:t>
        <a:bodyPr/>
        <a:lstStyle/>
        <a:p>
          <a:endParaRPr lang="th-TH"/>
        </a:p>
      </dgm:t>
    </dgm:pt>
    <dgm:pt modelId="{35C90A91-F396-1F47-82E1-D324D40458B4}" type="pres">
      <dgm:prSet presAssocID="{DA0B9014-7CD7-2A40-BE9D-9B78EEA1A820}" presName="hierChild4" presStyleCnt="0"/>
      <dgm:spPr/>
      <dgm:t>
        <a:bodyPr/>
        <a:lstStyle/>
        <a:p>
          <a:endParaRPr lang="en-US"/>
        </a:p>
      </dgm:t>
    </dgm:pt>
    <dgm:pt modelId="{90B632C0-6368-0044-8704-EE1952F660D7}" type="pres">
      <dgm:prSet presAssocID="{DA0B9014-7CD7-2A40-BE9D-9B78EEA1A820}" presName="hierChild5" presStyleCnt="0"/>
      <dgm:spPr/>
      <dgm:t>
        <a:bodyPr/>
        <a:lstStyle/>
        <a:p>
          <a:endParaRPr lang="en-US"/>
        </a:p>
      </dgm:t>
    </dgm:pt>
    <dgm:pt modelId="{B21B1A99-3309-CA49-A2D4-CAF0811CE6D2}" type="pres">
      <dgm:prSet presAssocID="{F76F8CB4-434A-6B48-8D09-423175D351C3}" presName="Name37" presStyleLbl="parChTrans1D2" presStyleIdx="3" presStyleCnt="5"/>
      <dgm:spPr/>
      <dgm:t>
        <a:bodyPr/>
        <a:lstStyle/>
        <a:p>
          <a:endParaRPr lang="th-TH"/>
        </a:p>
      </dgm:t>
    </dgm:pt>
    <dgm:pt modelId="{4371DF20-2678-C349-B39D-D34549318E12}" type="pres">
      <dgm:prSet presAssocID="{619C82B8-9959-524C-97C0-0D96B4A243E2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F49CBD55-8D7C-C840-BCC4-A3A47CF80043}" type="pres">
      <dgm:prSet presAssocID="{619C82B8-9959-524C-97C0-0D96B4A243E2}" presName="rootComposite" presStyleCnt="0"/>
      <dgm:spPr/>
      <dgm:t>
        <a:bodyPr/>
        <a:lstStyle/>
        <a:p>
          <a:endParaRPr lang="en-US"/>
        </a:p>
      </dgm:t>
    </dgm:pt>
    <dgm:pt modelId="{F8513C87-783D-7043-A54A-935EB2CB8A00}" type="pres">
      <dgm:prSet presAssocID="{619C82B8-9959-524C-97C0-0D96B4A243E2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DBC4337-CBCE-A24A-BE6D-CB601A05ABDD}" type="pres">
      <dgm:prSet presAssocID="{619C82B8-9959-524C-97C0-0D96B4A243E2}" presName="rootConnector" presStyleLbl="node2" presStyleIdx="3" presStyleCnt="5"/>
      <dgm:spPr/>
      <dgm:t>
        <a:bodyPr/>
        <a:lstStyle/>
        <a:p>
          <a:endParaRPr lang="th-TH"/>
        </a:p>
      </dgm:t>
    </dgm:pt>
    <dgm:pt modelId="{4640F057-6DAE-F643-B198-E77C323C6A1F}" type="pres">
      <dgm:prSet presAssocID="{619C82B8-9959-524C-97C0-0D96B4A243E2}" presName="hierChild4" presStyleCnt="0"/>
      <dgm:spPr/>
      <dgm:t>
        <a:bodyPr/>
        <a:lstStyle/>
        <a:p>
          <a:endParaRPr lang="en-US"/>
        </a:p>
      </dgm:t>
    </dgm:pt>
    <dgm:pt modelId="{A6595838-08CA-0943-BFEE-8A04C7B81B92}" type="pres">
      <dgm:prSet presAssocID="{619C82B8-9959-524C-97C0-0D96B4A243E2}" presName="hierChild5" presStyleCnt="0"/>
      <dgm:spPr/>
      <dgm:t>
        <a:bodyPr/>
        <a:lstStyle/>
        <a:p>
          <a:endParaRPr lang="en-US"/>
        </a:p>
      </dgm:t>
    </dgm:pt>
    <dgm:pt modelId="{BF7879A9-ECE4-0A46-921A-77FD5D2EDADE}" type="pres">
      <dgm:prSet presAssocID="{68329BEE-1757-5548-829E-CF13CA0E8CCB}" presName="Name37" presStyleLbl="parChTrans1D2" presStyleIdx="4" presStyleCnt="5"/>
      <dgm:spPr/>
      <dgm:t>
        <a:bodyPr/>
        <a:lstStyle/>
        <a:p>
          <a:endParaRPr lang="th-TH"/>
        </a:p>
      </dgm:t>
    </dgm:pt>
    <dgm:pt modelId="{57306FB6-4F3D-8942-AF15-0EF543545ED3}" type="pres">
      <dgm:prSet presAssocID="{C5D24A1C-1B6C-A549-B7F6-1E297AAC49B5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D118173F-BAC0-AF43-B732-9EA311B10068}" type="pres">
      <dgm:prSet presAssocID="{C5D24A1C-1B6C-A549-B7F6-1E297AAC49B5}" presName="rootComposite" presStyleCnt="0"/>
      <dgm:spPr/>
      <dgm:t>
        <a:bodyPr/>
        <a:lstStyle/>
        <a:p>
          <a:endParaRPr lang="en-US"/>
        </a:p>
      </dgm:t>
    </dgm:pt>
    <dgm:pt modelId="{FC10174D-E3D0-4A46-BA2D-384F7B9C94E5}" type="pres">
      <dgm:prSet presAssocID="{C5D24A1C-1B6C-A549-B7F6-1E297AAC49B5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9CE6F2-059E-6A42-B290-273082AF92F5}" type="pres">
      <dgm:prSet presAssocID="{C5D24A1C-1B6C-A549-B7F6-1E297AAC49B5}" presName="rootConnector" presStyleLbl="node2" presStyleIdx="4" presStyleCnt="5"/>
      <dgm:spPr/>
      <dgm:t>
        <a:bodyPr/>
        <a:lstStyle/>
        <a:p>
          <a:endParaRPr lang="th-TH"/>
        </a:p>
      </dgm:t>
    </dgm:pt>
    <dgm:pt modelId="{58A90B6B-38B0-7643-BF67-286173339CAE}" type="pres">
      <dgm:prSet presAssocID="{C5D24A1C-1B6C-A549-B7F6-1E297AAC49B5}" presName="hierChild4" presStyleCnt="0"/>
      <dgm:spPr/>
      <dgm:t>
        <a:bodyPr/>
        <a:lstStyle/>
        <a:p>
          <a:endParaRPr lang="en-US"/>
        </a:p>
      </dgm:t>
    </dgm:pt>
    <dgm:pt modelId="{57D39E3D-E890-B744-9876-F63B61F23984}" type="pres">
      <dgm:prSet presAssocID="{C5D24A1C-1B6C-A549-B7F6-1E297AAC49B5}" presName="hierChild5" presStyleCnt="0"/>
      <dgm:spPr/>
      <dgm:t>
        <a:bodyPr/>
        <a:lstStyle/>
        <a:p>
          <a:endParaRPr lang="en-US"/>
        </a:p>
      </dgm:t>
    </dgm:pt>
    <dgm:pt modelId="{AAAADE67-2EA3-0A42-B317-62D63D113AE9}" type="pres">
      <dgm:prSet presAssocID="{6EE05A38-0229-594A-B5DA-ACA36EE53AE4}" presName="hierChild3" presStyleCnt="0"/>
      <dgm:spPr/>
      <dgm:t>
        <a:bodyPr/>
        <a:lstStyle/>
        <a:p>
          <a:endParaRPr lang="en-US"/>
        </a:p>
      </dgm:t>
    </dgm:pt>
  </dgm:ptLst>
  <dgm:cxnLst>
    <dgm:cxn modelId="{F28715D1-BC59-D944-8E1D-FD9FB31AA7C0}" srcId="{6EE05A38-0229-594A-B5DA-ACA36EE53AE4}" destId="{DA0B9014-7CD7-2A40-BE9D-9B78EEA1A820}" srcOrd="2" destOrd="0" parTransId="{C864D5BC-4A71-434B-916B-1F3F7EA14879}" sibTransId="{17EC3A28-4F63-FB46-9489-2F9733BB13AD}"/>
    <dgm:cxn modelId="{1FF736BA-EFC2-4E3F-B4CE-D93BE0999A40}" type="presOf" srcId="{C864D5BC-4A71-434B-916B-1F3F7EA14879}" destId="{EEB8AEFE-DE26-8643-B82D-73440BB5367C}" srcOrd="0" destOrd="0" presId="urn:microsoft.com/office/officeart/2005/8/layout/orgChart1"/>
    <dgm:cxn modelId="{C18B8547-F2A4-C340-8BFC-A0C16D86971D}" srcId="{6EE05A38-0229-594A-B5DA-ACA36EE53AE4}" destId="{5D96DDF0-09B7-1E48-9B26-20794A7D87FE}" srcOrd="0" destOrd="0" parTransId="{3A036BA4-0630-5743-94D1-F3261B8FB5DD}" sibTransId="{D5683335-5289-1B40-8A7A-B5D6C86AE33C}"/>
    <dgm:cxn modelId="{EC46487E-0D16-DB47-89E3-1818DC62A11B}" srcId="{6EE05A38-0229-594A-B5DA-ACA36EE53AE4}" destId="{C5D24A1C-1B6C-A549-B7F6-1E297AAC49B5}" srcOrd="4" destOrd="0" parTransId="{68329BEE-1757-5548-829E-CF13CA0E8CCB}" sibTransId="{33FDE21F-31FB-9B47-A020-78C8D0DED6BD}"/>
    <dgm:cxn modelId="{4CCF85C5-C9AE-402C-A769-9F33502EC373}" type="presOf" srcId="{C5D24A1C-1B6C-A549-B7F6-1E297AAC49B5}" destId="{FC10174D-E3D0-4A46-BA2D-384F7B9C94E5}" srcOrd="0" destOrd="0" presId="urn:microsoft.com/office/officeart/2005/8/layout/orgChart1"/>
    <dgm:cxn modelId="{30F44306-8E04-40A6-9CF6-D2B2F91954BE}" type="presOf" srcId="{6EE05A38-0229-594A-B5DA-ACA36EE53AE4}" destId="{4E1761C2-32B7-0F44-83EC-65FC980C6076}" srcOrd="0" destOrd="0" presId="urn:microsoft.com/office/officeart/2005/8/layout/orgChart1"/>
    <dgm:cxn modelId="{EFA41328-6903-497D-8B9C-4A5260429BFD}" type="presOf" srcId="{619C82B8-9959-524C-97C0-0D96B4A243E2}" destId="{F8513C87-783D-7043-A54A-935EB2CB8A00}" srcOrd="0" destOrd="0" presId="urn:microsoft.com/office/officeart/2005/8/layout/orgChart1"/>
    <dgm:cxn modelId="{C4F6668C-1C11-421E-A52A-5A90D99E6D16}" type="presOf" srcId="{6E9BE435-5D6A-F84D-AE84-8738F6E363B8}" destId="{46CBF816-C8AE-2F4C-9B42-FB6157B5C054}" srcOrd="0" destOrd="0" presId="urn:microsoft.com/office/officeart/2005/8/layout/orgChart1"/>
    <dgm:cxn modelId="{91BF765B-C2CD-4633-B25B-A768CDB654BD}" type="presOf" srcId="{C289AF45-8077-9F44-BB5C-7D6D28228C1A}" destId="{BD2076DD-DFDE-B84B-9780-423E0DAFFF36}" srcOrd="1" destOrd="0" presId="urn:microsoft.com/office/officeart/2005/8/layout/orgChart1"/>
    <dgm:cxn modelId="{B1A2D1EC-8D7E-460A-9DB9-7AA5F93DB5A0}" type="presOf" srcId="{C289AF45-8077-9F44-BB5C-7D6D28228C1A}" destId="{FF592DDB-62E2-1042-A0D8-24490A33C2B6}" srcOrd="0" destOrd="0" presId="urn:microsoft.com/office/officeart/2005/8/layout/orgChart1"/>
    <dgm:cxn modelId="{3A61A8DE-A835-4AE9-B2FC-30876774DF9E}" type="presOf" srcId="{DA0B9014-7CD7-2A40-BE9D-9B78EEA1A820}" destId="{2F920B7B-B14C-324F-8449-238E9DA6FF8F}" srcOrd="0" destOrd="0" presId="urn:microsoft.com/office/officeart/2005/8/layout/orgChart1"/>
    <dgm:cxn modelId="{10537426-BF65-458F-AE62-3988C28ED35F}" type="presOf" srcId="{DA0B9014-7CD7-2A40-BE9D-9B78EEA1A820}" destId="{C56C7B84-2762-474C-87FA-91B619FD6021}" srcOrd="1" destOrd="0" presId="urn:microsoft.com/office/officeart/2005/8/layout/orgChart1"/>
    <dgm:cxn modelId="{51A51D32-D48D-4A77-8FE1-3256E3CB3463}" type="presOf" srcId="{5D96DDF0-09B7-1E48-9B26-20794A7D87FE}" destId="{1CFFCEE3-D74E-5F4F-9693-C65404BBB421}" srcOrd="1" destOrd="0" presId="urn:microsoft.com/office/officeart/2005/8/layout/orgChart1"/>
    <dgm:cxn modelId="{74A31359-EB89-DF4B-988F-F7DFF8926916}" srcId="{6EE05A38-0229-594A-B5DA-ACA36EE53AE4}" destId="{C289AF45-8077-9F44-BB5C-7D6D28228C1A}" srcOrd="1" destOrd="0" parTransId="{8A1A1F8D-A5D9-3D48-A5F6-580128D38FF3}" sibTransId="{2A41FA3F-AB28-D54B-AD1E-5C0C1C4AD519}"/>
    <dgm:cxn modelId="{7F570927-F421-44A8-8B02-0753DD9645D9}" type="presOf" srcId="{6EE05A38-0229-594A-B5DA-ACA36EE53AE4}" destId="{05039289-B597-2B47-B4E7-15F18EAF4AFE}" srcOrd="1" destOrd="0" presId="urn:microsoft.com/office/officeart/2005/8/layout/orgChart1"/>
    <dgm:cxn modelId="{898242DB-CAF1-41F4-B7E4-97AA2E2E9ED8}" type="presOf" srcId="{68329BEE-1757-5548-829E-CF13CA0E8CCB}" destId="{BF7879A9-ECE4-0A46-921A-77FD5D2EDADE}" srcOrd="0" destOrd="0" presId="urn:microsoft.com/office/officeart/2005/8/layout/orgChart1"/>
    <dgm:cxn modelId="{24E046A3-CEB8-4D31-B0ED-83823EF4D7BB}" type="presOf" srcId="{3A036BA4-0630-5743-94D1-F3261B8FB5DD}" destId="{6B712C6F-386A-AB46-846C-41628342EA99}" srcOrd="0" destOrd="0" presId="urn:microsoft.com/office/officeart/2005/8/layout/orgChart1"/>
    <dgm:cxn modelId="{CA977AED-7877-4BA8-8D07-5DE32D3ADC4E}" type="presOf" srcId="{C5D24A1C-1B6C-A549-B7F6-1E297AAC49B5}" destId="{6B9CE6F2-059E-6A42-B290-273082AF92F5}" srcOrd="1" destOrd="0" presId="urn:microsoft.com/office/officeart/2005/8/layout/orgChart1"/>
    <dgm:cxn modelId="{F8A77D14-8107-4967-AE1E-179097AE52DD}" type="presOf" srcId="{F76F8CB4-434A-6B48-8D09-423175D351C3}" destId="{B21B1A99-3309-CA49-A2D4-CAF0811CE6D2}" srcOrd="0" destOrd="0" presId="urn:microsoft.com/office/officeart/2005/8/layout/orgChart1"/>
    <dgm:cxn modelId="{08076720-F665-4DC6-8093-E7B0E3913EDC}" type="presOf" srcId="{5D96DDF0-09B7-1E48-9B26-20794A7D87FE}" destId="{6B4432E8-6B29-464B-AFBF-C13B93E4827D}" srcOrd="0" destOrd="0" presId="urn:microsoft.com/office/officeart/2005/8/layout/orgChart1"/>
    <dgm:cxn modelId="{B54D7418-3936-9B46-A72A-F104416C1953}" srcId="{6EE05A38-0229-594A-B5DA-ACA36EE53AE4}" destId="{619C82B8-9959-524C-97C0-0D96B4A243E2}" srcOrd="3" destOrd="0" parTransId="{F76F8CB4-434A-6B48-8D09-423175D351C3}" sibTransId="{7C678BE3-CCDA-BE4C-986B-466A65693E67}"/>
    <dgm:cxn modelId="{169C9E20-D1B2-43C9-87BF-6622788825B9}" type="presOf" srcId="{619C82B8-9959-524C-97C0-0D96B4A243E2}" destId="{1DBC4337-CBCE-A24A-BE6D-CB601A05ABDD}" srcOrd="1" destOrd="0" presId="urn:microsoft.com/office/officeart/2005/8/layout/orgChart1"/>
    <dgm:cxn modelId="{6BCB404B-1FA2-4D10-9A51-AD15BA867B75}" type="presOf" srcId="{8A1A1F8D-A5D9-3D48-A5F6-580128D38FF3}" destId="{89B875B0-1B5A-E84C-8EDB-2FE8910B37CD}" srcOrd="0" destOrd="0" presId="urn:microsoft.com/office/officeart/2005/8/layout/orgChart1"/>
    <dgm:cxn modelId="{3C29B262-0860-3E4C-8CFC-C0EE31C36549}" srcId="{6E9BE435-5D6A-F84D-AE84-8738F6E363B8}" destId="{6EE05A38-0229-594A-B5DA-ACA36EE53AE4}" srcOrd="0" destOrd="0" parTransId="{DCEE3EFE-E275-6B47-8A96-1F98C30FFEDF}" sibTransId="{74AE4CC7-7065-8F4B-A475-5F6A7DF18B6A}"/>
    <dgm:cxn modelId="{8E0AC93B-7074-4351-8BC2-680F1F0B7996}" type="presParOf" srcId="{46CBF816-C8AE-2F4C-9B42-FB6157B5C054}" destId="{5CECE87D-90D1-D743-9DDC-A1B96012FF22}" srcOrd="0" destOrd="0" presId="urn:microsoft.com/office/officeart/2005/8/layout/orgChart1"/>
    <dgm:cxn modelId="{CBCA3186-649D-4753-BAB8-D84B7303DB45}" type="presParOf" srcId="{5CECE87D-90D1-D743-9DDC-A1B96012FF22}" destId="{37BBA25F-5DBA-2F40-83BA-631600075743}" srcOrd="0" destOrd="0" presId="urn:microsoft.com/office/officeart/2005/8/layout/orgChart1"/>
    <dgm:cxn modelId="{9C168C4F-C00F-429F-9DE2-B40BCFE897B5}" type="presParOf" srcId="{37BBA25F-5DBA-2F40-83BA-631600075743}" destId="{4E1761C2-32B7-0F44-83EC-65FC980C6076}" srcOrd="0" destOrd="0" presId="urn:microsoft.com/office/officeart/2005/8/layout/orgChart1"/>
    <dgm:cxn modelId="{7BAA8183-3878-4519-8427-9B2488D90183}" type="presParOf" srcId="{37BBA25F-5DBA-2F40-83BA-631600075743}" destId="{05039289-B597-2B47-B4E7-15F18EAF4AFE}" srcOrd="1" destOrd="0" presId="urn:microsoft.com/office/officeart/2005/8/layout/orgChart1"/>
    <dgm:cxn modelId="{61204CF4-AD03-4D2A-9308-075493B9F4DC}" type="presParOf" srcId="{5CECE87D-90D1-D743-9DDC-A1B96012FF22}" destId="{34E8E1B6-DECC-4645-9DAD-B681C7DC30AC}" srcOrd="1" destOrd="0" presId="urn:microsoft.com/office/officeart/2005/8/layout/orgChart1"/>
    <dgm:cxn modelId="{3092E813-E7A6-43A6-9AF5-901BA450767C}" type="presParOf" srcId="{34E8E1B6-DECC-4645-9DAD-B681C7DC30AC}" destId="{6B712C6F-386A-AB46-846C-41628342EA99}" srcOrd="0" destOrd="0" presId="urn:microsoft.com/office/officeart/2005/8/layout/orgChart1"/>
    <dgm:cxn modelId="{027E046D-C0EB-4FB3-B6C2-CFAAC84F8661}" type="presParOf" srcId="{34E8E1B6-DECC-4645-9DAD-B681C7DC30AC}" destId="{F466F789-C64A-5141-8A86-234FD89A2E6C}" srcOrd="1" destOrd="0" presId="urn:microsoft.com/office/officeart/2005/8/layout/orgChart1"/>
    <dgm:cxn modelId="{4D3514F3-3C60-40B4-923E-3AB9CAC16D8C}" type="presParOf" srcId="{F466F789-C64A-5141-8A86-234FD89A2E6C}" destId="{1D25BB25-38DF-AF45-ABB3-B5F01341771A}" srcOrd="0" destOrd="0" presId="urn:microsoft.com/office/officeart/2005/8/layout/orgChart1"/>
    <dgm:cxn modelId="{EB09C033-671C-4AC5-84CD-43D9BDA43AF3}" type="presParOf" srcId="{1D25BB25-38DF-AF45-ABB3-B5F01341771A}" destId="{6B4432E8-6B29-464B-AFBF-C13B93E4827D}" srcOrd="0" destOrd="0" presId="urn:microsoft.com/office/officeart/2005/8/layout/orgChart1"/>
    <dgm:cxn modelId="{EE5C1F00-856A-4837-8517-C9B2B30ABCA3}" type="presParOf" srcId="{1D25BB25-38DF-AF45-ABB3-B5F01341771A}" destId="{1CFFCEE3-D74E-5F4F-9693-C65404BBB421}" srcOrd="1" destOrd="0" presId="urn:microsoft.com/office/officeart/2005/8/layout/orgChart1"/>
    <dgm:cxn modelId="{4081FE42-20D1-4B17-98FA-AA6F29662234}" type="presParOf" srcId="{F466F789-C64A-5141-8A86-234FD89A2E6C}" destId="{52BDBBEF-2B99-7F45-94C8-6725542CA95C}" srcOrd="1" destOrd="0" presId="urn:microsoft.com/office/officeart/2005/8/layout/orgChart1"/>
    <dgm:cxn modelId="{00AAC8D9-5AF4-4182-B0D5-C410B25E842A}" type="presParOf" srcId="{F466F789-C64A-5141-8A86-234FD89A2E6C}" destId="{C5446F65-22C4-F844-B67E-3466F2C8E0CD}" srcOrd="2" destOrd="0" presId="urn:microsoft.com/office/officeart/2005/8/layout/orgChart1"/>
    <dgm:cxn modelId="{9CFD7164-1DF2-4A67-BBC9-3EBAD4DFE658}" type="presParOf" srcId="{34E8E1B6-DECC-4645-9DAD-B681C7DC30AC}" destId="{89B875B0-1B5A-E84C-8EDB-2FE8910B37CD}" srcOrd="2" destOrd="0" presId="urn:microsoft.com/office/officeart/2005/8/layout/orgChart1"/>
    <dgm:cxn modelId="{BB3744D1-682C-4DC9-9B08-7608B759BC44}" type="presParOf" srcId="{34E8E1B6-DECC-4645-9DAD-B681C7DC30AC}" destId="{48BAFBC9-7CE9-6045-B1E5-6C2E9B1BCD8C}" srcOrd="3" destOrd="0" presId="urn:microsoft.com/office/officeart/2005/8/layout/orgChart1"/>
    <dgm:cxn modelId="{85A43834-BA19-45FC-9C81-A06B9D9A0910}" type="presParOf" srcId="{48BAFBC9-7CE9-6045-B1E5-6C2E9B1BCD8C}" destId="{1AA0C9CF-2B17-B04B-B388-BB3855FCBFA3}" srcOrd="0" destOrd="0" presId="urn:microsoft.com/office/officeart/2005/8/layout/orgChart1"/>
    <dgm:cxn modelId="{35C4EEE9-7D67-45E3-8075-90AB1CE00502}" type="presParOf" srcId="{1AA0C9CF-2B17-B04B-B388-BB3855FCBFA3}" destId="{FF592DDB-62E2-1042-A0D8-24490A33C2B6}" srcOrd="0" destOrd="0" presId="urn:microsoft.com/office/officeart/2005/8/layout/orgChart1"/>
    <dgm:cxn modelId="{01B5F553-1FB9-4ABC-A4AB-A10EC5C298D6}" type="presParOf" srcId="{1AA0C9CF-2B17-B04B-B388-BB3855FCBFA3}" destId="{BD2076DD-DFDE-B84B-9780-423E0DAFFF36}" srcOrd="1" destOrd="0" presId="urn:microsoft.com/office/officeart/2005/8/layout/orgChart1"/>
    <dgm:cxn modelId="{1986F750-2C0D-45E3-A49D-EC92A6A741D4}" type="presParOf" srcId="{48BAFBC9-7CE9-6045-B1E5-6C2E9B1BCD8C}" destId="{3D3F6B04-F7A4-524F-923C-B36A24B97785}" srcOrd="1" destOrd="0" presId="urn:microsoft.com/office/officeart/2005/8/layout/orgChart1"/>
    <dgm:cxn modelId="{EF4A7F5E-253B-4590-9460-28BCF86605F4}" type="presParOf" srcId="{48BAFBC9-7CE9-6045-B1E5-6C2E9B1BCD8C}" destId="{3ECA7D70-A374-AD4E-B073-0A1A255C41BA}" srcOrd="2" destOrd="0" presId="urn:microsoft.com/office/officeart/2005/8/layout/orgChart1"/>
    <dgm:cxn modelId="{4A3FF577-A427-4F06-9D90-EBF2A61B8405}" type="presParOf" srcId="{34E8E1B6-DECC-4645-9DAD-B681C7DC30AC}" destId="{EEB8AEFE-DE26-8643-B82D-73440BB5367C}" srcOrd="4" destOrd="0" presId="urn:microsoft.com/office/officeart/2005/8/layout/orgChart1"/>
    <dgm:cxn modelId="{A447856F-72EA-4298-BBED-A3606882E97D}" type="presParOf" srcId="{34E8E1B6-DECC-4645-9DAD-B681C7DC30AC}" destId="{A2723C1C-B096-AF48-A8A6-C15301BD58D1}" srcOrd="5" destOrd="0" presId="urn:microsoft.com/office/officeart/2005/8/layout/orgChart1"/>
    <dgm:cxn modelId="{85FC3EFB-14F6-4002-B2F6-89A4612ED660}" type="presParOf" srcId="{A2723C1C-B096-AF48-A8A6-C15301BD58D1}" destId="{C18BA3F2-B8DD-244A-8ED6-3EE1674BC0DE}" srcOrd="0" destOrd="0" presId="urn:microsoft.com/office/officeart/2005/8/layout/orgChart1"/>
    <dgm:cxn modelId="{AD6AFCEF-5741-410B-AC51-0582F8E7963D}" type="presParOf" srcId="{C18BA3F2-B8DD-244A-8ED6-3EE1674BC0DE}" destId="{2F920B7B-B14C-324F-8449-238E9DA6FF8F}" srcOrd="0" destOrd="0" presId="urn:microsoft.com/office/officeart/2005/8/layout/orgChart1"/>
    <dgm:cxn modelId="{AD5D8E97-3F40-41B7-8B67-1D5A6FEB7127}" type="presParOf" srcId="{C18BA3F2-B8DD-244A-8ED6-3EE1674BC0DE}" destId="{C56C7B84-2762-474C-87FA-91B619FD6021}" srcOrd="1" destOrd="0" presId="urn:microsoft.com/office/officeart/2005/8/layout/orgChart1"/>
    <dgm:cxn modelId="{86C10A18-0FB8-4DF5-B316-D4137F7739C7}" type="presParOf" srcId="{A2723C1C-B096-AF48-A8A6-C15301BD58D1}" destId="{35C90A91-F396-1F47-82E1-D324D40458B4}" srcOrd="1" destOrd="0" presId="urn:microsoft.com/office/officeart/2005/8/layout/orgChart1"/>
    <dgm:cxn modelId="{08272533-FEAD-499E-9F59-B625FE5A39A1}" type="presParOf" srcId="{A2723C1C-B096-AF48-A8A6-C15301BD58D1}" destId="{90B632C0-6368-0044-8704-EE1952F660D7}" srcOrd="2" destOrd="0" presId="urn:microsoft.com/office/officeart/2005/8/layout/orgChart1"/>
    <dgm:cxn modelId="{960522C2-4E0E-4385-9961-AFB6E74E727C}" type="presParOf" srcId="{34E8E1B6-DECC-4645-9DAD-B681C7DC30AC}" destId="{B21B1A99-3309-CA49-A2D4-CAF0811CE6D2}" srcOrd="6" destOrd="0" presId="urn:microsoft.com/office/officeart/2005/8/layout/orgChart1"/>
    <dgm:cxn modelId="{4F12DE5F-975A-4A6C-8632-709693BAE06D}" type="presParOf" srcId="{34E8E1B6-DECC-4645-9DAD-B681C7DC30AC}" destId="{4371DF20-2678-C349-B39D-D34549318E12}" srcOrd="7" destOrd="0" presId="urn:microsoft.com/office/officeart/2005/8/layout/orgChart1"/>
    <dgm:cxn modelId="{C2F0B2B8-99D5-40D1-8460-F30979C3EB18}" type="presParOf" srcId="{4371DF20-2678-C349-B39D-D34549318E12}" destId="{F49CBD55-8D7C-C840-BCC4-A3A47CF80043}" srcOrd="0" destOrd="0" presId="urn:microsoft.com/office/officeart/2005/8/layout/orgChart1"/>
    <dgm:cxn modelId="{1D76A7EC-6DFA-42A0-B406-4A337DC0C725}" type="presParOf" srcId="{F49CBD55-8D7C-C840-BCC4-A3A47CF80043}" destId="{F8513C87-783D-7043-A54A-935EB2CB8A00}" srcOrd="0" destOrd="0" presId="urn:microsoft.com/office/officeart/2005/8/layout/orgChart1"/>
    <dgm:cxn modelId="{8C259F1C-5F58-49C0-8DAE-92DA48A9D7AF}" type="presParOf" srcId="{F49CBD55-8D7C-C840-BCC4-A3A47CF80043}" destId="{1DBC4337-CBCE-A24A-BE6D-CB601A05ABDD}" srcOrd="1" destOrd="0" presId="urn:microsoft.com/office/officeart/2005/8/layout/orgChart1"/>
    <dgm:cxn modelId="{DC4CF8A7-B6AC-436C-B60C-E48A7530D58C}" type="presParOf" srcId="{4371DF20-2678-C349-B39D-D34549318E12}" destId="{4640F057-6DAE-F643-B198-E77C323C6A1F}" srcOrd="1" destOrd="0" presId="urn:microsoft.com/office/officeart/2005/8/layout/orgChart1"/>
    <dgm:cxn modelId="{BCB6124E-075C-4918-A1BA-6E15C2085302}" type="presParOf" srcId="{4371DF20-2678-C349-B39D-D34549318E12}" destId="{A6595838-08CA-0943-BFEE-8A04C7B81B92}" srcOrd="2" destOrd="0" presId="urn:microsoft.com/office/officeart/2005/8/layout/orgChart1"/>
    <dgm:cxn modelId="{51BFBCFC-3F17-4AEB-98E5-6D403A587D83}" type="presParOf" srcId="{34E8E1B6-DECC-4645-9DAD-B681C7DC30AC}" destId="{BF7879A9-ECE4-0A46-921A-77FD5D2EDADE}" srcOrd="8" destOrd="0" presId="urn:microsoft.com/office/officeart/2005/8/layout/orgChart1"/>
    <dgm:cxn modelId="{1FA72902-A4D8-448B-8BE1-8D093E79E21E}" type="presParOf" srcId="{34E8E1B6-DECC-4645-9DAD-B681C7DC30AC}" destId="{57306FB6-4F3D-8942-AF15-0EF543545ED3}" srcOrd="9" destOrd="0" presId="urn:microsoft.com/office/officeart/2005/8/layout/orgChart1"/>
    <dgm:cxn modelId="{5AA30CCE-DA85-4C19-BD40-7AECAC02C113}" type="presParOf" srcId="{57306FB6-4F3D-8942-AF15-0EF543545ED3}" destId="{D118173F-BAC0-AF43-B732-9EA311B10068}" srcOrd="0" destOrd="0" presId="urn:microsoft.com/office/officeart/2005/8/layout/orgChart1"/>
    <dgm:cxn modelId="{F7CC47B4-3172-44D9-AD51-F50298223912}" type="presParOf" srcId="{D118173F-BAC0-AF43-B732-9EA311B10068}" destId="{FC10174D-E3D0-4A46-BA2D-384F7B9C94E5}" srcOrd="0" destOrd="0" presId="urn:microsoft.com/office/officeart/2005/8/layout/orgChart1"/>
    <dgm:cxn modelId="{25EF6850-07D5-41ED-B618-FC64E686665F}" type="presParOf" srcId="{D118173F-BAC0-AF43-B732-9EA311B10068}" destId="{6B9CE6F2-059E-6A42-B290-273082AF92F5}" srcOrd="1" destOrd="0" presId="urn:microsoft.com/office/officeart/2005/8/layout/orgChart1"/>
    <dgm:cxn modelId="{93E71B20-A083-4C5A-AB61-4B6743F1A95D}" type="presParOf" srcId="{57306FB6-4F3D-8942-AF15-0EF543545ED3}" destId="{58A90B6B-38B0-7643-BF67-286173339CAE}" srcOrd="1" destOrd="0" presId="urn:microsoft.com/office/officeart/2005/8/layout/orgChart1"/>
    <dgm:cxn modelId="{24132294-0485-4248-82F3-44CCE7C290DA}" type="presParOf" srcId="{57306FB6-4F3D-8942-AF15-0EF543545ED3}" destId="{57D39E3D-E890-B744-9876-F63B61F23984}" srcOrd="2" destOrd="0" presId="urn:microsoft.com/office/officeart/2005/8/layout/orgChart1"/>
    <dgm:cxn modelId="{3B929290-86F5-4978-8A04-1575054089FA}" type="presParOf" srcId="{5CECE87D-90D1-D743-9DDC-A1B96012FF22}" destId="{AAAADE67-2EA3-0A42-B317-62D63D113AE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AD88A2B0-3FB3-44D7-A88B-29FB1DD69BF7}" type="presOf" srcId="{6950B8B4-CE8A-8D41-9E0C-EDAE6D25D003}" destId="{672B923B-BE31-7746-AE48-0DC2ACB2D688}" srcOrd="0" destOrd="0" presId="urn:microsoft.com/office/officeart/2005/8/layout/cycle2"/>
    <dgm:cxn modelId="{CCEB94AF-3C52-4DC7-A71F-60EBB9194FD7}" type="presOf" srcId="{AEF7C7D3-5379-2444-9832-358631E72275}" destId="{4036C15E-D8AC-6541-B52F-713121F41D37}" srcOrd="0" destOrd="0" presId="urn:microsoft.com/office/officeart/2005/8/layout/cycle2"/>
    <dgm:cxn modelId="{21AB8E2B-8572-4220-AE2F-E57B9FB1FAC0}" type="presOf" srcId="{A98D842E-6A0E-5D4B-8782-1C1E87C19443}" destId="{D88C88F5-4E27-8849-9302-F22A4CE6C9EE}" srcOrd="1" destOrd="0" presId="urn:microsoft.com/office/officeart/2005/8/layout/cycle2"/>
    <dgm:cxn modelId="{673B9A83-891A-4D1A-9561-C3FF4D0B4B88}" type="presOf" srcId="{52B292F0-3CA0-F644-8013-AE5D8AEE36BE}" destId="{9360889E-E595-BC42-9747-79D18EE8E8E4}" srcOrd="1" destOrd="0" presId="urn:microsoft.com/office/officeart/2005/8/layout/cycle2"/>
    <dgm:cxn modelId="{A9033B32-8631-4271-8E21-05BAE1308119}" type="presOf" srcId="{11374B41-A584-5245-9C6B-9BACFC0D50F9}" destId="{16ED7B7E-5BFA-4D4E-A808-9A2DF615AF98}" srcOrd="0" destOrd="0" presId="urn:microsoft.com/office/officeart/2005/8/layout/cycle2"/>
    <dgm:cxn modelId="{5B0E5E0F-9266-4CC1-A9D5-2E5F59AFFCE7}" type="presOf" srcId="{52B292F0-3CA0-F644-8013-AE5D8AEE36BE}" destId="{AEEDC9C2-5644-D147-9CFF-D421E4C4D024}" srcOrd="0" destOrd="0" presId="urn:microsoft.com/office/officeart/2005/8/layout/cycle2"/>
    <dgm:cxn modelId="{F448E623-4874-4020-B665-2DAC0E492273}" type="presOf" srcId="{AEF7C7D3-5379-2444-9832-358631E72275}" destId="{B6B1C1DD-C1B5-9744-85D7-01D0A8BF69F4}" srcOrd="1" destOrd="0" presId="urn:microsoft.com/office/officeart/2005/8/layout/cycle2"/>
    <dgm:cxn modelId="{838DB20B-526A-4206-9A37-D0D2D26B1C65}" type="presOf" srcId="{AB3A0C7B-B168-074E-B431-B0B0EA9349CA}" destId="{5A76AFFB-741F-9645-8C0D-09D9755E28ED}" srcOrd="0" destOrd="0" presId="urn:microsoft.com/office/officeart/2005/8/layout/cycle2"/>
    <dgm:cxn modelId="{806C5742-A27C-4BE0-B5B2-44B6C06259E8}" type="presOf" srcId="{A98D842E-6A0E-5D4B-8782-1C1E87C19443}" destId="{61C01328-042E-F342-BB93-9810C287CA22}" srcOrd="0" destOrd="0" presId="urn:microsoft.com/office/officeart/2005/8/layout/cycle2"/>
    <dgm:cxn modelId="{8BD09C9A-AFD4-43CF-930C-869C2C04DDBC}" type="presOf" srcId="{BC55450B-6034-9842-99F7-AD022B477490}" destId="{CC2377BA-8FCA-BA41-93F0-774579F3CF3B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A6EC000A-FB7E-4E5F-A1E4-C4683115C089}" type="presParOf" srcId="{16ED7B7E-5BFA-4D4E-A808-9A2DF615AF98}" destId="{CC2377BA-8FCA-BA41-93F0-774579F3CF3B}" srcOrd="0" destOrd="0" presId="urn:microsoft.com/office/officeart/2005/8/layout/cycle2"/>
    <dgm:cxn modelId="{BF40CD90-43D6-40BE-B31F-2013E49C5170}" type="presParOf" srcId="{16ED7B7E-5BFA-4D4E-A808-9A2DF615AF98}" destId="{AEEDC9C2-5644-D147-9CFF-D421E4C4D024}" srcOrd="1" destOrd="0" presId="urn:microsoft.com/office/officeart/2005/8/layout/cycle2"/>
    <dgm:cxn modelId="{D4F784AC-78D0-4CA8-BC4D-9B3D0041F9D6}" type="presParOf" srcId="{AEEDC9C2-5644-D147-9CFF-D421E4C4D024}" destId="{9360889E-E595-BC42-9747-79D18EE8E8E4}" srcOrd="0" destOrd="0" presId="urn:microsoft.com/office/officeart/2005/8/layout/cycle2"/>
    <dgm:cxn modelId="{778E0872-1B6E-41A9-9792-EB4E6B64CD5D}" type="presParOf" srcId="{16ED7B7E-5BFA-4D4E-A808-9A2DF615AF98}" destId="{672B923B-BE31-7746-AE48-0DC2ACB2D688}" srcOrd="2" destOrd="0" presId="urn:microsoft.com/office/officeart/2005/8/layout/cycle2"/>
    <dgm:cxn modelId="{CA187F59-C738-4B0B-9556-D5F6F0DE4627}" type="presParOf" srcId="{16ED7B7E-5BFA-4D4E-A808-9A2DF615AF98}" destId="{4036C15E-D8AC-6541-B52F-713121F41D37}" srcOrd="3" destOrd="0" presId="urn:microsoft.com/office/officeart/2005/8/layout/cycle2"/>
    <dgm:cxn modelId="{9037E271-5A87-4F48-B018-FE586C60080A}" type="presParOf" srcId="{4036C15E-D8AC-6541-B52F-713121F41D37}" destId="{B6B1C1DD-C1B5-9744-85D7-01D0A8BF69F4}" srcOrd="0" destOrd="0" presId="urn:microsoft.com/office/officeart/2005/8/layout/cycle2"/>
    <dgm:cxn modelId="{FC3574F7-3CEE-4739-8EA1-20874F1577DB}" type="presParOf" srcId="{16ED7B7E-5BFA-4D4E-A808-9A2DF615AF98}" destId="{5A76AFFB-741F-9645-8C0D-09D9755E28ED}" srcOrd="4" destOrd="0" presId="urn:microsoft.com/office/officeart/2005/8/layout/cycle2"/>
    <dgm:cxn modelId="{69AA7256-B6D5-4CB3-A5A7-DFAB8F21F0D9}" type="presParOf" srcId="{16ED7B7E-5BFA-4D4E-A808-9A2DF615AF98}" destId="{61C01328-042E-F342-BB93-9810C287CA22}" srcOrd="5" destOrd="0" presId="urn:microsoft.com/office/officeart/2005/8/layout/cycle2"/>
    <dgm:cxn modelId="{089DDC89-EB7C-4675-8365-39399DE822F9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/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47C6F866-3E76-4E33-B979-7341AA33FE14}" type="presOf" srcId="{AEF7C7D3-5379-2444-9832-358631E72275}" destId="{B6B1C1DD-C1B5-9744-85D7-01D0A8BF69F4}" srcOrd="1" destOrd="0" presId="urn:microsoft.com/office/officeart/2005/8/layout/cycle2"/>
    <dgm:cxn modelId="{DA8273AA-2583-46C8-9FEB-48CEC9810993}" type="presOf" srcId="{52B292F0-3CA0-F644-8013-AE5D8AEE36BE}" destId="{9360889E-E595-BC42-9747-79D18EE8E8E4}" srcOrd="1" destOrd="0" presId="urn:microsoft.com/office/officeart/2005/8/layout/cycle2"/>
    <dgm:cxn modelId="{60E40962-750F-4CF0-8080-FA03AC7EC7FE}" type="presOf" srcId="{AB3A0C7B-B168-074E-B431-B0B0EA9349CA}" destId="{5A76AFFB-741F-9645-8C0D-09D9755E28ED}" srcOrd="0" destOrd="0" presId="urn:microsoft.com/office/officeart/2005/8/layout/cycle2"/>
    <dgm:cxn modelId="{450EA99D-2E02-4D0F-ACB0-B06143E19CE8}" type="presOf" srcId="{BC55450B-6034-9842-99F7-AD022B477490}" destId="{CC2377BA-8FCA-BA41-93F0-774579F3CF3B}" srcOrd="0" destOrd="0" presId="urn:microsoft.com/office/officeart/2005/8/layout/cycle2"/>
    <dgm:cxn modelId="{80B7787C-5A75-4C64-992C-6FCEF652D06E}" type="presOf" srcId="{52B292F0-3CA0-F644-8013-AE5D8AEE36BE}" destId="{AEEDC9C2-5644-D147-9CFF-D421E4C4D024}" srcOrd="0" destOrd="0" presId="urn:microsoft.com/office/officeart/2005/8/layout/cycle2"/>
    <dgm:cxn modelId="{6E97216B-9D1F-4A7B-AB9D-458B922C9030}" type="presOf" srcId="{A98D842E-6A0E-5D4B-8782-1C1E87C19443}" destId="{D88C88F5-4E27-8849-9302-F22A4CE6C9EE}" srcOrd="1" destOrd="0" presId="urn:microsoft.com/office/officeart/2005/8/layout/cycle2"/>
    <dgm:cxn modelId="{43A5F6BA-A6E1-4AEA-BBFF-2A70C85BEF26}" type="presOf" srcId="{AEF7C7D3-5379-2444-9832-358631E72275}" destId="{4036C15E-D8AC-6541-B52F-713121F41D37}" srcOrd="0" destOrd="0" presId="urn:microsoft.com/office/officeart/2005/8/layout/cycle2"/>
    <dgm:cxn modelId="{20A1FC15-204F-496A-BC11-791BE307B0E9}" type="presOf" srcId="{6950B8B4-CE8A-8D41-9E0C-EDAE6D25D003}" destId="{672B923B-BE31-7746-AE48-0DC2ACB2D688}" srcOrd="0" destOrd="0" presId="urn:microsoft.com/office/officeart/2005/8/layout/cycle2"/>
    <dgm:cxn modelId="{1CE0DD6B-36D9-47FC-83AB-976B0F4D5F20}" type="presOf" srcId="{11374B41-A584-5245-9C6B-9BACFC0D50F9}" destId="{16ED7B7E-5BFA-4D4E-A808-9A2DF615AF98}" srcOrd="0" destOrd="0" presId="urn:microsoft.com/office/officeart/2005/8/layout/cycle2"/>
    <dgm:cxn modelId="{9F604521-94B6-41F6-BE85-2CA461E8B0BA}" type="presOf" srcId="{A98D842E-6A0E-5D4B-8782-1C1E87C19443}" destId="{61C01328-042E-F342-BB93-9810C287CA22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465BD14-E9E1-4A1F-9AFF-A6155E2E54FD}" type="presParOf" srcId="{16ED7B7E-5BFA-4D4E-A808-9A2DF615AF98}" destId="{CC2377BA-8FCA-BA41-93F0-774579F3CF3B}" srcOrd="0" destOrd="0" presId="urn:microsoft.com/office/officeart/2005/8/layout/cycle2"/>
    <dgm:cxn modelId="{9D659688-AC06-422E-A223-B3F4506E40F1}" type="presParOf" srcId="{16ED7B7E-5BFA-4D4E-A808-9A2DF615AF98}" destId="{AEEDC9C2-5644-D147-9CFF-D421E4C4D024}" srcOrd="1" destOrd="0" presId="urn:microsoft.com/office/officeart/2005/8/layout/cycle2"/>
    <dgm:cxn modelId="{D0A852EB-0AB2-4E65-9DEA-3FE0916836D2}" type="presParOf" srcId="{AEEDC9C2-5644-D147-9CFF-D421E4C4D024}" destId="{9360889E-E595-BC42-9747-79D18EE8E8E4}" srcOrd="0" destOrd="0" presId="urn:microsoft.com/office/officeart/2005/8/layout/cycle2"/>
    <dgm:cxn modelId="{B993E31A-0A26-4418-9C4F-B824BD777582}" type="presParOf" srcId="{16ED7B7E-5BFA-4D4E-A808-9A2DF615AF98}" destId="{672B923B-BE31-7746-AE48-0DC2ACB2D688}" srcOrd="2" destOrd="0" presId="urn:microsoft.com/office/officeart/2005/8/layout/cycle2"/>
    <dgm:cxn modelId="{1E870D9E-D3FD-4ADF-8398-6C5B68F4BAF3}" type="presParOf" srcId="{16ED7B7E-5BFA-4D4E-A808-9A2DF615AF98}" destId="{4036C15E-D8AC-6541-B52F-713121F41D37}" srcOrd="3" destOrd="0" presId="urn:microsoft.com/office/officeart/2005/8/layout/cycle2"/>
    <dgm:cxn modelId="{C080157F-589A-49EB-9BEE-92E4368BD8B2}" type="presParOf" srcId="{4036C15E-D8AC-6541-B52F-713121F41D37}" destId="{B6B1C1DD-C1B5-9744-85D7-01D0A8BF69F4}" srcOrd="0" destOrd="0" presId="urn:microsoft.com/office/officeart/2005/8/layout/cycle2"/>
    <dgm:cxn modelId="{8C0184A4-2EC7-4EB9-BFE2-9062626E4B41}" type="presParOf" srcId="{16ED7B7E-5BFA-4D4E-A808-9A2DF615AF98}" destId="{5A76AFFB-741F-9645-8C0D-09D9755E28ED}" srcOrd="4" destOrd="0" presId="urn:microsoft.com/office/officeart/2005/8/layout/cycle2"/>
    <dgm:cxn modelId="{ED6CED97-B980-4070-B4B8-2913FD05F179}" type="presParOf" srcId="{16ED7B7E-5BFA-4D4E-A808-9A2DF615AF98}" destId="{61C01328-042E-F342-BB93-9810C287CA22}" srcOrd="5" destOrd="0" presId="urn:microsoft.com/office/officeart/2005/8/layout/cycle2"/>
    <dgm:cxn modelId="{E51066AE-2FD7-4587-9CF9-F32B4CFDFC91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1374B41-A584-5245-9C6B-9BACFC0D50F9}" type="doc">
      <dgm:prSet loTypeId="urn:microsoft.com/office/officeart/2005/8/layout/cycle2" loCatId="" qsTypeId="urn:microsoft.com/office/officeart/2005/8/quickstyle/simple4" qsCatId="simple" csTypeId="urn:microsoft.com/office/officeart/2005/8/colors/accent1_2" csCatId="accent1" phldr="1"/>
      <dgm:spPr/>
    </dgm:pt>
    <dgm:pt modelId="{BC55450B-6034-9842-99F7-AD022B477490}">
      <dgm:prSet phldrT="[Text]"/>
      <dgm:spPr/>
      <dgm:t>
        <a:bodyPr/>
        <a:lstStyle/>
        <a:p>
          <a:r>
            <a:rPr lang="en-US" dirty="0" smtClean="0"/>
            <a:t>people</a:t>
          </a:r>
          <a:endParaRPr lang="en-US" dirty="0"/>
        </a:p>
      </dgm:t>
    </dgm:pt>
    <dgm:pt modelId="{C787A425-E248-C74D-8617-6F6A93919EFE}" type="parTrans" cxnId="{533BB3B5-0871-414C-9B06-9E515C03388B}">
      <dgm:prSet/>
      <dgm:spPr/>
      <dgm:t>
        <a:bodyPr/>
        <a:lstStyle/>
        <a:p>
          <a:endParaRPr lang="en-US"/>
        </a:p>
      </dgm:t>
    </dgm:pt>
    <dgm:pt modelId="{52B292F0-3CA0-F644-8013-AE5D8AEE36BE}" type="sibTrans" cxnId="{533BB3B5-0871-414C-9B06-9E515C03388B}">
      <dgm:prSet/>
      <dgm:spPr/>
      <dgm:t>
        <a:bodyPr/>
        <a:lstStyle/>
        <a:p>
          <a:endParaRPr lang="en-US"/>
        </a:p>
      </dgm:t>
    </dgm:pt>
    <dgm:pt modelId="{6950B8B4-CE8A-8D41-9E0C-EDAE6D25D003}">
      <dgm:prSet phldrT="[Text]"/>
      <dgm:spPr/>
      <dgm:t>
        <a:bodyPr/>
        <a:lstStyle/>
        <a:p>
          <a:r>
            <a:rPr lang="en-US" dirty="0" smtClean="0"/>
            <a:t>marketers</a:t>
          </a:r>
          <a:endParaRPr lang="en-US" dirty="0"/>
        </a:p>
      </dgm:t>
    </dgm:pt>
    <dgm:pt modelId="{0C939D56-9F81-1E48-A9D2-7FE3FFA28BA0}" type="parTrans" cxnId="{FD3184F0-1E69-274D-A614-BD8F0EFAB397}">
      <dgm:prSet/>
      <dgm:spPr/>
      <dgm:t>
        <a:bodyPr/>
        <a:lstStyle/>
        <a:p>
          <a:endParaRPr lang="en-US"/>
        </a:p>
      </dgm:t>
    </dgm:pt>
    <dgm:pt modelId="{AEF7C7D3-5379-2444-9832-358631E72275}" type="sibTrans" cxnId="{FD3184F0-1E69-274D-A614-BD8F0EFAB397}">
      <dgm:prSet/>
      <dgm:spPr/>
      <dgm:t>
        <a:bodyPr/>
        <a:lstStyle/>
        <a:p>
          <a:endParaRPr lang="en-US"/>
        </a:p>
      </dgm:t>
    </dgm:pt>
    <dgm:pt modelId="{AB3A0C7B-B168-074E-B431-B0B0EA9349CA}">
      <dgm:prSet phldrT="[Text]"/>
      <dgm:spPr>
        <a:solidFill>
          <a:srgbClr val="FF0000"/>
        </a:solidFill>
      </dgm:spPr>
      <dgm:t>
        <a:bodyPr/>
        <a:lstStyle/>
        <a:p>
          <a:r>
            <a:rPr lang="en-US" dirty="0" smtClean="0"/>
            <a:t>agencies</a:t>
          </a:r>
          <a:endParaRPr lang="en-US" dirty="0"/>
        </a:p>
      </dgm:t>
    </dgm:pt>
    <dgm:pt modelId="{265F3B59-049D-0A47-9B56-8B7B053DDD3A}" type="parTrans" cxnId="{2FD0B070-F07E-384D-B5F5-752C23E549AA}">
      <dgm:prSet/>
      <dgm:spPr/>
      <dgm:t>
        <a:bodyPr/>
        <a:lstStyle/>
        <a:p>
          <a:endParaRPr lang="en-US"/>
        </a:p>
      </dgm:t>
    </dgm:pt>
    <dgm:pt modelId="{A98D842E-6A0E-5D4B-8782-1C1E87C19443}" type="sibTrans" cxnId="{2FD0B070-F07E-384D-B5F5-752C23E549AA}">
      <dgm:prSet/>
      <dgm:spPr/>
      <dgm:t>
        <a:bodyPr/>
        <a:lstStyle/>
        <a:p>
          <a:endParaRPr lang="en-US"/>
        </a:p>
      </dgm:t>
    </dgm:pt>
    <dgm:pt modelId="{16ED7B7E-5BFA-4D4E-A808-9A2DF615AF98}" type="pres">
      <dgm:prSet presAssocID="{11374B41-A584-5245-9C6B-9BACFC0D50F9}" presName="cycle" presStyleCnt="0">
        <dgm:presLayoutVars>
          <dgm:dir/>
          <dgm:resizeHandles val="exact"/>
        </dgm:presLayoutVars>
      </dgm:prSet>
      <dgm:spPr/>
    </dgm:pt>
    <dgm:pt modelId="{CC2377BA-8FCA-BA41-93F0-774579F3CF3B}" type="pres">
      <dgm:prSet presAssocID="{BC55450B-6034-9842-99F7-AD022B47749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EDC9C2-5644-D147-9CFF-D421E4C4D024}" type="pres">
      <dgm:prSet presAssocID="{52B292F0-3CA0-F644-8013-AE5D8AEE36BE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360889E-E595-BC42-9747-79D18EE8E8E4}" type="pres">
      <dgm:prSet presAssocID="{52B292F0-3CA0-F644-8013-AE5D8AEE36BE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672B923B-BE31-7746-AE48-0DC2ACB2D688}" type="pres">
      <dgm:prSet presAssocID="{6950B8B4-CE8A-8D41-9E0C-EDAE6D25D003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36C15E-D8AC-6541-B52F-713121F41D37}" type="pres">
      <dgm:prSet presAssocID="{AEF7C7D3-5379-2444-9832-358631E7227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B6B1C1DD-C1B5-9744-85D7-01D0A8BF69F4}" type="pres">
      <dgm:prSet presAssocID="{AEF7C7D3-5379-2444-9832-358631E7227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A76AFFB-741F-9645-8C0D-09D9755E28ED}" type="pres">
      <dgm:prSet presAssocID="{AB3A0C7B-B168-074E-B431-B0B0EA9349CA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C01328-042E-F342-BB93-9810C287CA22}" type="pres">
      <dgm:prSet presAssocID="{A98D842E-6A0E-5D4B-8782-1C1E87C19443}" presName="sibTrans" presStyleLbl="sibTrans2D1" presStyleIdx="2" presStyleCnt="3"/>
      <dgm:spPr/>
      <dgm:t>
        <a:bodyPr/>
        <a:lstStyle/>
        <a:p>
          <a:endParaRPr lang="en-US"/>
        </a:p>
      </dgm:t>
    </dgm:pt>
    <dgm:pt modelId="{D88C88F5-4E27-8849-9302-F22A4CE6C9EE}" type="pres">
      <dgm:prSet presAssocID="{A98D842E-6A0E-5D4B-8782-1C1E87C19443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B8F75DA8-6FFB-4702-8311-DE71FDAB1747}" type="presOf" srcId="{52B292F0-3CA0-F644-8013-AE5D8AEE36BE}" destId="{9360889E-E595-BC42-9747-79D18EE8E8E4}" srcOrd="1" destOrd="0" presId="urn:microsoft.com/office/officeart/2005/8/layout/cycle2"/>
    <dgm:cxn modelId="{98160429-C5CB-4B0C-944B-833FA69DFEB1}" type="presOf" srcId="{6950B8B4-CE8A-8D41-9E0C-EDAE6D25D003}" destId="{672B923B-BE31-7746-AE48-0DC2ACB2D688}" srcOrd="0" destOrd="0" presId="urn:microsoft.com/office/officeart/2005/8/layout/cycle2"/>
    <dgm:cxn modelId="{B9AEF4DC-2E11-4A7F-899F-F6A5113164CD}" type="presOf" srcId="{A98D842E-6A0E-5D4B-8782-1C1E87C19443}" destId="{61C01328-042E-F342-BB93-9810C287CA22}" srcOrd="0" destOrd="0" presId="urn:microsoft.com/office/officeart/2005/8/layout/cycle2"/>
    <dgm:cxn modelId="{FD3184F0-1E69-274D-A614-BD8F0EFAB397}" srcId="{11374B41-A584-5245-9C6B-9BACFC0D50F9}" destId="{6950B8B4-CE8A-8D41-9E0C-EDAE6D25D003}" srcOrd="1" destOrd="0" parTransId="{0C939D56-9F81-1E48-A9D2-7FE3FFA28BA0}" sibTransId="{AEF7C7D3-5379-2444-9832-358631E72275}"/>
    <dgm:cxn modelId="{8FD0A36F-137B-43DF-9672-0C548DB07F2F}" type="presOf" srcId="{AEF7C7D3-5379-2444-9832-358631E72275}" destId="{B6B1C1DD-C1B5-9744-85D7-01D0A8BF69F4}" srcOrd="1" destOrd="0" presId="urn:microsoft.com/office/officeart/2005/8/layout/cycle2"/>
    <dgm:cxn modelId="{79BFDE89-5B4D-4012-8D42-A34730E2A2F6}" type="presOf" srcId="{52B292F0-3CA0-F644-8013-AE5D8AEE36BE}" destId="{AEEDC9C2-5644-D147-9CFF-D421E4C4D024}" srcOrd="0" destOrd="0" presId="urn:microsoft.com/office/officeart/2005/8/layout/cycle2"/>
    <dgm:cxn modelId="{533BB3B5-0871-414C-9B06-9E515C03388B}" srcId="{11374B41-A584-5245-9C6B-9BACFC0D50F9}" destId="{BC55450B-6034-9842-99F7-AD022B477490}" srcOrd="0" destOrd="0" parTransId="{C787A425-E248-C74D-8617-6F6A93919EFE}" sibTransId="{52B292F0-3CA0-F644-8013-AE5D8AEE36BE}"/>
    <dgm:cxn modelId="{2FD0B070-F07E-384D-B5F5-752C23E549AA}" srcId="{11374B41-A584-5245-9C6B-9BACFC0D50F9}" destId="{AB3A0C7B-B168-074E-B431-B0B0EA9349CA}" srcOrd="2" destOrd="0" parTransId="{265F3B59-049D-0A47-9B56-8B7B053DDD3A}" sibTransId="{A98D842E-6A0E-5D4B-8782-1C1E87C19443}"/>
    <dgm:cxn modelId="{E855EB91-E009-41FA-9E2C-D5B245DDECA4}" type="presOf" srcId="{A98D842E-6A0E-5D4B-8782-1C1E87C19443}" destId="{D88C88F5-4E27-8849-9302-F22A4CE6C9EE}" srcOrd="1" destOrd="0" presId="urn:microsoft.com/office/officeart/2005/8/layout/cycle2"/>
    <dgm:cxn modelId="{BC51037A-8084-4FA7-A258-21F1B50F2DCD}" type="presOf" srcId="{BC55450B-6034-9842-99F7-AD022B477490}" destId="{CC2377BA-8FCA-BA41-93F0-774579F3CF3B}" srcOrd="0" destOrd="0" presId="urn:microsoft.com/office/officeart/2005/8/layout/cycle2"/>
    <dgm:cxn modelId="{B82BA530-4717-46D9-A737-C09EFD06BC2F}" type="presOf" srcId="{AB3A0C7B-B168-074E-B431-B0B0EA9349CA}" destId="{5A76AFFB-741F-9645-8C0D-09D9755E28ED}" srcOrd="0" destOrd="0" presId="urn:microsoft.com/office/officeart/2005/8/layout/cycle2"/>
    <dgm:cxn modelId="{DAE8B0C1-BD01-4A73-ADB5-B8CB1535B6B4}" type="presOf" srcId="{AEF7C7D3-5379-2444-9832-358631E72275}" destId="{4036C15E-D8AC-6541-B52F-713121F41D37}" srcOrd="0" destOrd="0" presId="urn:microsoft.com/office/officeart/2005/8/layout/cycle2"/>
    <dgm:cxn modelId="{6E3C6295-A1F6-4941-B74C-3AF4A34D2E87}" type="presOf" srcId="{11374B41-A584-5245-9C6B-9BACFC0D50F9}" destId="{16ED7B7E-5BFA-4D4E-A808-9A2DF615AF98}" srcOrd="0" destOrd="0" presId="urn:microsoft.com/office/officeart/2005/8/layout/cycle2"/>
    <dgm:cxn modelId="{461BA19A-59BE-45EE-981A-3DE1B2DC3552}" type="presParOf" srcId="{16ED7B7E-5BFA-4D4E-A808-9A2DF615AF98}" destId="{CC2377BA-8FCA-BA41-93F0-774579F3CF3B}" srcOrd="0" destOrd="0" presId="urn:microsoft.com/office/officeart/2005/8/layout/cycle2"/>
    <dgm:cxn modelId="{FF133508-BE69-456D-BA6E-ACD97E2FDA36}" type="presParOf" srcId="{16ED7B7E-5BFA-4D4E-A808-9A2DF615AF98}" destId="{AEEDC9C2-5644-D147-9CFF-D421E4C4D024}" srcOrd="1" destOrd="0" presId="urn:microsoft.com/office/officeart/2005/8/layout/cycle2"/>
    <dgm:cxn modelId="{B70A77E4-C800-427B-84E9-5F45B17CE491}" type="presParOf" srcId="{AEEDC9C2-5644-D147-9CFF-D421E4C4D024}" destId="{9360889E-E595-BC42-9747-79D18EE8E8E4}" srcOrd="0" destOrd="0" presId="urn:microsoft.com/office/officeart/2005/8/layout/cycle2"/>
    <dgm:cxn modelId="{28085E90-FAA5-493E-B8B6-5DD238DE50BF}" type="presParOf" srcId="{16ED7B7E-5BFA-4D4E-A808-9A2DF615AF98}" destId="{672B923B-BE31-7746-AE48-0DC2ACB2D688}" srcOrd="2" destOrd="0" presId="urn:microsoft.com/office/officeart/2005/8/layout/cycle2"/>
    <dgm:cxn modelId="{0793F5FF-7A0E-435D-939E-705BC754E025}" type="presParOf" srcId="{16ED7B7E-5BFA-4D4E-A808-9A2DF615AF98}" destId="{4036C15E-D8AC-6541-B52F-713121F41D37}" srcOrd="3" destOrd="0" presId="urn:microsoft.com/office/officeart/2005/8/layout/cycle2"/>
    <dgm:cxn modelId="{FBFD85C8-35D6-41B0-BA46-BD577A327259}" type="presParOf" srcId="{4036C15E-D8AC-6541-B52F-713121F41D37}" destId="{B6B1C1DD-C1B5-9744-85D7-01D0A8BF69F4}" srcOrd="0" destOrd="0" presId="urn:microsoft.com/office/officeart/2005/8/layout/cycle2"/>
    <dgm:cxn modelId="{7A580BE7-8422-468A-9F40-92A49D015510}" type="presParOf" srcId="{16ED7B7E-5BFA-4D4E-A808-9A2DF615AF98}" destId="{5A76AFFB-741F-9645-8C0D-09D9755E28ED}" srcOrd="4" destOrd="0" presId="urn:microsoft.com/office/officeart/2005/8/layout/cycle2"/>
    <dgm:cxn modelId="{6625CAC1-BE7E-4728-AD3D-6BD47CBE3E23}" type="presParOf" srcId="{16ED7B7E-5BFA-4D4E-A808-9A2DF615AF98}" destId="{61C01328-042E-F342-BB93-9810C287CA22}" srcOrd="5" destOrd="0" presId="urn:microsoft.com/office/officeart/2005/8/layout/cycle2"/>
    <dgm:cxn modelId="{F3C495B8-CE7B-4DF6-B56D-6D84DEF81A11}" type="presParOf" srcId="{61C01328-042E-F342-BB93-9810C287CA22}" destId="{D88C88F5-4E27-8849-9302-F22A4CE6C9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510C9ED-6B53-46CE-91F9-8682F3A6B666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5671BC-0FFD-4DA6-AFEB-542D9B6B0D69}">
      <dgm:prSet phldrT="[Text]" custT="1"/>
      <dgm:spPr/>
      <dgm:t>
        <a:bodyPr/>
        <a:lstStyle/>
        <a:p>
          <a:r>
            <a:rPr lang="en-US" sz="1100" dirty="0" smtClean="0">
              <a:latin typeface="Calibri Light" panose="020F0302020204030204" pitchFamily="34" charset="0"/>
            </a:rPr>
            <a:t>Brief from marketing to client services (C.S.)</a:t>
          </a:r>
          <a:endParaRPr lang="en-US" sz="1100" dirty="0">
            <a:latin typeface="Calibri Light" panose="020F0302020204030204" pitchFamily="34" charset="0"/>
          </a:endParaRPr>
        </a:p>
      </dgm:t>
    </dgm:pt>
    <dgm:pt modelId="{99178665-C8D2-4C92-A447-4BC03EE5CEDD}" type="parTrans" cxnId="{33292185-0DB4-4A89-B73D-97070AB0DD40}">
      <dgm:prSet/>
      <dgm:spPr/>
      <dgm:t>
        <a:bodyPr/>
        <a:lstStyle/>
        <a:p>
          <a:endParaRPr lang="en-US" sz="1800">
            <a:latin typeface="Calibri Light" panose="020F0302020204030204" pitchFamily="34" charset="0"/>
          </a:endParaRPr>
        </a:p>
      </dgm:t>
    </dgm:pt>
    <dgm:pt modelId="{DCFFE822-D6AC-4433-B51B-A1A19DE02299}" type="sibTrans" cxnId="{33292185-0DB4-4A89-B73D-97070AB0DD40}">
      <dgm:prSet custT="1"/>
      <dgm:spPr/>
      <dgm:t>
        <a:bodyPr/>
        <a:lstStyle/>
        <a:p>
          <a:endParaRPr lang="en-US" sz="900">
            <a:latin typeface="Calibri Light" panose="020F0302020204030204" pitchFamily="34" charset="0"/>
          </a:endParaRPr>
        </a:p>
      </dgm:t>
    </dgm:pt>
    <dgm:pt modelId="{3D912EB2-D5E0-4C6F-961A-6C42967D0E89}">
      <dgm:prSet phldrT="[Text]" custT="1"/>
      <dgm:spPr/>
      <dgm:t>
        <a:bodyPr/>
        <a:lstStyle/>
        <a:p>
          <a:r>
            <a:rPr lang="en-US" sz="1100" dirty="0" smtClean="0">
              <a:latin typeface="Calibri Light" panose="020F0302020204030204" pitchFamily="34" charset="0"/>
            </a:rPr>
            <a:t>Creative team to develop executions – Planners to work on strategy</a:t>
          </a:r>
          <a:endParaRPr lang="en-US" sz="1100" dirty="0">
            <a:latin typeface="Calibri Light" panose="020F0302020204030204" pitchFamily="34" charset="0"/>
          </a:endParaRPr>
        </a:p>
      </dgm:t>
    </dgm:pt>
    <dgm:pt modelId="{13B2949B-391C-4335-B439-063850552988}" type="parTrans" cxnId="{FA59042C-D6C3-45D0-B92E-78F2B827D6E6}">
      <dgm:prSet/>
      <dgm:spPr/>
      <dgm:t>
        <a:bodyPr/>
        <a:lstStyle/>
        <a:p>
          <a:endParaRPr lang="en-US" sz="1800">
            <a:latin typeface="Calibri Light" panose="020F0302020204030204" pitchFamily="34" charset="0"/>
          </a:endParaRPr>
        </a:p>
      </dgm:t>
    </dgm:pt>
    <dgm:pt modelId="{A3C6F121-16F1-4290-88F8-135DDAE04E76}" type="sibTrans" cxnId="{FA59042C-D6C3-45D0-B92E-78F2B827D6E6}">
      <dgm:prSet custT="1"/>
      <dgm:spPr/>
      <dgm:t>
        <a:bodyPr/>
        <a:lstStyle/>
        <a:p>
          <a:endParaRPr lang="en-US" sz="900">
            <a:latin typeface="Calibri Light" panose="020F0302020204030204" pitchFamily="34" charset="0"/>
          </a:endParaRPr>
        </a:p>
      </dgm:t>
    </dgm:pt>
    <dgm:pt modelId="{4EE6E98C-4ADA-40A2-A1B9-D8BA57F7BACE}">
      <dgm:prSet phldrT="[Text]" custT="1"/>
      <dgm:spPr/>
      <dgm:t>
        <a:bodyPr/>
        <a:lstStyle/>
        <a:p>
          <a:r>
            <a:rPr lang="en-US" sz="1100" dirty="0" smtClean="0">
              <a:latin typeface="Calibri Light" panose="020F0302020204030204" pitchFamily="34" charset="0"/>
            </a:rPr>
            <a:t>Agency presents to client</a:t>
          </a:r>
          <a:endParaRPr lang="en-US" sz="1100" dirty="0">
            <a:latin typeface="Calibri Light" panose="020F0302020204030204" pitchFamily="34" charset="0"/>
          </a:endParaRPr>
        </a:p>
      </dgm:t>
    </dgm:pt>
    <dgm:pt modelId="{01175EC7-EB33-4F92-BD9A-4835AC1352E7}" type="parTrans" cxnId="{AE358842-8709-4946-B1D6-DF5E35E13EC3}">
      <dgm:prSet/>
      <dgm:spPr/>
      <dgm:t>
        <a:bodyPr/>
        <a:lstStyle/>
        <a:p>
          <a:endParaRPr lang="en-US" sz="1800">
            <a:latin typeface="Calibri Light" panose="020F0302020204030204" pitchFamily="34" charset="0"/>
          </a:endParaRPr>
        </a:p>
      </dgm:t>
    </dgm:pt>
    <dgm:pt modelId="{9FCC7664-2CBF-414F-9ACD-C3D3B1635AA2}" type="sibTrans" cxnId="{AE358842-8709-4946-B1D6-DF5E35E13EC3}">
      <dgm:prSet custT="1"/>
      <dgm:spPr/>
      <dgm:t>
        <a:bodyPr/>
        <a:lstStyle/>
        <a:p>
          <a:endParaRPr lang="en-US" sz="900">
            <a:latin typeface="Calibri Light" panose="020F0302020204030204" pitchFamily="34" charset="0"/>
          </a:endParaRPr>
        </a:p>
      </dgm:t>
    </dgm:pt>
    <dgm:pt modelId="{1250421F-D0CC-49CA-97FA-5BE4D948BB8B}">
      <dgm:prSet phldrT="[Text]" custT="1"/>
      <dgm:spPr/>
      <dgm:t>
        <a:bodyPr/>
        <a:lstStyle/>
        <a:p>
          <a:r>
            <a:rPr lang="en-US" sz="1100" dirty="0" smtClean="0">
              <a:latin typeface="Calibri Light" panose="020F0302020204030204" pitchFamily="34" charset="0"/>
            </a:rPr>
            <a:t>Planners to understand the brief and develop creative brief</a:t>
          </a:r>
          <a:endParaRPr lang="en-US" sz="1100" dirty="0">
            <a:latin typeface="Calibri Light" panose="020F0302020204030204" pitchFamily="34" charset="0"/>
          </a:endParaRPr>
        </a:p>
      </dgm:t>
    </dgm:pt>
    <dgm:pt modelId="{609DC3F1-9BD9-4D57-A284-4500B185E8AD}" type="parTrans" cxnId="{275BD5ED-C42D-4216-AC42-888C2897CFAF}">
      <dgm:prSet/>
      <dgm:spPr/>
      <dgm:t>
        <a:bodyPr/>
        <a:lstStyle/>
        <a:p>
          <a:endParaRPr lang="en-US" sz="1800">
            <a:latin typeface="Calibri Light" panose="020F0302020204030204" pitchFamily="34" charset="0"/>
          </a:endParaRPr>
        </a:p>
      </dgm:t>
    </dgm:pt>
    <dgm:pt modelId="{1D08FC3C-EE74-4480-95D7-16FF45B6628A}" type="sibTrans" cxnId="{275BD5ED-C42D-4216-AC42-888C2897CFAF}">
      <dgm:prSet custT="1"/>
      <dgm:spPr/>
      <dgm:t>
        <a:bodyPr/>
        <a:lstStyle/>
        <a:p>
          <a:endParaRPr lang="en-US" sz="900">
            <a:latin typeface="Calibri Light" panose="020F0302020204030204" pitchFamily="34" charset="0"/>
          </a:endParaRPr>
        </a:p>
      </dgm:t>
    </dgm:pt>
    <dgm:pt modelId="{A2856D44-9A9A-424D-BE9A-DCE8A0F1ABFB}">
      <dgm:prSet phldrT="[Text]" custT="1"/>
      <dgm:spPr/>
      <dgm:t>
        <a:bodyPr/>
        <a:lstStyle/>
        <a:p>
          <a:r>
            <a:rPr lang="en-US" sz="1100" dirty="0" smtClean="0">
              <a:latin typeface="Calibri Light" panose="020F0302020204030204" pitchFamily="34" charset="0"/>
            </a:rPr>
            <a:t>Planners and C.S. to brief creative team</a:t>
          </a:r>
          <a:endParaRPr lang="en-US" sz="1100" dirty="0">
            <a:latin typeface="Calibri Light" panose="020F0302020204030204" pitchFamily="34" charset="0"/>
          </a:endParaRPr>
        </a:p>
      </dgm:t>
    </dgm:pt>
    <dgm:pt modelId="{C13BB11C-4318-41F4-8D76-4B0E1D829313}" type="parTrans" cxnId="{6A873B43-72F4-40A9-B771-6731B7E2BD78}">
      <dgm:prSet/>
      <dgm:spPr/>
      <dgm:t>
        <a:bodyPr/>
        <a:lstStyle/>
        <a:p>
          <a:endParaRPr lang="en-US" sz="1800">
            <a:latin typeface="Calibri Light" panose="020F0302020204030204" pitchFamily="34" charset="0"/>
          </a:endParaRPr>
        </a:p>
      </dgm:t>
    </dgm:pt>
    <dgm:pt modelId="{DC36A189-A7CB-4B31-BA51-B88587767B6B}" type="sibTrans" cxnId="{6A873B43-72F4-40A9-B771-6731B7E2BD78}">
      <dgm:prSet custT="1"/>
      <dgm:spPr/>
      <dgm:t>
        <a:bodyPr/>
        <a:lstStyle/>
        <a:p>
          <a:endParaRPr lang="en-US" sz="900">
            <a:latin typeface="Calibri Light" panose="020F0302020204030204" pitchFamily="34" charset="0"/>
          </a:endParaRPr>
        </a:p>
      </dgm:t>
    </dgm:pt>
    <dgm:pt modelId="{8E5053D3-C9F7-42DF-8938-38032C215A69}" type="pres">
      <dgm:prSet presAssocID="{4510C9ED-6B53-46CE-91F9-8682F3A6B666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37AEB29-5770-4500-822A-1401FDBFF467}" type="pres">
      <dgm:prSet presAssocID="{2B5671BC-0FFD-4DA6-AFEB-542D9B6B0D69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26A8C-D092-4278-B1DF-0AF1BEA30AB7}" type="pres">
      <dgm:prSet presAssocID="{DCFFE822-D6AC-4433-B51B-A1A19DE02299}" presName="sibTrans" presStyleLbl="sibTrans2D1" presStyleIdx="0" presStyleCnt="5"/>
      <dgm:spPr/>
      <dgm:t>
        <a:bodyPr/>
        <a:lstStyle/>
        <a:p>
          <a:endParaRPr lang="en-US"/>
        </a:p>
      </dgm:t>
    </dgm:pt>
    <dgm:pt modelId="{3A681654-83E3-4FE0-96D8-F7E4F08DA4AD}" type="pres">
      <dgm:prSet presAssocID="{DCFFE822-D6AC-4433-B51B-A1A19DE02299}" presName="connectorText" presStyleLbl="sibTrans2D1" presStyleIdx="0" presStyleCnt="5"/>
      <dgm:spPr/>
      <dgm:t>
        <a:bodyPr/>
        <a:lstStyle/>
        <a:p>
          <a:endParaRPr lang="en-US"/>
        </a:p>
      </dgm:t>
    </dgm:pt>
    <dgm:pt modelId="{885D2663-ED6C-4C78-8CBF-7E780DC1BE39}" type="pres">
      <dgm:prSet presAssocID="{1250421F-D0CC-49CA-97FA-5BE4D948BB8B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3A0B32-C94D-434C-94E7-59A2ED96ED64}" type="pres">
      <dgm:prSet presAssocID="{1D08FC3C-EE74-4480-95D7-16FF45B6628A}" presName="sibTrans" presStyleLbl="sibTrans2D1" presStyleIdx="1" presStyleCnt="5"/>
      <dgm:spPr/>
      <dgm:t>
        <a:bodyPr/>
        <a:lstStyle/>
        <a:p>
          <a:endParaRPr lang="en-US"/>
        </a:p>
      </dgm:t>
    </dgm:pt>
    <dgm:pt modelId="{A8A2E231-BCB1-416A-A5BC-52A0875E5A2F}" type="pres">
      <dgm:prSet presAssocID="{1D08FC3C-EE74-4480-95D7-16FF45B6628A}" presName="connectorText" presStyleLbl="sibTrans2D1" presStyleIdx="1" presStyleCnt="5"/>
      <dgm:spPr/>
      <dgm:t>
        <a:bodyPr/>
        <a:lstStyle/>
        <a:p>
          <a:endParaRPr lang="en-US"/>
        </a:p>
      </dgm:t>
    </dgm:pt>
    <dgm:pt modelId="{49E27633-BB5F-4435-8AAE-8F5363D9984B}" type="pres">
      <dgm:prSet presAssocID="{A2856D44-9A9A-424D-BE9A-DCE8A0F1ABF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EB30316-AF74-428B-AB5A-C7B5CA8613FA}" type="pres">
      <dgm:prSet presAssocID="{DC36A189-A7CB-4B31-BA51-B88587767B6B}" presName="sibTrans" presStyleLbl="sibTrans2D1" presStyleIdx="2" presStyleCnt="5"/>
      <dgm:spPr/>
      <dgm:t>
        <a:bodyPr/>
        <a:lstStyle/>
        <a:p>
          <a:endParaRPr lang="en-US"/>
        </a:p>
      </dgm:t>
    </dgm:pt>
    <dgm:pt modelId="{E728B637-D9A0-43F5-9CB8-4E9653252124}" type="pres">
      <dgm:prSet presAssocID="{DC36A189-A7CB-4B31-BA51-B88587767B6B}" presName="connectorText" presStyleLbl="sibTrans2D1" presStyleIdx="2" presStyleCnt="5"/>
      <dgm:spPr/>
      <dgm:t>
        <a:bodyPr/>
        <a:lstStyle/>
        <a:p>
          <a:endParaRPr lang="en-US"/>
        </a:p>
      </dgm:t>
    </dgm:pt>
    <dgm:pt modelId="{99AB3175-340F-4CC1-8158-202C9C91F443}" type="pres">
      <dgm:prSet presAssocID="{3D912EB2-D5E0-4C6F-961A-6C42967D0E89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BCCBFF-F2B0-4C6B-BCC3-3FBD567FA8BA}" type="pres">
      <dgm:prSet presAssocID="{A3C6F121-16F1-4290-88F8-135DDAE04E76}" presName="sibTrans" presStyleLbl="sibTrans2D1" presStyleIdx="3" presStyleCnt="5"/>
      <dgm:spPr/>
      <dgm:t>
        <a:bodyPr/>
        <a:lstStyle/>
        <a:p>
          <a:endParaRPr lang="en-US"/>
        </a:p>
      </dgm:t>
    </dgm:pt>
    <dgm:pt modelId="{534E0FF1-F476-478C-8E4E-FCF2689B9C5A}" type="pres">
      <dgm:prSet presAssocID="{A3C6F121-16F1-4290-88F8-135DDAE04E76}" presName="connectorText" presStyleLbl="sibTrans2D1" presStyleIdx="3" presStyleCnt="5"/>
      <dgm:spPr/>
      <dgm:t>
        <a:bodyPr/>
        <a:lstStyle/>
        <a:p>
          <a:endParaRPr lang="en-US"/>
        </a:p>
      </dgm:t>
    </dgm:pt>
    <dgm:pt modelId="{EF67E471-AFFF-4EB2-A84A-2BF7AC558DEF}" type="pres">
      <dgm:prSet presAssocID="{4EE6E98C-4ADA-40A2-A1B9-D8BA57F7BACE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198D6EB-D336-4E9B-928C-09BE780F7205}" type="pres">
      <dgm:prSet presAssocID="{9FCC7664-2CBF-414F-9ACD-C3D3B1635AA2}" presName="sibTrans" presStyleLbl="sibTrans2D1" presStyleIdx="4" presStyleCnt="5"/>
      <dgm:spPr/>
      <dgm:t>
        <a:bodyPr/>
        <a:lstStyle/>
        <a:p>
          <a:endParaRPr lang="en-US"/>
        </a:p>
      </dgm:t>
    </dgm:pt>
    <dgm:pt modelId="{3D747093-1EE0-47B4-9BD4-27EC26687DDB}" type="pres">
      <dgm:prSet presAssocID="{9FCC7664-2CBF-414F-9ACD-C3D3B1635AA2}" presName="connectorText" presStyleLbl="sibTrans2D1" presStyleIdx="4" presStyleCnt="5"/>
      <dgm:spPr/>
      <dgm:t>
        <a:bodyPr/>
        <a:lstStyle/>
        <a:p>
          <a:endParaRPr lang="en-US"/>
        </a:p>
      </dgm:t>
    </dgm:pt>
  </dgm:ptLst>
  <dgm:cxnLst>
    <dgm:cxn modelId="{4A7A250A-B53C-43E0-8116-ED495BC0B470}" type="presOf" srcId="{DCFFE822-D6AC-4433-B51B-A1A19DE02299}" destId="{FAD26A8C-D092-4278-B1DF-0AF1BEA30AB7}" srcOrd="0" destOrd="0" presId="urn:microsoft.com/office/officeart/2005/8/layout/cycle2"/>
    <dgm:cxn modelId="{6B59106C-3476-4280-8FF5-64060BD45F3E}" type="presOf" srcId="{1D08FC3C-EE74-4480-95D7-16FF45B6628A}" destId="{143A0B32-C94D-434C-94E7-59A2ED96ED64}" srcOrd="0" destOrd="0" presId="urn:microsoft.com/office/officeart/2005/8/layout/cycle2"/>
    <dgm:cxn modelId="{0A4AF2C0-17E7-4BB9-A701-933383FBD039}" type="presOf" srcId="{9FCC7664-2CBF-414F-9ACD-C3D3B1635AA2}" destId="{E198D6EB-D336-4E9B-928C-09BE780F7205}" srcOrd="0" destOrd="0" presId="urn:microsoft.com/office/officeart/2005/8/layout/cycle2"/>
    <dgm:cxn modelId="{C24A0F5D-2A56-437E-87A7-A4B91D07389D}" type="presOf" srcId="{3D912EB2-D5E0-4C6F-961A-6C42967D0E89}" destId="{99AB3175-340F-4CC1-8158-202C9C91F443}" srcOrd="0" destOrd="0" presId="urn:microsoft.com/office/officeart/2005/8/layout/cycle2"/>
    <dgm:cxn modelId="{C9EF232E-0772-45E3-8A2A-036D25ABBCE4}" type="presOf" srcId="{4510C9ED-6B53-46CE-91F9-8682F3A6B666}" destId="{8E5053D3-C9F7-42DF-8938-38032C215A69}" srcOrd="0" destOrd="0" presId="urn:microsoft.com/office/officeart/2005/8/layout/cycle2"/>
    <dgm:cxn modelId="{2A0E488A-BCC1-42F9-BE77-912389185718}" type="presOf" srcId="{DC36A189-A7CB-4B31-BA51-B88587767B6B}" destId="{6EB30316-AF74-428B-AB5A-C7B5CA8613FA}" srcOrd="0" destOrd="0" presId="urn:microsoft.com/office/officeart/2005/8/layout/cycle2"/>
    <dgm:cxn modelId="{016764F1-8B6E-4EC9-8810-A23F85F2A198}" type="presOf" srcId="{4EE6E98C-4ADA-40A2-A1B9-D8BA57F7BACE}" destId="{EF67E471-AFFF-4EB2-A84A-2BF7AC558DEF}" srcOrd="0" destOrd="0" presId="urn:microsoft.com/office/officeart/2005/8/layout/cycle2"/>
    <dgm:cxn modelId="{1CFEB741-F992-4CBD-9355-E3B13982E5FF}" type="presOf" srcId="{2B5671BC-0FFD-4DA6-AFEB-542D9B6B0D69}" destId="{F37AEB29-5770-4500-822A-1401FDBFF467}" srcOrd="0" destOrd="0" presId="urn:microsoft.com/office/officeart/2005/8/layout/cycle2"/>
    <dgm:cxn modelId="{27E74FD2-8DC4-4733-AAE7-DF85CA8C8661}" type="presOf" srcId="{A2856D44-9A9A-424D-BE9A-DCE8A0F1ABFB}" destId="{49E27633-BB5F-4435-8AAE-8F5363D9984B}" srcOrd="0" destOrd="0" presId="urn:microsoft.com/office/officeart/2005/8/layout/cycle2"/>
    <dgm:cxn modelId="{E115301B-7437-4F73-A464-E7AC4F0B0F83}" type="presOf" srcId="{9FCC7664-2CBF-414F-9ACD-C3D3B1635AA2}" destId="{3D747093-1EE0-47B4-9BD4-27EC26687DDB}" srcOrd="1" destOrd="0" presId="urn:microsoft.com/office/officeart/2005/8/layout/cycle2"/>
    <dgm:cxn modelId="{A2CE280F-C7B0-423F-912E-54172F2B2135}" type="presOf" srcId="{1250421F-D0CC-49CA-97FA-5BE4D948BB8B}" destId="{885D2663-ED6C-4C78-8CBF-7E780DC1BE39}" srcOrd="0" destOrd="0" presId="urn:microsoft.com/office/officeart/2005/8/layout/cycle2"/>
    <dgm:cxn modelId="{42E6ECBD-5074-4C77-8DA0-2221CFDE568B}" type="presOf" srcId="{DC36A189-A7CB-4B31-BA51-B88587767B6B}" destId="{E728B637-D9A0-43F5-9CB8-4E9653252124}" srcOrd="1" destOrd="0" presId="urn:microsoft.com/office/officeart/2005/8/layout/cycle2"/>
    <dgm:cxn modelId="{FA59042C-D6C3-45D0-B92E-78F2B827D6E6}" srcId="{4510C9ED-6B53-46CE-91F9-8682F3A6B666}" destId="{3D912EB2-D5E0-4C6F-961A-6C42967D0E89}" srcOrd="3" destOrd="0" parTransId="{13B2949B-391C-4335-B439-063850552988}" sibTransId="{A3C6F121-16F1-4290-88F8-135DDAE04E76}"/>
    <dgm:cxn modelId="{6A873B43-72F4-40A9-B771-6731B7E2BD78}" srcId="{4510C9ED-6B53-46CE-91F9-8682F3A6B666}" destId="{A2856D44-9A9A-424D-BE9A-DCE8A0F1ABFB}" srcOrd="2" destOrd="0" parTransId="{C13BB11C-4318-41F4-8D76-4B0E1D829313}" sibTransId="{DC36A189-A7CB-4B31-BA51-B88587767B6B}"/>
    <dgm:cxn modelId="{3BB2AD5B-72E3-4456-AB53-01A3010FBAFA}" type="presOf" srcId="{1D08FC3C-EE74-4480-95D7-16FF45B6628A}" destId="{A8A2E231-BCB1-416A-A5BC-52A0875E5A2F}" srcOrd="1" destOrd="0" presId="urn:microsoft.com/office/officeart/2005/8/layout/cycle2"/>
    <dgm:cxn modelId="{DA921317-4F09-401C-AEBD-EDAE9B09208B}" type="presOf" srcId="{A3C6F121-16F1-4290-88F8-135DDAE04E76}" destId="{A0BCCBFF-F2B0-4C6B-BCC3-3FBD567FA8BA}" srcOrd="0" destOrd="0" presId="urn:microsoft.com/office/officeart/2005/8/layout/cycle2"/>
    <dgm:cxn modelId="{771761B5-3F2D-4BEE-9C31-9244BAF314F3}" type="presOf" srcId="{A3C6F121-16F1-4290-88F8-135DDAE04E76}" destId="{534E0FF1-F476-478C-8E4E-FCF2689B9C5A}" srcOrd="1" destOrd="0" presId="urn:microsoft.com/office/officeart/2005/8/layout/cycle2"/>
    <dgm:cxn modelId="{AE358842-8709-4946-B1D6-DF5E35E13EC3}" srcId="{4510C9ED-6B53-46CE-91F9-8682F3A6B666}" destId="{4EE6E98C-4ADA-40A2-A1B9-D8BA57F7BACE}" srcOrd="4" destOrd="0" parTransId="{01175EC7-EB33-4F92-BD9A-4835AC1352E7}" sibTransId="{9FCC7664-2CBF-414F-9ACD-C3D3B1635AA2}"/>
    <dgm:cxn modelId="{275BD5ED-C42D-4216-AC42-888C2897CFAF}" srcId="{4510C9ED-6B53-46CE-91F9-8682F3A6B666}" destId="{1250421F-D0CC-49CA-97FA-5BE4D948BB8B}" srcOrd="1" destOrd="0" parTransId="{609DC3F1-9BD9-4D57-A284-4500B185E8AD}" sibTransId="{1D08FC3C-EE74-4480-95D7-16FF45B6628A}"/>
    <dgm:cxn modelId="{33292185-0DB4-4A89-B73D-97070AB0DD40}" srcId="{4510C9ED-6B53-46CE-91F9-8682F3A6B666}" destId="{2B5671BC-0FFD-4DA6-AFEB-542D9B6B0D69}" srcOrd="0" destOrd="0" parTransId="{99178665-C8D2-4C92-A447-4BC03EE5CEDD}" sibTransId="{DCFFE822-D6AC-4433-B51B-A1A19DE02299}"/>
    <dgm:cxn modelId="{2CF9B030-3BCF-4F9B-9710-D48CA4FF5482}" type="presOf" srcId="{DCFFE822-D6AC-4433-B51B-A1A19DE02299}" destId="{3A681654-83E3-4FE0-96D8-F7E4F08DA4AD}" srcOrd="1" destOrd="0" presId="urn:microsoft.com/office/officeart/2005/8/layout/cycle2"/>
    <dgm:cxn modelId="{FAA0E95C-8A82-4DCA-BFC1-D14CF5818012}" type="presParOf" srcId="{8E5053D3-C9F7-42DF-8938-38032C215A69}" destId="{F37AEB29-5770-4500-822A-1401FDBFF467}" srcOrd="0" destOrd="0" presId="urn:microsoft.com/office/officeart/2005/8/layout/cycle2"/>
    <dgm:cxn modelId="{1976BF78-4819-4167-8E19-6F10466C3C14}" type="presParOf" srcId="{8E5053D3-C9F7-42DF-8938-38032C215A69}" destId="{FAD26A8C-D092-4278-B1DF-0AF1BEA30AB7}" srcOrd="1" destOrd="0" presId="urn:microsoft.com/office/officeart/2005/8/layout/cycle2"/>
    <dgm:cxn modelId="{0F8B1312-1C30-4982-9E79-E1A391AD85F7}" type="presParOf" srcId="{FAD26A8C-D092-4278-B1DF-0AF1BEA30AB7}" destId="{3A681654-83E3-4FE0-96D8-F7E4F08DA4AD}" srcOrd="0" destOrd="0" presId="urn:microsoft.com/office/officeart/2005/8/layout/cycle2"/>
    <dgm:cxn modelId="{A07D7ED6-B10C-413A-B9F9-E6A16AEB6D0D}" type="presParOf" srcId="{8E5053D3-C9F7-42DF-8938-38032C215A69}" destId="{885D2663-ED6C-4C78-8CBF-7E780DC1BE39}" srcOrd="2" destOrd="0" presId="urn:microsoft.com/office/officeart/2005/8/layout/cycle2"/>
    <dgm:cxn modelId="{0A0F847B-EC02-4CE6-8F94-9BD12727523E}" type="presParOf" srcId="{8E5053D3-C9F7-42DF-8938-38032C215A69}" destId="{143A0B32-C94D-434C-94E7-59A2ED96ED64}" srcOrd="3" destOrd="0" presId="urn:microsoft.com/office/officeart/2005/8/layout/cycle2"/>
    <dgm:cxn modelId="{F7B9EC45-CD01-4022-B421-AF90F0E5EC72}" type="presParOf" srcId="{143A0B32-C94D-434C-94E7-59A2ED96ED64}" destId="{A8A2E231-BCB1-416A-A5BC-52A0875E5A2F}" srcOrd="0" destOrd="0" presId="urn:microsoft.com/office/officeart/2005/8/layout/cycle2"/>
    <dgm:cxn modelId="{3AED08CB-6AE4-4B15-AD8D-4DC9F572F48C}" type="presParOf" srcId="{8E5053D3-C9F7-42DF-8938-38032C215A69}" destId="{49E27633-BB5F-4435-8AAE-8F5363D9984B}" srcOrd="4" destOrd="0" presId="urn:microsoft.com/office/officeart/2005/8/layout/cycle2"/>
    <dgm:cxn modelId="{F7125B14-731F-4F6A-9A00-381DA277DFD9}" type="presParOf" srcId="{8E5053D3-C9F7-42DF-8938-38032C215A69}" destId="{6EB30316-AF74-428B-AB5A-C7B5CA8613FA}" srcOrd="5" destOrd="0" presId="urn:microsoft.com/office/officeart/2005/8/layout/cycle2"/>
    <dgm:cxn modelId="{6A7D640D-5AE4-4134-8935-CFE0839D2CC6}" type="presParOf" srcId="{6EB30316-AF74-428B-AB5A-C7B5CA8613FA}" destId="{E728B637-D9A0-43F5-9CB8-4E9653252124}" srcOrd="0" destOrd="0" presId="urn:microsoft.com/office/officeart/2005/8/layout/cycle2"/>
    <dgm:cxn modelId="{9F81FB34-5CEF-4815-B82F-18A5153FA482}" type="presParOf" srcId="{8E5053D3-C9F7-42DF-8938-38032C215A69}" destId="{99AB3175-340F-4CC1-8158-202C9C91F443}" srcOrd="6" destOrd="0" presId="urn:microsoft.com/office/officeart/2005/8/layout/cycle2"/>
    <dgm:cxn modelId="{51289618-9EB4-402A-ABE8-FCF76AC3FB06}" type="presParOf" srcId="{8E5053D3-C9F7-42DF-8938-38032C215A69}" destId="{A0BCCBFF-F2B0-4C6B-BCC3-3FBD567FA8BA}" srcOrd="7" destOrd="0" presId="urn:microsoft.com/office/officeart/2005/8/layout/cycle2"/>
    <dgm:cxn modelId="{FC828D2A-9626-4610-91EA-996870BF291A}" type="presParOf" srcId="{A0BCCBFF-F2B0-4C6B-BCC3-3FBD567FA8BA}" destId="{534E0FF1-F476-478C-8E4E-FCF2689B9C5A}" srcOrd="0" destOrd="0" presId="urn:microsoft.com/office/officeart/2005/8/layout/cycle2"/>
    <dgm:cxn modelId="{833EE98D-E932-4ADC-B436-956C8FCEB9FB}" type="presParOf" srcId="{8E5053D3-C9F7-42DF-8938-38032C215A69}" destId="{EF67E471-AFFF-4EB2-A84A-2BF7AC558DEF}" srcOrd="8" destOrd="0" presId="urn:microsoft.com/office/officeart/2005/8/layout/cycle2"/>
    <dgm:cxn modelId="{D3618770-AFE9-4901-B4F0-BB30314A6F26}" type="presParOf" srcId="{8E5053D3-C9F7-42DF-8938-38032C215A69}" destId="{E198D6EB-D336-4E9B-928C-09BE780F7205}" srcOrd="9" destOrd="0" presId="urn:microsoft.com/office/officeart/2005/8/layout/cycle2"/>
    <dgm:cxn modelId="{EB7CEF24-06EC-4931-935A-B68B069DBE8D}" type="presParOf" srcId="{E198D6EB-D336-4E9B-928C-09BE780F7205}" destId="{3D747093-1EE0-47B4-9BD4-27EC26687DDB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2B91E8-59E7-0648-A596-1EF123633B26}">
      <dsp:nvSpPr>
        <dsp:cNvPr id="0" name=""/>
        <dsp:cNvSpPr/>
      </dsp:nvSpPr>
      <dsp:spPr>
        <a:xfrm>
          <a:off x="2819400" y="1595870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100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93D756-080A-A148-8614-18DD5DDA10BA}">
      <dsp:nvSpPr>
        <dsp:cNvPr id="0" name=""/>
        <dsp:cNvSpPr/>
      </dsp:nvSpPr>
      <dsp:spPr>
        <a:xfrm>
          <a:off x="2819400" y="1595870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100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773680" y="1595870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100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1651286" y="1595870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100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1595870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100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113179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shampoo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336708" y="1113179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1798601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Split ends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481" y="1798601"/>
        <a:ext cx="965382" cy="482691"/>
      </dsp:txXfrm>
    </dsp:sp>
    <dsp:sp modelId="{D8291EF3-BFB8-BA41-AC71-20B50C93FB73}">
      <dsp:nvSpPr>
        <dsp:cNvPr id="0" name=""/>
        <dsp:cNvSpPr/>
      </dsp:nvSpPr>
      <dsp:spPr>
        <a:xfrm>
          <a:off x="1168595" y="1798601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antidandruff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1168595" y="1798601"/>
        <a:ext cx="965382" cy="482691"/>
      </dsp:txXfrm>
    </dsp:sp>
    <dsp:sp modelId="{0B8FDD06-870E-F841-8E8B-B5EDB8CA99C1}">
      <dsp:nvSpPr>
        <dsp:cNvPr id="0" name=""/>
        <dsp:cNvSpPr/>
      </dsp:nvSpPr>
      <dsp:spPr>
        <a:xfrm>
          <a:off x="2336708" y="1798601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Volume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336708" y="1798601"/>
        <a:ext cx="965382" cy="482691"/>
      </dsp:txXfrm>
    </dsp:sp>
    <dsp:sp modelId="{B7135F59-7947-C84B-BF99-E593D392B79E}">
      <dsp:nvSpPr>
        <dsp:cNvPr id="0" name=""/>
        <dsp:cNvSpPr/>
      </dsp:nvSpPr>
      <dsp:spPr>
        <a:xfrm>
          <a:off x="3504821" y="1798601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err="1" smtClean="0">
              <a:latin typeface="Calibri Light" panose="020F0302020204030204" pitchFamily="34" charset="0"/>
            </a:rPr>
            <a:t>Colour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3504821" y="1798601"/>
        <a:ext cx="965382" cy="482691"/>
      </dsp:txXfrm>
    </dsp:sp>
    <dsp:sp modelId="{0ACBF541-3340-354F-8341-40C4D532C514}">
      <dsp:nvSpPr>
        <dsp:cNvPr id="0" name=""/>
        <dsp:cNvSpPr/>
      </dsp:nvSpPr>
      <dsp:spPr>
        <a:xfrm>
          <a:off x="4672935" y="1798601"/>
          <a:ext cx="965382" cy="482691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</a:schemeClr>
            </a:gs>
            <a:gs pos="90000">
              <a:schemeClr val="accent5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Heat damage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4672935" y="1798601"/>
        <a:ext cx="965382" cy="4826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3D756-080A-A148-8614-18DD5DDA10BA}">
      <dsp:nvSpPr>
        <dsp:cNvPr id="0" name=""/>
        <dsp:cNvSpPr/>
      </dsp:nvSpPr>
      <dsp:spPr>
        <a:xfrm>
          <a:off x="2819400" y="1569490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2208171" y="127745"/>
              </a:lnTo>
              <a:lnTo>
                <a:pt x="2208171" y="255490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B14B1-AF43-6748-8D34-648688AFC380}">
      <dsp:nvSpPr>
        <dsp:cNvPr id="0" name=""/>
        <dsp:cNvSpPr/>
      </dsp:nvSpPr>
      <dsp:spPr>
        <a:xfrm>
          <a:off x="2819400" y="1569490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7745"/>
              </a:lnTo>
              <a:lnTo>
                <a:pt x="736057" y="127745"/>
              </a:lnTo>
              <a:lnTo>
                <a:pt x="736057" y="255490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F347BE-C9BE-A544-B792-AF89BED5BCC8}">
      <dsp:nvSpPr>
        <dsp:cNvPr id="0" name=""/>
        <dsp:cNvSpPr/>
      </dsp:nvSpPr>
      <dsp:spPr>
        <a:xfrm>
          <a:off x="2083342" y="1569490"/>
          <a:ext cx="736057" cy="255490"/>
        </a:xfrm>
        <a:custGeom>
          <a:avLst/>
          <a:gdLst/>
          <a:ahLst/>
          <a:cxnLst/>
          <a:rect l="0" t="0" r="0" b="0"/>
          <a:pathLst>
            <a:path>
              <a:moveTo>
                <a:pt x="736057" y="0"/>
              </a:moveTo>
              <a:lnTo>
                <a:pt x="736057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611228" y="1569490"/>
          <a:ext cx="2208171" cy="255490"/>
        </a:xfrm>
        <a:custGeom>
          <a:avLst/>
          <a:gdLst/>
          <a:ahLst/>
          <a:cxnLst/>
          <a:rect l="0" t="0" r="0" b="0"/>
          <a:pathLst>
            <a:path>
              <a:moveTo>
                <a:pt x="2208171" y="0"/>
              </a:moveTo>
              <a:lnTo>
                <a:pt x="2208171" y="127745"/>
              </a:lnTo>
              <a:lnTo>
                <a:pt x="0" y="127745"/>
              </a:lnTo>
              <a:lnTo>
                <a:pt x="0" y="255490"/>
              </a:lnTo>
            </a:path>
          </a:pathLst>
        </a:custGeom>
        <a:noFill/>
        <a:ln w="100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211088" y="961178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shampoo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211088" y="961178"/>
        <a:ext cx="1216623" cy="608311"/>
      </dsp:txXfrm>
    </dsp:sp>
    <dsp:sp modelId="{6B4432E8-6B29-464B-AFBF-C13B93E4827D}">
      <dsp:nvSpPr>
        <dsp:cNvPr id="0" name=""/>
        <dsp:cNvSpPr/>
      </dsp:nvSpPr>
      <dsp:spPr>
        <a:xfrm>
          <a:off x="2916" y="1824981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Cheap price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916" y="1824981"/>
        <a:ext cx="1216623" cy="608311"/>
      </dsp:txXfrm>
    </dsp:sp>
    <dsp:sp modelId="{D8291EF3-BFB8-BA41-AC71-20B50C93FB73}">
      <dsp:nvSpPr>
        <dsp:cNvPr id="0" name=""/>
        <dsp:cNvSpPr/>
      </dsp:nvSpPr>
      <dsp:spPr>
        <a:xfrm>
          <a:off x="1475031" y="1824981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Mass market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1475031" y="1824981"/>
        <a:ext cx="1216623" cy="608311"/>
      </dsp:txXfrm>
    </dsp:sp>
    <dsp:sp modelId="{0B8FDD06-870E-F841-8E8B-B5EDB8CA99C1}">
      <dsp:nvSpPr>
        <dsp:cNvPr id="0" name=""/>
        <dsp:cNvSpPr/>
      </dsp:nvSpPr>
      <dsp:spPr>
        <a:xfrm>
          <a:off x="2947145" y="1824981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Premium price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947145" y="1824981"/>
        <a:ext cx="1216623" cy="608311"/>
      </dsp:txXfrm>
    </dsp:sp>
    <dsp:sp modelId="{B7135F59-7947-C84B-BF99-E593D392B79E}">
      <dsp:nvSpPr>
        <dsp:cNvPr id="0" name=""/>
        <dsp:cNvSpPr/>
      </dsp:nvSpPr>
      <dsp:spPr>
        <a:xfrm>
          <a:off x="4419259" y="1824981"/>
          <a:ext cx="1216623" cy="60831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Top end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4419259" y="1824981"/>
        <a:ext cx="1216623" cy="60831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879A9-ECE4-0A46-921A-77FD5D2EDADE}">
      <dsp:nvSpPr>
        <dsp:cNvPr id="0" name=""/>
        <dsp:cNvSpPr/>
      </dsp:nvSpPr>
      <dsp:spPr>
        <a:xfrm>
          <a:off x="2819400" y="1595870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2336226" y="101365"/>
              </a:lnTo>
              <a:lnTo>
                <a:pt x="2336226" y="202730"/>
              </a:lnTo>
            </a:path>
          </a:pathLst>
        </a:custGeom>
        <a:noFill/>
        <a:ln w="100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1B1A99-3309-CA49-A2D4-CAF0811CE6D2}">
      <dsp:nvSpPr>
        <dsp:cNvPr id="0" name=""/>
        <dsp:cNvSpPr/>
      </dsp:nvSpPr>
      <dsp:spPr>
        <a:xfrm>
          <a:off x="2819400" y="1595870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1365"/>
              </a:lnTo>
              <a:lnTo>
                <a:pt x="1168113" y="101365"/>
              </a:lnTo>
              <a:lnTo>
                <a:pt x="1168113" y="202730"/>
              </a:lnTo>
            </a:path>
          </a:pathLst>
        </a:custGeom>
        <a:noFill/>
        <a:ln w="100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B8AEFE-DE26-8643-B82D-73440BB5367C}">
      <dsp:nvSpPr>
        <dsp:cNvPr id="0" name=""/>
        <dsp:cNvSpPr/>
      </dsp:nvSpPr>
      <dsp:spPr>
        <a:xfrm>
          <a:off x="2773680" y="1595870"/>
          <a:ext cx="91440" cy="20273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02730"/>
              </a:lnTo>
            </a:path>
          </a:pathLst>
        </a:custGeom>
        <a:noFill/>
        <a:ln w="100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B875B0-1B5A-E84C-8EDB-2FE8910B37CD}">
      <dsp:nvSpPr>
        <dsp:cNvPr id="0" name=""/>
        <dsp:cNvSpPr/>
      </dsp:nvSpPr>
      <dsp:spPr>
        <a:xfrm>
          <a:off x="1651286" y="1595870"/>
          <a:ext cx="1168113" cy="202730"/>
        </a:xfrm>
        <a:custGeom>
          <a:avLst/>
          <a:gdLst/>
          <a:ahLst/>
          <a:cxnLst/>
          <a:rect l="0" t="0" r="0" b="0"/>
          <a:pathLst>
            <a:path>
              <a:moveTo>
                <a:pt x="1168113" y="0"/>
              </a:moveTo>
              <a:lnTo>
                <a:pt x="1168113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100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712C6F-386A-AB46-846C-41628342EA99}">
      <dsp:nvSpPr>
        <dsp:cNvPr id="0" name=""/>
        <dsp:cNvSpPr/>
      </dsp:nvSpPr>
      <dsp:spPr>
        <a:xfrm>
          <a:off x="483173" y="1595870"/>
          <a:ext cx="2336226" cy="202730"/>
        </a:xfrm>
        <a:custGeom>
          <a:avLst/>
          <a:gdLst/>
          <a:ahLst/>
          <a:cxnLst/>
          <a:rect l="0" t="0" r="0" b="0"/>
          <a:pathLst>
            <a:path>
              <a:moveTo>
                <a:pt x="2336226" y="0"/>
              </a:moveTo>
              <a:lnTo>
                <a:pt x="2336226" y="101365"/>
              </a:lnTo>
              <a:lnTo>
                <a:pt x="0" y="101365"/>
              </a:lnTo>
              <a:lnTo>
                <a:pt x="0" y="202730"/>
              </a:lnTo>
            </a:path>
          </a:pathLst>
        </a:custGeom>
        <a:noFill/>
        <a:ln w="100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1761C2-32B7-0F44-83EC-65FC980C6076}">
      <dsp:nvSpPr>
        <dsp:cNvPr id="0" name=""/>
        <dsp:cNvSpPr/>
      </dsp:nvSpPr>
      <dsp:spPr>
        <a:xfrm>
          <a:off x="2336708" y="1113179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shampoo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336708" y="1113179"/>
        <a:ext cx="965382" cy="482691"/>
      </dsp:txXfrm>
    </dsp:sp>
    <dsp:sp modelId="{6B4432E8-6B29-464B-AFBF-C13B93E4827D}">
      <dsp:nvSpPr>
        <dsp:cNvPr id="0" name=""/>
        <dsp:cNvSpPr/>
      </dsp:nvSpPr>
      <dsp:spPr>
        <a:xfrm>
          <a:off x="481" y="1798601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Local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481" y="1798601"/>
        <a:ext cx="965382" cy="482691"/>
      </dsp:txXfrm>
    </dsp:sp>
    <dsp:sp modelId="{FF592DDB-62E2-1042-A0D8-24490A33C2B6}">
      <dsp:nvSpPr>
        <dsp:cNvPr id="0" name=""/>
        <dsp:cNvSpPr/>
      </dsp:nvSpPr>
      <dsp:spPr>
        <a:xfrm>
          <a:off x="1168595" y="1798601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Retailers private labels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1168595" y="1798601"/>
        <a:ext cx="965382" cy="482691"/>
      </dsp:txXfrm>
    </dsp:sp>
    <dsp:sp modelId="{2F920B7B-B14C-324F-8449-238E9DA6FF8F}">
      <dsp:nvSpPr>
        <dsp:cNvPr id="0" name=""/>
        <dsp:cNvSpPr/>
      </dsp:nvSpPr>
      <dsp:spPr>
        <a:xfrm>
          <a:off x="2336708" y="1798601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Mass market brands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2336708" y="1798601"/>
        <a:ext cx="965382" cy="482691"/>
      </dsp:txXfrm>
    </dsp:sp>
    <dsp:sp modelId="{F8513C87-783D-7043-A54A-935EB2CB8A00}">
      <dsp:nvSpPr>
        <dsp:cNvPr id="0" name=""/>
        <dsp:cNvSpPr/>
      </dsp:nvSpPr>
      <dsp:spPr>
        <a:xfrm>
          <a:off x="3504821" y="1798601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Salon brands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3504821" y="1798601"/>
        <a:ext cx="965382" cy="482691"/>
      </dsp:txXfrm>
    </dsp:sp>
    <dsp:sp modelId="{FC10174D-E3D0-4A46-BA2D-384F7B9C94E5}">
      <dsp:nvSpPr>
        <dsp:cNvPr id="0" name=""/>
        <dsp:cNvSpPr/>
      </dsp:nvSpPr>
      <dsp:spPr>
        <a:xfrm>
          <a:off x="4672935" y="1798601"/>
          <a:ext cx="965382" cy="482691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</a:schemeClr>
            </a:gs>
            <a:gs pos="90000">
              <a:schemeClr val="accent6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latin typeface="Calibri Light" panose="020F0302020204030204" pitchFamily="34" charset="0"/>
            </a:rPr>
            <a:t>International top end</a:t>
          </a:r>
          <a:endParaRPr lang="en-US" sz="1400" kern="1200" dirty="0">
            <a:latin typeface="Calibri Light" panose="020F0302020204030204" pitchFamily="34" charset="0"/>
          </a:endParaRPr>
        </a:p>
      </dsp:txBody>
      <dsp:txXfrm>
        <a:off x="4672935" y="1798601"/>
        <a:ext cx="965382" cy="4826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2377BA-8FCA-BA41-93F0-774579F3CF3B}">
      <dsp:nvSpPr>
        <dsp:cNvPr id="0" name=""/>
        <dsp:cNvSpPr/>
      </dsp:nvSpPr>
      <dsp:spPr>
        <a:xfrm>
          <a:off x="3485294" y="321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people</a:t>
          </a:r>
          <a:endParaRPr lang="en-US" sz="1700" kern="1200" dirty="0"/>
        </a:p>
      </dsp:txBody>
      <dsp:txXfrm>
        <a:off x="3695710" y="210737"/>
        <a:ext cx="1015979" cy="1015979"/>
      </dsp:txXfrm>
    </dsp:sp>
    <dsp:sp modelId="{AEEDC9C2-5644-D147-9CFF-D421E4C4D024}">
      <dsp:nvSpPr>
        <dsp:cNvPr id="0" name=""/>
        <dsp:cNvSpPr/>
      </dsp:nvSpPr>
      <dsp:spPr>
        <a:xfrm rot="3600000">
          <a:off x="4546706" y="1400774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4575320" y="1448199"/>
        <a:ext cx="267063" cy="290953"/>
      </dsp:txXfrm>
    </dsp:sp>
    <dsp:sp modelId="{672B923B-BE31-7746-AE48-0DC2ACB2D688}">
      <dsp:nvSpPr>
        <dsp:cNvPr id="0" name=""/>
        <dsp:cNvSpPr/>
      </dsp:nvSpPr>
      <dsp:spPr>
        <a:xfrm>
          <a:off x="4563623" y="1868042"/>
          <a:ext cx="1436811" cy="14368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marketers</a:t>
          </a:r>
          <a:endParaRPr lang="en-US" sz="1700" kern="1200" dirty="0"/>
        </a:p>
      </dsp:txBody>
      <dsp:txXfrm>
        <a:off x="4774039" y="2078458"/>
        <a:ext cx="1015979" cy="1015979"/>
      </dsp:txXfrm>
    </dsp:sp>
    <dsp:sp modelId="{4036C15E-D8AC-6541-B52F-713121F41D37}">
      <dsp:nvSpPr>
        <dsp:cNvPr id="0" name=""/>
        <dsp:cNvSpPr/>
      </dsp:nvSpPr>
      <dsp:spPr>
        <a:xfrm rot="10800000">
          <a:off x="4023738" y="2343985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 rot="10800000">
        <a:off x="4138193" y="2440970"/>
        <a:ext cx="267063" cy="290953"/>
      </dsp:txXfrm>
    </dsp:sp>
    <dsp:sp modelId="{5A76AFFB-741F-9645-8C0D-09D9755E28ED}">
      <dsp:nvSpPr>
        <dsp:cNvPr id="0" name=""/>
        <dsp:cNvSpPr/>
      </dsp:nvSpPr>
      <dsp:spPr>
        <a:xfrm>
          <a:off x="2406965" y="1868042"/>
          <a:ext cx="1436811" cy="1436811"/>
        </a:xfrm>
        <a:prstGeom prst="ellipse">
          <a:avLst/>
        </a:prstGeom>
        <a:solidFill>
          <a:srgbClr val="FF0000"/>
        </a:soli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agencies</a:t>
          </a:r>
          <a:endParaRPr lang="en-US" sz="1700" kern="1200" dirty="0"/>
        </a:p>
      </dsp:txBody>
      <dsp:txXfrm>
        <a:off x="2617381" y="2078458"/>
        <a:ext cx="1015979" cy="1015979"/>
      </dsp:txXfrm>
    </dsp:sp>
    <dsp:sp modelId="{61C01328-042E-F342-BB93-9810C287CA22}">
      <dsp:nvSpPr>
        <dsp:cNvPr id="0" name=""/>
        <dsp:cNvSpPr/>
      </dsp:nvSpPr>
      <dsp:spPr>
        <a:xfrm rot="18000000">
          <a:off x="3468377" y="1419476"/>
          <a:ext cx="381518" cy="484923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tint val="60000"/>
                <a:hueOff val="0"/>
                <a:satOff val="0"/>
                <a:lumOff val="0"/>
                <a:alphaOff val="0"/>
                <a:shade val="10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85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1750" dist="25400" dir="5400000" rotWithShape="0">
            <a:srgbClr val="000000">
              <a:alpha val="5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/>
        </a:p>
      </dsp:txBody>
      <dsp:txXfrm>
        <a:off x="3496991" y="1566021"/>
        <a:ext cx="267063" cy="2909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7AEB29-5770-4500-822A-1401FDBFF467}">
      <dsp:nvSpPr>
        <dsp:cNvPr id="0" name=""/>
        <dsp:cNvSpPr/>
      </dsp:nvSpPr>
      <dsp:spPr>
        <a:xfrm>
          <a:off x="3859131" y="25"/>
          <a:ext cx="1197136" cy="1197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Calibri Light" panose="020F0302020204030204" pitchFamily="34" charset="0"/>
            </a:rPr>
            <a:t>Brief from marketing to client services (C.S.)</a:t>
          </a:r>
          <a:endParaRPr lang="en-US" sz="1100" kern="1200" dirty="0">
            <a:latin typeface="Calibri Light" panose="020F0302020204030204" pitchFamily="34" charset="0"/>
          </a:endParaRPr>
        </a:p>
      </dsp:txBody>
      <dsp:txXfrm>
        <a:off x="4034448" y="175342"/>
        <a:ext cx="846502" cy="846502"/>
      </dsp:txXfrm>
    </dsp:sp>
    <dsp:sp modelId="{FAD26A8C-D092-4278-B1DF-0AF1BEA30AB7}">
      <dsp:nvSpPr>
        <dsp:cNvPr id="0" name=""/>
        <dsp:cNvSpPr/>
      </dsp:nvSpPr>
      <dsp:spPr>
        <a:xfrm rot="2160000">
          <a:off x="5018351" y="919397"/>
          <a:ext cx="317898" cy="404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Calibri Light" panose="020F0302020204030204" pitchFamily="34" charset="0"/>
          </a:endParaRPr>
        </a:p>
      </dsp:txBody>
      <dsp:txXfrm>
        <a:off x="5027458" y="972176"/>
        <a:ext cx="222529" cy="242419"/>
      </dsp:txXfrm>
    </dsp:sp>
    <dsp:sp modelId="{885D2663-ED6C-4C78-8CBF-7E780DC1BE39}">
      <dsp:nvSpPr>
        <dsp:cNvPr id="0" name=""/>
        <dsp:cNvSpPr/>
      </dsp:nvSpPr>
      <dsp:spPr>
        <a:xfrm>
          <a:off x="5312890" y="1056242"/>
          <a:ext cx="1197136" cy="1197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Calibri Light" panose="020F0302020204030204" pitchFamily="34" charset="0"/>
            </a:rPr>
            <a:t>Planners to understand the brief and develop creative brief</a:t>
          </a:r>
          <a:endParaRPr lang="en-US" sz="1100" kern="1200" dirty="0">
            <a:latin typeface="Calibri Light" panose="020F0302020204030204" pitchFamily="34" charset="0"/>
          </a:endParaRPr>
        </a:p>
      </dsp:txBody>
      <dsp:txXfrm>
        <a:off x="5488207" y="1231559"/>
        <a:ext cx="846502" cy="846502"/>
      </dsp:txXfrm>
    </dsp:sp>
    <dsp:sp modelId="{143A0B32-C94D-434C-94E7-59A2ED96ED64}">
      <dsp:nvSpPr>
        <dsp:cNvPr id="0" name=""/>
        <dsp:cNvSpPr/>
      </dsp:nvSpPr>
      <dsp:spPr>
        <a:xfrm rot="6480000">
          <a:off x="5477646" y="2298735"/>
          <a:ext cx="317898" cy="404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Calibri Light" panose="020F0302020204030204" pitchFamily="34" charset="0"/>
          </a:endParaRPr>
        </a:p>
      </dsp:txBody>
      <dsp:txXfrm rot="10800000">
        <a:off x="5540066" y="2334191"/>
        <a:ext cx="222529" cy="242419"/>
      </dsp:txXfrm>
    </dsp:sp>
    <dsp:sp modelId="{49E27633-BB5F-4435-8AAE-8F5363D9984B}">
      <dsp:nvSpPr>
        <dsp:cNvPr id="0" name=""/>
        <dsp:cNvSpPr/>
      </dsp:nvSpPr>
      <dsp:spPr>
        <a:xfrm>
          <a:off x="4757603" y="2765238"/>
          <a:ext cx="1197136" cy="1197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Calibri Light" panose="020F0302020204030204" pitchFamily="34" charset="0"/>
            </a:rPr>
            <a:t>Planners and C.S. to brief creative team</a:t>
          </a:r>
          <a:endParaRPr lang="en-US" sz="1100" kern="1200" dirty="0">
            <a:latin typeface="Calibri Light" panose="020F0302020204030204" pitchFamily="34" charset="0"/>
          </a:endParaRPr>
        </a:p>
      </dsp:txBody>
      <dsp:txXfrm>
        <a:off x="4932920" y="2940555"/>
        <a:ext cx="846502" cy="846502"/>
      </dsp:txXfrm>
    </dsp:sp>
    <dsp:sp modelId="{6EB30316-AF74-428B-AB5A-C7B5CA8613FA}">
      <dsp:nvSpPr>
        <dsp:cNvPr id="0" name=""/>
        <dsp:cNvSpPr/>
      </dsp:nvSpPr>
      <dsp:spPr>
        <a:xfrm rot="10800000">
          <a:off x="4307748" y="3161789"/>
          <a:ext cx="317898" cy="404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Calibri Light" panose="020F0302020204030204" pitchFamily="34" charset="0"/>
          </a:endParaRPr>
        </a:p>
      </dsp:txBody>
      <dsp:txXfrm rot="10800000">
        <a:off x="4403117" y="3242596"/>
        <a:ext cx="222529" cy="242419"/>
      </dsp:txXfrm>
    </dsp:sp>
    <dsp:sp modelId="{99AB3175-340F-4CC1-8158-202C9C91F443}">
      <dsp:nvSpPr>
        <dsp:cNvPr id="0" name=""/>
        <dsp:cNvSpPr/>
      </dsp:nvSpPr>
      <dsp:spPr>
        <a:xfrm>
          <a:off x="2960659" y="2765238"/>
          <a:ext cx="1197136" cy="1197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Calibri Light" panose="020F0302020204030204" pitchFamily="34" charset="0"/>
            </a:rPr>
            <a:t>Creative team to develop executions – Planners to work on strategy</a:t>
          </a:r>
          <a:endParaRPr lang="en-US" sz="1100" kern="1200" dirty="0">
            <a:latin typeface="Calibri Light" panose="020F0302020204030204" pitchFamily="34" charset="0"/>
          </a:endParaRPr>
        </a:p>
      </dsp:txBody>
      <dsp:txXfrm>
        <a:off x="3135976" y="2940555"/>
        <a:ext cx="846502" cy="846502"/>
      </dsp:txXfrm>
    </dsp:sp>
    <dsp:sp modelId="{A0BCCBFF-F2B0-4C6B-BCC3-3FBD567FA8BA}">
      <dsp:nvSpPr>
        <dsp:cNvPr id="0" name=""/>
        <dsp:cNvSpPr/>
      </dsp:nvSpPr>
      <dsp:spPr>
        <a:xfrm rot="15120000">
          <a:off x="3125415" y="2315848"/>
          <a:ext cx="317898" cy="404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Calibri Light" panose="020F0302020204030204" pitchFamily="34" charset="0"/>
          </a:endParaRPr>
        </a:p>
      </dsp:txBody>
      <dsp:txXfrm rot="10800000">
        <a:off x="3187835" y="2442006"/>
        <a:ext cx="222529" cy="242419"/>
      </dsp:txXfrm>
    </dsp:sp>
    <dsp:sp modelId="{EF67E471-AFFF-4EB2-A84A-2BF7AC558DEF}">
      <dsp:nvSpPr>
        <dsp:cNvPr id="0" name=""/>
        <dsp:cNvSpPr/>
      </dsp:nvSpPr>
      <dsp:spPr>
        <a:xfrm>
          <a:off x="2405373" y="1056242"/>
          <a:ext cx="1197136" cy="11971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Calibri Light" panose="020F0302020204030204" pitchFamily="34" charset="0"/>
            </a:rPr>
            <a:t>Agency presents to client</a:t>
          </a:r>
          <a:endParaRPr lang="en-US" sz="1100" kern="1200" dirty="0">
            <a:latin typeface="Calibri Light" panose="020F0302020204030204" pitchFamily="34" charset="0"/>
          </a:endParaRPr>
        </a:p>
      </dsp:txBody>
      <dsp:txXfrm>
        <a:off x="2580690" y="1231559"/>
        <a:ext cx="846502" cy="846502"/>
      </dsp:txXfrm>
    </dsp:sp>
    <dsp:sp modelId="{E198D6EB-D336-4E9B-928C-09BE780F7205}">
      <dsp:nvSpPr>
        <dsp:cNvPr id="0" name=""/>
        <dsp:cNvSpPr/>
      </dsp:nvSpPr>
      <dsp:spPr>
        <a:xfrm rot="19440000">
          <a:off x="3564592" y="929973"/>
          <a:ext cx="317898" cy="40403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900" kern="1200">
            <a:latin typeface="Calibri Light" panose="020F0302020204030204" pitchFamily="34" charset="0"/>
          </a:endParaRPr>
        </a:p>
      </dsp:txBody>
      <dsp:txXfrm>
        <a:off x="3573699" y="1038808"/>
        <a:ext cx="222529" cy="242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Before</a:t>
            </a:r>
            <a:r>
              <a:rPr lang="en-US" baseline="0" dirty="0" smtClean="0"/>
              <a:t> starting talking about strategic planning, I want to look at the big picture. I want you to understand what happens in the marketing office of a company during its normal life. This helps us understanding a few things and also helps us locating who are the key stakeholders (who does what) in this game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3267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Imagine this</a:t>
            </a:r>
            <a:r>
              <a:rPr lang="en-US" baseline="0" dirty="0" smtClean="0"/>
              <a:t> </a:t>
            </a:r>
            <a:r>
              <a:rPr lang="en-US" dirty="0" smtClean="0"/>
              <a:t>Our new company</a:t>
            </a:r>
            <a:r>
              <a:rPr lang="en-US" baseline="0" dirty="0" smtClean="0"/>
              <a:t> in day 1</a:t>
            </a:r>
          </a:p>
          <a:p>
            <a:r>
              <a:rPr lang="en-US" baseline="0" dirty="0" smtClean="0"/>
              <a:t>It has a core line of products and you have been assigned to study the market in order to grow the business</a:t>
            </a:r>
          </a:p>
          <a:p>
            <a:r>
              <a:rPr lang="en-US" baseline="0" dirty="0" smtClean="0"/>
              <a:t>Imagine let’s say it produces soy drink</a:t>
            </a:r>
          </a:p>
          <a:p>
            <a:r>
              <a:rPr lang="en-US" baseline="0" dirty="0" smtClean="0"/>
              <a:t>What to do?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1786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Whats</a:t>
            </a:r>
            <a:r>
              <a:rPr lang="en-US" baseline="0" dirty="0" smtClean="0"/>
              <a:t> the tallest mountain&gt;</a:t>
            </a:r>
          </a:p>
          <a:p>
            <a:r>
              <a:rPr lang="en-US" baseline="0" dirty="0" smtClean="0"/>
              <a:t>Positioning of BMW? NIKE?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E956D2-15EF-094F-9D97-9266E972F43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8344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86" r="12476" b="22143"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2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from last session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big picture</a:t>
            </a:r>
          </a:p>
          <a:p>
            <a:endParaRPr lang="en-US" dirty="0" smtClean="0"/>
          </a:p>
          <a:p>
            <a:r>
              <a:rPr lang="en-US" dirty="0" smtClean="0"/>
              <a:t>Promotion as one of the marketing activities</a:t>
            </a:r>
            <a:endParaRPr lang="en-US" dirty="0"/>
          </a:p>
          <a:p>
            <a:endParaRPr lang="en-US" dirty="0"/>
          </a:p>
          <a:p>
            <a:r>
              <a:rPr lang="en-US" dirty="0" smtClean="0"/>
              <a:t>Why integrated communication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9727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90500"/>
            <a:ext cx="8229600" cy="857250"/>
          </a:xfrm>
        </p:spPr>
        <p:txBody>
          <a:bodyPr/>
          <a:lstStyle/>
          <a:p>
            <a:r>
              <a:rPr lang="en-US" sz="3600" dirty="0" smtClean="0"/>
              <a:t>Marketing and promotions process model</a:t>
            </a:r>
            <a:endParaRPr lang="en-US" sz="3600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8610" y="1176770"/>
            <a:ext cx="8298180" cy="38671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6934200" y="462915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Page 43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5800" y="3072140"/>
            <a:ext cx="91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Advantage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8884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76350"/>
            <a:ext cx="4419599" cy="33055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smtClean="0"/>
              <a:t>To develop a strategic marketing plan</a:t>
            </a:r>
          </a:p>
          <a:p>
            <a:r>
              <a:rPr lang="en-US" sz="1600" dirty="0" smtClean="0"/>
              <a:t>Opportunities analysis: </a:t>
            </a:r>
          </a:p>
          <a:p>
            <a:pPr lvl="1"/>
            <a:r>
              <a:rPr lang="en-US" sz="1400" dirty="0" smtClean="0"/>
              <a:t>existing products in current market, new products in current markets, existing products in new markets…</a:t>
            </a:r>
          </a:p>
          <a:p>
            <a:pPr lvl="1"/>
            <a:r>
              <a:rPr lang="en-US" sz="1400" dirty="0" smtClean="0"/>
              <a:t>Builds from trends and behaviors, unmet needs, innovation</a:t>
            </a:r>
          </a:p>
          <a:p>
            <a:r>
              <a:rPr lang="en-US" sz="1600" dirty="0" smtClean="0"/>
              <a:t>Competitive analysis: </a:t>
            </a:r>
          </a:p>
          <a:p>
            <a:pPr lvl="1"/>
            <a:r>
              <a:rPr lang="en-US" sz="1400" dirty="0" smtClean="0"/>
              <a:t>Understand competition </a:t>
            </a:r>
          </a:p>
          <a:p>
            <a:pPr lvl="1"/>
            <a:r>
              <a:rPr lang="en-US" sz="1400" dirty="0" smtClean="0"/>
              <a:t>Define a competitive advantage (product, price, distribution, benefit?)</a:t>
            </a:r>
          </a:p>
          <a:p>
            <a:r>
              <a:rPr lang="en-US" sz="1600" dirty="0" smtClean="0"/>
              <a:t>Identify a what market we want to play in.</a:t>
            </a:r>
            <a:endParaRPr lang="en-US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MKTG strategy and analysis</a:t>
            </a:r>
            <a:endParaRPr lang="en-US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9271" y="1614290"/>
            <a:ext cx="3737529" cy="225244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5105400" y="3657600"/>
            <a:ext cx="304800" cy="3429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23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89303"/>
            <a:ext cx="4267199" cy="33055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smtClean="0"/>
              <a:t>Once decided the market we want to operate in, we need to define the one or more segments to focus on.</a:t>
            </a:r>
          </a:p>
          <a:p>
            <a:r>
              <a:rPr lang="en-US" sz="1600" dirty="0" smtClean="0"/>
              <a:t>Market segmentation:</a:t>
            </a:r>
          </a:p>
          <a:p>
            <a:pPr lvl="1"/>
            <a:r>
              <a:rPr lang="en-US" sz="1400" dirty="0" smtClean="0"/>
              <a:t>Dividing up a market into distinct segments that have same needs and respond similarly to marketing activities</a:t>
            </a:r>
          </a:p>
          <a:p>
            <a:pPr lvl="1"/>
            <a:r>
              <a:rPr lang="en-US" sz="1400" dirty="0" smtClean="0"/>
              <a:t>Many kind of segmentation bases: geography, demographic, socio-economic, lifestyle, product usage</a:t>
            </a:r>
          </a:p>
          <a:p>
            <a:pPr lvl="1"/>
            <a:r>
              <a:rPr lang="en-US" sz="1400" dirty="0" smtClean="0"/>
              <a:t>The more you segment the smaller the size of the market but the more focused the action</a:t>
            </a:r>
          </a:p>
          <a:p>
            <a:endParaRPr lang="en-US" sz="160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Target marketing process</a:t>
            </a:r>
            <a:endParaRPr lang="en-US" dirty="0"/>
          </a:p>
        </p:txBody>
      </p:sp>
      <p:pic>
        <p:nvPicPr>
          <p:cNvPr id="6" name="Picture 5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3000" y="1614290"/>
            <a:ext cx="3737529" cy="22524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Up Arrow 6"/>
          <p:cNvSpPr/>
          <p:nvPr/>
        </p:nvSpPr>
        <p:spPr>
          <a:xfrm>
            <a:off x="5794929" y="3657600"/>
            <a:ext cx="304800" cy="3429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872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89303"/>
            <a:ext cx="4648199" cy="3305556"/>
          </a:xfrm>
        </p:spPr>
        <p:txBody>
          <a:bodyPr>
            <a:noAutofit/>
          </a:bodyPr>
          <a:lstStyle/>
          <a:p>
            <a:r>
              <a:rPr lang="en-US" sz="1600" dirty="0" smtClean="0"/>
              <a:t>Select one or more segment to focus on</a:t>
            </a:r>
          </a:p>
          <a:p>
            <a:pPr lvl="1"/>
            <a:r>
              <a:rPr lang="en-US" sz="1400" dirty="0" smtClean="0"/>
              <a:t>Undifferentiated marketing: ignore differences - Apple</a:t>
            </a:r>
          </a:p>
          <a:p>
            <a:pPr lvl="1"/>
            <a:r>
              <a:rPr lang="en-US" sz="1400" dirty="0" smtClean="0"/>
              <a:t>Differentiated marketing: separate </a:t>
            </a:r>
            <a:r>
              <a:rPr lang="en-US" sz="1400" dirty="0" err="1" smtClean="0"/>
              <a:t>mktg</a:t>
            </a:r>
            <a:r>
              <a:rPr lang="en-US" sz="1400" dirty="0" smtClean="0"/>
              <a:t> strategies for different segments usually with different brands (Marriott hotels)</a:t>
            </a:r>
          </a:p>
          <a:p>
            <a:pPr lvl="1"/>
            <a:r>
              <a:rPr lang="en-US" sz="1400" dirty="0" smtClean="0"/>
              <a:t>Concentrated marketing: focus on one segment and own it (Aston Martin)</a:t>
            </a:r>
          </a:p>
          <a:p>
            <a:endParaRPr lang="en-US" sz="1600" dirty="0" smtClean="0"/>
          </a:p>
          <a:p>
            <a:r>
              <a:rPr lang="en-US" sz="1600" dirty="0" smtClean="0"/>
              <a:t>Determine the business potential of the segment and position your offer</a:t>
            </a:r>
            <a:endParaRPr lang="en-US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Target marketing process</a:t>
            </a:r>
            <a:endParaRPr lang="en-US" dirty="0"/>
          </a:p>
        </p:txBody>
      </p:sp>
      <p:pic>
        <p:nvPicPr>
          <p:cNvPr id="6" name="Picture 5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3000" y="1614290"/>
            <a:ext cx="3737529" cy="22524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Up Arrow 6"/>
          <p:cNvSpPr/>
          <p:nvPr/>
        </p:nvSpPr>
        <p:spPr>
          <a:xfrm>
            <a:off x="5794929" y="3657600"/>
            <a:ext cx="304800" cy="3429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7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1272880"/>
              </p:ext>
            </p:extLst>
          </p:nvPr>
        </p:nvGraphicFramePr>
        <p:xfrm>
          <a:off x="2438400" y="-495300"/>
          <a:ext cx="5638800" cy="3394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Example: shampoo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702543"/>
              </p:ext>
            </p:extLst>
          </p:nvPr>
        </p:nvGraphicFramePr>
        <p:xfrm>
          <a:off x="2514600" y="1006078"/>
          <a:ext cx="5638800" cy="3394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979651"/>
              </p:ext>
            </p:extLst>
          </p:nvPr>
        </p:nvGraphicFramePr>
        <p:xfrm>
          <a:off x="2590800" y="2606278"/>
          <a:ext cx="5638800" cy="3394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926630" y="1723251"/>
            <a:ext cx="90217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Benefit 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4401" y="2888218"/>
            <a:ext cx="69538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Price </a:t>
            </a:r>
            <a:endParaRPr lang="en-US" dirty="0">
              <a:latin typeface="Calibri Light" panose="020F03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04817" y="4201552"/>
            <a:ext cx="84778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alibri Light" panose="020F0302020204030204" pitchFamily="34" charset="0"/>
              </a:rPr>
              <a:t>Brand  </a:t>
            </a:r>
            <a:endParaRPr lang="en-US" dirty="0"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2358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6" grpId="0">
        <p:bldAsOne/>
      </p:bldGraphic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66885"/>
            <a:ext cx="6857260" cy="790796"/>
          </a:xfrm>
        </p:spPr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Mktg</a:t>
            </a:r>
            <a:r>
              <a:rPr lang="en-US" dirty="0" smtClean="0"/>
              <a:t> planning program development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4600" y="1352550"/>
            <a:ext cx="6248400" cy="33944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600" dirty="0" smtClean="0"/>
              <a:t>To define “positioning” through marketing activities. </a:t>
            </a:r>
            <a:r>
              <a:rPr lang="en-US" sz="1600" b="1" dirty="0" smtClean="0"/>
              <a:t>Positioning</a:t>
            </a:r>
            <a:r>
              <a:rPr lang="en-US" sz="1600" dirty="0"/>
              <a:t>: </a:t>
            </a:r>
            <a:r>
              <a:rPr lang="en-US" sz="1600" dirty="0" smtClean="0"/>
              <a:t>the </a:t>
            </a:r>
            <a:r>
              <a:rPr lang="en-US" sz="1600" dirty="0"/>
              <a:t>process by which marketers try to create an image or identity in the minds of their target market for its product, brand, or </a:t>
            </a:r>
            <a:r>
              <a:rPr lang="en-US" sz="1600" dirty="0" smtClean="0"/>
              <a:t>organization in a way that sets the brand/product apart from competition.</a:t>
            </a:r>
          </a:p>
          <a:p>
            <a:endParaRPr lang="en-US" sz="1600" dirty="0" smtClean="0"/>
          </a:p>
          <a:p>
            <a:r>
              <a:rPr lang="en-US" sz="1600" dirty="0" smtClean="0"/>
              <a:t>Positioning by:</a:t>
            </a:r>
          </a:p>
          <a:p>
            <a:pPr lvl="1"/>
            <a:r>
              <a:rPr lang="en-US" sz="1400" dirty="0" smtClean="0"/>
              <a:t>Benefit: the only that…the fastest, </a:t>
            </a:r>
          </a:p>
          <a:p>
            <a:pPr lvl="1"/>
            <a:r>
              <a:rPr lang="en-US" sz="1400" dirty="0" smtClean="0"/>
              <a:t>Price: the cheapest, value for money, reassuringly expensive</a:t>
            </a:r>
          </a:p>
          <a:p>
            <a:pPr lvl="1"/>
            <a:r>
              <a:rPr lang="en-US" sz="1400" dirty="0" smtClean="0"/>
              <a:t>Other categories (airlines vs. trains) or competitors </a:t>
            </a:r>
          </a:p>
          <a:p>
            <a:pPr lvl="1"/>
            <a:r>
              <a:rPr lang="en-US" sz="1400" dirty="0" smtClean="0"/>
              <a:t>Values and image</a:t>
            </a:r>
          </a:p>
          <a:p>
            <a:endParaRPr lang="en-US" sz="1600" dirty="0" smtClean="0"/>
          </a:p>
          <a:p>
            <a:r>
              <a:rPr lang="en-US" sz="1600" dirty="0" smtClean="0"/>
              <a:t>Repositioning: the strategy of changing brand positioning </a:t>
            </a:r>
            <a:endParaRPr lang="en-US" sz="1600" dirty="0"/>
          </a:p>
        </p:txBody>
      </p:sp>
      <p:pic>
        <p:nvPicPr>
          <p:cNvPr id="4" name="Picture 3" descr="photo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71450"/>
            <a:ext cx="2057400" cy="115585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Up Arrow 4"/>
          <p:cNvSpPr/>
          <p:nvPr/>
        </p:nvSpPr>
        <p:spPr>
          <a:xfrm>
            <a:off x="1219200" y="1314450"/>
            <a:ext cx="304800" cy="3429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01" y="2000250"/>
            <a:ext cx="1676399" cy="23246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61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What’s the tallest mountain in the world?</a:t>
            </a:r>
            <a:endParaRPr lang="en-US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1885950"/>
            <a:ext cx="1788950" cy="17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3651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7667"/>
          <a:stretch/>
        </p:blipFill>
        <p:spPr>
          <a:xfrm>
            <a:off x="5927031" y="285750"/>
            <a:ext cx="2378769" cy="2800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6400" y="3257550"/>
            <a:ext cx="3022600" cy="1676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285751"/>
            <a:ext cx="4343400" cy="28023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200" y="3257550"/>
            <a:ext cx="29718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618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" y="219075"/>
            <a:ext cx="3530918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itle 2"/>
          <p:cNvSpPr txBox="1">
            <a:spLocks/>
          </p:cNvSpPr>
          <p:nvPr/>
        </p:nvSpPr>
        <p:spPr>
          <a:xfrm>
            <a:off x="3962400" y="1657350"/>
            <a:ext cx="4953000" cy="20574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3200" kern="1200" cap="all" spc="200" baseline="0">
                <a:ln>
                  <a:noFill/>
                </a:ln>
                <a:solidFill>
                  <a:schemeClr val="bg1"/>
                </a:solidFill>
                <a:effectLst/>
                <a:latin typeface="Calibri Light" panose="020F0302020204030204" pitchFamily="34" charset="0"/>
                <a:ea typeface="+mj-ea"/>
                <a:cs typeface="+mj-cs"/>
              </a:defRPr>
            </a:lvl1pPr>
          </a:lstStyle>
          <a:p>
            <a:pPr algn="l"/>
            <a:r>
              <a:rPr lang="en-US" dirty="0" smtClean="0">
                <a:solidFill>
                  <a:schemeClr val="tx2"/>
                </a:solidFill>
              </a:rPr>
              <a:t>AND WHEN YOU DON’T LIKE THE POSITIONING…</a:t>
            </a:r>
          </a:p>
          <a:p>
            <a:pPr algn="l"/>
            <a:r>
              <a:rPr lang="en-US" dirty="0" smtClean="0">
                <a:solidFill>
                  <a:schemeClr val="tx2"/>
                </a:solidFill>
              </a:rPr>
              <a:t>REPOSITIONING </a:t>
            </a:r>
          </a:p>
          <a:p>
            <a:pPr algn="l"/>
            <a:endParaRPr lang="en-US" sz="1400" dirty="0" smtClean="0">
              <a:solidFill>
                <a:schemeClr val="tx2"/>
              </a:solidFill>
            </a:endParaRPr>
          </a:p>
          <a:p>
            <a:pPr algn="l"/>
            <a:r>
              <a:rPr lang="en-US" sz="1400" dirty="0" smtClean="0">
                <a:solidFill>
                  <a:schemeClr val="tx2"/>
                </a:solidFill>
              </a:rPr>
              <a:t>(In this case BY REFRAMING THE CATEGORY).</a:t>
            </a:r>
            <a:endParaRPr lang="en-US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242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1" y="1289303"/>
            <a:ext cx="4876800" cy="33055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Defining the marketing mix</a:t>
            </a:r>
          </a:p>
          <a:p>
            <a:r>
              <a:rPr lang="en-US" dirty="0" smtClean="0"/>
              <a:t>Product (branding, packaging, R&amp;D, quality, innovation…)</a:t>
            </a:r>
          </a:p>
          <a:p>
            <a:r>
              <a:rPr lang="en-US" dirty="0" smtClean="0"/>
              <a:t>Price</a:t>
            </a:r>
          </a:p>
          <a:p>
            <a:r>
              <a:rPr lang="en-US" dirty="0" smtClean="0"/>
              <a:t>Distribution channels (place)</a:t>
            </a:r>
          </a:p>
          <a:p>
            <a:r>
              <a:rPr lang="en-US" b="1" dirty="0" smtClean="0"/>
              <a:t>Promotion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09550"/>
            <a:ext cx="8381260" cy="790796"/>
          </a:xfrm>
        </p:spPr>
        <p:txBody>
          <a:bodyPr/>
          <a:lstStyle/>
          <a:p>
            <a:r>
              <a:rPr lang="en-US" sz="3600" dirty="0" smtClean="0"/>
              <a:t>3. </a:t>
            </a:r>
            <a:r>
              <a:rPr lang="en-US" sz="3600" dirty="0" err="1" smtClean="0"/>
              <a:t>Mktg</a:t>
            </a:r>
            <a:r>
              <a:rPr lang="en-US" sz="3600" dirty="0" smtClean="0"/>
              <a:t> planning program development (follow)</a:t>
            </a:r>
            <a:endParaRPr lang="en-US" sz="3600" dirty="0"/>
          </a:p>
        </p:txBody>
      </p:sp>
      <p:pic>
        <p:nvPicPr>
          <p:cNvPr id="6" name="Picture 5" descr="photo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77871" y="1614290"/>
            <a:ext cx="3737529" cy="225244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Up Arrow 6"/>
          <p:cNvSpPr/>
          <p:nvPr/>
        </p:nvSpPr>
        <p:spPr>
          <a:xfrm>
            <a:off x="7315200" y="3657600"/>
            <a:ext cx="304800" cy="342900"/>
          </a:xfrm>
          <a:prstGeom prst="up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26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en-US" sz="1800" spc="0" dirty="0" smtClean="0"/>
              <a:t>Group and work on a segmentation project</a:t>
            </a:r>
          </a:p>
          <a:p>
            <a:pPr lvl="1"/>
            <a:r>
              <a:rPr lang="en-US" sz="1600" spc="0" dirty="0" smtClean="0"/>
              <a:t>Airlines</a:t>
            </a:r>
          </a:p>
          <a:p>
            <a:pPr lvl="1"/>
            <a:r>
              <a:rPr lang="en-US" sz="1600" spc="0" dirty="0" smtClean="0"/>
              <a:t>Ice Tea</a:t>
            </a:r>
          </a:p>
          <a:p>
            <a:pPr lvl="1"/>
            <a:r>
              <a:rPr lang="en-US" sz="1600" spc="0" dirty="0" smtClean="0"/>
              <a:t>Cars</a:t>
            </a:r>
          </a:p>
          <a:p>
            <a:r>
              <a:rPr lang="en-US" sz="1800" spc="0" dirty="0" smtClean="0">
                <a:solidFill>
                  <a:srgbClr val="FF0000"/>
                </a:solidFill>
              </a:rPr>
              <a:t>Task</a:t>
            </a:r>
            <a:endParaRPr lang="en-US" sz="1800" spc="0" dirty="0" smtClean="0"/>
          </a:p>
          <a:p>
            <a:pPr marL="914400" lvl="1" indent="-457200">
              <a:buFont typeface="+mj-lt"/>
              <a:buAutoNum type="arabicPeriod"/>
            </a:pPr>
            <a:r>
              <a:rPr lang="en-US" sz="1600" spc="0" dirty="0" smtClean="0"/>
              <a:t>Segment the market you have been assigned </a:t>
            </a:r>
            <a:endParaRPr lang="en-US" sz="1600" spc="0" dirty="0"/>
          </a:p>
          <a:p>
            <a:pPr marL="914400" lvl="1" indent="-457200">
              <a:buFont typeface="+mj-lt"/>
              <a:buAutoNum type="arabicPeriod"/>
            </a:pPr>
            <a:r>
              <a:rPr lang="en-US" sz="1600" spc="0" dirty="0" smtClean="0"/>
              <a:t>Look at your segmentation and define a space in the market that you believe it is potential. Describe it at the best you can</a:t>
            </a:r>
          </a:p>
          <a:p>
            <a:endParaRPr lang="en-US" sz="1800" spc="0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343400" cy="3305556"/>
          </a:xfrm>
        </p:spPr>
        <p:txBody>
          <a:bodyPr>
            <a:noAutofit/>
          </a:bodyPr>
          <a:lstStyle/>
          <a:p>
            <a:r>
              <a:rPr lang="en-US" sz="1800" spc="0" dirty="0"/>
              <a:t>Suggestions:</a:t>
            </a:r>
          </a:p>
          <a:p>
            <a:pPr lvl="1"/>
            <a:r>
              <a:rPr lang="en-US" sz="1600" spc="0" dirty="0"/>
              <a:t>Are there any different kind of target groups? Can you describe them? What type of people are not targeted today?</a:t>
            </a:r>
          </a:p>
          <a:p>
            <a:pPr lvl="1"/>
            <a:r>
              <a:rPr lang="en-US" sz="1600" spc="0" dirty="0"/>
              <a:t>Which benefit/needs are satisfied? And which are not?</a:t>
            </a:r>
          </a:p>
          <a:p>
            <a:pPr lvl="1"/>
            <a:r>
              <a:rPr lang="en-US" sz="1600" spc="0" dirty="0"/>
              <a:t>What new benefit you could create?</a:t>
            </a:r>
          </a:p>
          <a:p>
            <a:r>
              <a:rPr lang="en-US" sz="1800" spc="0" dirty="0" smtClean="0"/>
              <a:t>Assumptions</a:t>
            </a:r>
            <a:r>
              <a:rPr lang="en-US" sz="1800" spc="0" dirty="0"/>
              <a:t>:</a:t>
            </a:r>
          </a:p>
          <a:p>
            <a:pPr lvl="1"/>
            <a:r>
              <a:rPr lang="en-US" sz="1600" spc="0" dirty="0"/>
              <a:t>We don’t have information, use your knowledge!</a:t>
            </a:r>
          </a:p>
          <a:p>
            <a:pPr lvl="1"/>
            <a:r>
              <a:rPr lang="en-US" sz="1600" spc="0" dirty="0"/>
              <a:t>New product is not been developed yet, you are free to create it as you want (or better, according to the needs of your segment)</a:t>
            </a:r>
          </a:p>
          <a:p>
            <a:endParaRPr lang="en-US" sz="4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Exercise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8716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Stakeholders: who plays in this game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744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7" y="361950"/>
            <a:ext cx="8297863" cy="4627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68914776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0456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3790116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41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client’s side</a:t>
            </a:r>
            <a:endParaRPr lang="en-US" dirty="0"/>
          </a:p>
        </p:txBody>
      </p:sp>
      <p:grpSp>
        <p:nvGrpSpPr>
          <p:cNvPr id="6" name="Group 5"/>
          <p:cNvGrpSpPr/>
          <p:nvPr/>
        </p:nvGrpSpPr>
        <p:grpSpPr>
          <a:xfrm>
            <a:off x="470076" y="1355715"/>
            <a:ext cx="8292924" cy="2435235"/>
            <a:chOff x="2059571" y="2110310"/>
            <a:chExt cx="6853656" cy="3246980"/>
          </a:xfrm>
        </p:grpSpPr>
        <p:sp>
          <p:nvSpPr>
            <p:cNvPr id="7" name="Freeform 6"/>
            <p:cNvSpPr/>
            <p:nvPr/>
          </p:nvSpPr>
          <p:spPr>
            <a:xfrm>
              <a:off x="5486400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2940753" y="102075"/>
                  </a:lnTo>
                  <a:lnTo>
                    <a:pt x="2940753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1764452" y="102075"/>
                  </a:lnTo>
                  <a:lnTo>
                    <a:pt x="1764452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86400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02075"/>
                  </a:lnTo>
                  <a:lnTo>
                    <a:pt x="588150" y="102075"/>
                  </a:lnTo>
                  <a:lnTo>
                    <a:pt x="58815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Freeform 9"/>
            <p:cNvSpPr/>
            <p:nvPr/>
          </p:nvSpPr>
          <p:spPr>
            <a:xfrm>
              <a:off x="4509389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898249" y="2596385"/>
              <a:ext cx="588150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588150" y="0"/>
                  </a:moveTo>
                  <a:lnTo>
                    <a:pt x="588150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333087" y="3286612"/>
              <a:ext cx="145822" cy="182764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827641"/>
                  </a:lnTo>
                  <a:lnTo>
                    <a:pt x="145822" y="1827641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3333087" y="3286612"/>
              <a:ext cx="145822" cy="1137415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1137415"/>
                  </a:lnTo>
                  <a:lnTo>
                    <a:pt x="145822" y="1137415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3333087" y="3286612"/>
              <a:ext cx="145822" cy="447188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447188"/>
                  </a:lnTo>
                  <a:lnTo>
                    <a:pt x="145822" y="447188"/>
                  </a:lnTo>
                </a:path>
              </a:pathLst>
            </a:custGeom>
            <a:noFill/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3721947" y="2596385"/>
              <a:ext cx="1764452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764452" y="0"/>
                  </a:moveTo>
                  <a:lnTo>
                    <a:pt x="1764452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2545646" y="2596385"/>
              <a:ext cx="2940753" cy="204151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940753" y="0"/>
                  </a:moveTo>
                  <a:lnTo>
                    <a:pt x="2940753" y="102075"/>
                  </a:lnTo>
                  <a:lnTo>
                    <a:pt x="0" y="102075"/>
                  </a:lnTo>
                  <a:lnTo>
                    <a:pt x="0" y="204151"/>
                  </a:lnTo>
                </a:path>
              </a:pathLst>
            </a:custGeom>
            <a:no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16"/>
            <p:cNvSpPr/>
            <p:nvPr/>
          </p:nvSpPr>
          <p:spPr>
            <a:xfrm>
              <a:off x="5000325" y="2110310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MD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2059571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Production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3235872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Marketing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3478910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Brand manager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3478910" y="4180989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Brand manager (…)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2" name="Freeform 21"/>
            <p:cNvSpPr/>
            <p:nvPr/>
          </p:nvSpPr>
          <p:spPr>
            <a:xfrm>
              <a:off x="3478910" y="4871216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err="1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Mktg</a:t>
              </a: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 services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3" name="Freeform 22"/>
            <p:cNvSpPr/>
            <p:nvPr/>
          </p:nvSpPr>
          <p:spPr>
            <a:xfrm>
              <a:off x="4412174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Sales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4" name="Freeform 23"/>
            <p:cNvSpPr/>
            <p:nvPr/>
          </p:nvSpPr>
          <p:spPr>
            <a:xfrm>
              <a:off x="4655211" y="3490763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Trade marketing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5588475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Finance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6" name="Freeform 25"/>
            <p:cNvSpPr/>
            <p:nvPr/>
          </p:nvSpPr>
          <p:spPr>
            <a:xfrm>
              <a:off x="6764777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R&amp;D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7" name="Freeform 26"/>
            <p:cNvSpPr/>
            <p:nvPr/>
          </p:nvSpPr>
          <p:spPr>
            <a:xfrm>
              <a:off x="7941078" y="2800537"/>
              <a:ext cx="972149" cy="486074"/>
            </a:xfrm>
            <a:custGeom>
              <a:avLst/>
              <a:gdLst>
                <a:gd name="connsiteX0" fmla="*/ 0 w 972149"/>
                <a:gd name="connsiteY0" fmla="*/ 0 h 486074"/>
                <a:gd name="connsiteX1" fmla="*/ 972149 w 972149"/>
                <a:gd name="connsiteY1" fmla="*/ 0 h 486074"/>
                <a:gd name="connsiteX2" fmla="*/ 972149 w 972149"/>
                <a:gd name="connsiteY2" fmla="*/ 486074 h 486074"/>
                <a:gd name="connsiteX3" fmla="*/ 0 w 972149"/>
                <a:gd name="connsiteY3" fmla="*/ 486074 h 486074"/>
                <a:gd name="connsiteX4" fmla="*/ 0 w 972149"/>
                <a:gd name="connsiteY4" fmla="*/ 0 h 486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72149" h="486074">
                  <a:moveTo>
                    <a:pt x="0" y="0"/>
                  </a:moveTo>
                  <a:lnTo>
                    <a:pt x="972149" y="0"/>
                  </a:lnTo>
                  <a:lnTo>
                    <a:pt x="972149" y="486074"/>
                  </a:lnTo>
                  <a:lnTo>
                    <a:pt x="0" y="486074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HR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4876800" y="2343150"/>
            <a:ext cx="410718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600" dirty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Market </a:t>
            </a: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Researches: Trends, Needs and Motivations, Market segmentation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Marketing mix development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Innovation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Communication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Pricing strategies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Positioning 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Pack design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Agency management 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Support to sales</a:t>
            </a:r>
            <a:endParaRPr lang="en-US" sz="1600" dirty="0">
              <a:solidFill>
                <a:schemeClr val="tx2"/>
              </a:solidFill>
              <a:latin typeface="Calibri Light" panose="020F030202020403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5994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29354"/>
              </p:ext>
            </p:extLst>
          </p:nvPr>
        </p:nvGraphicFramePr>
        <p:xfrm>
          <a:off x="381000" y="1289050"/>
          <a:ext cx="8407400" cy="3305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04800" y="1805047"/>
            <a:ext cx="39624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Deliver specific services according to the nature of the agency: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Researches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Advertising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Media planning and buying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Web solutions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PR and influence plans</a:t>
            </a:r>
          </a:p>
          <a:p>
            <a:pPr marL="285750" indent="-285750">
              <a:buFont typeface="Arial"/>
              <a:buChar char="•"/>
            </a:pPr>
            <a:r>
              <a:rPr lang="en-US" sz="1600" dirty="0" smtClean="0">
                <a:solidFill>
                  <a:schemeClr val="tx2"/>
                </a:solidFill>
                <a:latin typeface="Calibri Light" panose="020F0302020204030204" pitchFamily="34" charset="0"/>
                <a:cs typeface="Calibri"/>
              </a:rPr>
              <a:t>Packaging design</a:t>
            </a:r>
          </a:p>
        </p:txBody>
      </p:sp>
    </p:spTree>
    <p:extLst>
      <p:ext uri="{BB962C8B-B14F-4D97-AF65-F5344CB8AC3E}">
        <p14:creationId xmlns:p14="http://schemas.microsoft.com/office/powerpoint/2010/main" val="146328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84843" y="292677"/>
            <a:ext cx="8478157" cy="1593273"/>
            <a:chOff x="1983029" y="2168875"/>
            <a:chExt cx="7006741" cy="1026411"/>
          </a:xfrm>
          <a:solidFill>
            <a:schemeClr val="accent1"/>
          </a:solidFill>
        </p:grpSpPr>
        <p:sp>
          <p:nvSpPr>
            <p:cNvPr id="5" name="Freeform 4"/>
            <p:cNvSpPr/>
            <p:nvPr/>
          </p:nvSpPr>
          <p:spPr>
            <a:xfrm>
              <a:off x="5486400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3079233" y="89068"/>
                  </a:lnTo>
                  <a:lnTo>
                    <a:pt x="3079233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Freeform 5"/>
            <p:cNvSpPr/>
            <p:nvPr/>
          </p:nvSpPr>
          <p:spPr>
            <a:xfrm>
              <a:off x="5486400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2052822" y="89068"/>
                  </a:lnTo>
                  <a:lnTo>
                    <a:pt x="2052822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" name="Freeform 7"/>
            <p:cNvSpPr/>
            <p:nvPr/>
          </p:nvSpPr>
          <p:spPr>
            <a:xfrm>
              <a:off x="5486400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89068"/>
                  </a:lnTo>
                  <a:lnTo>
                    <a:pt x="1026411" y="89068"/>
                  </a:lnTo>
                  <a:lnTo>
                    <a:pt x="1026411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Freeform 8"/>
            <p:cNvSpPr/>
            <p:nvPr/>
          </p:nvSpPr>
          <p:spPr>
            <a:xfrm>
              <a:off x="5440679" y="2593012"/>
              <a:ext cx="91440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45720" y="0"/>
                  </a:moveTo>
                  <a:lnTo>
                    <a:pt x="4572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4459988" y="2593012"/>
              <a:ext cx="1026411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1026411" y="0"/>
                  </a:moveTo>
                  <a:lnTo>
                    <a:pt x="1026411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3433577" y="2593012"/>
              <a:ext cx="2052822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2052822" y="0"/>
                  </a:moveTo>
                  <a:lnTo>
                    <a:pt x="2052822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2407166" y="2593012"/>
              <a:ext cx="3079233" cy="178137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3079233" y="0"/>
                  </a:moveTo>
                  <a:lnTo>
                    <a:pt x="3079233" y="89068"/>
                  </a:lnTo>
                  <a:lnTo>
                    <a:pt x="0" y="89068"/>
                  </a:lnTo>
                  <a:lnTo>
                    <a:pt x="0" y="178137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5062263" y="2168875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President 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1983029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Client services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3009440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Planning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035851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Creative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8" name="Freeform 17"/>
            <p:cNvSpPr/>
            <p:nvPr/>
          </p:nvSpPr>
          <p:spPr>
            <a:xfrm>
              <a:off x="5062263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Digital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19" name="Freeform 18"/>
            <p:cNvSpPr/>
            <p:nvPr/>
          </p:nvSpPr>
          <p:spPr>
            <a:xfrm>
              <a:off x="6088674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Production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0" name="Freeform 19"/>
            <p:cNvSpPr/>
            <p:nvPr/>
          </p:nvSpPr>
          <p:spPr>
            <a:xfrm>
              <a:off x="7115085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Finance 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8141497" y="2771150"/>
              <a:ext cx="848273" cy="424136"/>
            </a:xfrm>
            <a:custGeom>
              <a:avLst/>
              <a:gdLst>
                <a:gd name="connsiteX0" fmla="*/ 0 w 848273"/>
                <a:gd name="connsiteY0" fmla="*/ 0 h 424136"/>
                <a:gd name="connsiteX1" fmla="*/ 848273 w 848273"/>
                <a:gd name="connsiteY1" fmla="*/ 0 h 424136"/>
                <a:gd name="connsiteX2" fmla="*/ 848273 w 848273"/>
                <a:gd name="connsiteY2" fmla="*/ 424136 h 424136"/>
                <a:gd name="connsiteX3" fmla="*/ 0 w 848273"/>
                <a:gd name="connsiteY3" fmla="*/ 424136 h 424136"/>
                <a:gd name="connsiteX4" fmla="*/ 0 w 848273"/>
                <a:gd name="connsiteY4" fmla="*/ 0 h 424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8273" h="424136">
                  <a:moveTo>
                    <a:pt x="0" y="0"/>
                  </a:moveTo>
                  <a:lnTo>
                    <a:pt x="848273" y="0"/>
                  </a:lnTo>
                  <a:lnTo>
                    <a:pt x="848273" y="424136"/>
                  </a:lnTo>
                  <a:lnTo>
                    <a:pt x="0" y="42413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890" tIns="8890" rIns="8890" bIns="8890" numCol="1" spcCol="1270" anchor="ctr" anchorCtr="0">
              <a:noAutofit/>
            </a:bodyPr>
            <a:lstStyle/>
            <a:p>
              <a:pPr algn="ctr" defTabSz="622300">
                <a:lnSpc>
                  <a:spcPct val="90000"/>
                </a:lnSpc>
                <a:spcAft>
                  <a:spcPct val="35000"/>
                </a:spcAft>
              </a:pPr>
              <a:r>
                <a:rPr lang="en-US" sz="1400" dirty="0" smtClean="0">
                  <a:solidFill>
                    <a:prstClr val="white"/>
                  </a:solidFill>
                  <a:latin typeface="Calibri Light" panose="020F0302020204030204" pitchFamily="34" charset="0"/>
                </a:rPr>
                <a:t>HR</a:t>
              </a:r>
              <a:endParaRPr lang="en-US" sz="1400" dirty="0">
                <a:solidFill>
                  <a:prstClr val="white"/>
                </a:solidFill>
                <a:latin typeface="Calibri Light" panose="020F0302020204030204" pitchFamily="34" charset="0"/>
              </a:endParaRPr>
            </a:p>
          </p:txBody>
        </p:sp>
      </p:grpSp>
      <p:sp>
        <p:nvSpPr>
          <p:cNvPr id="22" name="Title 1"/>
          <p:cNvSpPr>
            <a:spLocks noGrp="1"/>
          </p:cNvSpPr>
          <p:nvPr>
            <p:ph type="title" idx="4294967295"/>
          </p:nvPr>
        </p:nvSpPr>
        <p:spPr>
          <a:xfrm>
            <a:off x="127079" y="93803"/>
            <a:ext cx="5638800" cy="857250"/>
          </a:xfrm>
        </p:spPr>
        <p:txBody>
          <a:bodyPr/>
          <a:lstStyle/>
          <a:p>
            <a:pPr algn="l"/>
            <a:r>
              <a:rPr lang="en-US" sz="2800" dirty="0" smtClean="0">
                <a:solidFill>
                  <a:schemeClr val="tx2"/>
                </a:solidFill>
              </a:rPr>
              <a:t>The ad agency side</a:t>
            </a:r>
            <a:endParaRPr lang="en-US" sz="28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48825" y="2190750"/>
            <a:ext cx="1860975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Manage clients and supervise the projects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47800" y="2831068"/>
            <a:ext cx="2207916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Define communication strategies and researches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895600" y="3450431"/>
            <a:ext cx="2174849" cy="340519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Develop actual executions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038600" y="3831431"/>
            <a:ext cx="2816351" cy="340519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Develop web solutions and integrate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47805" y="2272611"/>
            <a:ext cx="1633995" cy="847548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Responsible for actual  production (ex. shooting)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86600" y="2358159"/>
            <a:ext cx="1673711" cy="578882"/>
          </a:xfrm>
          <a:prstGeom prst="round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US" sz="1400" dirty="0" smtClean="0">
                <a:solidFill>
                  <a:schemeClr val="tx2"/>
                </a:solidFill>
                <a:latin typeface="Calibri Light" panose="020F0302020204030204" pitchFamily="34" charset="0"/>
              </a:rPr>
              <a:t>The boring things Finance and HR do</a:t>
            </a:r>
            <a:endParaRPr lang="en-US" sz="1400" dirty="0">
              <a:solidFill>
                <a:schemeClr val="tx2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5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Big </a:t>
            </a:r>
            <a:r>
              <a:rPr lang="en-US" dirty="0" smtClean="0">
                <a:solidFill>
                  <a:srgbClr val="FF0000"/>
                </a:solidFill>
              </a:rPr>
              <a:t>multinational</a:t>
            </a:r>
            <a:r>
              <a:rPr lang="en-US" dirty="0" smtClean="0"/>
              <a:t> groups (WPP, IPG, Omnicom, </a:t>
            </a:r>
            <a:r>
              <a:rPr lang="en-US" dirty="0" err="1" smtClean="0"/>
              <a:t>Publicis</a:t>
            </a:r>
            <a:r>
              <a:rPr lang="en-US" dirty="0" smtClean="0"/>
              <a:t>); full set of departments, highly integrated usually handling global accounts</a:t>
            </a:r>
          </a:p>
          <a:p>
            <a:endParaRPr lang="en-US" dirty="0" smtClean="0">
              <a:solidFill>
                <a:schemeClr val="accent2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Local</a:t>
            </a:r>
            <a:r>
              <a:rPr lang="en-US" dirty="0" smtClean="0"/>
              <a:t> strong players (in Thailand: Matchbox, </a:t>
            </a:r>
            <a:r>
              <a:rPr lang="en-US" dirty="0" err="1" smtClean="0"/>
              <a:t>Prakit</a:t>
            </a:r>
            <a:r>
              <a:rPr lang="en-US" dirty="0" smtClean="0"/>
              <a:t>, </a:t>
            </a:r>
            <a:r>
              <a:rPr lang="en-US" dirty="0" err="1" smtClean="0"/>
              <a:t>Bangkokshocase</a:t>
            </a:r>
            <a:r>
              <a:rPr lang="en-US" dirty="0" smtClean="0"/>
              <a:t>) born as spin-offs from bigger agencies or from local talents. Mid-small sizes focused on core services</a:t>
            </a:r>
          </a:p>
          <a:p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smtClean="0">
                <a:solidFill>
                  <a:srgbClr val="FF0000"/>
                </a:solidFill>
              </a:rPr>
              <a:t>Creative</a:t>
            </a:r>
            <a:r>
              <a:rPr lang="en-US" dirty="0" smtClean="0">
                <a:solidFill>
                  <a:schemeClr val="accent2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boutiques</a:t>
            </a:r>
            <a:r>
              <a:rPr lang="en-US" dirty="0" smtClean="0"/>
              <a:t>” focused only in creative development. Known for out of the box thinking mainly work on ad hoc projects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Different type of advertising agencies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331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agencyfamilytrees2010.pdf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157" t="13543" r="-1" b="24729"/>
          <a:stretch/>
        </p:blipFill>
        <p:spPr>
          <a:xfrm>
            <a:off x="-97030" y="57150"/>
            <a:ext cx="9393430" cy="5800725"/>
          </a:xfrm>
        </p:spPr>
      </p:pic>
    </p:spTree>
    <p:extLst>
      <p:ext uri="{BB962C8B-B14F-4D97-AF65-F5344CB8AC3E}">
        <p14:creationId xmlns:p14="http://schemas.microsoft.com/office/powerpoint/2010/main" val="304501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96083"/>
            <a:ext cx="8839200" cy="4951334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528" y="303133"/>
            <a:ext cx="3600768" cy="1293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486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5351227"/>
              </p:ext>
            </p:extLst>
          </p:nvPr>
        </p:nvGraphicFramePr>
        <p:xfrm>
          <a:off x="76200" y="1047750"/>
          <a:ext cx="89154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typical 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20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1597</TotalTime>
  <Words>940</Words>
  <Application>Microsoft Office PowerPoint</Application>
  <PresentationFormat>On-screen Show (16:9)</PresentationFormat>
  <Paragraphs>167</Paragraphs>
  <Slides>23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Grid</vt:lpstr>
      <vt:lpstr>INTEGRATED BRAND COMMUNICATION</vt:lpstr>
      <vt:lpstr>Recap from last session</vt:lpstr>
      <vt:lpstr>Marketing and promotions process model</vt:lpstr>
      <vt:lpstr>1. MKTG strategy and analysis</vt:lpstr>
      <vt:lpstr>2. Target marketing process</vt:lpstr>
      <vt:lpstr>2. Target marketing process</vt:lpstr>
      <vt:lpstr>Example: shampoo</vt:lpstr>
      <vt:lpstr>3. Mktg planning program development</vt:lpstr>
      <vt:lpstr>What’s the tallest mountain in the world?</vt:lpstr>
      <vt:lpstr>PowerPoint Presentation</vt:lpstr>
      <vt:lpstr>PowerPoint Presentation</vt:lpstr>
      <vt:lpstr>3. Mktg planning program development (follow)</vt:lpstr>
      <vt:lpstr>Exercise </vt:lpstr>
      <vt:lpstr>Stakeholders: who plays in this game</vt:lpstr>
      <vt:lpstr>PowerPoint Presentation</vt:lpstr>
      <vt:lpstr>PowerPoint Presentation</vt:lpstr>
      <vt:lpstr>The client’s side</vt:lpstr>
      <vt:lpstr>PowerPoint Presentation</vt:lpstr>
      <vt:lpstr>The ad agency side</vt:lpstr>
      <vt:lpstr>Different type of advertising agencies</vt:lpstr>
      <vt:lpstr>PowerPoint Presentation</vt:lpstr>
      <vt:lpstr>PowerPoint Presentation</vt:lpstr>
      <vt:lpstr>The typical flow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LaFranca, Massimiliano (BKK-LAP)</cp:lastModifiedBy>
  <cp:revision>29</cp:revision>
  <dcterms:created xsi:type="dcterms:W3CDTF">2015-08-03T08:39:20Z</dcterms:created>
  <dcterms:modified xsi:type="dcterms:W3CDTF">2015-09-22T07:27:53Z</dcterms:modified>
</cp:coreProperties>
</file>