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8"/>
  </p:notesMasterIdLst>
  <p:sldIdLst>
    <p:sldId id="410" r:id="rId2"/>
    <p:sldId id="409" r:id="rId3"/>
    <p:sldId id="412" r:id="rId4"/>
    <p:sldId id="423" r:id="rId5"/>
    <p:sldId id="416" r:id="rId6"/>
    <p:sldId id="42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351658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61624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142886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224950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7/5/2016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35133" y="602729"/>
            <a:ext cx="8621556" cy="1362075"/>
          </a:xfrm>
        </p:spPr>
        <p:txBody>
          <a:bodyPr/>
          <a:lstStyle/>
          <a:p>
            <a:r>
              <a:rPr lang="en-US" dirty="0"/>
              <a:t>Chapter 9 &amp; 10: Homework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4669" y="2960558"/>
            <a:ext cx="5994400" cy="379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7828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Group Homework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464694" y="1853781"/>
            <a:ext cx="8069500" cy="5298722"/>
          </a:xfrm>
        </p:spPr>
        <p:txBody>
          <a:bodyPr/>
          <a:lstStyle/>
          <a:p>
            <a:pPr marL="0" indent="0">
              <a:buNone/>
            </a:pPr>
            <a:r>
              <a:rPr lang="en-US" b="1" u="sng">
                <a:latin typeface="Arial" charset="0"/>
                <a:ea typeface="Arial" charset="0"/>
                <a:cs typeface="Arial" charset="0"/>
              </a:rPr>
              <a:t>Group Homework #1: Chapter Presentations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1.Each group will be assigned 2 cases/class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&amp; presented in the following class.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2. You are allowed on more than 3 page ppt slides, and 7 minutes presentation for each case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3. Contents should include :Summary of case and answers, suggestions etc.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4. After each presentation, we will have class discussion therefore everyone should read the cases before coming to class.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8" name="Content Placeholder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17701">
            <a:off x="7339017" y="318092"/>
            <a:ext cx="1091681" cy="1462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718686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99344" y="1074295"/>
            <a:ext cx="7511322" cy="262328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Chapter Presentation 9.2</a:t>
            </a:r>
          </a:p>
          <a:p>
            <a:r>
              <a:rPr lang="en-US" sz="4000" dirty="0">
                <a:solidFill>
                  <a:schemeClr val="hlink"/>
                </a:solidFill>
              </a:rPr>
              <a:t>Page 250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080541" y="1336623"/>
            <a:ext cx="7348928" cy="5257800"/>
          </a:xfrm>
        </p:spPr>
      </p:pic>
    </p:spTree>
    <p:extLst>
      <p:ext uri="{BB962C8B-B14F-4D97-AF65-F5344CB8AC3E}">
        <p14:creationId xmlns:p14="http://schemas.microsoft.com/office/powerpoint/2010/main" val="1950977210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99344" y="799475"/>
            <a:ext cx="7511322" cy="642079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Chapter Presentation 10.2 </a:t>
            </a:r>
          </a:p>
          <a:p>
            <a:r>
              <a:rPr lang="en-US" sz="4000" dirty="0">
                <a:solidFill>
                  <a:schemeClr val="hlink"/>
                </a:solidFill>
              </a:rPr>
              <a:t>Page 270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2590800" y="1441554"/>
            <a:ext cx="5665537" cy="5122889"/>
          </a:xfrm>
        </p:spPr>
      </p:pic>
    </p:spTree>
    <p:extLst>
      <p:ext uri="{BB962C8B-B14F-4D97-AF65-F5344CB8AC3E}">
        <p14:creationId xmlns:p14="http://schemas.microsoft.com/office/powerpoint/2010/main" val="1009266385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535459" y="-724525"/>
            <a:ext cx="8808410" cy="1461541"/>
          </a:xfrm>
          <a:noFill/>
          <a:ln/>
        </p:spPr>
        <p:txBody>
          <a:bodyPr lIns="90488" tIns="44450" rIns="90488" bIns="44450">
            <a:noAutofit/>
          </a:bodyPr>
          <a:lstStyle/>
          <a:p>
            <a:r>
              <a:rPr lang="en-US" sz="2800" dirty="0">
                <a:solidFill>
                  <a:schemeClr val="hlink"/>
                </a:solidFill>
              </a:rPr>
              <a:t>Group Homework-New Retail Business Location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167795" y="924393"/>
            <a:ext cx="8808410" cy="69889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u="sng">
                <a:latin typeface="Arial" charset="0"/>
                <a:ea typeface="Arial" charset="0"/>
                <a:cs typeface="Arial" charset="0"/>
              </a:rPr>
              <a:t>Group Homework #2: Project Mini-presentation 3</a:t>
            </a:r>
          </a:p>
          <a:p>
            <a:pPr marL="0" indent="0">
              <a:buNone/>
            </a:pPr>
            <a:endParaRPr lang="en-US" sz="2000" b="1" u="sng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2000">
                <a:latin typeface="Arial" charset="0"/>
                <a:ea typeface="Arial" charset="0"/>
                <a:cs typeface="Arial" charset="0"/>
              </a:rPr>
              <a:t>1.You are to discuss your new retail business in terms of location.</a:t>
            </a:r>
          </a:p>
          <a:p>
            <a:pPr marL="0" indent="0">
              <a:buNone/>
            </a:pPr>
            <a:r>
              <a:rPr lang="en-US" sz="2000">
                <a:latin typeface="Arial" charset="0"/>
                <a:ea typeface="Arial" charset="0"/>
                <a:cs typeface="Arial" charset="0"/>
              </a:rPr>
              <a:t>2. Prepare a 7-10 minute presentation about the direction of your new business location.</a:t>
            </a:r>
          </a:p>
          <a:p>
            <a:pPr marL="457200" indent="-457200">
              <a:buAutoNum type="arabicPeriod"/>
            </a:pPr>
            <a:r>
              <a:rPr lang="en-US" sz="2000">
                <a:latin typeface="Arial" charset="0"/>
                <a:ea typeface="Arial" charset="0"/>
                <a:cs typeface="Arial" charset="0"/>
              </a:rPr>
              <a:t>What location are you planning to open your store (flagship) at? Please specify direct address with map.</a:t>
            </a:r>
          </a:p>
          <a:p>
            <a:pPr marL="457200" indent="-457200">
              <a:buAutoNum type="arabicPeriod"/>
            </a:pPr>
            <a:r>
              <a:rPr lang="en-US" sz="2000">
                <a:latin typeface="Arial" charset="0"/>
                <a:ea typeface="Arial" charset="0"/>
                <a:cs typeface="Arial" charset="0"/>
              </a:rPr>
              <a:t>What factors justify this location?</a:t>
            </a:r>
          </a:p>
          <a:p>
            <a:pPr marL="457200" indent="-457200">
              <a:buAutoNum type="arabicPeriod"/>
            </a:pPr>
            <a:r>
              <a:rPr lang="en-US" sz="2000">
                <a:latin typeface="Arial" charset="0"/>
                <a:ea typeface="Arial" charset="0"/>
                <a:cs typeface="Arial" charset="0"/>
              </a:rPr>
              <a:t>What costs are you prepared to pay in terms of rental and please justify why?</a:t>
            </a:r>
          </a:p>
          <a:p>
            <a:pPr marL="457200" indent="-457200">
              <a:buAutoNum type="arabicPeriod"/>
            </a:pPr>
            <a:r>
              <a:rPr lang="en-US" sz="2000">
                <a:latin typeface="Arial" charset="0"/>
                <a:ea typeface="Arial" charset="0"/>
                <a:cs typeface="Arial" charset="0"/>
              </a:rPr>
              <a:t>What is your plan for future business expansion?</a:t>
            </a:r>
          </a:p>
          <a:p>
            <a:pPr marL="0" indent="0">
              <a:buNone/>
            </a:pPr>
            <a:endParaRPr lang="en-US" sz="200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2000">
                <a:latin typeface="Arial" charset="0"/>
                <a:ea typeface="Arial" charset="0"/>
                <a:cs typeface="Arial" charset="0"/>
              </a:rPr>
              <a:t>3. Presentation due this Thursday July 7, 2016, please include logo and name of group and member names on the slides.</a:t>
            </a:r>
          </a:p>
          <a:p>
            <a:endParaRPr lang="en-US" sz="200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 sz="200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6014552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" y="1104900"/>
            <a:ext cx="82550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4107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765</TotalTime>
  <Words>219</Words>
  <Application>Microsoft Office PowerPoint</Application>
  <PresentationFormat>On-screen Show (4:3)</PresentationFormat>
  <Paragraphs>27</Paragraphs>
  <Slides>6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Equity</vt:lpstr>
      <vt:lpstr>Chapter 9 &amp; 10: Homework</vt:lpstr>
      <vt:lpstr>Group Homework</vt:lpstr>
      <vt:lpstr>Chapter Presentation 9.2 Page 250</vt:lpstr>
      <vt:lpstr>Chapter Presentation 10.2  Page 270</vt:lpstr>
      <vt:lpstr>Group Homework-New Retail Business Location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lecturer</cp:lastModifiedBy>
  <cp:revision>319</cp:revision>
  <dcterms:created xsi:type="dcterms:W3CDTF">2015-02-03T09:41:51Z</dcterms:created>
  <dcterms:modified xsi:type="dcterms:W3CDTF">2016-07-05T06:04:00Z</dcterms:modified>
</cp:coreProperties>
</file>