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120.xml" ContentType="application/vnd.openxmlformats-officedocument.presentationml.slide+xml"/>
  <Override PartName="/ppt/slides/slide218.xml" ContentType="application/vnd.openxmlformats-officedocument.presentationml.slide+xml"/>
  <Override PartName="/ppt/slides/slide265.xml" ContentType="application/vnd.openxmlformats-officedocument.presentationml.slide+xml"/>
  <Override PartName="/ppt/notesSlides/notesSlide38.xml" ContentType="application/vnd.openxmlformats-officedocument.presentationml.notes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50.xml" ContentType="application/vnd.openxmlformats-officedocument.presentationml.slide+xml"/>
  <Override PartName="/ppt/slides/slide243.xml" ContentType="application/vnd.openxmlformats-officedocument.presentationml.slide+xml"/>
  <Override PartName="/ppt/slides/slide290.xml" ContentType="application/vnd.openxmlformats-officedocument.presentationml.slide+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slides/slide221.xml" ContentType="application/vnd.openxmlformats-officedocument.presentationml.slide+xml"/>
  <Override PartName="/ppt/notesSlides/notesSlide41.xml" ContentType="application/vnd.openxmlformats-officedocument.presentationml.notesSlide+xml"/>
  <Override PartName="/ppt/slides/slide158.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slides/slide88.xml" ContentType="application/vnd.openxmlformats-officedocument.presentationml.slide+xml"/>
  <Override PartName="/ppt/slides/slide259.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slides/slide161.xml" ContentType="application/vnd.openxmlformats-officedocument.presentationml.slide+xml"/>
  <Override PartName="/ppt/slides/slide300.xml" ContentType="application/vnd.openxmlformats-officedocument.presentationml.slide+xml"/>
  <Override PartName="/ppt/notesSlides/notesSlide79.xml" ContentType="application/vnd.openxmlformats-officedocument.presentationml.notesSlide+xml"/>
  <Override PartName="/ppt/slides/slide237.xml" ContentType="application/vnd.openxmlformats-officedocument.presentationml.slide+xml"/>
  <Override PartName="/ppt/slides/slide284.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s/slide226.xml" ContentType="application/vnd.openxmlformats-officedocument.presentationml.slide+xml"/>
  <Override PartName="/ppt/slides/slide262.xml" ContentType="application/vnd.openxmlformats-officedocument.presentationml.slide+xml"/>
  <Override PartName="/ppt/slides/slide273.xml" ContentType="application/vnd.openxmlformats-officedocument.presentationml.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199.xml" ContentType="application/vnd.openxmlformats-officedocument.presentationml.slide+xml"/>
  <Override PartName="/ppt/slides/slide204.xml" ContentType="application/vnd.openxmlformats-officedocument.presentationml.slide+xml"/>
  <Override PartName="/ppt/slides/slide2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s/slide240.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s/slide316.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slides/slide155.xml" ContentType="application/vnd.openxmlformats-officedocument.presentationml.slide+xml"/>
  <Override PartName="/ppt/slides/slide305.xml" ContentType="application/vnd.openxmlformats-officedocument.presentationml.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slides/slide278.xml" ContentType="application/vnd.openxmlformats-officedocument.presentationml.slide+xml"/>
  <Override PartName="/ppt/slides/slide289.xml" ContentType="application/vnd.openxmlformats-officedocument.presentationml.slide+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slides/slide267.xml" ContentType="application/vnd.openxmlformats-officedocument.presentationml.slide+xml"/>
  <Override PartName="/ppt/notesSlides/notesSlide87.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s/slide209.xml" ContentType="application/vnd.openxmlformats-officedocument.presentationml.slide+xml"/>
  <Override PartName="/ppt/slides/slide256.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slides/slide234.xml" ContentType="application/vnd.openxmlformats-officedocument.presentationml.slide+xml"/>
  <Override PartName="/ppt/slides/slide245.xml" ContentType="application/vnd.openxmlformats-officedocument.presentationml.slide+xml"/>
  <Override PartName="/ppt/slides/slide281.xml" ContentType="application/vnd.openxmlformats-officedocument.presentationml.slide+xml"/>
  <Override PartName="/ppt/slides/slide292.xml" ContentType="application/vnd.openxmlformats-officedocument.presentationml.slide+xml"/>
  <Override PartName="/ppt/slideLayouts/slideLayout15.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65.xml" ContentType="application/vnd.openxmlformats-officedocument.presentationml.notesSlide+xml"/>
  <Override PartName="/ppt/slides/slide41.xml" ContentType="application/vnd.openxmlformats-officedocument.presentationml.slide+xml"/>
  <Override PartName="/ppt/slides/slide223.xml" ContentType="application/vnd.openxmlformats-officedocument.presentationml.slide+xml"/>
  <Override PartName="/ppt/slides/slide270.xml" ContentType="application/vnd.openxmlformats-officedocument.presentationml.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30.xml" ContentType="application/vnd.openxmlformats-officedocument.presentationml.slide+xml"/>
  <Override PartName="/ppt/slides/slide149.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notesSlides/notesSlide32.xml" ContentType="application/vnd.openxmlformats-officedocument.presentationml.notesSlide+xml"/>
  <Override PartName="/ppt/slides/slide1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slides/slide163.xml" ContentType="application/vnd.openxmlformats-officedocument.presentationml.slide+xml"/>
  <Override PartName="/ppt/slides/slide297.xml" ContentType="application/vnd.openxmlformats-officedocument.presentationml.slide+xml"/>
  <Override PartName="/ppt/slides/slide302.xml" ContentType="application/vnd.openxmlformats-officedocument.presentationml.slide+xml"/>
  <Override PartName="/ppt/slides/slide313.xml" ContentType="application/vnd.openxmlformats-officedocument.presentationml.slide+xml"/>
  <Override PartName="/ppt/slideLayouts/slideLayout9.xml" ContentType="application/vnd.openxmlformats-officedocument.presentationml.slideLayout+xml"/>
  <Override PartName="/ppt/slides/slide57.xml" ContentType="application/vnd.openxmlformats-officedocument.presentationml.slide+xml"/>
  <Override PartName="/ppt/slides/slide105.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239.xml" ContentType="application/vnd.openxmlformats-officedocument.presentationml.slide+xml"/>
  <Override PartName="/ppt/slides/slide286.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130.xml" ContentType="application/vnd.openxmlformats-officedocument.presentationml.slide+xml"/>
  <Override PartName="/ppt/slides/slide217.xml" ContentType="application/vnd.openxmlformats-officedocument.presentationml.slide+xml"/>
  <Override PartName="/ppt/slides/slide228.xml" ContentType="application/vnd.openxmlformats-officedocument.presentationml.slide+xml"/>
  <Override PartName="/ppt/slides/slide264.xml" ContentType="application/vnd.openxmlformats-officedocument.presentationml.slide+xml"/>
  <Override PartName="/ppt/slides/slide275.xml" ContentType="application/vnd.openxmlformats-officedocument.presentationml.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slides/slide253.xml" ContentType="application/vnd.openxmlformats-officedocument.presentationml.slide+xml"/>
  <Override PartName="/ppt/notesSlides/notesSlide37.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60.xml" ContentType="application/vnd.openxmlformats-officedocument.presentationml.slide+xml"/>
  <Override PartName="/ppt/slides/slide2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168.xml" ContentType="application/vnd.openxmlformats-officedocument.presentationml.slide+xml"/>
  <Override PartName="/ppt/slides/slide179.xml" ContentType="application/vnd.openxmlformats-officedocument.presentationml.slide+xml"/>
  <Override PartName="/ppt/slides/slide231.xml" ContentType="application/vnd.openxmlformats-officedocument.presentationml.slide+xml"/>
  <Override PartName="/ppt/slideLayouts/slideLayout12.xml" ContentType="application/vnd.openxmlformats-officedocument.presentationml.slideLayout+xml"/>
  <Override PartName="/ppt/notesSlides/notesSlide51.xml" ContentType="application/vnd.openxmlformats-officedocument.presentationml.notesSlide+xml"/>
  <Override PartName="/ppt/slides/slide157.xml" ContentType="application/vnd.openxmlformats-officedocument.presentationml.slide+xml"/>
  <Override PartName="/ppt/slides/slide220.xml" ContentType="application/vnd.openxmlformats-officedocument.presentationml.slide+xml"/>
  <Override PartName="/ppt/slides/slide307.xml" ContentType="application/vnd.openxmlformats-officedocument.presentationml.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46.xml" ContentType="application/vnd.openxmlformats-officedocument.presentationml.slide+xml"/>
  <Override PartName="/ppt/slides/slide193.xml" ContentType="application/vnd.openxmlformats-officedocument.presentationml.slide+xml"/>
  <Override PartName="/ppt/notesSlides/notesSlide6.xml" ContentType="application/vnd.openxmlformats-officedocument.presentationml.notesSlide+xml"/>
  <Override PartName="/ppt/slides/slide87.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69.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258.xml" ContentType="application/vnd.openxmlformats-officedocument.presentationml.slide+xml"/>
  <Override PartName="/ppt/slides/slide310.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s/slide236.xml" ContentType="application/vnd.openxmlformats-officedocument.presentationml.slide+xml"/>
  <Override PartName="/ppt/slides/slide247.xml" ContentType="application/vnd.openxmlformats-officedocument.presentationml.slide+xml"/>
  <Override PartName="/ppt/slides/slide283.xml" ContentType="application/vnd.openxmlformats-officedocument.presentationml.slide+xml"/>
  <Override PartName="/ppt/slides/slide29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slides/slide225.xml" ContentType="application/vnd.openxmlformats-officedocument.presentationml.slide+xml"/>
  <Override PartName="/ppt/slides/slide272.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slides/slide214.xml" ContentType="application/vnd.openxmlformats-officedocument.presentationml.slide+xml"/>
  <Override PartName="/ppt/slides/slide261.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slides/slide250.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s/slide299.xml" ContentType="application/vnd.openxmlformats-officedocument.presentationml.slide+xml"/>
  <Override PartName="/ppt/slides/slide304.xml" ContentType="application/vnd.openxmlformats-officedocument.presentationml.slide+xml"/>
  <Override PartName="/ppt/slides/slide31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slides/slide288.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slides/slide277.xml" ContentType="application/vnd.openxmlformats-officedocument.presentationml.slide+xml"/>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slides/slide219.xml" ContentType="application/vnd.openxmlformats-officedocument.presentationml.slide+xml"/>
  <Override PartName="/ppt/slides/slide255.xml" ContentType="application/vnd.openxmlformats-officedocument.presentationml.slide+xml"/>
  <Override PartName="/ppt/slides/slide266.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s/slide244.xml" ContentType="application/vnd.openxmlformats-officedocument.presentationml.slide+xml"/>
  <Override PartName="/ppt/slides/slide29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slides/slide233.xml" ContentType="application/vnd.openxmlformats-officedocument.presentationml.slide+xml"/>
  <Override PartName="/ppt/slides/slide280.xml" ContentType="application/vnd.openxmlformats-officedocument.presentationml.slide+xml"/>
  <Override PartName="/ppt/slideLayouts/slideLayout14.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slides/slide159.xml" ContentType="application/vnd.openxmlformats-officedocument.presentationml.slide+xml"/>
  <Override PartName="/ppt/slides/slide211.xml" ContentType="application/vnd.openxmlformats-officedocument.presentationml.slide+xml"/>
  <Override PartName="/ppt/slides/slide222.xml" ContentType="application/vnd.openxmlformats-officedocument.presentationml.slide+xml"/>
  <Override PartName="/ppt/slides/slide309.xml" ContentType="application/vnd.openxmlformats-officedocument.presentationml.slide+xml"/>
  <Override PartName="/ppt/notesSlides/notesSlide42.xml" ContentType="application/vnd.openxmlformats-officedocument.presentationml.notesSlide+xml"/>
  <Override PartName="/ppt/slides/slide148.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Override PartName="/ppt/notesSlides/notesSlide8.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ppt/slides/slide312.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s/slide238.xml" ContentType="application/vnd.openxmlformats-officedocument.presentationml.slide+xml"/>
  <Override PartName="/ppt/slides/slide249.xml" ContentType="application/vnd.openxmlformats-officedocument.presentationml.slide+xml"/>
  <Override PartName="/ppt/slides/slide285.xml" ContentType="application/vnd.openxmlformats-officedocument.presentationml.slide+xml"/>
  <Override PartName="/ppt/slides/slide296.xml" ContentType="application/vnd.openxmlformats-officedocument.presentationml.slide+xml"/>
  <Override PartName="/ppt/slides/slide301.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slides/slide227.xml" ContentType="application/vnd.openxmlformats-officedocument.presentationml.slide+xml"/>
  <Override PartName="/ppt/slides/slide274.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s/slide216.xml" ContentType="application/vnd.openxmlformats-officedocument.presentationml.slide+xml"/>
  <Override PartName="/ppt/slides/slide263.xml" ContentType="application/vnd.openxmlformats-officedocument.presentationml.slide+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241.xml" ContentType="application/vnd.openxmlformats-officedocument.presentationml.slide+xml"/>
  <Override PartName="/ppt/slides/slide252.xml" ContentType="application/vnd.openxmlformats-officedocument.presentationml.slide+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178.xml" ContentType="application/vnd.openxmlformats-officedocument.presentationml.slide+xml"/>
  <Override PartName="/ppt/slides/slide2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61.xml" ContentType="application/vnd.openxmlformats-officedocument.presentationml.notesSlide+xml"/>
  <Override PartName="/ppt/slides/slide167.xml" ContentType="application/vnd.openxmlformats-officedocument.presentationml.slide+xml"/>
  <Override PartName="/ppt/slides/slide306.xml" ContentType="application/vnd.openxmlformats-officedocument.presentationml.slide+xml"/>
  <Override PartName="/ppt/slides/slide317.xml" ContentType="application/vnd.openxmlformats-officedocument.presentationml.slide+xml"/>
  <Override PartName="/ppt/notesSlides/notesSlide50.xml" ContentType="application/vnd.openxmlformats-officedocument.presentationml.notesSlide+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92.xml" ContentType="application/vnd.openxmlformats-officedocument.presentationml.slide+xml"/>
  <Override PartName="/ppt/slides/slide97.xml" ContentType="application/vnd.openxmlformats-officedocument.presentationml.slide+xml"/>
  <Override PartName="/ppt/slides/slide134.xml" ContentType="application/vnd.openxmlformats-officedocument.presentationml.slide+xml"/>
  <Override PartName="/ppt/slides/slide181.xml" ContentType="application/vnd.openxmlformats-officedocument.presentationml.slide+xml"/>
  <Override PartName="/ppt/slides/slide279.xml" ContentType="application/vnd.openxmlformats-officedocument.presentationml.slide+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slides/slide170.xml" ContentType="application/vnd.openxmlformats-officedocument.presentationml.slide+xml"/>
  <Override PartName="/ppt/slides/slide257.xml" ContentType="application/vnd.openxmlformats-officedocument.presentationml.slide+xml"/>
  <Override PartName="/ppt/slides/slide268.xml" ContentType="application/vnd.openxmlformats-officedocument.presentationml.slide+xml"/>
  <Override PartName="/ppt/notesSlides/notesSlide88.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246.xml" ContentType="application/vnd.openxmlformats-officedocument.presentationml.slide+xml"/>
  <Override PartName="/ppt/slides/slide293.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53.xml" ContentType="application/vnd.openxmlformats-officedocument.presentationml.slide+xml"/>
  <Override PartName="/ppt/slides/slide235.xml" ContentType="application/vnd.openxmlformats-officedocument.presentationml.slide+xml"/>
  <Override PartName="/ppt/slides/slide282.xml" ContentType="application/vnd.openxmlformats-officedocument.presentationml.slide+xml"/>
  <Override PartName="/ppt/slideLayouts/slideLayout16.xml" ContentType="application/vnd.openxmlformats-officedocument.presentationml.slideLayout+xml"/>
  <Default Extension="jpeg" ContentType="image/jpeg"/>
  <Override PartName="/ppt/notesSlides/notesSlide55.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slides/slide213.xml" ContentType="application/vnd.openxmlformats-officedocument.presentationml.slide+xml"/>
  <Override PartName="/ppt/slides/slide224.xml" ContentType="application/vnd.openxmlformats-officedocument.presentationml.slide+xml"/>
  <Override PartName="/ppt/slides/slide260.xml" ContentType="application/vnd.openxmlformats-officedocument.presentationml.slide+xml"/>
  <Override PartName="/ppt/slides/slide271.xml" ContentType="application/vnd.openxmlformats-officedocument.presentationml.slide+xml"/>
  <Override PartName="/ppt/notesSlides/notesSlide44.xml" ContentType="application/vnd.openxmlformats-officedocument.presentationml.notesSlide+xml"/>
  <Override PartName="/ppt/slides/slide20.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80.xml" ContentType="application/vnd.openxmlformats-officedocument.presentationml.notesSlide+xml"/>
  <Override PartName="/ppt/slides/slide139.xml" ContentType="application/vnd.openxmlformats-officedocument.presentationml.slide+xml"/>
  <Override PartName="/ppt/slides/slide186.xml" ContentType="application/vnd.openxmlformats-officedocument.presentationml.slide+xml"/>
  <Override PartName="/ppt/notesSlides/notesSlide11.xml" ContentType="application/vnd.openxmlformats-officedocument.presentationml.notesSlide+xml"/>
  <Override PartName="/ppt/slides/slide117.xml" ContentType="application/vnd.openxmlformats-officedocument.presentationml.slide+xml"/>
  <Override PartName="/ppt/slides/slide128.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314.xml" ContentType="application/vnd.openxmlformats-officedocument.presentationml.slide+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slides/slide153.xml" ContentType="application/vnd.openxmlformats-officedocument.presentationml.slide+xml"/>
  <Override PartName="/ppt/slides/slide287.xml" ContentType="application/vnd.openxmlformats-officedocument.presentationml.slide+xml"/>
  <Override PartName="/ppt/slides/slide298.xml" ContentType="application/vnd.openxmlformats-officedocument.presentationml.slide+xml"/>
  <Override PartName="/ppt/slides/slide303.xml" ContentType="application/vnd.openxmlformats-officedocument.presentationml.slide+xml"/>
  <Override PartName="/ppt/slides/slide58.xml" ContentType="application/vnd.openxmlformats-officedocument.presentationml.slide+xml"/>
  <Override PartName="/ppt/slides/slide229.xml" ContentType="application/vnd.openxmlformats-officedocument.presentationml.slide+xml"/>
  <Override PartName="/ppt/slides/slide276.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notesSlides/notesSlide49.xml" ContentType="application/vnd.openxmlformats-officedocument.presentationml.notesSlide+xml"/>
  <Override PartName="/ppt/slides/slide207.xml" ContentType="application/vnd.openxmlformats-officedocument.presentationml.slide+xml"/>
  <Override PartName="/ppt/slides/slide254.xml" ContentType="application/vnd.openxmlformats-officedocument.presentationml.slide+xml"/>
  <Override PartName="/ppt/notesSlides/notesSlide27.xml" ContentType="application/vnd.openxmlformats-officedocument.presentationml.notesSlide+xml"/>
  <Override PartName="/ppt/notesSlides/notesSlide74.xml" ContentType="application/vnd.openxmlformats-officedocument.presentationml.notesSlide+xml"/>
  <Override PartName="/ppt/slides/slide14.xml" ContentType="application/vnd.openxmlformats-officedocument.presentationml.slide+xml"/>
  <Override PartName="/ppt/slides/slide61.xml" ContentType="application/vnd.openxmlformats-officedocument.presentationml.slide+xml"/>
  <Override PartName="/ppt/slides/slide2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69.xml" ContentType="application/vnd.openxmlformats-officedocument.presentationml.slide+xml"/>
  <Override PartName="/ppt/slides/slide308.xml" ContentType="application/vnd.openxmlformats-officedocument.presentationml.slide+xml"/>
  <Override PartName="/ppt/tableStyles.xml" ContentType="application/vnd.openxmlformats-officedocument.presentationml.tableStyles+xml"/>
  <Override PartName="/ppt/notesSlides/notesSlide52.xml" ContentType="application/vnd.openxmlformats-officedocument.presentationml.notesSlide+xml"/>
  <Override PartName="/ppt/slides/slide147.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77.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5.xml" ContentType="application/vnd.openxmlformats-officedocument.presentationml.slide+xml"/>
  <Override PartName="/ppt/slides/slide103.xml" ContentType="application/vnd.openxmlformats-officedocument.presentationml.slide+xml"/>
  <Override PartName="/ppt/slides/slide150.xml" ContentType="application/vnd.openxmlformats-officedocument.presentationml.slide+xml"/>
  <Override PartName="/ppt/slides/slide248.xml" ContentType="application/vnd.openxmlformats-officedocument.presentationml.slide+xml"/>
  <Override PartName="/ppt/slides/slide295.xml" ContentType="application/vnd.openxmlformats-officedocument.presentationml.slide+xml"/>
  <Override PartName="/ppt/slides/slide311.xml" ContentType="application/vnd.openxmlformats-officedocument.presentationml.slide+xml"/>
  <Override PartName="/ppt/slideLayouts/slideLayout7.xml" ContentType="application/vnd.openxmlformats-officedocument.presentationml.slideLayout+xml"/>
  <Override PartName="/ppt/notesSlides/notesSlide68.xml" ContentType="application/vnd.openxmlformats-officedocument.presentationml.notesSlide+xml"/>
  <Override PartName="/ppt/slides/slide55.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19"/>
  </p:notesMasterIdLst>
  <p:handoutMasterIdLst>
    <p:handoutMasterId r:id="rId320"/>
  </p:handoutMasterIdLst>
  <p:sldIdLst>
    <p:sldId id="281" r:id="rId2"/>
    <p:sldId id="1160" r:id="rId3"/>
    <p:sldId id="284" r:id="rId4"/>
    <p:sldId id="287" r:id="rId5"/>
    <p:sldId id="289" r:id="rId6"/>
    <p:sldId id="285" r:id="rId7"/>
    <p:sldId id="263" r:id="rId8"/>
    <p:sldId id="264" r:id="rId9"/>
    <p:sldId id="1218" r:id="rId10"/>
    <p:sldId id="267" r:id="rId11"/>
    <p:sldId id="286" r:id="rId12"/>
    <p:sldId id="271" r:id="rId13"/>
    <p:sldId id="716" r:id="rId14"/>
    <p:sldId id="275" r:id="rId15"/>
    <p:sldId id="276" r:id="rId16"/>
    <p:sldId id="277" r:id="rId17"/>
    <p:sldId id="269" r:id="rId18"/>
    <p:sldId id="292" r:id="rId19"/>
    <p:sldId id="1165" r:id="rId20"/>
    <p:sldId id="294" r:id="rId21"/>
    <p:sldId id="295" r:id="rId22"/>
    <p:sldId id="309" r:id="rId23"/>
    <p:sldId id="310" r:id="rId24"/>
    <p:sldId id="311" r:id="rId25"/>
    <p:sldId id="312" r:id="rId26"/>
    <p:sldId id="313" r:id="rId27"/>
    <p:sldId id="314" r:id="rId28"/>
    <p:sldId id="315" r:id="rId29"/>
    <p:sldId id="316" r:id="rId30"/>
    <p:sldId id="317" r:id="rId31"/>
    <p:sldId id="318" r:id="rId32"/>
    <p:sldId id="320" r:id="rId33"/>
    <p:sldId id="321" r:id="rId34"/>
    <p:sldId id="322" r:id="rId35"/>
    <p:sldId id="323" r:id="rId36"/>
    <p:sldId id="324" r:id="rId37"/>
    <p:sldId id="325" r:id="rId38"/>
    <p:sldId id="326" r:id="rId39"/>
    <p:sldId id="327" r:id="rId40"/>
    <p:sldId id="328" r:id="rId41"/>
    <p:sldId id="331" r:id="rId42"/>
    <p:sldId id="332" r:id="rId43"/>
    <p:sldId id="335" r:id="rId44"/>
    <p:sldId id="685" r:id="rId45"/>
    <p:sldId id="1166" r:id="rId46"/>
    <p:sldId id="340" r:id="rId47"/>
    <p:sldId id="341" r:id="rId48"/>
    <p:sldId id="342" r:id="rId49"/>
    <p:sldId id="343" r:id="rId50"/>
    <p:sldId id="344" r:id="rId51"/>
    <p:sldId id="345" r:id="rId52"/>
    <p:sldId id="346" r:id="rId53"/>
    <p:sldId id="347" r:id="rId54"/>
    <p:sldId id="348" r:id="rId55"/>
    <p:sldId id="349" r:id="rId56"/>
    <p:sldId id="350" r:id="rId57"/>
    <p:sldId id="351" r:id="rId58"/>
    <p:sldId id="352" r:id="rId59"/>
    <p:sldId id="353" r:id="rId60"/>
    <p:sldId id="354" r:id="rId61"/>
    <p:sldId id="355" r:id="rId62"/>
    <p:sldId id="356" r:id="rId63"/>
    <p:sldId id="357" r:id="rId64"/>
    <p:sldId id="361" r:id="rId65"/>
    <p:sldId id="362" r:id="rId66"/>
    <p:sldId id="363" r:id="rId67"/>
    <p:sldId id="364" r:id="rId68"/>
    <p:sldId id="1229" r:id="rId69"/>
    <p:sldId id="1232" r:id="rId70"/>
    <p:sldId id="717" r:id="rId71"/>
    <p:sldId id="1224" r:id="rId72"/>
    <p:sldId id="1231" r:id="rId73"/>
    <p:sldId id="367" r:id="rId74"/>
    <p:sldId id="368" r:id="rId75"/>
    <p:sldId id="369" r:id="rId76"/>
    <p:sldId id="370" r:id="rId77"/>
    <p:sldId id="371" r:id="rId78"/>
    <p:sldId id="372" r:id="rId79"/>
    <p:sldId id="373" r:id="rId80"/>
    <p:sldId id="374" r:id="rId81"/>
    <p:sldId id="377" r:id="rId82"/>
    <p:sldId id="1168" r:id="rId83"/>
    <p:sldId id="379" r:id="rId84"/>
    <p:sldId id="380" r:id="rId85"/>
    <p:sldId id="381" r:id="rId86"/>
    <p:sldId id="382" r:id="rId87"/>
    <p:sldId id="383" r:id="rId88"/>
    <p:sldId id="384" r:id="rId89"/>
    <p:sldId id="385" r:id="rId90"/>
    <p:sldId id="386" r:id="rId91"/>
    <p:sldId id="390" r:id="rId92"/>
    <p:sldId id="391" r:id="rId93"/>
    <p:sldId id="392" r:id="rId94"/>
    <p:sldId id="393" r:id="rId95"/>
    <p:sldId id="394" r:id="rId96"/>
    <p:sldId id="395" r:id="rId97"/>
    <p:sldId id="396" r:id="rId98"/>
    <p:sldId id="397" r:id="rId99"/>
    <p:sldId id="398" r:id="rId100"/>
    <p:sldId id="399" r:id="rId101"/>
    <p:sldId id="400" r:id="rId102"/>
    <p:sldId id="401" r:id="rId103"/>
    <p:sldId id="402" r:id="rId104"/>
    <p:sldId id="404" r:id="rId105"/>
    <p:sldId id="406" r:id="rId106"/>
    <p:sldId id="408" r:id="rId107"/>
    <p:sldId id="1169" r:id="rId108"/>
    <p:sldId id="410" r:id="rId109"/>
    <p:sldId id="411" r:id="rId110"/>
    <p:sldId id="412" r:id="rId111"/>
    <p:sldId id="413" r:id="rId112"/>
    <p:sldId id="414" r:id="rId113"/>
    <p:sldId id="415" r:id="rId114"/>
    <p:sldId id="416" r:id="rId115"/>
    <p:sldId id="417" r:id="rId116"/>
    <p:sldId id="418" r:id="rId117"/>
    <p:sldId id="419" r:id="rId118"/>
    <p:sldId id="420" r:id="rId119"/>
    <p:sldId id="421" r:id="rId120"/>
    <p:sldId id="423" r:id="rId121"/>
    <p:sldId id="424" r:id="rId122"/>
    <p:sldId id="425" r:id="rId123"/>
    <p:sldId id="426" r:id="rId124"/>
    <p:sldId id="427" r:id="rId125"/>
    <p:sldId id="429" r:id="rId126"/>
    <p:sldId id="431" r:id="rId127"/>
    <p:sldId id="433" r:id="rId128"/>
    <p:sldId id="435" r:id="rId129"/>
    <p:sldId id="437" r:id="rId130"/>
    <p:sldId id="438" r:id="rId131"/>
    <p:sldId id="439" r:id="rId132"/>
    <p:sldId id="440" r:id="rId133"/>
    <p:sldId id="441" r:id="rId134"/>
    <p:sldId id="442" r:id="rId135"/>
    <p:sldId id="443" r:id="rId136"/>
    <p:sldId id="444" r:id="rId137"/>
    <p:sldId id="446" r:id="rId138"/>
    <p:sldId id="1170" r:id="rId139"/>
    <p:sldId id="448" r:id="rId140"/>
    <p:sldId id="449" r:id="rId141"/>
    <p:sldId id="450" r:id="rId142"/>
    <p:sldId id="451" r:id="rId143"/>
    <p:sldId id="452" r:id="rId144"/>
    <p:sldId id="453" r:id="rId145"/>
    <p:sldId id="454" r:id="rId146"/>
    <p:sldId id="455" r:id="rId147"/>
    <p:sldId id="456" r:id="rId148"/>
    <p:sldId id="457" r:id="rId149"/>
    <p:sldId id="458" r:id="rId150"/>
    <p:sldId id="459" r:id="rId151"/>
    <p:sldId id="460" r:id="rId152"/>
    <p:sldId id="461" r:id="rId153"/>
    <p:sldId id="462" r:id="rId154"/>
    <p:sldId id="463" r:id="rId155"/>
    <p:sldId id="464" r:id="rId156"/>
    <p:sldId id="1171" r:id="rId157"/>
    <p:sldId id="679" r:id="rId158"/>
    <p:sldId id="680" r:id="rId159"/>
    <p:sldId id="683" r:id="rId160"/>
    <p:sldId id="1233" r:id="rId161"/>
    <p:sldId id="684" r:id="rId162"/>
    <p:sldId id="467" r:id="rId163"/>
    <p:sldId id="1172" r:id="rId164"/>
    <p:sldId id="475" r:id="rId165"/>
    <p:sldId id="476" r:id="rId166"/>
    <p:sldId id="1234" r:id="rId167"/>
    <p:sldId id="477" r:id="rId168"/>
    <p:sldId id="478" r:id="rId169"/>
    <p:sldId id="479" r:id="rId170"/>
    <p:sldId id="480" r:id="rId171"/>
    <p:sldId id="481" r:id="rId172"/>
    <p:sldId id="482" r:id="rId173"/>
    <p:sldId id="483" r:id="rId174"/>
    <p:sldId id="484" r:id="rId175"/>
    <p:sldId id="485" r:id="rId176"/>
    <p:sldId id="486" r:id="rId177"/>
    <p:sldId id="487" r:id="rId178"/>
    <p:sldId id="488" r:id="rId179"/>
    <p:sldId id="489" r:id="rId180"/>
    <p:sldId id="490" r:id="rId181"/>
    <p:sldId id="491" r:id="rId182"/>
    <p:sldId id="492" r:id="rId183"/>
    <p:sldId id="493" r:id="rId184"/>
    <p:sldId id="686" r:id="rId185"/>
    <p:sldId id="688" r:id="rId186"/>
    <p:sldId id="689" r:id="rId187"/>
    <p:sldId id="690" r:id="rId188"/>
    <p:sldId id="692" r:id="rId189"/>
    <p:sldId id="693" r:id="rId190"/>
    <p:sldId id="694" r:id="rId191"/>
    <p:sldId id="698" r:id="rId192"/>
    <p:sldId id="495" r:id="rId193"/>
    <p:sldId id="1173" r:id="rId194"/>
    <p:sldId id="497" r:id="rId195"/>
    <p:sldId id="498" r:id="rId196"/>
    <p:sldId id="499" r:id="rId197"/>
    <p:sldId id="500" r:id="rId198"/>
    <p:sldId id="1177" r:id="rId199"/>
    <p:sldId id="501" r:id="rId200"/>
    <p:sldId id="502" r:id="rId201"/>
    <p:sldId id="503" r:id="rId202"/>
    <p:sldId id="504" r:id="rId203"/>
    <p:sldId id="505" r:id="rId204"/>
    <p:sldId id="506" r:id="rId205"/>
    <p:sldId id="507" r:id="rId206"/>
    <p:sldId id="508" r:id="rId207"/>
    <p:sldId id="509" r:id="rId208"/>
    <p:sldId id="510" r:id="rId209"/>
    <p:sldId id="511" r:id="rId210"/>
    <p:sldId id="512" r:id="rId211"/>
    <p:sldId id="513" r:id="rId212"/>
    <p:sldId id="514" r:id="rId213"/>
    <p:sldId id="515" r:id="rId214"/>
    <p:sldId id="702" r:id="rId215"/>
    <p:sldId id="1174" r:id="rId216"/>
    <p:sldId id="516" r:id="rId217"/>
    <p:sldId id="517" r:id="rId218"/>
    <p:sldId id="518" r:id="rId219"/>
    <p:sldId id="519" r:id="rId220"/>
    <p:sldId id="520" r:id="rId221"/>
    <p:sldId id="521" r:id="rId222"/>
    <p:sldId id="522" r:id="rId223"/>
    <p:sldId id="523" r:id="rId224"/>
    <p:sldId id="524" r:id="rId225"/>
    <p:sldId id="525" r:id="rId226"/>
    <p:sldId id="526" r:id="rId227"/>
    <p:sldId id="527" r:id="rId228"/>
    <p:sldId id="528" r:id="rId229"/>
    <p:sldId id="529" r:id="rId230"/>
    <p:sldId id="530" r:id="rId231"/>
    <p:sldId id="531" r:id="rId232"/>
    <p:sldId id="532" r:id="rId233"/>
    <p:sldId id="533" r:id="rId234"/>
    <p:sldId id="535" r:id="rId235"/>
    <p:sldId id="1175" r:id="rId236"/>
    <p:sldId id="537" r:id="rId237"/>
    <p:sldId id="538" r:id="rId238"/>
    <p:sldId id="539" r:id="rId239"/>
    <p:sldId id="540" r:id="rId240"/>
    <p:sldId id="541" r:id="rId241"/>
    <p:sldId id="542" r:id="rId242"/>
    <p:sldId id="543" r:id="rId243"/>
    <p:sldId id="544" r:id="rId244"/>
    <p:sldId id="545" r:id="rId245"/>
    <p:sldId id="546" r:id="rId246"/>
    <p:sldId id="547" r:id="rId247"/>
    <p:sldId id="548" r:id="rId248"/>
    <p:sldId id="552" r:id="rId249"/>
    <p:sldId id="554" r:id="rId250"/>
    <p:sldId id="555" r:id="rId251"/>
    <p:sldId id="556" r:id="rId252"/>
    <p:sldId id="557" r:id="rId253"/>
    <p:sldId id="559" r:id="rId254"/>
    <p:sldId id="562" r:id="rId255"/>
    <p:sldId id="564" r:id="rId256"/>
    <p:sldId id="567" r:id="rId257"/>
    <p:sldId id="576" r:id="rId258"/>
    <p:sldId id="577" r:id="rId259"/>
    <p:sldId id="596" r:id="rId260"/>
    <p:sldId id="1176" r:id="rId261"/>
    <p:sldId id="598" r:id="rId262"/>
    <p:sldId id="599" r:id="rId263"/>
    <p:sldId id="600" r:id="rId264"/>
    <p:sldId id="601" r:id="rId265"/>
    <p:sldId id="602" r:id="rId266"/>
    <p:sldId id="603" r:id="rId267"/>
    <p:sldId id="604" r:id="rId268"/>
    <p:sldId id="605" r:id="rId269"/>
    <p:sldId id="606" r:id="rId270"/>
    <p:sldId id="607" r:id="rId271"/>
    <p:sldId id="608" r:id="rId272"/>
    <p:sldId id="609" r:id="rId273"/>
    <p:sldId id="610" r:id="rId274"/>
    <p:sldId id="611" r:id="rId275"/>
    <p:sldId id="612" r:id="rId276"/>
    <p:sldId id="613" r:id="rId277"/>
    <p:sldId id="614" r:id="rId278"/>
    <p:sldId id="615" r:id="rId279"/>
    <p:sldId id="616" r:id="rId280"/>
    <p:sldId id="617" r:id="rId281"/>
    <p:sldId id="618" r:id="rId282"/>
    <p:sldId id="619" r:id="rId283"/>
    <p:sldId id="620" r:id="rId284"/>
    <p:sldId id="621" r:id="rId285"/>
    <p:sldId id="622" r:id="rId286"/>
    <p:sldId id="623" r:id="rId287"/>
    <p:sldId id="624" r:id="rId288"/>
    <p:sldId id="625" r:id="rId289"/>
    <p:sldId id="626" r:id="rId290"/>
    <p:sldId id="627" r:id="rId291"/>
    <p:sldId id="628" r:id="rId292"/>
    <p:sldId id="629" r:id="rId293"/>
    <p:sldId id="630" r:id="rId294"/>
    <p:sldId id="631" r:id="rId295"/>
    <p:sldId id="632" r:id="rId296"/>
    <p:sldId id="633" r:id="rId297"/>
    <p:sldId id="704" r:id="rId298"/>
    <p:sldId id="634" r:id="rId299"/>
    <p:sldId id="635" r:id="rId300"/>
    <p:sldId id="637" r:id="rId301"/>
    <p:sldId id="638" r:id="rId302"/>
    <p:sldId id="639" r:id="rId303"/>
    <p:sldId id="640" r:id="rId304"/>
    <p:sldId id="657" r:id="rId305"/>
    <p:sldId id="658" r:id="rId306"/>
    <p:sldId id="659" r:id="rId307"/>
    <p:sldId id="660" r:id="rId308"/>
    <p:sldId id="661" r:id="rId309"/>
    <p:sldId id="663" r:id="rId310"/>
    <p:sldId id="667" r:id="rId311"/>
    <p:sldId id="669" r:id="rId312"/>
    <p:sldId id="671" r:id="rId313"/>
    <p:sldId id="672" r:id="rId314"/>
    <p:sldId id="673" r:id="rId315"/>
    <p:sldId id="674" r:id="rId316"/>
    <p:sldId id="675" r:id="rId317"/>
    <p:sldId id="676" r:id="rId318"/>
  </p:sldIdLst>
  <p:sldSz cx="9144000" cy="6858000" type="screen4x3"/>
  <p:notesSz cx="6858000" cy="9144000"/>
  <p:defaultTextStyle>
    <a:defPPr>
      <a:defRPr lang="th-TH"/>
    </a:defPPr>
    <a:lvl1pPr algn="l" rtl="0" fontAlgn="base">
      <a:spcBef>
        <a:spcPct val="0"/>
      </a:spcBef>
      <a:spcAft>
        <a:spcPct val="0"/>
      </a:spcAft>
      <a:defRPr sz="2800" kern="1200">
        <a:solidFill>
          <a:schemeClr val="folHlink"/>
        </a:solidFill>
        <a:latin typeface="Tahoma" pitchFamily="34" charset="0"/>
        <a:ea typeface="+mn-ea"/>
        <a:cs typeface="Angsana New" pitchFamily="18" charset="-34"/>
      </a:defRPr>
    </a:lvl1pPr>
    <a:lvl2pPr marL="457200" algn="l" rtl="0" fontAlgn="base">
      <a:spcBef>
        <a:spcPct val="0"/>
      </a:spcBef>
      <a:spcAft>
        <a:spcPct val="0"/>
      </a:spcAft>
      <a:defRPr sz="2800" kern="1200">
        <a:solidFill>
          <a:schemeClr val="folHlink"/>
        </a:solidFill>
        <a:latin typeface="Tahoma" pitchFamily="34" charset="0"/>
        <a:ea typeface="+mn-ea"/>
        <a:cs typeface="Angsana New" pitchFamily="18" charset="-34"/>
      </a:defRPr>
    </a:lvl2pPr>
    <a:lvl3pPr marL="914400" algn="l" rtl="0" fontAlgn="base">
      <a:spcBef>
        <a:spcPct val="0"/>
      </a:spcBef>
      <a:spcAft>
        <a:spcPct val="0"/>
      </a:spcAft>
      <a:defRPr sz="2800" kern="1200">
        <a:solidFill>
          <a:schemeClr val="folHlink"/>
        </a:solidFill>
        <a:latin typeface="Tahoma" pitchFamily="34" charset="0"/>
        <a:ea typeface="+mn-ea"/>
        <a:cs typeface="Angsana New" pitchFamily="18" charset="-34"/>
      </a:defRPr>
    </a:lvl3pPr>
    <a:lvl4pPr marL="1371600" algn="l" rtl="0" fontAlgn="base">
      <a:spcBef>
        <a:spcPct val="0"/>
      </a:spcBef>
      <a:spcAft>
        <a:spcPct val="0"/>
      </a:spcAft>
      <a:defRPr sz="2800" kern="1200">
        <a:solidFill>
          <a:schemeClr val="folHlink"/>
        </a:solidFill>
        <a:latin typeface="Tahoma" pitchFamily="34" charset="0"/>
        <a:ea typeface="+mn-ea"/>
        <a:cs typeface="Angsana New" pitchFamily="18" charset="-34"/>
      </a:defRPr>
    </a:lvl4pPr>
    <a:lvl5pPr marL="1828800" algn="l" rtl="0" fontAlgn="base">
      <a:spcBef>
        <a:spcPct val="0"/>
      </a:spcBef>
      <a:spcAft>
        <a:spcPct val="0"/>
      </a:spcAft>
      <a:defRPr sz="2800" kern="1200">
        <a:solidFill>
          <a:schemeClr val="folHlink"/>
        </a:solidFill>
        <a:latin typeface="Tahoma" pitchFamily="34" charset="0"/>
        <a:ea typeface="+mn-ea"/>
        <a:cs typeface="Angsana New" pitchFamily="18" charset="-34"/>
      </a:defRPr>
    </a:lvl5pPr>
    <a:lvl6pPr marL="2286000" algn="l" defTabSz="914400" rtl="0" eaLnBrk="1" latinLnBrk="0" hangingPunct="1">
      <a:defRPr sz="2800" kern="1200">
        <a:solidFill>
          <a:schemeClr val="folHlink"/>
        </a:solidFill>
        <a:latin typeface="Tahoma" pitchFamily="34" charset="0"/>
        <a:ea typeface="+mn-ea"/>
        <a:cs typeface="Angsana New" pitchFamily="18" charset="-34"/>
      </a:defRPr>
    </a:lvl6pPr>
    <a:lvl7pPr marL="2743200" algn="l" defTabSz="914400" rtl="0" eaLnBrk="1" latinLnBrk="0" hangingPunct="1">
      <a:defRPr sz="2800" kern="1200">
        <a:solidFill>
          <a:schemeClr val="folHlink"/>
        </a:solidFill>
        <a:latin typeface="Tahoma" pitchFamily="34" charset="0"/>
        <a:ea typeface="+mn-ea"/>
        <a:cs typeface="Angsana New" pitchFamily="18" charset="-34"/>
      </a:defRPr>
    </a:lvl7pPr>
    <a:lvl8pPr marL="3200400" algn="l" defTabSz="914400" rtl="0" eaLnBrk="1" latinLnBrk="0" hangingPunct="1">
      <a:defRPr sz="2800" kern="1200">
        <a:solidFill>
          <a:schemeClr val="folHlink"/>
        </a:solidFill>
        <a:latin typeface="Tahoma" pitchFamily="34" charset="0"/>
        <a:ea typeface="+mn-ea"/>
        <a:cs typeface="Angsana New" pitchFamily="18" charset="-34"/>
      </a:defRPr>
    </a:lvl8pPr>
    <a:lvl9pPr marL="3657600" algn="l" defTabSz="914400" rtl="0" eaLnBrk="1" latinLnBrk="0" hangingPunct="1">
      <a:defRPr sz="2800" kern="1200">
        <a:solidFill>
          <a:schemeClr val="folHlink"/>
        </a:solidFill>
        <a:latin typeface="Tahoma"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1"/>
    <a:srgbClr val="FFFFCB"/>
    <a:srgbClr val="D2FCFB"/>
    <a:srgbClr val="EAD5FF"/>
    <a:srgbClr val="777777"/>
    <a:srgbClr val="666699"/>
    <a:srgbClr val="6600CC"/>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snapVertSplitter="1" vertBarState="minimized" horzBarState="maximized">
    <p:restoredLeft sz="15676" autoAdjust="0"/>
    <p:restoredTop sz="94558" autoAdjust="0"/>
  </p:normalViewPr>
  <p:slideViewPr>
    <p:cSldViewPr>
      <p:cViewPr varScale="1">
        <p:scale>
          <a:sx n="36" d="100"/>
          <a:sy n="36" d="100"/>
        </p:scale>
        <p:origin x="-1162" y="-9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3909"/>
    </p:cViewPr>
  </p:sorterViewPr>
  <p:notesViewPr>
    <p:cSldViewPr>
      <p:cViewPr varScale="1">
        <p:scale>
          <a:sx n="44" d="100"/>
          <a:sy n="44" d="100"/>
        </p:scale>
        <p:origin x="-150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303" Type="http://schemas.openxmlformats.org/officeDocument/2006/relationships/slide" Target="slides/slide302.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324" Type="http://schemas.openxmlformats.org/officeDocument/2006/relationships/tableStyles" Target="tableStyles.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slide" Target="slides/slide288.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314" Type="http://schemas.openxmlformats.org/officeDocument/2006/relationships/slide" Target="slides/slide313.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slide" Target="slides/slide278.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slide" Target="slides/slide279.xml"/><Relationship Id="rId315" Type="http://schemas.openxmlformats.org/officeDocument/2006/relationships/slide" Target="slides/slide314.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305" Type="http://schemas.openxmlformats.org/officeDocument/2006/relationships/slide" Target="slides/slide304.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16" Type="http://schemas.openxmlformats.org/officeDocument/2006/relationships/slide" Target="slides/slide315.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slide" Target="slides/slide305.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287" Type="http://schemas.openxmlformats.org/officeDocument/2006/relationships/slide" Target="slides/slide286.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slide" Target="slides/slide281.xml"/><Relationship Id="rId312" Type="http://schemas.openxmlformats.org/officeDocument/2006/relationships/slide" Target="slides/slide311.xml"/><Relationship Id="rId317" Type="http://schemas.openxmlformats.org/officeDocument/2006/relationships/slide" Target="slides/slide31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slide" Target="slides/slide271.xml"/><Relationship Id="rId293" Type="http://schemas.openxmlformats.org/officeDocument/2006/relationships/slide" Target="slides/slide292.xml"/><Relationship Id="rId302" Type="http://schemas.openxmlformats.org/officeDocument/2006/relationships/slide" Target="slides/slide301.xml"/><Relationship Id="rId307" Type="http://schemas.openxmlformats.org/officeDocument/2006/relationships/slide" Target="slides/slide306.xml"/><Relationship Id="rId32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slide" Target="slides/slide282.xml"/><Relationship Id="rId313" Type="http://schemas.openxmlformats.org/officeDocument/2006/relationships/slide" Target="slides/slide312.xml"/><Relationship Id="rId318" Type="http://schemas.openxmlformats.org/officeDocument/2006/relationships/slide" Target="slides/slide317.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notesMaster" Target="notesMasters/notesMaster1.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handoutMaster" Target="handoutMasters/handoutMaster1.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presProps" Target="presProps.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9.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46.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5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chemeClr val="tx1"/>
                </a:solidFill>
                <a:latin typeface="Times New Roman" pitchFamily="18" charset="0"/>
              </a:defRPr>
            </a:lvl1pPr>
          </a:lstStyle>
          <a:p>
            <a:pPr>
              <a:defRPr/>
            </a:pPr>
            <a:r>
              <a:rPr lang="en-US"/>
              <a:t>MK 311: Consumer Behaviour</a:t>
            </a:r>
            <a:endParaRPr lang="th-TH"/>
          </a:p>
        </p:txBody>
      </p:sp>
      <p:sp>
        <p:nvSpPr>
          <p:cNvPr id="102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solidFill>
                  <a:schemeClr val="tx1"/>
                </a:solidFill>
                <a:latin typeface="Times New Roman" pitchFamily="18" charset="0"/>
              </a:defRPr>
            </a:lvl1pPr>
          </a:lstStyle>
          <a:p>
            <a:pPr>
              <a:defRPr/>
            </a:pPr>
            <a:endParaRPr lang="th-TH"/>
          </a:p>
        </p:txBody>
      </p:sp>
      <p:sp>
        <p:nvSpPr>
          <p:cNvPr id="102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solidFill>
                  <a:schemeClr val="tx1"/>
                </a:solidFill>
                <a:latin typeface="Times New Roman" pitchFamily="18" charset="0"/>
              </a:defRPr>
            </a:lvl1pPr>
          </a:lstStyle>
          <a:p>
            <a:pPr>
              <a:defRPr/>
            </a:pPr>
            <a:r>
              <a:rPr lang="en-US"/>
              <a:t>Assoc. Prof. Dr. Kritsadarat Wattanasuwan</a:t>
            </a:r>
            <a:endParaRPr lang="th-TH"/>
          </a:p>
        </p:txBody>
      </p:sp>
      <p:sp>
        <p:nvSpPr>
          <p:cNvPr id="102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solidFill>
                  <a:schemeClr val="tx1"/>
                </a:solidFill>
                <a:latin typeface="Times New Roman" pitchFamily="18" charset="0"/>
              </a:defRPr>
            </a:lvl1pPr>
          </a:lstStyle>
          <a:p>
            <a:pPr>
              <a:defRPr/>
            </a:pPr>
            <a:fld id="{3CC35EE7-F51C-4959-8018-D88AFD29F3ED}" type="slidenum">
              <a:rPr lang="en-US"/>
              <a:pPr>
                <a:defRPr/>
              </a:pPr>
              <a:t>‹#›</a:t>
            </a:fld>
            <a:endParaRPr lang="th-TH"/>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chemeClr val="tx1"/>
                </a:solidFill>
                <a:latin typeface="Times New Roman" pitchFamily="18" charset="0"/>
              </a:defRPr>
            </a:lvl1pPr>
          </a:lstStyle>
          <a:p>
            <a:pPr>
              <a:defRPr/>
            </a:pPr>
            <a:r>
              <a:rPr lang="en-US"/>
              <a:t>MK 311: Consumer Behaviour</a:t>
            </a:r>
            <a:endParaRPr lang="th-TH"/>
          </a:p>
        </p:txBody>
      </p:sp>
      <p:sp>
        <p:nvSpPr>
          <p:cNvPr id="5123" name="Rectangle 1027"/>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solidFill>
                  <a:schemeClr val="tx1"/>
                </a:solidFill>
                <a:latin typeface="Times New Roman" pitchFamily="18" charset="0"/>
              </a:defRPr>
            </a:lvl1pPr>
          </a:lstStyle>
          <a:p>
            <a:pPr>
              <a:defRPr/>
            </a:pPr>
            <a:endParaRPr lang="th-TH"/>
          </a:p>
        </p:txBody>
      </p:sp>
      <p:sp>
        <p:nvSpPr>
          <p:cNvPr id="475140"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1029"/>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solidFill>
                  <a:schemeClr val="tx1"/>
                </a:solidFill>
                <a:latin typeface="Times New Roman" pitchFamily="18" charset="0"/>
              </a:defRPr>
            </a:lvl1pPr>
          </a:lstStyle>
          <a:p>
            <a:pPr>
              <a:defRPr/>
            </a:pPr>
            <a:r>
              <a:rPr lang="en-US"/>
              <a:t>Assoc. Prof. Dr. Kritsadarat Wattanasuwan</a:t>
            </a:r>
            <a:endParaRPr lang="th-TH"/>
          </a:p>
        </p:txBody>
      </p:sp>
      <p:sp>
        <p:nvSpPr>
          <p:cNvPr id="5127" name="Rectangle 1031"/>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solidFill>
                  <a:schemeClr val="tx1"/>
                </a:solidFill>
                <a:latin typeface="Times New Roman" pitchFamily="18" charset="0"/>
              </a:defRPr>
            </a:lvl1pPr>
          </a:lstStyle>
          <a:p>
            <a:pPr>
              <a:defRPr/>
            </a:pPr>
            <a:fld id="{3E8DCEBA-B937-427A-80D2-9E55A1686671}" type="slidenum">
              <a:rPr lang="en-US"/>
              <a:pPr>
                <a:defRPr/>
              </a:pPr>
              <a:t>‹#›</a:t>
            </a:fld>
            <a:endParaRPr lang="th-TH"/>
          </a:p>
        </p:txBody>
      </p:sp>
    </p:spTree>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27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27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27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278.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280.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2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2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2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29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303.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304.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3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a:p>
        </p:txBody>
      </p:sp>
      <p:sp>
        <p:nvSpPr>
          <p:cNvPr id="4" name="Header Placeholder 3"/>
          <p:cNvSpPr>
            <a:spLocks noGrp="1"/>
          </p:cNvSpPr>
          <p:nvPr>
            <p:ph type="hdr" sz="quarter" idx="10"/>
          </p:nvPr>
        </p:nvSpPr>
        <p:spPr/>
        <p:txBody>
          <a:bodyPr/>
          <a:lstStyle/>
          <a:p>
            <a:pPr>
              <a:defRPr/>
            </a:pPr>
            <a:r>
              <a:rPr lang="en-US" smtClean="0"/>
              <a:t>MK 311: Consumer Behaviour</a:t>
            </a:r>
            <a:endParaRPr lang="th-TH"/>
          </a:p>
        </p:txBody>
      </p:sp>
      <p:sp>
        <p:nvSpPr>
          <p:cNvPr id="5" name="Footer Placeholder 4"/>
          <p:cNvSpPr>
            <a:spLocks noGrp="1"/>
          </p:cNvSpPr>
          <p:nvPr>
            <p:ph type="ftr" sz="quarter" idx="11"/>
          </p:nvPr>
        </p:nvSpPr>
        <p:spPr/>
        <p:txBody>
          <a:bodyPr/>
          <a:lstStyle/>
          <a:p>
            <a:pPr>
              <a:defRPr/>
            </a:pPr>
            <a:r>
              <a:rPr lang="en-US" smtClean="0"/>
              <a:t>Assoc. Prof. Dr. Kritsadarat Wattanasuwan</a:t>
            </a:r>
            <a:endParaRPr lang="th-TH"/>
          </a:p>
        </p:txBody>
      </p:sp>
      <p:sp>
        <p:nvSpPr>
          <p:cNvPr id="6" name="Slide Number Placeholder 5"/>
          <p:cNvSpPr>
            <a:spLocks noGrp="1"/>
          </p:cNvSpPr>
          <p:nvPr>
            <p:ph type="sldNum" sz="quarter" idx="12"/>
          </p:nvPr>
        </p:nvSpPr>
        <p:spPr/>
        <p:txBody>
          <a:bodyPr/>
          <a:lstStyle/>
          <a:p>
            <a:pPr>
              <a:defRPr/>
            </a:pPr>
            <a:fld id="{3E8DCEBA-B937-427A-80D2-9E55A1686671}" type="slidenum">
              <a:rPr lang="en-US" smtClean="0"/>
              <a:pPr>
                <a:defRPr/>
              </a:pPr>
              <a:t>1</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pPr>
              <a:defRPr/>
            </a:pPr>
            <a:r>
              <a:rPr lang="th-TH" smtClean="0"/>
              <a:t>กต.311 พฤติกรรมผู้บริโภค</a:t>
            </a:r>
            <a:endParaRPr lang="en-US"/>
          </a:p>
        </p:txBody>
      </p:sp>
      <p:sp>
        <p:nvSpPr>
          <p:cNvPr id="5" name="Footer Placeholder 4"/>
          <p:cNvSpPr>
            <a:spLocks noGrp="1"/>
          </p:cNvSpPr>
          <p:nvPr>
            <p:ph type="ftr" sz="quarter" idx="11"/>
          </p:nvPr>
        </p:nvSpPr>
        <p:spPr/>
        <p:txBody>
          <a:bodyPr/>
          <a:lstStyle/>
          <a:p>
            <a:pPr>
              <a:defRPr/>
            </a:pPr>
            <a:r>
              <a:rPr lang="th-TH" smtClean="0"/>
              <a:t>กฤษฎารัตน์ วัฒนสุวรรณ</a:t>
            </a:r>
            <a:endParaRPr lang="en-US"/>
          </a:p>
        </p:txBody>
      </p:sp>
      <p:sp>
        <p:nvSpPr>
          <p:cNvPr id="6" name="Slide Number Placeholder 5"/>
          <p:cNvSpPr>
            <a:spLocks noGrp="1"/>
          </p:cNvSpPr>
          <p:nvPr>
            <p:ph type="sldNum" sz="quarter" idx="12"/>
          </p:nvPr>
        </p:nvSpPr>
        <p:spPr/>
        <p:txBody>
          <a:bodyPr/>
          <a:lstStyle/>
          <a:p>
            <a:pPr>
              <a:defRPr/>
            </a:pPr>
            <a:fld id="{4C27F439-E000-4344-A3B1-9E30FB042327}" type="slidenum">
              <a:rPr lang="en-US" smtClean="0"/>
              <a:pPr>
                <a:defRPr/>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Rectangle 1026"/>
          <p:cNvSpPr>
            <a:spLocks noGrp="1" noChangeArrowheads="1"/>
          </p:cNvSpPr>
          <p:nvPr>
            <p:ph type="hdr" sz="quarter"/>
          </p:nvPr>
        </p:nvSpPr>
        <p:spPr>
          <a:noFill/>
        </p:spPr>
        <p:txBody>
          <a:bodyPr/>
          <a:lstStyle/>
          <a:p>
            <a:r>
              <a:rPr lang="en-US"/>
              <a:t>MK 311: Consumer Behaviour</a:t>
            </a:r>
            <a:endParaRPr lang="th-TH"/>
          </a:p>
        </p:txBody>
      </p:sp>
      <p:sp>
        <p:nvSpPr>
          <p:cNvPr id="47923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79236" name="Rectangle 1031"/>
          <p:cNvSpPr>
            <a:spLocks noGrp="1" noChangeArrowheads="1"/>
          </p:cNvSpPr>
          <p:nvPr>
            <p:ph type="sldNum" sz="quarter" idx="5"/>
          </p:nvPr>
        </p:nvSpPr>
        <p:spPr>
          <a:noFill/>
        </p:spPr>
        <p:txBody>
          <a:bodyPr/>
          <a:lstStyle/>
          <a:p>
            <a:fld id="{84B91AD5-A1AA-4E29-A445-51521F097D8F}" type="slidenum">
              <a:rPr lang="en-US"/>
              <a:pPr/>
              <a:t>13</a:t>
            </a:fld>
            <a:endParaRPr lang="th-TH"/>
          </a:p>
        </p:txBody>
      </p:sp>
      <p:sp>
        <p:nvSpPr>
          <p:cNvPr id="479237" name="Rectangle 2"/>
          <p:cNvSpPr>
            <a:spLocks noGrp="1" noRot="1" noChangeAspect="1" noChangeArrowheads="1" noTextEdit="1"/>
          </p:cNvSpPr>
          <p:nvPr>
            <p:ph type="sldImg"/>
          </p:nvPr>
        </p:nvSpPr>
        <p:spPr>
          <a:xfrm>
            <a:off x="1143000" y="685800"/>
            <a:ext cx="4570413" cy="3427413"/>
          </a:xfrm>
          <a:ln/>
        </p:spPr>
      </p:sp>
      <p:sp>
        <p:nvSpPr>
          <p:cNvPr id="479238" name="Rectangle 3"/>
          <p:cNvSpPr>
            <a:spLocks noGrp="1" noChangeArrowheads="1"/>
          </p:cNvSpPr>
          <p:nvPr>
            <p:ph type="body" idx="1"/>
          </p:nvPr>
        </p:nvSpPr>
        <p:spPr>
          <a:xfrm>
            <a:off x="914400" y="4343400"/>
            <a:ext cx="5029200" cy="255588"/>
          </a:xfrm>
          <a:noFill/>
          <a:ln/>
        </p:spPr>
        <p:txBody>
          <a:bodyPr/>
          <a:lstStyle/>
          <a:p>
            <a:pPr eaLnBrk="1" hangingPunct="1"/>
            <a:endParaRPr lang="en-US" sz="18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1026"/>
          <p:cNvSpPr>
            <a:spLocks noGrp="1" noChangeArrowheads="1"/>
          </p:cNvSpPr>
          <p:nvPr>
            <p:ph type="hdr" sz="quarter"/>
          </p:nvPr>
        </p:nvSpPr>
        <p:spPr>
          <a:noFill/>
        </p:spPr>
        <p:txBody>
          <a:bodyPr/>
          <a:lstStyle/>
          <a:p>
            <a:r>
              <a:rPr lang="en-US"/>
              <a:t>MK 311: Consumer Behaviour</a:t>
            </a:r>
            <a:endParaRPr lang="th-TH"/>
          </a:p>
        </p:txBody>
      </p:sp>
      <p:sp>
        <p:nvSpPr>
          <p:cNvPr id="48025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0260" name="Rectangle 1031"/>
          <p:cNvSpPr>
            <a:spLocks noGrp="1" noChangeArrowheads="1"/>
          </p:cNvSpPr>
          <p:nvPr>
            <p:ph type="sldNum" sz="quarter" idx="5"/>
          </p:nvPr>
        </p:nvSpPr>
        <p:spPr>
          <a:noFill/>
        </p:spPr>
        <p:txBody>
          <a:bodyPr/>
          <a:lstStyle/>
          <a:p>
            <a:fld id="{232E3F0D-B8F0-4E3B-8158-282B83ECDBF4}" type="slidenum">
              <a:rPr lang="en-US"/>
              <a:pPr/>
              <a:t>18</a:t>
            </a:fld>
            <a:endParaRPr lang="th-TH"/>
          </a:p>
        </p:txBody>
      </p:sp>
      <p:sp>
        <p:nvSpPr>
          <p:cNvPr id="480261" name="Rectangle 2"/>
          <p:cNvSpPr>
            <a:spLocks noGrp="1" noRot="1" noChangeAspect="1" noChangeArrowheads="1" noTextEdit="1"/>
          </p:cNvSpPr>
          <p:nvPr>
            <p:ph type="sldImg"/>
          </p:nvPr>
        </p:nvSpPr>
        <p:spPr>
          <a:ln/>
        </p:spPr>
      </p:sp>
      <p:sp>
        <p:nvSpPr>
          <p:cNvPr id="480262"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2" name="Rectangle 1026"/>
          <p:cNvSpPr>
            <a:spLocks noGrp="1" noChangeArrowheads="1"/>
          </p:cNvSpPr>
          <p:nvPr>
            <p:ph type="hdr" sz="quarter"/>
          </p:nvPr>
        </p:nvSpPr>
        <p:spPr>
          <a:noFill/>
        </p:spPr>
        <p:txBody>
          <a:bodyPr/>
          <a:lstStyle/>
          <a:p>
            <a:r>
              <a:rPr lang="en-US"/>
              <a:t>MK 311: Consumer Behaviour</a:t>
            </a:r>
            <a:endParaRPr lang="th-TH"/>
          </a:p>
        </p:txBody>
      </p:sp>
      <p:sp>
        <p:nvSpPr>
          <p:cNvPr id="48128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1284" name="Rectangle 1031"/>
          <p:cNvSpPr>
            <a:spLocks noGrp="1" noChangeArrowheads="1"/>
          </p:cNvSpPr>
          <p:nvPr>
            <p:ph type="sldNum" sz="quarter" idx="5"/>
          </p:nvPr>
        </p:nvSpPr>
        <p:spPr>
          <a:noFill/>
        </p:spPr>
        <p:txBody>
          <a:bodyPr/>
          <a:lstStyle/>
          <a:p>
            <a:fld id="{34D13AED-A056-4CA1-B34D-2D3FD10EDB52}" type="slidenum">
              <a:rPr lang="en-US"/>
              <a:pPr/>
              <a:t>21</a:t>
            </a:fld>
            <a:endParaRPr lang="th-TH"/>
          </a:p>
        </p:txBody>
      </p:sp>
      <p:sp>
        <p:nvSpPr>
          <p:cNvPr id="481285"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62467"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US" sz="18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6" name="Rectangle 1026"/>
          <p:cNvSpPr>
            <a:spLocks noGrp="1" noChangeArrowheads="1"/>
          </p:cNvSpPr>
          <p:nvPr>
            <p:ph type="hdr" sz="quarter"/>
          </p:nvPr>
        </p:nvSpPr>
        <p:spPr>
          <a:noFill/>
        </p:spPr>
        <p:txBody>
          <a:bodyPr/>
          <a:lstStyle/>
          <a:p>
            <a:r>
              <a:rPr lang="en-US"/>
              <a:t>MK 311: Consumer Behaviour</a:t>
            </a:r>
            <a:endParaRPr lang="th-TH"/>
          </a:p>
        </p:txBody>
      </p:sp>
      <p:sp>
        <p:nvSpPr>
          <p:cNvPr id="48230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2308" name="Rectangle 1031"/>
          <p:cNvSpPr>
            <a:spLocks noGrp="1" noChangeArrowheads="1"/>
          </p:cNvSpPr>
          <p:nvPr>
            <p:ph type="sldNum" sz="quarter" idx="5"/>
          </p:nvPr>
        </p:nvSpPr>
        <p:spPr>
          <a:noFill/>
        </p:spPr>
        <p:txBody>
          <a:bodyPr/>
          <a:lstStyle/>
          <a:p>
            <a:fld id="{D90862F9-477A-45AE-BAF8-9EC497F57E20}" type="slidenum">
              <a:rPr lang="en-US"/>
              <a:pPr/>
              <a:t>22</a:t>
            </a:fld>
            <a:endParaRPr lang="th-TH"/>
          </a:p>
        </p:txBody>
      </p:sp>
      <p:sp>
        <p:nvSpPr>
          <p:cNvPr id="482309"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77827"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US" sz="18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1026"/>
          <p:cNvSpPr>
            <a:spLocks noGrp="1" noChangeArrowheads="1"/>
          </p:cNvSpPr>
          <p:nvPr>
            <p:ph type="hdr" sz="quarter"/>
          </p:nvPr>
        </p:nvSpPr>
        <p:spPr>
          <a:noFill/>
        </p:spPr>
        <p:txBody>
          <a:bodyPr/>
          <a:lstStyle/>
          <a:p>
            <a:r>
              <a:rPr lang="en-US"/>
              <a:t>MK 311: Consumer Behaviour</a:t>
            </a:r>
            <a:endParaRPr lang="th-TH"/>
          </a:p>
        </p:txBody>
      </p:sp>
      <p:sp>
        <p:nvSpPr>
          <p:cNvPr id="48333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3332" name="Rectangle 1031"/>
          <p:cNvSpPr>
            <a:spLocks noGrp="1" noChangeArrowheads="1"/>
          </p:cNvSpPr>
          <p:nvPr>
            <p:ph type="sldNum" sz="quarter" idx="5"/>
          </p:nvPr>
        </p:nvSpPr>
        <p:spPr>
          <a:noFill/>
        </p:spPr>
        <p:txBody>
          <a:bodyPr/>
          <a:lstStyle/>
          <a:p>
            <a:fld id="{CA7A9FE3-4C50-4BB7-BF43-F26307B081F6}" type="slidenum">
              <a:rPr lang="en-US"/>
              <a:pPr/>
              <a:t>23</a:t>
            </a:fld>
            <a:endParaRPr lang="th-TH"/>
          </a:p>
        </p:txBody>
      </p:sp>
      <p:sp>
        <p:nvSpPr>
          <p:cNvPr id="483333"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79875"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US" sz="18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4" name="Rectangle 1026"/>
          <p:cNvSpPr>
            <a:spLocks noGrp="1" noChangeArrowheads="1"/>
          </p:cNvSpPr>
          <p:nvPr>
            <p:ph type="hdr" sz="quarter"/>
          </p:nvPr>
        </p:nvSpPr>
        <p:spPr>
          <a:noFill/>
        </p:spPr>
        <p:txBody>
          <a:bodyPr/>
          <a:lstStyle/>
          <a:p>
            <a:r>
              <a:rPr lang="en-US"/>
              <a:t>MK 311: Consumer Behaviour</a:t>
            </a:r>
            <a:endParaRPr lang="th-TH"/>
          </a:p>
        </p:txBody>
      </p:sp>
      <p:sp>
        <p:nvSpPr>
          <p:cNvPr id="48435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4356" name="Rectangle 1031"/>
          <p:cNvSpPr>
            <a:spLocks noGrp="1" noChangeArrowheads="1"/>
          </p:cNvSpPr>
          <p:nvPr>
            <p:ph type="sldNum" sz="quarter" idx="5"/>
          </p:nvPr>
        </p:nvSpPr>
        <p:spPr>
          <a:noFill/>
        </p:spPr>
        <p:txBody>
          <a:bodyPr/>
          <a:lstStyle/>
          <a:p>
            <a:fld id="{7B7DC414-8193-44ED-AE43-F0C314934D5F}" type="slidenum">
              <a:rPr lang="en-US"/>
              <a:pPr/>
              <a:t>24</a:t>
            </a:fld>
            <a:endParaRPr lang="th-TH"/>
          </a:p>
        </p:txBody>
      </p:sp>
      <p:sp>
        <p:nvSpPr>
          <p:cNvPr id="484357"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484358" name="Rectangle 3"/>
          <p:cNvSpPr>
            <a:spLocks noGrp="1" noChangeArrowheads="1"/>
          </p:cNvSpPr>
          <p:nvPr>
            <p:ph type="body" idx="1"/>
          </p:nvPr>
        </p:nvSpPr>
        <p:spPr>
          <a:noFill/>
          <a:ln/>
        </p:spPr>
        <p:txBody>
          <a:bodyPr lIns="90488" tIns="44450" rIns="90488" bIns="44450"/>
          <a:lstStyle/>
          <a:p>
            <a:pPr eaLnBrk="1" hangingPunct="1"/>
            <a:endParaRPr lang="en-US" sz="18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1026"/>
          <p:cNvSpPr>
            <a:spLocks noGrp="1" noChangeArrowheads="1"/>
          </p:cNvSpPr>
          <p:nvPr>
            <p:ph type="hdr" sz="quarter"/>
          </p:nvPr>
        </p:nvSpPr>
        <p:spPr>
          <a:noFill/>
        </p:spPr>
        <p:txBody>
          <a:bodyPr/>
          <a:lstStyle/>
          <a:p>
            <a:r>
              <a:rPr lang="en-US"/>
              <a:t>MK 311: Consumer Behaviour</a:t>
            </a:r>
            <a:endParaRPr lang="th-TH"/>
          </a:p>
        </p:txBody>
      </p:sp>
      <p:sp>
        <p:nvSpPr>
          <p:cNvPr id="48537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5380" name="Rectangle 1031"/>
          <p:cNvSpPr>
            <a:spLocks noGrp="1" noChangeArrowheads="1"/>
          </p:cNvSpPr>
          <p:nvPr>
            <p:ph type="sldNum" sz="quarter" idx="5"/>
          </p:nvPr>
        </p:nvSpPr>
        <p:spPr>
          <a:noFill/>
        </p:spPr>
        <p:txBody>
          <a:bodyPr/>
          <a:lstStyle/>
          <a:p>
            <a:fld id="{6E4D51BC-5784-4D8C-B5B8-C5E595C01E46}" type="slidenum">
              <a:rPr lang="en-US"/>
              <a:pPr/>
              <a:t>25</a:t>
            </a:fld>
            <a:endParaRPr lang="th-TH"/>
          </a:p>
        </p:txBody>
      </p:sp>
      <p:sp>
        <p:nvSpPr>
          <p:cNvPr id="485381"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83971"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US" sz="18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2" name="Rectangle 1026"/>
          <p:cNvSpPr>
            <a:spLocks noGrp="1" noChangeArrowheads="1"/>
          </p:cNvSpPr>
          <p:nvPr>
            <p:ph type="hdr" sz="quarter"/>
          </p:nvPr>
        </p:nvSpPr>
        <p:spPr>
          <a:noFill/>
        </p:spPr>
        <p:txBody>
          <a:bodyPr/>
          <a:lstStyle/>
          <a:p>
            <a:r>
              <a:rPr lang="en-US"/>
              <a:t>MK 311: Consumer Behaviour</a:t>
            </a:r>
            <a:endParaRPr lang="th-TH"/>
          </a:p>
        </p:txBody>
      </p:sp>
      <p:sp>
        <p:nvSpPr>
          <p:cNvPr id="48640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6404" name="Rectangle 1031"/>
          <p:cNvSpPr>
            <a:spLocks noGrp="1" noChangeArrowheads="1"/>
          </p:cNvSpPr>
          <p:nvPr>
            <p:ph type="sldNum" sz="quarter" idx="5"/>
          </p:nvPr>
        </p:nvSpPr>
        <p:spPr>
          <a:noFill/>
        </p:spPr>
        <p:txBody>
          <a:bodyPr/>
          <a:lstStyle/>
          <a:p>
            <a:fld id="{E65D0399-FF1C-4D7B-A670-5B9F88254740}" type="slidenum">
              <a:rPr lang="en-US"/>
              <a:pPr/>
              <a:t>26</a:t>
            </a:fld>
            <a:endParaRPr lang="th-TH"/>
          </a:p>
        </p:txBody>
      </p:sp>
      <p:sp>
        <p:nvSpPr>
          <p:cNvPr id="486405"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86019"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US" sz="18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426" name="Rectangle 1026"/>
          <p:cNvSpPr>
            <a:spLocks noGrp="1" noChangeArrowheads="1"/>
          </p:cNvSpPr>
          <p:nvPr>
            <p:ph type="hdr" sz="quarter"/>
          </p:nvPr>
        </p:nvSpPr>
        <p:spPr>
          <a:noFill/>
        </p:spPr>
        <p:txBody>
          <a:bodyPr/>
          <a:lstStyle/>
          <a:p>
            <a:r>
              <a:rPr lang="en-US"/>
              <a:t>MK 311: Consumer Behaviour</a:t>
            </a:r>
            <a:endParaRPr lang="th-TH"/>
          </a:p>
        </p:txBody>
      </p:sp>
      <p:sp>
        <p:nvSpPr>
          <p:cNvPr id="48742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7428" name="Rectangle 1031"/>
          <p:cNvSpPr>
            <a:spLocks noGrp="1" noChangeArrowheads="1"/>
          </p:cNvSpPr>
          <p:nvPr>
            <p:ph type="sldNum" sz="quarter" idx="5"/>
          </p:nvPr>
        </p:nvSpPr>
        <p:spPr>
          <a:noFill/>
        </p:spPr>
        <p:txBody>
          <a:bodyPr/>
          <a:lstStyle/>
          <a:p>
            <a:fld id="{1B991D4A-F170-4D2A-A90C-1B6A715D47D1}" type="slidenum">
              <a:rPr lang="en-US"/>
              <a:pPr/>
              <a:t>27</a:t>
            </a:fld>
            <a:endParaRPr lang="th-TH"/>
          </a:p>
        </p:txBody>
      </p:sp>
      <p:sp>
        <p:nvSpPr>
          <p:cNvPr id="487429"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88067"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US" sz="18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1026"/>
          <p:cNvSpPr>
            <a:spLocks noGrp="1" noChangeArrowheads="1"/>
          </p:cNvSpPr>
          <p:nvPr>
            <p:ph type="hdr" sz="quarter"/>
          </p:nvPr>
        </p:nvSpPr>
        <p:spPr>
          <a:noFill/>
        </p:spPr>
        <p:txBody>
          <a:bodyPr/>
          <a:lstStyle/>
          <a:p>
            <a:r>
              <a:rPr lang="en-US"/>
              <a:t>MK 311: Consumer Behaviour</a:t>
            </a:r>
            <a:endParaRPr lang="th-TH"/>
          </a:p>
        </p:txBody>
      </p:sp>
      <p:sp>
        <p:nvSpPr>
          <p:cNvPr id="48845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8452" name="Rectangle 1031"/>
          <p:cNvSpPr>
            <a:spLocks noGrp="1" noChangeArrowheads="1"/>
          </p:cNvSpPr>
          <p:nvPr>
            <p:ph type="sldNum" sz="quarter" idx="5"/>
          </p:nvPr>
        </p:nvSpPr>
        <p:spPr>
          <a:noFill/>
        </p:spPr>
        <p:txBody>
          <a:bodyPr/>
          <a:lstStyle/>
          <a:p>
            <a:fld id="{BB11E378-7FF7-4AFC-8965-57D756779211}" type="slidenum">
              <a:rPr lang="en-US"/>
              <a:pPr/>
              <a:t>29</a:t>
            </a:fld>
            <a:endParaRPr lang="th-TH"/>
          </a:p>
        </p:txBody>
      </p:sp>
      <p:sp>
        <p:nvSpPr>
          <p:cNvPr id="488453"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91139"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US" sz="18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1026"/>
          <p:cNvSpPr>
            <a:spLocks noGrp="1" noChangeArrowheads="1"/>
          </p:cNvSpPr>
          <p:nvPr>
            <p:ph type="hdr" sz="quarter"/>
          </p:nvPr>
        </p:nvSpPr>
        <p:spPr>
          <a:noFill/>
        </p:spPr>
        <p:txBody>
          <a:bodyPr/>
          <a:lstStyle/>
          <a:p>
            <a:r>
              <a:rPr lang="en-US"/>
              <a:t>MK 311: Consumer Behaviour</a:t>
            </a:r>
            <a:endParaRPr lang="th-TH"/>
          </a:p>
        </p:txBody>
      </p:sp>
      <p:sp>
        <p:nvSpPr>
          <p:cNvPr id="48947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89476" name="Rectangle 1031"/>
          <p:cNvSpPr>
            <a:spLocks noGrp="1" noChangeArrowheads="1"/>
          </p:cNvSpPr>
          <p:nvPr>
            <p:ph type="sldNum" sz="quarter" idx="5"/>
          </p:nvPr>
        </p:nvSpPr>
        <p:spPr>
          <a:noFill/>
        </p:spPr>
        <p:txBody>
          <a:bodyPr/>
          <a:lstStyle/>
          <a:p>
            <a:fld id="{F4BE415B-054B-4B79-A0CD-819A101729AF}" type="slidenum">
              <a:rPr lang="en-US"/>
              <a:pPr/>
              <a:t>34</a:t>
            </a:fld>
            <a:endParaRPr lang="th-TH"/>
          </a:p>
        </p:txBody>
      </p:sp>
      <p:sp>
        <p:nvSpPr>
          <p:cNvPr id="489477"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489478" name="Rectangle 3"/>
          <p:cNvSpPr>
            <a:spLocks noGrp="1" noChangeArrowheads="1"/>
          </p:cNvSpPr>
          <p:nvPr>
            <p:ph type="body" idx="1"/>
          </p:nvPr>
        </p:nvSpPr>
        <p:spPr>
          <a:noFill/>
          <a:ln/>
        </p:spPr>
        <p:txBody>
          <a:bodyPr lIns="90488" tIns="44450" rIns="90488" bIns="44450"/>
          <a:lstStyle/>
          <a:p>
            <a:pPr eaLnBrk="1" hangingPunct="1"/>
            <a:endParaRPr lang="en-US" sz="18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Rectangle 1026"/>
          <p:cNvSpPr>
            <a:spLocks noGrp="1" noChangeArrowheads="1"/>
          </p:cNvSpPr>
          <p:nvPr>
            <p:ph type="hdr" sz="quarter"/>
          </p:nvPr>
        </p:nvSpPr>
        <p:spPr>
          <a:noFill/>
        </p:spPr>
        <p:txBody>
          <a:bodyPr/>
          <a:lstStyle/>
          <a:p>
            <a:r>
              <a:rPr lang="en-US"/>
              <a:t>MK 311: Consumer Behaviour</a:t>
            </a:r>
            <a:endParaRPr lang="th-TH"/>
          </a:p>
        </p:txBody>
      </p:sp>
      <p:sp>
        <p:nvSpPr>
          <p:cNvPr id="49049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0500" name="Rectangle 1031"/>
          <p:cNvSpPr>
            <a:spLocks noGrp="1" noChangeArrowheads="1"/>
          </p:cNvSpPr>
          <p:nvPr>
            <p:ph type="sldNum" sz="quarter" idx="5"/>
          </p:nvPr>
        </p:nvSpPr>
        <p:spPr>
          <a:noFill/>
        </p:spPr>
        <p:txBody>
          <a:bodyPr/>
          <a:lstStyle/>
          <a:p>
            <a:fld id="{21A7876D-0042-4AB1-96CB-A18A069BF31D}" type="slidenum">
              <a:rPr lang="en-US"/>
              <a:pPr/>
              <a:t>35</a:t>
            </a:fld>
            <a:endParaRPr lang="th-TH"/>
          </a:p>
        </p:txBody>
      </p:sp>
      <p:sp>
        <p:nvSpPr>
          <p:cNvPr id="490501" name="Rectangle 2"/>
          <p:cNvSpPr>
            <a:spLocks noGrp="1" noRot="1" noChangeAspect="1" noChangeArrowheads="1" noTextEdit="1"/>
          </p:cNvSpPr>
          <p:nvPr>
            <p:ph type="sldImg"/>
          </p:nvPr>
        </p:nvSpPr>
        <p:spPr>
          <a:ln/>
        </p:spPr>
      </p:sp>
      <p:sp>
        <p:nvSpPr>
          <p:cNvPr id="490502"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22" name="Rectangle 1026"/>
          <p:cNvSpPr>
            <a:spLocks noGrp="1" noChangeArrowheads="1"/>
          </p:cNvSpPr>
          <p:nvPr>
            <p:ph type="hdr" sz="quarter"/>
          </p:nvPr>
        </p:nvSpPr>
        <p:spPr>
          <a:noFill/>
        </p:spPr>
        <p:txBody>
          <a:bodyPr/>
          <a:lstStyle/>
          <a:p>
            <a:r>
              <a:rPr lang="en-US"/>
              <a:t>MK 311: Consumer Behaviour</a:t>
            </a:r>
            <a:endParaRPr lang="th-TH"/>
          </a:p>
        </p:txBody>
      </p:sp>
      <p:sp>
        <p:nvSpPr>
          <p:cNvPr id="49152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1524" name="Rectangle 1031"/>
          <p:cNvSpPr>
            <a:spLocks noGrp="1" noChangeArrowheads="1"/>
          </p:cNvSpPr>
          <p:nvPr>
            <p:ph type="sldNum" sz="quarter" idx="5"/>
          </p:nvPr>
        </p:nvSpPr>
        <p:spPr>
          <a:noFill/>
        </p:spPr>
        <p:txBody>
          <a:bodyPr/>
          <a:lstStyle/>
          <a:p>
            <a:fld id="{0FAABB21-A587-48C5-B057-4EC04EDF67B4}" type="slidenum">
              <a:rPr lang="en-US"/>
              <a:pPr/>
              <a:t>43</a:t>
            </a:fld>
            <a:endParaRPr lang="th-TH"/>
          </a:p>
        </p:txBody>
      </p:sp>
      <p:sp>
        <p:nvSpPr>
          <p:cNvPr id="491525" name="Rectangle 2"/>
          <p:cNvSpPr>
            <a:spLocks noGrp="1" noRot="1" noChangeAspect="1" noChangeArrowheads="1" noTextEdit="1"/>
          </p:cNvSpPr>
          <p:nvPr>
            <p:ph type="sldImg"/>
          </p:nvPr>
        </p:nvSpPr>
        <p:spPr>
          <a:ln/>
        </p:spPr>
      </p:sp>
      <p:sp>
        <p:nvSpPr>
          <p:cNvPr id="491526" name="Rectangle 3"/>
          <p:cNvSpPr>
            <a:spLocks noGrp="1" noChangeArrowheads="1"/>
          </p:cNvSpPr>
          <p:nvPr>
            <p:ph type="body" idx="1"/>
          </p:nvPr>
        </p:nvSpPr>
        <p:spPr>
          <a:noFill/>
          <a:ln/>
        </p:spPr>
        <p:txBody>
          <a:bodyPr/>
          <a:lstStyle/>
          <a:p>
            <a:pPr eaLnBrk="1" hangingPunct="1"/>
            <a:endParaRPr lang="en-US" sz="18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1026"/>
          <p:cNvSpPr>
            <a:spLocks noGrp="1" noChangeArrowheads="1"/>
          </p:cNvSpPr>
          <p:nvPr>
            <p:ph type="hdr" sz="quarter"/>
          </p:nvPr>
        </p:nvSpPr>
        <p:spPr>
          <a:noFill/>
        </p:spPr>
        <p:txBody>
          <a:bodyPr/>
          <a:lstStyle/>
          <a:p>
            <a:r>
              <a:rPr lang="en-US"/>
              <a:t>MK 311: Consumer Behaviour</a:t>
            </a:r>
            <a:endParaRPr lang="th-TH"/>
          </a:p>
        </p:txBody>
      </p:sp>
      <p:sp>
        <p:nvSpPr>
          <p:cNvPr id="49254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2548" name="Rectangle 1031"/>
          <p:cNvSpPr>
            <a:spLocks noGrp="1" noChangeArrowheads="1"/>
          </p:cNvSpPr>
          <p:nvPr>
            <p:ph type="sldNum" sz="quarter" idx="5"/>
          </p:nvPr>
        </p:nvSpPr>
        <p:spPr>
          <a:noFill/>
        </p:spPr>
        <p:txBody>
          <a:bodyPr/>
          <a:lstStyle/>
          <a:p>
            <a:fld id="{882B1E0B-FC5C-42D9-9472-FAC83786DCC2}" type="slidenum">
              <a:rPr lang="en-US"/>
              <a:pPr/>
              <a:t>44</a:t>
            </a:fld>
            <a:endParaRPr lang="th-TH"/>
          </a:p>
        </p:txBody>
      </p:sp>
      <p:sp>
        <p:nvSpPr>
          <p:cNvPr id="492549" name="Rectangle 2"/>
          <p:cNvSpPr>
            <a:spLocks noGrp="1" noRot="1" noChangeAspect="1" noChangeArrowheads="1" noTextEdit="1"/>
          </p:cNvSpPr>
          <p:nvPr>
            <p:ph type="sldImg"/>
          </p:nvPr>
        </p:nvSpPr>
        <p:spPr>
          <a:ln/>
        </p:spPr>
      </p:sp>
      <p:sp>
        <p:nvSpPr>
          <p:cNvPr id="492550"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70" name="Rectangle 1026"/>
          <p:cNvSpPr>
            <a:spLocks noGrp="1" noChangeArrowheads="1"/>
          </p:cNvSpPr>
          <p:nvPr>
            <p:ph type="hdr" sz="quarter"/>
          </p:nvPr>
        </p:nvSpPr>
        <p:spPr>
          <a:noFill/>
        </p:spPr>
        <p:txBody>
          <a:bodyPr/>
          <a:lstStyle/>
          <a:p>
            <a:r>
              <a:rPr lang="en-US"/>
              <a:t>MK 311: Consumer Behaviour</a:t>
            </a:r>
            <a:endParaRPr lang="th-TH"/>
          </a:p>
        </p:txBody>
      </p:sp>
      <p:sp>
        <p:nvSpPr>
          <p:cNvPr id="49357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3572" name="Rectangle 1031"/>
          <p:cNvSpPr>
            <a:spLocks noGrp="1" noChangeArrowheads="1"/>
          </p:cNvSpPr>
          <p:nvPr>
            <p:ph type="sldNum" sz="quarter" idx="5"/>
          </p:nvPr>
        </p:nvSpPr>
        <p:spPr>
          <a:noFill/>
        </p:spPr>
        <p:txBody>
          <a:bodyPr/>
          <a:lstStyle/>
          <a:p>
            <a:fld id="{A4BC59D3-B963-440B-9291-F88188085455}" type="slidenum">
              <a:rPr lang="en-US"/>
              <a:pPr/>
              <a:t>48</a:t>
            </a:fld>
            <a:endParaRPr lang="th-TH"/>
          </a:p>
        </p:txBody>
      </p:sp>
      <p:sp>
        <p:nvSpPr>
          <p:cNvPr id="493573" name="Rectangle 2"/>
          <p:cNvSpPr>
            <a:spLocks noGrp="1" noRot="1" noChangeAspect="1" noChangeArrowheads="1" noTextEdit="1"/>
          </p:cNvSpPr>
          <p:nvPr>
            <p:ph type="sldImg"/>
          </p:nvPr>
        </p:nvSpPr>
        <p:spPr>
          <a:xfrm>
            <a:off x="1150938" y="692150"/>
            <a:ext cx="4556125" cy="3416300"/>
          </a:xfrm>
          <a:ln w="12700" cap="flat">
            <a:solidFill>
              <a:schemeClr val="tx1"/>
            </a:solidFill>
          </a:ln>
        </p:spPr>
      </p:sp>
      <p:sp>
        <p:nvSpPr>
          <p:cNvPr id="121859"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1026"/>
          <p:cNvSpPr>
            <a:spLocks noGrp="1" noChangeArrowheads="1"/>
          </p:cNvSpPr>
          <p:nvPr>
            <p:ph type="hdr" sz="quarter"/>
          </p:nvPr>
        </p:nvSpPr>
        <p:spPr>
          <a:noFill/>
        </p:spPr>
        <p:txBody>
          <a:bodyPr/>
          <a:lstStyle/>
          <a:p>
            <a:r>
              <a:rPr lang="en-US"/>
              <a:t>MK 311: Consumer Behaviour</a:t>
            </a:r>
            <a:endParaRPr lang="th-TH"/>
          </a:p>
        </p:txBody>
      </p:sp>
      <p:sp>
        <p:nvSpPr>
          <p:cNvPr id="49459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4596" name="Rectangle 1031"/>
          <p:cNvSpPr>
            <a:spLocks noGrp="1" noChangeArrowheads="1"/>
          </p:cNvSpPr>
          <p:nvPr>
            <p:ph type="sldNum" sz="quarter" idx="5"/>
          </p:nvPr>
        </p:nvSpPr>
        <p:spPr>
          <a:noFill/>
        </p:spPr>
        <p:txBody>
          <a:bodyPr/>
          <a:lstStyle/>
          <a:p>
            <a:fld id="{F6371683-91AE-4D87-8127-553E0981C00C}" type="slidenum">
              <a:rPr lang="en-US"/>
              <a:pPr/>
              <a:t>52</a:t>
            </a:fld>
            <a:endParaRPr lang="th-TH"/>
          </a:p>
        </p:txBody>
      </p:sp>
      <p:sp>
        <p:nvSpPr>
          <p:cNvPr id="494597" name="Rectangle 2"/>
          <p:cNvSpPr>
            <a:spLocks noGrp="1" noRot="1" noChangeAspect="1" noChangeArrowheads="1" noTextEdit="1"/>
          </p:cNvSpPr>
          <p:nvPr>
            <p:ph type="sldImg"/>
          </p:nvPr>
        </p:nvSpPr>
        <p:spPr>
          <a:xfrm>
            <a:off x="1146175" y="687388"/>
            <a:ext cx="4567238" cy="3425825"/>
          </a:xfrm>
          <a:ln w="12700" cap="flat"/>
        </p:spPr>
      </p:sp>
      <p:sp>
        <p:nvSpPr>
          <p:cNvPr id="494598"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1026"/>
          <p:cNvSpPr>
            <a:spLocks noGrp="1" noChangeArrowheads="1"/>
          </p:cNvSpPr>
          <p:nvPr>
            <p:ph type="hdr" sz="quarter"/>
          </p:nvPr>
        </p:nvSpPr>
        <p:spPr>
          <a:noFill/>
        </p:spPr>
        <p:txBody>
          <a:bodyPr/>
          <a:lstStyle/>
          <a:p>
            <a:r>
              <a:rPr lang="en-US"/>
              <a:t>MK 311: Consumer Behaviour</a:t>
            </a:r>
            <a:endParaRPr lang="th-TH"/>
          </a:p>
        </p:txBody>
      </p:sp>
      <p:sp>
        <p:nvSpPr>
          <p:cNvPr id="49561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5620" name="Rectangle 1031"/>
          <p:cNvSpPr>
            <a:spLocks noGrp="1" noChangeArrowheads="1"/>
          </p:cNvSpPr>
          <p:nvPr>
            <p:ph type="sldNum" sz="quarter" idx="5"/>
          </p:nvPr>
        </p:nvSpPr>
        <p:spPr>
          <a:noFill/>
        </p:spPr>
        <p:txBody>
          <a:bodyPr/>
          <a:lstStyle/>
          <a:p>
            <a:fld id="{76C4AEAD-A23F-4328-9B66-1857FA7C1DC8}" type="slidenum">
              <a:rPr lang="en-US"/>
              <a:pPr/>
              <a:t>57</a:t>
            </a:fld>
            <a:endParaRPr lang="th-TH"/>
          </a:p>
        </p:txBody>
      </p:sp>
      <p:sp>
        <p:nvSpPr>
          <p:cNvPr id="495621" name="Rectangle 2"/>
          <p:cNvSpPr>
            <a:spLocks noGrp="1" noRot="1" noChangeAspect="1" noChangeArrowheads="1" noTextEdit="1"/>
          </p:cNvSpPr>
          <p:nvPr>
            <p:ph type="sldImg"/>
          </p:nvPr>
        </p:nvSpPr>
        <p:spPr>
          <a:xfrm>
            <a:off x="1146175" y="687388"/>
            <a:ext cx="4567238" cy="3425825"/>
          </a:xfrm>
          <a:ln w="12700" cap="flat"/>
        </p:spPr>
      </p:sp>
      <p:sp>
        <p:nvSpPr>
          <p:cNvPr id="495622"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1026"/>
          <p:cNvSpPr>
            <a:spLocks noGrp="1" noChangeArrowheads="1"/>
          </p:cNvSpPr>
          <p:nvPr>
            <p:ph type="hdr" sz="quarter"/>
          </p:nvPr>
        </p:nvSpPr>
        <p:spPr>
          <a:noFill/>
        </p:spPr>
        <p:txBody>
          <a:bodyPr/>
          <a:lstStyle/>
          <a:p>
            <a:r>
              <a:rPr lang="en-US"/>
              <a:t>MK 311: Consumer Behaviour</a:t>
            </a:r>
            <a:endParaRPr lang="th-TH"/>
          </a:p>
        </p:txBody>
      </p:sp>
      <p:sp>
        <p:nvSpPr>
          <p:cNvPr id="49664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6644" name="Rectangle 1031"/>
          <p:cNvSpPr>
            <a:spLocks noGrp="1" noChangeArrowheads="1"/>
          </p:cNvSpPr>
          <p:nvPr>
            <p:ph type="sldNum" sz="quarter" idx="5"/>
          </p:nvPr>
        </p:nvSpPr>
        <p:spPr>
          <a:noFill/>
        </p:spPr>
        <p:txBody>
          <a:bodyPr/>
          <a:lstStyle/>
          <a:p>
            <a:fld id="{889EB90E-67E9-4E13-8390-5A950A9D3554}" type="slidenum">
              <a:rPr lang="en-US"/>
              <a:pPr/>
              <a:t>64</a:t>
            </a:fld>
            <a:endParaRPr lang="th-TH"/>
          </a:p>
        </p:txBody>
      </p:sp>
      <p:sp>
        <p:nvSpPr>
          <p:cNvPr id="496645" name="Rectangle 2"/>
          <p:cNvSpPr>
            <a:spLocks noGrp="1" noRot="1" noChangeAspect="1" noChangeArrowheads="1" noTextEdit="1"/>
          </p:cNvSpPr>
          <p:nvPr>
            <p:ph type="sldImg"/>
          </p:nvPr>
        </p:nvSpPr>
        <p:spPr>
          <a:xfrm>
            <a:off x="1146175" y="687388"/>
            <a:ext cx="4567238" cy="3425825"/>
          </a:xfrm>
          <a:ln w="12700" cap="flat"/>
        </p:spPr>
      </p:sp>
      <p:sp>
        <p:nvSpPr>
          <p:cNvPr id="496646"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pPr>
              <a:defRPr/>
            </a:pPr>
            <a:r>
              <a:rPr lang="th-TH" smtClean="0"/>
              <a:t>กต.311 พฤติกรรมผู้บริโภค</a:t>
            </a:r>
            <a:endParaRPr lang="en-US"/>
          </a:p>
        </p:txBody>
      </p:sp>
      <p:sp>
        <p:nvSpPr>
          <p:cNvPr id="5" name="Footer Placeholder 4"/>
          <p:cNvSpPr>
            <a:spLocks noGrp="1"/>
          </p:cNvSpPr>
          <p:nvPr>
            <p:ph type="ftr" sz="quarter" idx="11"/>
          </p:nvPr>
        </p:nvSpPr>
        <p:spPr/>
        <p:txBody>
          <a:bodyPr/>
          <a:lstStyle/>
          <a:p>
            <a:pPr>
              <a:defRPr/>
            </a:pPr>
            <a:r>
              <a:rPr lang="th-TH" smtClean="0"/>
              <a:t>กฤษฎารัตน์ วัฒนสุวรรณ</a:t>
            </a:r>
            <a:endParaRPr lang="en-US"/>
          </a:p>
        </p:txBody>
      </p:sp>
      <p:sp>
        <p:nvSpPr>
          <p:cNvPr id="6" name="Slide Number Placeholder 5"/>
          <p:cNvSpPr>
            <a:spLocks noGrp="1"/>
          </p:cNvSpPr>
          <p:nvPr>
            <p:ph type="sldNum" sz="quarter" idx="12"/>
          </p:nvPr>
        </p:nvSpPr>
        <p:spPr/>
        <p:txBody>
          <a:bodyPr/>
          <a:lstStyle/>
          <a:p>
            <a:pPr>
              <a:defRPr/>
            </a:pPr>
            <a:fld id="{4C27F439-E000-4344-A3B1-9E30FB042327}" type="slidenum">
              <a:rPr lang="en-US" smtClean="0"/>
              <a:pPr>
                <a:defRPr/>
              </a:pPr>
              <a:t>72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666" name="Rectangle 1026"/>
          <p:cNvSpPr>
            <a:spLocks noGrp="1" noChangeArrowheads="1"/>
          </p:cNvSpPr>
          <p:nvPr>
            <p:ph type="hdr" sz="quarter"/>
          </p:nvPr>
        </p:nvSpPr>
        <p:spPr>
          <a:noFill/>
        </p:spPr>
        <p:txBody>
          <a:bodyPr/>
          <a:lstStyle/>
          <a:p>
            <a:r>
              <a:rPr lang="en-US"/>
              <a:t>MK 311: Consumer Behaviour</a:t>
            </a:r>
            <a:endParaRPr lang="th-TH"/>
          </a:p>
        </p:txBody>
      </p:sp>
      <p:sp>
        <p:nvSpPr>
          <p:cNvPr id="49766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7668" name="Rectangle 1031"/>
          <p:cNvSpPr>
            <a:spLocks noGrp="1" noChangeArrowheads="1"/>
          </p:cNvSpPr>
          <p:nvPr>
            <p:ph type="sldNum" sz="quarter" idx="5"/>
          </p:nvPr>
        </p:nvSpPr>
        <p:spPr>
          <a:noFill/>
        </p:spPr>
        <p:txBody>
          <a:bodyPr/>
          <a:lstStyle/>
          <a:p>
            <a:fld id="{DB4C5C58-E288-4A38-96CC-D5B90AFB5854}" type="slidenum">
              <a:rPr lang="en-US"/>
              <a:pPr/>
              <a:t>74</a:t>
            </a:fld>
            <a:endParaRPr lang="th-TH"/>
          </a:p>
        </p:txBody>
      </p:sp>
      <p:sp>
        <p:nvSpPr>
          <p:cNvPr id="497669"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497670" name="Rectangle 3"/>
          <p:cNvSpPr>
            <a:spLocks noGrp="1" noChangeArrowheads="1"/>
          </p:cNvSpPr>
          <p:nvPr>
            <p:ph type="body" idx="1"/>
          </p:nvPr>
        </p:nvSpPr>
        <p:spPr>
          <a:noFill/>
          <a:ln/>
        </p:spPr>
        <p:txBody>
          <a:bodyPr lIns="90488" tIns="44450" rIns="90488" bIns="44450"/>
          <a:lstStyle/>
          <a:p>
            <a:pPr eaLnBrk="1" hangingPunct="1"/>
            <a:endParaRPr lang="en-US" sz="18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690" name="Rectangle 1026"/>
          <p:cNvSpPr>
            <a:spLocks noGrp="1" noChangeArrowheads="1"/>
          </p:cNvSpPr>
          <p:nvPr>
            <p:ph type="hdr" sz="quarter"/>
          </p:nvPr>
        </p:nvSpPr>
        <p:spPr>
          <a:noFill/>
        </p:spPr>
        <p:txBody>
          <a:bodyPr/>
          <a:lstStyle/>
          <a:p>
            <a:r>
              <a:rPr lang="en-US"/>
              <a:t>MK 311: Consumer Behaviour</a:t>
            </a:r>
            <a:endParaRPr lang="th-TH"/>
          </a:p>
        </p:txBody>
      </p:sp>
      <p:sp>
        <p:nvSpPr>
          <p:cNvPr id="49869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8692" name="Rectangle 1031"/>
          <p:cNvSpPr>
            <a:spLocks noGrp="1" noChangeArrowheads="1"/>
          </p:cNvSpPr>
          <p:nvPr>
            <p:ph type="sldNum" sz="quarter" idx="5"/>
          </p:nvPr>
        </p:nvSpPr>
        <p:spPr>
          <a:noFill/>
        </p:spPr>
        <p:txBody>
          <a:bodyPr/>
          <a:lstStyle/>
          <a:p>
            <a:fld id="{3089FBCD-0E40-482C-80D4-901C849DBB03}" type="slidenum">
              <a:rPr lang="en-US"/>
              <a:pPr/>
              <a:t>75</a:t>
            </a:fld>
            <a:endParaRPr lang="th-TH"/>
          </a:p>
        </p:txBody>
      </p:sp>
      <p:sp>
        <p:nvSpPr>
          <p:cNvPr id="498693" name="Rectangle 2"/>
          <p:cNvSpPr>
            <a:spLocks noGrp="1" noRot="1" noChangeAspect="1" noChangeArrowheads="1" noTextEdit="1"/>
          </p:cNvSpPr>
          <p:nvPr>
            <p:ph type="sldImg"/>
          </p:nvPr>
        </p:nvSpPr>
        <p:spPr>
          <a:xfrm>
            <a:off x="1146175" y="687388"/>
            <a:ext cx="4567238" cy="3425825"/>
          </a:xfrm>
          <a:ln w="12700" cap="flat"/>
        </p:spPr>
      </p:sp>
      <p:sp>
        <p:nvSpPr>
          <p:cNvPr id="498694"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4" name="Rectangle 1026"/>
          <p:cNvSpPr>
            <a:spLocks noGrp="1" noChangeArrowheads="1"/>
          </p:cNvSpPr>
          <p:nvPr>
            <p:ph type="hdr" sz="quarter"/>
          </p:nvPr>
        </p:nvSpPr>
        <p:spPr>
          <a:noFill/>
        </p:spPr>
        <p:txBody>
          <a:bodyPr/>
          <a:lstStyle/>
          <a:p>
            <a:r>
              <a:rPr lang="en-US"/>
              <a:t>MK 311: Consumer Behaviour</a:t>
            </a:r>
            <a:endParaRPr lang="th-TH"/>
          </a:p>
        </p:txBody>
      </p:sp>
      <p:sp>
        <p:nvSpPr>
          <p:cNvPr id="49971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499716" name="Rectangle 1031"/>
          <p:cNvSpPr>
            <a:spLocks noGrp="1" noChangeArrowheads="1"/>
          </p:cNvSpPr>
          <p:nvPr>
            <p:ph type="sldNum" sz="quarter" idx="5"/>
          </p:nvPr>
        </p:nvSpPr>
        <p:spPr>
          <a:noFill/>
        </p:spPr>
        <p:txBody>
          <a:bodyPr/>
          <a:lstStyle/>
          <a:p>
            <a:fld id="{C123CF83-CE19-43FE-BBEC-D048C1DBA6D6}" type="slidenum">
              <a:rPr lang="en-US"/>
              <a:pPr/>
              <a:t>76</a:t>
            </a:fld>
            <a:endParaRPr lang="th-TH"/>
          </a:p>
        </p:txBody>
      </p:sp>
      <p:sp>
        <p:nvSpPr>
          <p:cNvPr id="499717"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156675"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1026"/>
          <p:cNvSpPr>
            <a:spLocks noGrp="1" noChangeArrowheads="1"/>
          </p:cNvSpPr>
          <p:nvPr>
            <p:ph type="hdr" sz="quarter"/>
          </p:nvPr>
        </p:nvSpPr>
        <p:spPr>
          <a:noFill/>
        </p:spPr>
        <p:txBody>
          <a:bodyPr/>
          <a:lstStyle/>
          <a:p>
            <a:r>
              <a:rPr lang="en-US"/>
              <a:t>MK 311: Consumer Behaviour</a:t>
            </a:r>
            <a:endParaRPr lang="th-TH"/>
          </a:p>
        </p:txBody>
      </p:sp>
      <p:sp>
        <p:nvSpPr>
          <p:cNvPr id="50073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0740" name="Rectangle 1031"/>
          <p:cNvSpPr>
            <a:spLocks noGrp="1" noChangeArrowheads="1"/>
          </p:cNvSpPr>
          <p:nvPr>
            <p:ph type="sldNum" sz="quarter" idx="5"/>
          </p:nvPr>
        </p:nvSpPr>
        <p:spPr>
          <a:noFill/>
        </p:spPr>
        <p:txBody>
          <a:bodyPr/>
          <a:lstStyle/>
          <a:p>
            <a:fld id="{97D71550-CF47-4AC0-A69F-B726A54AB3D7}" type="slidenum">
              <a:rPr lang="en-US"/>
              <a:pPr/>
              <a:t>77</a:t>
            </a:fld>
            <a:endParaRPr lang="th-TH"/>
          </a:p>
        </p:txBody>
      </p:sp>
      <p:sp>
        <p:nvSpPr>
          <p:cNvPr id="500741"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158723"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1026"/>
          <p:cNvSpPr>
            <a:spLocks noGrp="1" noChangeArrowheads="1"/>
          </p:cNvSpPr>
          <p:nvPr>
            <p:ph type="hdr" sz="quarter"/>
          </p:nvPr>
        </p:nvSpPr>
        <p:spPr>
          <a:noFill/>
        </p:spPr>
        <p:txBody>
          <a:bodyPr/>
          <a:lstStyle/>
          <a:p>
            <a:r>
              <a:rPr lang="en-US"/>
              <a:t>MK 311: Consumer Behaviour</a:t>
            </a:r>
            <a:endParaRPr lang="th-TH"/>
          </a:p>
        </p:txBody>
      </p:sp>
      <p:sp>
        <p:nvSpPr>
          <p:cNvPr id="50176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1764" name="Rectangle 1031"/>
          <p:cNvSpPr>
            <a:spLocks noGrp="1" noChangeArrowheads="1"/>
          </p:cNvSpPr>
          <p:nvPr>
            <p:ph type="sldNum" sz="quarter" idx="5"/>
          </p:nvPr>
        </p:nvSpPr>
        <p:spPr>
          <a:noFill/>
        </p:spPr>
        <p:txBody>
          <a:bodyPr/>
          <a:lstStyle/>
          <a:p>
            <a:fld id="{7EEE6CA5-4BA8-4933-BDE4-FC475ABFAA7C}" type="slidenum">
              <a:rPr lang="en-US"/>
              <a:pPr/>
              <a:t>78</a:t>
            </a:fld>
            <a:endParaRPr lang="th-TH"/>
          </a:p>
        </p:txBody>
      </p:sp>
      <p:sp>
        <p:nvSpPr>
          <p:cNvPr id="501765"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160771"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6" name="Rectangle 1026"/>
          <p:cNvSpPr>
            <a:spLocks noGrp="1" noChangeArrowheads="1"/>
          </p:cNvSpPr>
          <p:nvPr>
            <p:ph type="hdr" sz="quarter"/>
          </p:nvPr>
        </p:nvSpPr>
        <p:spPr>
          <a:noFill/>
        </p:spPr>
        <p:txBody>
          <a:bodyPr/>
          <a:lstStyle/>
          <a:p>
            <a:r>
              <a:rPr lang="en-US"/>
              <a:t>MK 311: Consumer Behaviour</a:t>
            </a:r>
            <a:endParaRPr lang="th-TH"/>
          </a:p>
        </p:txBody>
      </p:sp>
      <p:sp>
        <p:nvSpPr>
          <p:cNvPr id="50278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2788" name="Rectangle 1031"/>
          <p:cNvSpPr>
            <a:spLocks noGrp="1" noChangeArrowheads="1"/>
          </p:cNvSpPr>
          <p:nvPr>
            <p:ph type="sldNum" sz="quarter" idx="5"/>
          </p:nvPr>
        </p:nvSpPr>
        <p:spPr>
          <a:noFill/>
        </p:spPr>
        <p:txBody>
          <a:bodyPr/>
          <a:lstStyle/>
          <a:p>
            <a:fld id="{A566D25E-71CC-490B-BEFD-5C0617B993E4}" type="slidenum">
              <a:rPr lang="en-US"/>
              <a:pPr/>
              <a:t>79</a:t>
            </a:fld>
            <a:endParaRPr lang="th-TH"/>
          </a:p>
        </p:txBody>
      </p:sp>
      <p:sp>
        <p:nvSpPr>
          <p:cNvPr id="502789" name="Rectangle 2"/>
          <p:cNvSpPr>
            <a:spLocks noGrp="1" noRot="1" noChangeAspect="1" noChangeArrowheads="1" noTextEdit="1"/>
          </p:cNvSpPr>
          <p:nvPr>
            <p:ph type="sldImg"/>
          </p:nvPr>
        </p:nvSpPr>
        <p:spPr>
          <a:xfrm>
            <a:off x="1146175" y="687388"/>
            <a:ext cx="4567238" cy="3425825"/>
          </a:xfrm>
          <a:ln w="12700" cap="flat"/>
        </p:spPr>
      </p:sp>
      <p:sp>
        <p:nvSpPr>
          <p:cNvPr id="502790"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1026"/>
          <p:cNvSpPr>
            <a:spLocks noGrp="1" noChangeArrowheads="1"/>
          </p:cNvSpPr>
          <p:nvPr>
            <p:ph type="hdr" sz="quarter"/>
          </p:nvPr>
        </p:nvSpPr>
        <p:spPr>
          <a:noFill/>
        </p:spPr>
        <p:txBody>
          <a:bodyPr/>
          <a:lstStyle/>
          <a:p>
            <a:r>
              <a:rPr lang="en-US"/>
              <a:t>MK 311: Consumer Behaviour</a:t>
            </a:r>
            <a:endParaRPr lang="th-TH"/>
          </a:p>
        </p:txBody>
      </p:sp>
      <p:sp>
        <p:nvSpPr>
          <p:cNvPr id="50381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3812" name="Rectangle 1031"/>
          <p:cNvSpPr>
            <a:spLocks noGrp="1" noChangeArrowheads="1"/>
          </p:cNvSpPr>
          <p:nvPr>
            <p:ph type="sldNum" sz="quarter" idx="5"/>
          </p:nvPr>
        </p:nvSpPr>
        <p:spPr>
          <a:noFill/>
        </p:spPr>
        <p:txBody>
          <a:bodyPr/>
          <a:lstStyle/>
          <a:p>
            <a:fld id="{2D831461-B3FB-4373-94EA-4BC83CCBDB56}" type="slidenum">
              <a:rPr lang="en-US"/>
              <a:pPr/>
              <a:t>80</a:t>
            </a:fld>
            <a:endParaRPr lang="th-TH"/>
          </a:p>
        </p:txBody>
      </p:sp>
      <p:sp>
        <p:nvSpPr>
          <p:cNvPr id="503813" name="Rectangle 2"/>
          <p:cNvSpPr>
            <a:spLocks noGrp="1" noRot="1" noChangeAspect="1" noChangeArrowheads="1" noTextEdit="1"/>
          </p:cNvSpPr>
          <p:nvPr>
            <p:ph type="sldImg"/>
          </p:nvPr>
        </p:nvSpPr>
        <p:spPr>
          <a:ln/>
        </p:spPr>
      </p:sp>
      <p:sp>
        <p:nvSpPr>
          <p:cNvPr id="503814"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834" name="Rectangle 1026"/>
          <p:cNvSpPr>
            <a:spLocks noGrp="1" noChangeArrowheads="1"/>
          </p:cNvSpPr>
          <p:nvPr>
            <p:ph type="hdr" sz="quarter"/>
          </p:nvPr>
        </p:nvSpPr>
        <p:spPr>
          <a:noFill/>
        </p:spPr>
        <p:txBody>
          <a:bodyPr/>
          <a:lstStyle/>
          <a:p>
            <a:r>
              <a:rPr lang="en-US"/>
              <a:t>MK 311: Consumer Behaviour</a:t>
            </a:r>
            <a:endParaRPr lang="th-TH"/>
          </a:p>
        </p:txBody>
      </p:sp>
      <p:sp>
        <p:nvSpPr>
          <p:cNvPr id="50483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4836" name="Rectangle 1031"/>
          <p:cNvSpPr>
            <a:spLocks noGrp="1" noChangeArrowheads="1"/>
          </p:cNvSpPr>
          <p:nvPr>
            <p:ph type="sldNum" sz="quarter" idx="5"/>
          </p:nvPr>
        </p:nvSpPr>
        <p:spPr>
          <a:noFill/>
        </p:spPr>
        <p:txBody>
          <a:bodyPr/>
          <a:lstStyle/>
          <a:p>
            <a:fld id="{8B6B248A-F9F4-4736-9348-D85E0FE8BB32}" type="slidenum">
              <a:rPr lang="en-US"/>
              <a:pPr/>
              <a:t>81</a:t>
            </a:fld>
            <a:endParaRPr lang="th-TH"/>
          </a:p>
        </p:txBody>
      </p:sp>
      <p:sp>
        <p:nvSpPr>
          <p:cNvPr id="504837" name="Rectangle 2"/>
          <p:cNvSpPr>
            <a:spLocks noGrp="1" noRot="1" noChangeAspect="1" noChangeArrowheads="1" noTextEdit="1"/>
          </p:cNvSpPr>
          <p:nvPr>
            <p:ph type="sldImg"/>
          </p:nvPr>
        </p:nvSpPr>
        <p:spPr>
          <a:ln/>
        </p:spPr>
      </p:sp>
      <p:sp>
        <p:nvSpPr>
          <p:cNvPr id="504838"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858" name="Rectangle 1026"/>
          <p:cNvSpPr>
            <a:spLocks noGrp="1" noChangeArrowheads="1"/>
          </p:cNvSpPr>
          <p:nvPr>
            <p:ph type="hdr" sz="quarter"/>
          </p:nvPr>
        </p:nvSpPr>
        <p:spPr>
          <a:noFill/>
        </p:spPr>
        <p:txBody>
          <a:bodyPr/>
          <a:lstStyle/>
          <a:p>
            <a:r>
              <a:rPr lang="en-US"/>
              <a:t>MK 311: Consumer Behaviour</a:t>
            </a:r>
            <a:endParaRPr lang="th-TH"/>
          </a:p>
        </p:txBody>
      </p:sp>
      <p:sp>
        <p:nvSpPr>
          <p:cNvPr id="50585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5860" name="Rectangle 1031"/>
          <p:cNvSpPr>
            <a:spLocks noGrp="1" noChangeArrowheads="1"/>
          </p:cNvSpPr>
          <p:nvPr>
            <p:ph type="sldNum" sz="quarter" idx="5"/>
          </p:nvPr>
        </p:nvSpPr>
        <p:spPr>
          <a:noFill/>
        </p:spPr>
        <p:txBody>
          <a:bodyPr/>
          <a:lstStyle/>
          <a:p>
            <a:fld id="{E0B0FA14-82E3-4A05-BD0B-964D6AE949A1}" type="slidenum">
              <a:rPr lang="en-US"/>
              <a:pPr/>
              <a:t>83</a:t>
            </a:fld>
            <a:endParaRPr lang="th-TH"/>
          </a:p>
        </p:txBody>
      </p:sp>
      <p:sp>
        <p:nvSpPr>
          <p:cNvPr id="505861" name="Rectangle 2"/>
          <p:cNvSpPr>
            <a:spLocks noGrp="1" noRot="1" noChangeAspect="1" noChangeArrowheads="1" noTextEdit="1"/>
          </p:cNvSpPr>
          <p:nvPr>
            <p:ph type="sldImg"/>
          </p:nvPr>
        </p:nvSpPr>
        <p:spPr>
          <a:xfrm>
            <a:off x="1146175" y="687388"/>
            <a:ext cx="4567238" cy="3425825"/>
          </a:xfrm>
          <a:ln w="12700" cap="flat"/>
        </p:spPr>
      </p:sp>
      <p:sp>
        <p:nvSpPr>
          <p:cNvPr id="505862" name="Rectangle 3"/>
          <p:cNvSpPr>
            <a:spLocks noGrp="1" noChangeArrowheads="1"/>
          </p:cNvSpPr>
          <p:nvPr>
            <p:ph type="body" idx="1"/>
          </p:nvPr>
        </p:nvSpPr>
        <p:spPr>
          <a:xfrm>
            <a:off x="914400" y="6216650"/>
            <a:ext cx="1704975" cy="366713"/>
          </a:xfrm>
          <a:noFill/>
          <a:ln/>
        </p:spPr>
        <p:txBody>
          <a:bodyPr wrap="none" lIns="92885" tIns="46443" rIns="92885" bIns="46443" anchor="ctr">
            <a:spAutoFit/>
          </a:bodyPr>
          <a:lstStyle/>
          <a:p>
            <a:pPr eaLnBrk="1" hangingPunct="1"/>
            <a:endParaRPr lang="en-US" sz="18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882" name="Rectangle 1026"/>
          <p:cNvSpPr>
            <a:spLocks noGrp="1" noChangeArrowheads="1"/>
          </p:cNvSpPr>
          <p:nvPr>
            <p:ph type="hdr" sz="quarter"/>
          </p:nvPr>
        </p:nvSpPr>
        <p:spPr>
          <a:noFill/>
        </p:spPr>
        <p:txBody>
          <a:bodyPr/>
          <a:lstStyle/>
          <a:p>
            <a:r>
              <a:rPr lang="en-US"/>
              <a:t>MK 311: Consumer Behaviour</a:t>
            </a:r>
            <a:endParaRPr lang="th-TH"/>
          </a:p>
        </p:txBody>
      </p:sp>
      <p:sp>
        <p:nvSpPr>
          <p:cNvPr id="50688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6884" name="Rectangle 1031"/>
          <p:cNvSpPr>
            <a:spLocks noGrp="1" noChangeArrowheads="1"/>
          </p:cNvSpPr>
          <p:nvPr>
            <p:ph type="sldNum" sz="quarter" idx="5"/>
          </p:nvPr>
        </p:nvSpPr>
        <p:spPr>
          <a:noFill/>
        </p:spPr>
        <p:txBody>
          <a:bodyPr/>
          <a:lstStyle/>
          <a:p>
            <a:fld id="{B7F7C5A4-3391-4E6F-BB42-0A21FCBDC8E5}" type="slidenum">
              <a:rPr lang="en-US"/>
              <a:pPr/>
              <a:t>85</a:t>
            </a:fld>
            <a:endParaRPr lang="th-TH"/>
          </a:p>
        </p:txBody>
      </p:sp>
      <p:sp>
        <p:nvSpPr>
          <p:cNvPr id="506885" name="Rectangle 2"/>
          <p:cNvSpPr>
            <a:spLocks noGrp="1" noRot="1" noChangeAspect="1" noChangeArrowheads="1" noTextEdit="1"/>
          </p:cNvSpPr>
          <p:nvPr>
            <p:ph type="sldImg"/>
          </p:nvPr>
        </p:nvSpPr>
        <p:spPr>
          <a:xfrm>
            <a:off x="1146175" y="687388"/>
            <a:ext cx="4567238" cy="3425825"/>
          </a:xfrm>
          <a:ln w="12700" cap="flat"/>
        </p:spPr>
      </p:sp>
      <p:sp>
        <p:nvSpPr>
          <p:cNvPr id="506886" name="Rectangle 3"/>
          <p:cNvSpPr>
            <a:spLocks noGrp="1" noChangeArrowheads="1"/>
          </p:cNvSpPr>
          <p:nvPr>
            <p:ph type="body" idx="1"/>
          </p:nvPr>
        </p:nvSpPr>
        <p:spPr>
          <a:xfrm>
            <a:off x="914400" y="6216650"/>
            <a:ext cx="1704975" cy="366713"/>
          </a:xfrm>
          <a:noFill/>
          <a:ln/>
        </p:spPr>
        <p:txBody>
          <a:bodyPr wrap="none" lIns="92885" tIns="46443" rIns="92885" bIns="46443" anchor="ctr">
            <a:spAutoFit/>
          </a:bodyPr>
          <a:lstStyle/>
          <a:p>
            <a:pPr eaLnBrk="1" hangingPunct="1"/>
            <a:endParaRPr lang="en-US" sz="18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906" name="Rectangle 1026"/>
          <p:cNvSpPr>
            <a:spLocks noGrp="1" noChangeArrowheads="1"/>
          </p:cNvSpPr>
          <p:nvPr>
            <p:ph type="hdr" sz="quarter"/>
          </p:nvPr>
        </p:nvSpPr>
        <p:spPr>
          <a:noFill/>
        </p:spPr>
        <p:txBody>
          <a:bodyPr/>
          <a:lstStyle/>
          <a:p>
            <a:r>
              <a:rPr lang="en-US"/>
              <a:t>MK 311: Consumer Behaviour</a:t>
            </a:r>
            <a:endParaRPr lang="th-TH"/>
          </a:p>
        </p:txBody>
      </p:sp>
      <p:sp>
        <p:nvSpPr>
          <p:cNvPr id="50790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7908" name="Rectangle 1031"/>
          <p:cNvSpPr>
            <a:spLocks noGrp="1" noChangeArrowheads="1"/>
          </p:cNvSpPr>
          <p:nvPr>
            <p:ph type="sldNum" sz="quarter" idx="5"/>
          </p:nvPr>
        </p:nvSpPr>
        <p:spPr>
          <a:noFill/>
        </p:spPr>
        <p:txBody>
          <a:bodyPr/>
          <a:lstStyle/>
          <a:p>
            <a:fld id="{2EAA1B30-0D5B-4D76-9EAD-E3691056C7E7}" type="slidenum">
              <a:rPr lang="en-US"/>
              <a:pPr/>
              <a:t>86</a:t>
            </a:fld>
            <a:endParaRPr lang="th-TH"/>
          </a:p>
        </p:txBody>
      </p:sp>
      <p:sp>
        <p:nvSpPr>
          <p:cNvPr id="507909" name="Rectangle 2"/>
          <p:cNvSpPr>
            <a:spLocks noGrp="1" noRot="1" noChangeAspect="1" noChangeArrowheads="1" noTextEdit="1"/>
          </p:cNvSpPr>
          <p:nvPr>
            <p:ph type="sldImg"/>
          </p:nvPr>
        </p:nvSpPr>
        <p:spPr>
          <a:xfrm>
            <a:off x="1146175" y="687388"/>
            <a:ext cx="4567238" cy="3425825"/>
          </a:xfrm>
          <a:ln w="12700" cap="flat"/>
        </p:spPr>
      </p:sp>
      <p:sp>
        <p:nvSpPr>
          <p:cNvPr id="507910" name="Rectangle 3"/>
          <p:cNvSpPr>
            <a:spLocks noGrp="1" noChangeArrowheads="1"/>
          </p:cNvSpPr>
          <p:nvPr>
            <p:ph type="body" idx="1"/>
          </p:nvPr>
        </p:nvSpPr>
        <p:spPr>
          <a:xfrm>
            <a:off x="914400" y="6216650"/>
            <a:ext cx="1704975" cy="366713"/>
          </a:xfrm>
          <a:noFill/>
          <a:ln/>
        </p:spPr>
        <p:txBody>
          <a:bodyPr wrap="none" lIns="92885" tIns="46443" rIns="92885" bIns="46443" anchor="ctr">
            <a:spAutoFit/>
          </a:bodyPr>
          <a:lstStyle/>
          <a:p>
            <a:pPr eaLnBrk="1" hangingPunct="1"/>
            <a:endParaRPr lang="en-US" sz="18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Rectangle 1026"/>
          <p:cNvSpPr>
            <a:spLocks noGrp="1" noChangeArrowheads="1"/>
          </p:cNvSpPr>
          <p:nvPr>
            <p:ph type="hdr" sz="quarter"/>
          </p:nvPr>
        </p:nvSpPr>
        <p:spPr>
          <a:noFill/>
        </p:spPr>
        <p:txBody>
          <a:bodyPr/>
          <a:lstStyle/>
          <a:p>
            <a:r>
              <a:rPr lang="en-US"/>
              <a:t>MK 311: Consumer Behaviour</a:t>
            </a:r>
            <a:endParaRPr lang="th-TH"/>
          </a:p>
        </p:txBody>
      </p:sp>
      <p:sp>
        <p:nvSpPr>
          <p:cNvPr id="50893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8932" name="Rectangle 1031"/>
          <p:cNvSpPr>
            <a:spLocks noGrp="1" noChangeArrowheads="1"/>
          </p:cNvSpPr>
          <p:nvPr>
            <p:ph type="sldNum" sz="quarter" idx="5"/>
          </p:nvPr>
        </p:nvSpPr>
        <p:spPr>
          <a:noFill/>
        </p:spPr>
        <p:txBody>
          <a:bodyPr/>
          <a:lstStyle/>
          <a:p>
            <a:fld id="{24D31FCF-B1B3-4D50-A96D-D35A7F522CF8}" type="slidenum">
              <a:rPr lang="en-US"/>
              <a:pPr/>
              <a:t>87</a:t>
            </a:fld>
            <a:endParaRPr lang="th-TH"/>
          </a:p>
        </p:txBody>
      </p:sp>
      <p:sp>
        <p:nvSpPr>
          <p:cNvPr id="508933" name="Rectangle 2"/>
          <p:cNvSpPr>
            <a:spLocks noGrp="1" noRot="1" noChangeAspect="1" noChangeArrowheads="1" noTextEdit="1"/>
          </p:cNvSpPr>
          <p:nvPr>
            <p:ph type="sldImg"/>
          </p:nvPr>
        </p:nvSpPr>
        <p:spPr>
          <a:xfrm>
            <a:off x="1146175" y="687388"/>
            <a:ext cx="4567238" cy="3425825"/>
          </a:xfrm>
          <a:ln w="12700" cap="flat"/>
        </p:spPr>
      </p:sp>
      <p:sp>
        <p:nvSpPr>
          <p:cNvPr id="508934" name="Rectangle 3"/>
          <p:cNvSpPr>
            <a:spLocks noGrp="1" noChangeArrowheads="1"/>
          </p:cNvSpPr>
          <p:nvPr>
            <p:ph type="body" idx="1"/>
          </p:nvPr>
        </p:nvSpPr>
        <p:spPr>
          <a:xfrm>
            <a:off x="914400" y="6216650"/>
            <a:ext cx="1704975" cy="366713"/>
          </a:xfrm>
          <a:noFill/>
          <a:ln/>
        </p:spPr>
        <p:txBody>
          <a:bodyPr wrap="none" lIns="92885" tIns="46443" rIns="92885" bIns="46443" anchor="ctr">
            <a:spAutoFit/>
          </a:bodyPr>
          <a:lstStyle/>
          <a:p>
            <a:pPr eaLnBrk="1" hangingPunct="1"/>
            <a:endParaRPr lang="en-US" sz="18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4" name="Rectangle 1026"/>
          <p:cNvSpPr>
            <a:spLocks noGrp="1" noChangeArrowheads="1"/>
          </p:cNvSpPr>
          <p:nvPr>
            <p:ph type="hdr" sz="quarter"/>
          </p:nvPr>
        </p:nvSpPr>
        <p:spPr>
          <a:noFill/>
        </p:spPr>
        <p:txBody>
          <a:bodyPr/>
          <a:lstStyle/>
          <a:p>
            <a:r>
              <a:rPr lang="en-US"/>
              <a:t>MK 311: Consumer Behaviour</a:t>
            </a:r>
            <a:endParaRPr lang="th-TH"/>
          </a:p>
        </p:txBody>
      </p:sp>
      <p:sp>
        <p:nvSpPr>
          <p:cNvPr id="50995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09956" name="Rectangle 1031"/>
          <p:cNvSpPr>
            <a:spLocks noGrp="1" noChangeArrowheads="1"/>
          </p:cNvSpPr>
          <p:nvPr>
            <p:ph type="sldNum" sz="quarter" idx="5"/>
          </p:nvPr>
        </p:nvSpPr>
        <p:spPr>
          <a:noFill/>
        </p:spPr>
        <p:txBody>
          <a:bodyPr/>
          <a:lstStyle/>
          <a:p>
            <a:fld id="{99FC7A1E-9E44-4085-801A-D2C07A9FDF84}" type="slidenum">
              <a:rPr lang="en-US"/>
              <a:pPr/>
              <a:t>88</a:t>
            </a:fld>
            <a:endParaRPr lang="th-TH"/>
          </a:p>
        </p:txBody>
      </p:sp>
      <p:sp>
        <p:nvSpPr>
          <p:cNvPr id="509957" name="Rectangle 2"/>
          <p:cNvSpPr>
            <a:spLocks noGrp="1" noRot="1" noChangeAspect="1" noChangeArrowheads="1" noTextEdit="1"/>
          </p:cNvSpPr>
          <p:nvPr>
            <p:ph type="sldImg"/>
          </p:nvPr>
        </p:nvSpPr>
        <p:spPr>
          <a:xfrm>
            <a:off x="1146175" y="687388"/>
            <a:ext cx="4567238" cy="3425825"/>
          </a:xfrm>
          <a:ln w="12700" cap="flat"/>
        </p:spPr>
      </p:sp>
      <p:sp>
        <p:nvSpPr>
          <p:cNvPr id="509958" name="Rectangle 3"/>
          <p:cNvSpPr>
            <a:spLocks noGrp="1" noChangeArrowheads="1"/>
          </p:cNvSpPr>
          <p:nvPr>
            <p:ph type="body" idx="1"/>
          </p:nvPr>
        </p:nvSpPr>
        <p:spPr>
          <a:xfrm>
            <a:off x="914400" y="6216650"/>
            <a:ext cx="1704975" cy="366713"/>
          </a:xfrm>
          <a:noFill/>
          <a:ln/>
        </p:spPr>
        <p:txBody>
          <a:bodyPr wrap="none" lIns="92885" tIns="46443" rIns="92885" bIns="46443" anchor="ctr">
            <a:spAutoFit/>
          </a:bodyPr>
          <a:lstStyle/>
          <a:p>
            <a:pPr eaLnBrk="1" hangingPunct="1"/>
            <a:endParaRPr lang="en-US" sz="18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978" name="Rectangle 1026"/>
          <p:cNvSpPr>
            <a:spLocks noGrp="1" noChangeArrowheads="1"/>
          </p:cNvSpPr>
          <p:nvPr>
            <p:ph type="hdr" sz="quarter"/>
          </p:nvPr>
        </p:nvSpPr>
        <p:spPr>
          <a:noFill/>
        </p:spPr>
        <p:txBody>
          <a:bodyPr/>
          <a:lstStyle/>
          <a:p>
            <a:r>
              <a:rPr lang="en-US"/>
              <a:t>MK 311: Consumer Behaviour</a:t>
            </a:r>
            <a:endParaRPr lang="th-TH"/>
          </a:p>
        </p:txBody>
      </p:sp>
      <p:sp>
        <p:nvSpPr>
          <p:cNvPr id="51097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10980" name="Rectangle 1031"/>
          <p:cNvSpPr>
            <a:spLocks noGrp="1" noChangeArrowheads="1"/>
          </p:cNvSpPr>
          <p:nvPr>
            <p:ph type="sldNum" sz="quarter" idx="5"/>
          </p:nvPr>
        </p:nvSpPr>
        <p:spPr>
          <a:noFill/>
        </p:spPr>
        <p:txBody>
          <a:bodyPr/>
          <a:lstStyle/>
          <a:p>
            <a:fld id="{E792E360-A01C-4A9C-B6DD-12109465D8C5}" type="slidenum">
              <a:rPr lang="en-US"/>
              <a:pPr/>
              <a:t>89</a:t>
            </a:fld>
            <a:endParaRPr lang="th-TH"/>
          </a:p>
        </p:txBody>
      </p:sp>
      <p:sp>
        <p:nvSpPr>
          <p:cNvPr id="510981" name="Rectangle 2"/>
          <p:cNvSpPr>
            <a:spLocks noGrp="1" noRot="1" noChangeAspect="1" noChangeArrowheads="1" noTextEdit="1"/>
          </p:cNvSpPr>
          <p:nvPr>
            <p:ph type="sldImg"/>
          </p:nvPr>
        </p:nvSpPr>
        <p:spPr>
          <a:xfrm>
            <a:off x="1152525" y="692150"/>
            <a:ext cx="4552950" cy="3414713"/>
          </a:xfrm>
          <a:ln w="12700" cap="flat">
            <a:solidFill>
              <a:schemeClr val="tx1"/>
            </a:solidFill>
          </a:ln>
        </p:spPr>
      </p:sp>
      <p:sp>
        <p:nvSpPr>
          <p:cNvPr id="184323" name="Rectangle 3"/>
          <p:cNvSpPr>
            <a:spLocks noGrp="1" noChangeArrowheads="1"/>
          </p:cNvSpPr>
          <p:nvPr>
            <p:ph type="body" idx="1"/>
          </p:nvPr>
        </p:nvSpPr>
        <p:spPr>
          <a:ln/>
          <a:effectLst>
            <a:outerShdw dist="89803" dir="2700000" algn="ctr" rotWithShape="0">
              <a:schemeClr val="bg2"/>
            </a:outerShdw>
          </a:effectLst>
        </p:spPr>
        <p:txBody>
          <a:bodyPr lIns="91284" tIns="44841" rIns="91284" bIns="44841"/>
          <a:lstStyle/>
          <a:p>
            <a:pPr eaLnBrk="1" hangingPunct="1">
              <a:defRPr/>
            </a:pPr>
            <a:endParaRPr lang="en-US" sz="180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26" name="Rectangle 1026"/>
          <p:cNvSpPr>
            <a:spLocks noGrp="1" noChangeArrowheads="1"/>
          </p:cNvSpPr>
          <p:nvPr>
            <p:ph type="hdr" sz="quarter"/>
          </p:nvPr>
        </p:nvSpPr>
        <p:spPr>
          <a:noFill/>
        </p:spPr>
        <p:txBody>
          <a:bodyPr/>
          <a:lstStyle/>
          <a:p>
            <a:r>
              <a:rPr lang="en-US"/>
              <a:t>MK 311: Consumer Behaviour</a:t>
            </a:r>
            <a:endParaRPr lang="th-TH"/>
          </a:p>
        </p:txBody>
      </p:sp>
      <p:sp>
        <p:nvSpPr>
          <p:cNvPr id="51302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13028" name="Rectangle 1031"/>
          <p:cNvSpPr>
            <a:spLocks noGrp="1" noChangeArrowheads="1"/>
          </p:cNvSpPr>
          <p:nvPr>
            <p:ph type="sldNum" sz="quarter" idx="5"/>
          </p:nvPr>
        </p:nvSpPr>
        <p:spPr>
          <a:noFill/>
        </p:spPr>
        <p:txBody>
          <a:bodyPr/>
          <a:lstStyle/>
          <a:p>
            <a:fld id="{9F79506B-C47B-42A6-B549-54E5D99E8A3A}" type="slidenum">
              <a:rPr lang="en-US"/>
              <a:pPr/>
              <a:t>91</a:t>
            </a:fld>
            <a:endParaRPr lang="th-TH"/>
          </a:p>
        </p:txBody>
      </p:sp>
      <p:sp>
        <p:nvSpPr>
          <p:cNvPr id="513029" name="Rectangle 2"/>
          <p:cNvSpPr>
            <a:spLocks noGrp="1" noRot="1" noChangeAspect="1" noChangeArrowheads="1" noTextEdit="1"/>
          </p:cNvSpPr>
          <p:nvPr>
            <p:ph type="sldImg"/>
          </p:nvPr>
        </p:nvSpPr>
        <p:spPr>
          <a:xfrm>
            <a:off x="1152525" y="692150"/>
            <a:ext cx="4552950" cy="3414713"/>
          </a:xfrm>
          <a:ln w="12700" cap="flat">
            <a:solidFill>
              <a:schemeClr val="tx1"/>
            </a:solidFill>
          </a:ln>
        </p:spPr>
      </p:sp>
      <p:sp>
        <p:nvSpPr>
          <p:cNvPr id="191491" name="Rectangle 3"/>
          <p:cNvSpPr>
            <a:spLocks noGrp="1" noChangeArrowheads="1"/>
          </p:cNvSpPr>
          <p:nvPr>
            <p:ph type="body" idx="1"/>
          </p:nvPr>
        </p:nvSpPr>
        <p:spPr>
          <a:ln/>
          <a:effectLst>
            <a:outerShdw dist="89803" dir="2700000" algn="ctr" rotWithShape="0">
              <a:schemeClr val="bg2"/>
            </a:outerShdw>
          </a:effectLst>
        </p:spPr>
        <p:txBody>
          <a:bodyPr lIns="91284" tIns="44841" rIns="91284" bIns="44841"/>
          <a:lstStyle/>
          <a:p>
            <a:pPr eaLnBrk="1" hangingPunct="1">
              <a:defRPr/>
            </a:pPr>
            <a:endParaRPr lang="en-US" sz="180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050" name="Rectangle 1026"/>
          <p:cNvSpPr>
            <a:spLocks noGrp="1" noChangeArrowheads="1"/>
          </p:cNvSpPr>
          <p:nvPr>
            <p:ph type="hdr" sz="quarter"/>
          </p:nvPr>
        </p:nvSpPr>
        <p:spPr>
          <a:noFill/>
        </p:spPr>
        <p:txBody>
          <a:bodyPr/>
          <a:lstStyle/>
          <a:p>
            <a:r>
              <a:rPr lang="en-US"/>
              <a:t>MK 311: Consumer Behaviour</a:t>
            </a:r>
            <a:endParaRPr lang="th-TH"/>
          </a:p>
        </p:txBody>
      </p:sp>
      <p:sp>
        <p:nvSpPr>
          <p:cNvPr id="51405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14052" name="Rectangle 1031"/>
          <p:cNvSpPr>
            <a:spLocks noGrp="1" noChangeArrowheads="1"/>
          </p:cNvSpPr>
          <p:nvPr>
            <p:ph type="sldNum" sz="quarter" idx="5"/>
          </p:nvPr>
        </p:nvSpPr>
        <p:spPr>
          <a:noFill/>
        </p:spPr>
        <p:txBody>
          <a:bodyPr/>
          <a:lstStyle/>
          <a:p>
            <a:fld id="{F2649A3F-124A-4D41-804E-1E710B8FA821}" type="slidenum">
              <a:rPr lang="en-US"/>
              <a:pPr/>
              <a:t>92</a:t>
            </a:fld>
            <a:endParaRPr lang="th-TH"/>
          </a:p>
        </p:txBody>
      </p:sp>
      <p:sp>
        <p:nvSpPr>
          <p:cNvPr id="514053" name="Rectangle 2"/>
          <p:cNvSpPr>
            <a:spLocks noGrp="1" noRot="1" noChangeAspect="1" noChangeArrowheads="1" noTextEdit="1"/>
          </p:cNvSpPr>
          <p:nvPr>
            <p:ph type="sldImg"/>
          </p:nvPr>
        </p:nvSpPr>
        <p:spPr>
          <a:xfrm>
            <a:off x="1152525" y="692150"/>
            <a:ext cx="4552950" cy="3414713"/>
          </a:xfrm>
          <a:ln w="12700" cap="flat">
            <a:solidFill>
              <a:schemeClr val="tx1"/>
            </a:solidFill>
          </a:ln>
        </p:spPr>
      </p:sp>
      <p:sp>
        <p:nvSpPr>
          <p:cNvPr id="193539" name="Rectangle 3"/>
          <p:cNvSpPr>
            <a:spLocks noGrp="1" noChangeArrowheads="1"/>
          </p:cNvSpPr>
          <p:nvPr>
            <p:ph type="body" idx="1"/>
          </p:nvPr>
        </p:nvSpPr>
        <p:spPr>
          <a:ln/>
          <a:effectLst>
            <a:outerShdw dist="89803" dir="2700000" algn="ctr" rotWithShape="0">
              <a:schemeClr val="bg2"/>
            </a:outerShdw>
          </a:effectLst>
        </p:spPr>
        <p:txBody>
          <a:bodyPr lIns="91284" tIns="44841" rIns="91284" bIns="44841"/>
          <a:lstStyle/>
          <a:p>
            <a:pPr eaLnBrk="1" hangingPunct="1">
              <a:defRPr/>
            </a:pPr>
            <a:endParaRPr lang="en-US" sz="1800"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74" name="Rectangle 1026"/>
          <p:cNvSpPr>
            <a:spLocks noGrp="1" noChangeArrowheads="1"/>
          </p:cNvSpPr>
          <p:nvPr>
            <p:ph type="hdr" sz="quarter"/>
          </p:nvPr>
        </p:nvSpPr>
        <p:spPr>
          <a:noFill/>
        </p:spPr>
        <p:txBody>
          <a:bodyPr/>
          <a:lstStyle/>
          <a:p>
            <a:r>
              <a:rPr lang="en-US"/>
              <a:t>MK 311: Consumer Behaviour</a:t>
            </a:r>
            <a:endParaRPr lang="th-TH"/>
          </a:p>
        </p:txBody>
      </p:sp>
      <p:sp>
        <p:nvSpPr>
          <p:cNvPr id="51507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15076" name="Rectangle 1031"/>
          <p:cNvSpPr>
            <a:spLocks noGrp="1" noChangeArrowheads="1"/>
          </p:cNvSpPr>
          <p:nvPr>
            <p:ph type="sldNum" sz="quarter" idx="5"/>
          </p:nvPr>
        </p:nvSpPr>
        <p:spPr>
          <a:noFill/>
        </p:spPr>
        <p:txBody>
          <a:bodyPr/>
          <a:lstStyle/>
          <a:p>
            <a:fld id="{AB9E4DE4-2AE5-449D-9224-74A479C6BEA4}" type="slidenum">
              <a:rPr lang="en-US"/>
              <a:pPr/>
              <a:t>93</a:t>
            </a:fld>
            <a:endParaRPr lang="th-TH"/>
          </a:p>
        </p:txBody>
      </p:sp>
      <p:sp>
        <p:nvSpPr>
          <p:cNvPr id="515077" name="Rectangle 2"/>
          <p:cNvSpPr>
            <a:spLocks noGrp="1" noRot="1" noChangeAspect="1" noChangeArrowheads="1" noTextEdit="1"/>
          </p:cNvSpPr>
          <p:nvPr>
            <p:ph type="sldImg"/>
          </p:nvPr>
        </p:nvSpPr>
        <p:spPr>
          <a:ln/>
        </p:spPr>
      </p:sp>
      <p:sp>
        <p:nvSpPr>
          <p:cNvPr id="515078"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098" name="Rectangle 1026"/>
          <p:cNvSpPr>
            <a:spLocks noGrp="1" noChangeArrowheads="1"/>
          </p:cNvSpPr>
          <p:nvPr>
            <p:ph type="hdr" sz="quarter"/>
          </p:nvPr>
        </p:nvSpPr>
        <p:spPr>
          <a:noFill/>
        </p:spPr>
        <p:txBody>
          <a:bodyPr/>
          <a:lstStyle/>
          <a:p>
            <a:r>
              <a:rPr lang="en-US"/>
              <a:t>MK 311: Consumer Behaviour</a:t>
            </a:r>
            <a:endParaRPr lang="th-TH"/>
          </a:p>
        </p:txBody>
      </p:sp>
      <p:sp>
        <p:nvSpPr>
          <p:cNvPr id="51609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16100" name="Rectangle 1031"/>
          <p:cNvSpPr>
            <a:spLocks noGrp="1" noChangeArrowheads="1"/>
          </p:cNvSpPr>
          <p:nvPr>
            <p:ph type="sldNum" sz="quarter" idx="5"/>
          </p:nvPr>
        </p:nvSpPr>
        <p:spPr>
          <a:noFill/>
        </p:spPr>
        <p:txBody>
          <a:bodyPr/>
          <a:lstStyle/>
          <a:p>
            <a:fld id="{57856D40-1734-44D3-B49C-C69CBBE824A9}" type="slidenum">
              <a:rPr lang="en-US"/>
              <a:pPr/>
              <a:t>95</a:t>
            </a:fld>
            <a:endParaRPr lang="th-TH"/>
          </a:p>
        </p:txBody>
      </p:sp>
      <p:sp>
        <p:nvSpPr>
          <p:cNvPr id="516101" name="Rectangle 2"/>
          <p:cNvSpPr>
            <a:spLocks noGrp="1" noRot="1" noChangeAspect="1" noChangeArrowheads="1" noTextEdit="1"/>
          </p:cNvSpPr>
          <p:nvPr>
            <p:ph type="sldImg"/>
          </p:nvPr>
        </p:nvSpPr>
        <p:spPr>
          <a:xfrm>
            <a:off x="1146175" y="687388"/>
            <a:ext cx="4567238" cy="3425825"/>
          </a:xfrm>
          <a:ln w="12700" cap="flat"/>
        </p:spPr>
      </p:sp>
      <p:sp>
        <p:nvSpPr>
          <p:cNvPr id="516102" name="Rectangle 3"/>
          <p:cNvSpPr>
            <a:spLocks noGrp="1" noChangeArrowheads="1"/>
          </p:cNvSpPr>
          <p:nvPr>
            <p:ph type="body" idx="1"/>
          </p:nvPr>
        </p:nvSpPr>
        <p:spPr>
          <a:xfrm>
            <a:off x="914400" y="6216650"/>
            <a:ext cx="1704975" cy="366713"/>
          </a:xfrm>
          <a:noFill/>
          <a:ln/>
        </p:spPr>
        <p:txBody>
          <a:bodyPr wrap="none" lIns="92885" tIns="46443" rIns="92885" bIns="46443" anchor="ctr">
            <a:spAutoFit/>
          </a:bodyPr>
          <a:lstStyle/>
          <a:p>
            <a:pPr eaLnBrk="1" hangingPunct="1"/>
            <a:endParaRPr lang="en-US" sz="180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122" name="Rectangle 1026"/>
          <p:cNvSpPr>
            <a:spLocks noGrp="1" noChangeArrowheads="1"/>
          </p:cNvSpPr>
          <p:nvPr>
            <p:ph type="hdr" sz="quarter"/>
          </p:nvPr>
        </p:nvSpPr>
        <p:spPr>
          <a:noFill/>
        </p:spPr>
        <p:txBody>
          <a:bodyPr/>
          <a:lstStyle/>
          <a:p>
            <a:r>
              <a:rPr lang="en-US"/>
              <a:t>MK 311: Consumer Behaviour</a:t>
            </a:r>
            <a:endParaRPr lang="th-TH"/>
          </a:p>
        </p:txBody>
      </p:sp>
      <p:sp>
        <p:nvSpPr>
          <p:cNvPr id="51712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17124" name="Rectangle 1031"/>
          <p:cNvSpPr>
            <a:spLocks noGrp="1" noChangeArrowheads="1"/>
          </p:cNvSpPr>
          <p:nvPr>
            <p:ph type="sldNum" sz="quarter" idx="5"/>
          </p:nvPr>
        </p:nvSpPr>
        <p:spPr>
          <a:noFill/>
        </p:spPr>
        <p:txBody>
          <a:bodyPr/>
          <a:lstStyle/>
          <a:p>
            <a:fld id="{C7F04191-B16F-4886-B043-55145CF234FE}" type="slidenum">
              <a:rPr lang="en-US"/>
              <a:pPr/>
              <a:t>96</a:t>
            </a:fld>
            <a:endParaRPr lang="th-TH"/>
          </a:p>
        </p:txBody>
      </p:sp>
      <p:sp>
        <p:nvSpPr>
          <p:cNvPr id="517125" name="Rectangle 2"/>
          <p:cNvSpPr>
            <a:spLocks noGrp="1" noRot="1" noChangeAspect="1" noChangeArrowheads="1" noTextEdit="1"/>
          </p:cNvSpPr>
          <p:nvPr>
            <p:ph type="sldImg"/>
          </p:nvPr>
        </p:nvSpPr>
        <p:spPr>
          <a:xfrm>
            <a:off x="1150938" y="692150"/>
            <a:ext cx="4556125" cy="3416300"/>
          </a:xfrm>
          <a:ln w="12700" cap="flat">
            <a:solidFill>
              <a:schemeClr val="tx1"/>
            </a:solidFill>
          </a:ln>
        </p:spPr>
      </p:sp>
      <p:sp>
        <p:nvSpPr>
          <p:cNvPr id="200707"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146" name="Rectangle 1026"/>
          <p:cNvSpPr>
            <a:spLocks noGrp="1" noChangeArrowheads="1"/>
          </p:cNvSpPr>
          <p:nvPr>
            <p:ph type="hdr" sz="quarter"/>
          </p:nvPr>
        </p:nvSpPr>
        <p:spPr>
          <a:noFill/>
        </p:spPr>
        <p:txBody>
          <a:bodyPr/>
          <a:lstStyle/>
          <a:p>
            <a:r>
              <a:rPr lang="en-US"/>
              <a:t>MK 311: Consumer Behaviour</a:t>
            </a:r>
            <a:endParaRPr lang="th-TH"/>
          </a:p>
        </p:txBody>
      </p:sp>
      <p:sp>
        <p:nvSpPr>
          <p:cNvPr id="51814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18148" name="Rectangle 1031"/>
          <p:cNvSpPr>
            <a:spLocks noGrp="1" noChangeArrowheads="1"/>
          </p:cNvSpPr>
          <p:nvPr>
            <p:ph type="sldNum" sz="quarter" idx="5"/>
          </p:nvPr>
        </p:nvSpPr>
        <p:spPr>
          <a:noFill/>
        </p:spPr>
        <p:txBody>
          <a:bodyPr/>
          <a:lstStyle/>
          <a:p>
            <a:fld id="{711753A0-45F3-4C04-B5C5-7945BF8D24F9}" type="slidenum">
              <a:rPr lang="en-US"/>
              <a:pPr/>
              <a:t>98</a:t>
            </a:fld>
            <a:endParaRPr lang="th-TH"/>
          </a:p>
        </p:txBody>
      </p:sp>
      <p:sp>
        <p:nvSpPr>
          <p:cNvPr id="518149" name="Rectangle 2"/>
          <p:cNvSpPr>
            <a:spLocks noGrp="1" noRot="1" noChangeAspect="1" noChangeArrowheads="1" noTextEdit="1"/>
          </p:cNvSpPr>
          <p:nvPr>
            <p:ph type="sldImg"/>
          </p:nvPr>
        </p:nvSpPr>
        <p:spPr>
          <a:xfrm>
            <a:off x="1150938" y="692150"/>
            <a:ext cx="4556125" cy="3416300"/>
          </a:xfrm>
          <a:ln w="12700" cap="flat">
            <a:solidFill>
              <a:schemeClr val="tx1"/>
            </a:solidFill>
          </a:ln>
        </p:spPr>
      </p:sp>
      <p:sp>
        <p:nvSpPr>
          <p:cNvPr id="203779"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170" name="Rectangle 1026"/>
          <p:cNvSpPr>
            <a:spLocks noGrp="1" noChangeArrowheads="1"/>
          </p:cNvSpPr>
          <p:nvPr>
            <p:ph type="hdr" sz="quarter"/>
          </p:nvPr>
        </p:nvSpPr>
        <p:spPr>
          <a:noFill/>
        </p:spPr>
        <p:txBody>
          <a:bodyPr/>
          <a:lstStyle/>
          <a:p>
            <a:r>
              <a:rPr lang="en-US"/>
              <a:t>MK 311: Consumer Behaviour</a:t>
            </a:r>
            <a:endParaRPr lang="th-TH"/>
          </a:p>
        </p:txBody>
      </p:sp>
      <p:sp>
        <p:nvSpPr>
          <p:cNvPr id="51917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19172" name="Rectangle 1031"/>
          <p:cNvSpPr>
            <a:spLocks noGrp="1" noChangeArrowheads="1"/>
          </p:cNvSpPr>
          <p:nvPr>
            <p:ph type="sldNum" sz="quarter" idx="5"/>
          </p:nvPr>
        </p:nvSpPr>
        <p:spPr>
          <a:noFill/>
        </p:spPr>
        <p:txBody>
          <a:bodyPr/>
          <a:lstStyle/>
          <a:p>
            <a:fld id="{33304BCE-F540-4E3F-B3EB-70E3B2E2568C}" type="slidenum">
              <a:rPr lang="en-US"/>
              <a:pPr/>
              <a:t>99</a:t>
            </a:fld>
            <a:endParaRPr lang="th-TH"/>
          </a:p>
        </p:txBody>
      </p:sp>
      <p:sp>
        <p:nvSpPr>
          <p:cNvPr id="519173" name="Rectangle 2"/>
          <p:cNvSpPr>
            <a:spLocks noGrp="1" noRot="1" noChangeAspect="1" noChangeArrowheads="1" noTextEdit="1"/>
          </p:cNvSpPr>
          <p:nvPr>
            <p:ph type="sldImg"/>
          </p:nvPr>
        </p:nvSpPr>
        <p:spPr>
          <a:xfrm>
            <a:off x="1150938" y="692150"/>
            <a:ext cx="4556125" cy="3416300"/>
          </a:xfrm>
          <a:ln w="12700" cap="flat">
            <a:solidFill>
              <a:schemeClr val="tx1"/>
            </a:solidFill>
          </a:ln>
        </p:spPr>
      </p:sp>
      <p:sp>
        <p:nvSpPr>
          <p:cNvPr id="205827"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1026"/>
          <p:cNvSpPr>
            <a:spLocks noGrp="1" noChangeArrowheads="1"/>
          </p:cNvSpPr>
          <p:nvPr>
            <p:ph type="hdr" sz="quarter"/>
          </p:nvPr>
        </p:nvSpPr>
        <p:spPr>
          <a:noFill/>
        </p:spPr>
        <p:txBody>
          <a:bodyPr/>
          <a:lstStyle/>
          <a:p>
            <a:r>
              <a:rPr lang="en-US"/>
              <a:t>MK 311: Consumer Behaviour</a:t>
            </a:r>
            <a:endParaRPr lang="th-TH"/>
          </a:p>
        </p:txBody>
      </p:sp>
      <p:sp>
        <p:nvSpPr>
          <p:cNvPr id="52019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0196" name="Rectangle 1031"/>
          <p:cNvSpPr>
            <a:spLocks noGrp="1" noChangeArrowheads="1"/>
          </p:cNvSpPr>
          <p:nvPr>
            <p:ph type="sldNum" sz="quarter" idx="5"/>
          </p:nvPr>
        </p:nvSpPr>
        <p:spPr>
          <a:noFill/>
        </p:spPr>
        <p:txBody>
          <a:bodyPr/>
          <a:lstStyle/>
          <a:p>
            <a:fld id="{9C0E593D-2C4F-4EE4-AF9B-078FE8243CDD}" type="slidenum">
              <a:rPr lang="en-US"/>
              <a:pPr/>
              <a:t>101</a:t>
            </a:fld>
            <a:endParaRPr lang="th-TH"/>
          </a:p>
        </p:txBody>
      </p:sp>
      <p:sp>
        <p:nvSpPr>
          <p:cNvPr id="520197" name="Rectangle 2"/>
          <p:cNvSpPr>
            <a:spLocks noGrp="1" noRot="1" noChangeAspect="1" noChangeArrowheads="1" noTextEdit="1"/>
          </p:cNvSpPr>
          <p:nvPr>
            <p:ph type="sldImg"/>
          </p:nvPr>
        </p:nvSpPr>
        <p:spPr>
          <a:ln/>
        </p:spPr>
      </p:sp>
      <p:sp>
        <p:nvSpPr>
          <p:cNvPr id="520198"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218" name="Rectangle 1026"/>
          <p:cNvSpPr>
            <a:spLocks noGrp="1" noChangeArrowheads="1"/>
          </p:cNvSpPr>
          <p:nvPr>
            <p:ph type="hdr" sz="quarter"/>
          </p:nvPr>
        </p:nvSpPr>
        <p:spPr>
          <a:noFill/>
        </p:spPr>
        <p:txBody>
          <a:bodyPr/>
          <a:lstStyle/>
          <a:p>
            <a:r>
              <a:rPr lang="en-US"/>
              <a:t>MK 311: Consumer Behaviour</a:t>
            </a:r>
            <a:endParaRPr lang="th-TH"/>
          </a:p>
        </p:txBody>
      </p:sp>
      <p:sp>
        <p:nvSpPr>
          <p:cNvPr id="52121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1220" name="Rectangle 1031"/>
          <p:cNvSpPr>
            <a:spLocks noGrp="1" noChangeArrowheads="1"/>
          </p:cNvSpPr>
          <p:nvPr>
            <p:ph type="sldNum" sz="quarter" idx="5"/>
          </p:nvPr>
        </p:nvSpPr>
        <p:spPr>
          <a:noFill/>
        </p:spPr>
        <p:txBody>
          <a:bodyPr/>
          <a:lstStyle/>
          <a:p>
            <a:fld id="{93E73DD7-C993-4624-A2E3-D0D3611470C3}" type="slidenum">
              <a:rPr lang="en-US"/>
              <a:pPr/>
              <a:t>102</a:t>
            </a:fld>
            <a:endParaRPr lang="th-TH"/>
          </a:p>
        </p:txBody>
      </p:sp>
      <p:sp>
        <p:nvSpPr>
          <p:cNvPr id="521221" name="Rectangle 2"/>
          <p:cNvSpPr>
            <a:spLocks noGrp="1" noRot="1" noChangeAspect="1" noChangeArrowheads="1" noTextEdit="1"/>
          </p:cNvSpPr>
          <p:nvPr>
            <p:ph type="sldImg"/>
          </p:nvPr>
        </p:nvSpPr>
        <p:spPr>
          <a:xfrm>
            <a:off x="1146175" y="687388"/>
            <a:ext cx="4567238" cy="3425825"/>
          </a:xfrm>
          <a:ln w="12700" cap="flat"/>
        </p:spPr>
      </p:sp>
      <p:sp>
        <p:nvSpPr>
          <p:cNvPr id="521222"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42" name="Rectangle 1026"/>
          <p:cNvSpPr>
            <a:spLocks noGrp="1" noChangeArrowheads="1"/>
          </p:cNvSpPr>
          <p:nvPr>
            <p:ph type="hdr" sz="quarter"/>
          </p:nvPr>
        </p:nvSpPr>
        <p:spPr>
          <a:noFill/>
        </p:spPr>
        <p:txBody>
          <a:bodyPr/>
          <a:lstStyle/>
          <a:p>
            <a:r>
              <a:rPr lang="en-US"/>
              <a:t>MK 311: Consumer Behaviour</a:t>
            </a:r>
            <a:endParaRPr lang="th-TH"/>
          </a:p>
        </p:txBody>
      </p:sp>
      <p:sp>
        <p:nvSpPr>
          <p:cNvPr id="52224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2244" name="Rectangle 1031"/>
          <p:cNvSpPr>
            <a:spLocks noGrp="1" noChangeArrowheads="1"/>
          </p:cNvSpPr>
          <p:nvPr>
            <p:ph type="sldNum" sz="quarter" idx="5"/>
          </p:nvPr>
        </p:nvSpPr>
        <p:spPr>
          <a:noFill/>
        </p:spPr>
        <p:txBody>
          <a:bodyPr/>
          <a:lstStyle/>
          <a:p>
            <a:fld id="{0A3DB793-1638-48E2-8ECA-0740D8508B1A}" type="slidenum">
              <a:rPr lang="en-US"/>
              <a:pPr/>
              <a:t>104</a:t>
            </a:fld>
            <a:endParaRPr lang="th-TH"/>
          </a:p>
        </p:txBody>
      </p:sp>
      <p:sp>
        <p:nvSpPr>
          <p:cNvPr id="522245" name="Rectangle 2"/>
          <p:cNvSpPr>
            <a:spLocks noGrp="1" noRot="1" noChangeAspect="1" noChangeArrowheads="1" noTextEdit="1"/>
          </p:cNvSpPr>
          <p:nvPr>
            <p:ph type="sldImg"/>
          </p:nvPr>
        </p:nvSpPr>
        <p:spPr>
          <a:xfrm>
            <a:off x="1146175" y="687388"/>
            <a:ext cx="4567238" cy="3425825"/>
          </a:xfrm>
          <a:ln w="12700" cap="flat"/>
        </p:spPr>
      </p:sp>
      <p:sp>
        <p:nvSpPr>
          <p:cNvPr id="522246"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266" name="Rectangle 1026"/>
          <p:cNvSpPr>
            <a:spLocks noGrp="1" noChangeArrowheads="1"/>
          </p:cNvSpPr>
          <p:nvPr>
            <p:ph type="hdr" sz="quarter"/>
          </p:nvPr>
        </p:nvSpPr>
        <p:spPr>
          <a:noFill/>
        </p:spPr>
        <p:txBody>
          <a:bodyPr/>
          <a:lstStyle/>
          <a:p>
            <a:r>
              <a:rPr lang="en-US"/>
              <a:t>MK 311: Consumer Behaviour</a:t>
            </a:r>
            <a:endParaRPr lang="th-TH"/>
          </a:p>
        </p:txBody>
      </p:sp>
      <p:sp>
        <p:nvSpPr>
          <p:cNvPr id="52326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3268" name="Rectangle 1031"/>
          <p:cNvSpPr>
            <a:spLocks noGrp="1" noChangeArrowheads="1"/>
          </p:cNvSpPr>
          <p:nvPr>
            <p:ph type="sldNum" sz="quarter" idx="5"/>
          </p:nvPr>
        </p:nvSpPr>
        <p:spPr>
          <a:noFill/>
        </p:spPr>
        <p:txBody>
          <a:bodyPr/>
          <a:lstStyle/>
          <a:p>
            <a:fld id="{EA44D875-A27F-4A78-B80A-FEE3AB94206A}" type="slidenum">
              <a:rPr lang="en-US"/>
              <a:pPr/>
              <a:t>105</a:t>
            </a:fld>
            <a:endParaRPr lang="th-TH"/>
          </a:p>
        </p:txBody>
      </p:sp>
      <p:sp>
        <p:nvSpPr>
          <p:cNvPr id="523269" name="Rectangle 2"/>
          <p:cNvSpPr>
            <a:spLocks noGrp="1" noRot="1" noChangeAspect="1" noChangeArrowheads="1" noTextEdit="1"/>
          </p:cNvSpPr>
          <p:nvPr>
            <p:ph type="sldImg"/>
          </p:nvPr>
        </p:nvSpPr>
        <p:spPr>
          <a:xfrm>
            <a:off x="1146175" y="687388"/>
            <a:ext cx="4567238" cy="3425825"/>
          </a:xfrm>
          <a:ln w="12700" cap="flat"/>
        </p:spPr>
      </p:sp>
      <p:sp>
        <p:nvSpPr>
          <p:cNvPr id="523270"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290" name="Rectangle 1026"/>
          <p:cNvSpPr>
            <a:spLocks noGrp="1" noChangeArrowheads="1"/>
          </p:cNvSpPr>
          <p:nvPr>
            <p:ph type="hdr" sz="quarter"/>
          </p:nvPr>
        </p:nvSpPr>
        <p:spPr>
          <a:noFill/>
        </p:spPr>
        <p:txBody>
          <a:bodyPr/>
          <a:lstStyle/>
          <a:p>
            <a:r>
              <a:rPr lang="en-US"/>
              <a:t>MK 311: Consumer Behaviour</a:t>
            </a:r>
            <a:endParaRPr lang="th-TH"/>
          </a:p>
        </p:txBody>
      </p:sp>
      <p:sp>
        <p:nvSpPr>
          <p:cNvPr id="52429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4292" name="Rectangle 1031"/>
          <p:cNvSpPr>
            <a:spLocks noGrp="1" noChangeArrowheads="1"/>
          </p:cNvSpPr>
          <p:nvPr>
            <p:ph type="sldNum" sz="quarter" idx="5"/>
          </p:nvPr>
        </p:nvSpPr>
        <p:spPr>
          <a:noFill/>
        </p:spPr>
        <p:txBody>
          <a:bodyPr/>
          <a:lstStyle/>
          <a:p>
            <a:fld id="{07F963C1-035F-4957-8C16-523777A92ED4}" type="slidenum">
              <a:rPr lang="en-US"/>
              <a:pPr/>
              <a:t>110</a:t>
            </a:fld>
            <a:endParaRPr lang="th-TH"/>
          </a:p>
        </p:txBody>
      </p:sp>
      <p:sp>
        <p:nvSpPr>
          <p:cNvPr id="524293" name="Rectangle 2"/>
          <p:cNvSpPr>
            <a:spLocks noGrp="1" noRot="1" noChangeAspect="1" noChangeArrowheads="1" noTextEdit="1"/>
          </p:cNvSpPr>
          <p:nvPr>
            <p:ph type="sldImg"/>
          </p:nvPr>
        </p:nvSpPr>
        <p:spPr>
          <a:xfrm>
            <a:off x="1146175" y="687388"/>
            <a:ext cx="4567238" cy="3425825"/>
          </a:xfrm>
          <a:ln w="12700" cap="flat"/>
        </p:spPr>
      </p:sp>
      <p:sp>
        <p:nvSpPr>
          <p:cNvPr id="524294"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1026"/>
          <p:cNvSpPr>
            <a:spLocks noGrp="1" noChangeArrowheads="1"/>
          </p:cNvSpPr>
          <p:nvPr>
            <p:ph type="hdr" sz="quarter"/>
          </p:nvPr>
        </p:nvSpPr>
        <p:spPr>
          <a:noFill/>
        </p:spPr>
        <p:txBody>
          <a:bodyPr/>
          <a:lstStyle/>
          <a:p>
            <a:r>
              <a:rPr lang="en-US"/>
              <a:t>MK 311: Consumer Behaviour</a:t>
            </a:r>
            <a:endParaRPr lang="th-TH"/>
          </a:p>
        </p:txBody>
      </p:sp>
      <p:sp>
        <p:nvSpPr>
          <p:cNvPr id="52531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5316" name="Rectangle 1031"/>
          <p:cNvSpPr>
            <a:spLocks noGrp="1" noChangeArrowheads="1"/>
          </p:cNvSpPr>
          <p:nvPr>
            <p:ph type="sldNum" sz="quarter" idx="5"/>
          </p:nvPr>
        </p:nvSpPr>
        <p:spPr>
          <a:noFill/>
        </p:spPr>
        <p:txBody>
          <a:bodyPr/>
          <a:lstStyle/>
          <a:p>
            <a:fld id="{2A6B3E2D-F673-4A1F-A75C-4E1AB5EA4E8A}" type="slidenum">
              <a:rPr lang="en-US"/>
              <a:pPr/>
              <a:t>113</a:t>
            </a:fld>
            <a:endParaRPr lang="th-TH"/>
          </a:p>
        </p:txBody>
      </p:sp>
      <p:sp>
        <p:nvSpPr>
          <p:cNvPr id="525317" name="Rectangle 2"/>
          <p:cNvSpPr>
            <a:spLocks noGrp="1" noRot="1" noChangeAspect="1" noChangeArrowheads="1" noTextEdit="1"/>
          </p:cNvSpPr>
          <p:nvPr>
            <p:ph type="sldImg"/>
          </p:nvPr>
        </p:nvSpPr>
        <p:spPr>
          <a:xfrm>
            <a:off x="1146175" y="687388"/>
            <a:ext cx="4567238" cy="3425825"/>
          </a:xfrm>
          <a:ln w="12700" cap="flat"/>
        </p:spPr>
      </p:sp>
      <p:sp>
        <p:nvSpPr>
          <p:cNvPr id="525318"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8" name="Rectangle 1026"/>
          <p:cNvSpPr>
            <a:spLocks noGrp="1" noChangeArrowheads="1"/>
          </p:cNvSpPr>
          <p:nvPr>
            <p:ph type="hdr" sz="quarter"/>
          </p:nvPr>
        </p:nvSpPr>
        <p:spPr>
          <a:noFill/>
        </p:spPr>
        <p:txBody>
          <a:bodyPr/>
          <a:lstStyle/>
          <a:p>
            <a:r>
              <a:rPr lang="en-US"/>
              <a:t>MK 311: Consumer Behaviour</a:t>
            </a:r>
            <a:endParaRPr lang="th-TH"/>
          </a:p>
        </p:txBody>
      </p:sp>
      <p:sp>
        <p:nvSpPr>
          <p:cNvPr id="52633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6340" name="Rectangle 1031"/>
          <p:cNvSpPr>
            <a:spLocks noGrp="1" noChangeArrowheads="1"/>
          </p:cNvSpPr>
          <p:nvPr>
            <p:ph type="sldNum" sz="quarter" idx="5"/>
          </p:nvPr>
        </p:nvSpPr>
        <p:spPr>
          <a:noFill/>
        </p:spPr>
        <p:txBody>
          <a:bodyPr/>
          <a:lstStyle/>
          <a:p>
            <a:fld id="{4B2798A0-473B-4871-8C8F-AC0ABF806AB8}" type="slidenum">
              <a:rPr lang="en-US"/>
              <a:pPr/>
              <a:t>114</a:t>
            </a:fld>
            <a:endParaRPr lang="th-TH"/>
          </a:p>
        </p:txBody>
      </p:sp>
      <p:sp>
        <p:nvSpPr>
          <p:cNvPr id="526341" name="Rectangle 2"/>
          <p:cNvSpPr>
            <a:spLocks noGrp="1" noRot="1" noChangeAspect="1" noChangeArrowheads="1" noTextEdit="1"/>
          </p:cNvSpPr>
          <p:nvPr>
            <p:ph type="sldImg"/>
          </p:nvPr>
        </p:nvSpPr>
        <p:spPr>
          <a:xfrm>
            <a:off x="1146175" y="687388"/>
            <a:ext cx="4567238" cy="3425825"/>
          </a:xfrm>
          <a:ln w="12700" cap="flat"/>
        </p:spPr>
      </p:sp>
      <p:sp>
        <p:nvSpPr>
          <p:cNvPr id="526342"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1026"/>
          <p:cNvSpPr>
            <a:spLocks noGrp="1" noChangeArrowheads="1"/>
          </p:cNvSpPr>
          <p:nvPr>
            <p:ph type="hdr" sz="quarter"/>
          </p:nvPr>
        </p:nvSpPr>
        <p:spPr>
          <a:noFill/>
        </p:spPr>
        <p:txBody>
          <a:bodyPr/>
          <a:lstStyle/>
          <a:p>
            <a:r>
              <a:rPr lang="en-US"/>
              <a:t>MK 311: Consumer Behaviour</a:t>
            </a:r>
            <a:endParaRPr lang="th-TH"/>
          </a:p>
        </p:txBody>
      </p:sp>
      <p:sp>
        <p:nvSpPr>
          <p:cNvPr id="52736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7364" name="Rectangle 1031"/>
          <p:cNvSpPr>
            <a:spLocks noGrp="1" noChangeArrowheads="1"/>
          </p:cNvSpPr>
          <p:nvPr>
            <p:ph type="sldNum" sz="quarter" idx="5"/>
          </p:nvPr>
        </p:nvSpPr>
        <p:spPr>
          <a:noFill/>
        </p:spPr>
        <p:txBody>
          <a:bodyPr/>
          <a:lstStyle/>
          <a:p>
            <a:fld id="{088BD1AA-3528-4F69-A9E7-B9510C9E2844}" type="slidenum">
              <a:rPr lang="en-US"/>
              <a:pPr/>
              <a:t>115</a:t>
            </a:fld>
            <a:endParaRPr lang="th-TH"/>
          </a:p>
        </p:txBody>
      </p:sp>
      <p:sp>
        <p:nvSpPr>
          <p:cNvPr id="527365" name="Rectangle 2"/>
          <p:cNvSpPr>
            <a:spLocks noGrp="1" noRot="1" noChangeAspect="1" noChangeArrowheads="1" noTextEdit="1"/>
          </p:cNvSpPr>
          <p:nvPr>
            <p:ph type="sldImg"/>
          </p:nvPr>
        </p:nvSpPr>
        <p:spPr>
          <a:xfrm>
            <a:off x="1146175" y="687388"/>
            <a:ext cx="4567238" cy="3425825"/>
          </a:xfrm>
          <a:ln w="12700" cap="flat"/>
        </p:spPr>
      </p:sp>
      <p:sp>
        <p:nvSpPr>
          <p:cNvPr id="527366"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6" name="Rectangle 1026"/>
          <p:cNvSpPr>
            <a:spLocks noGrp="1" noChangeArrowheads="1"/>
          </p:cNvSpPr>
          <p:nvPr>
            <p:ph type="hdr" sz="quarter"/>
          </p:nvPr>
        </p:nvSpPr>
        <p:spPr>
          <a:noFill/>
        </p:spPr>
        <p:txBody>
          <a:bodyPr/>
          <a:lstStyle/>
          <a:p>
            <a:r>
              <a:rPr lang="en-US"/>
              <a:t>MK 311: Consumer Behaviour</a:t>
            </a:r>
            <a:endParaRPr lang="th-TH"/>
          </a:p>
        </p:txBody>
      </p:sp>
      <p:sp>
        <p:nvSpPr>
          <p:cNvPr id="52838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8388" name="Rectangle 1031"/>
          <p:cNvSpPr>
            <a:spLocks noGrp="1" noChangeArrowheads="1"/>
          </p:cNvSpPr>
          <p:nvPr>
            <p:ph type="sldNum" sz="quarter" idx="5"/>
          </p:nvPr>
        </p:nvSpPr>
        <p:spPr>
          <a:noFill/>
        </p:spPr>
        <p:txBody>
          <a:bodyPr/>
          <a:lstStyle/>
          <a:p>
            <a:fld id="{9DF4CCF4-F8F4-4B5D-A17C-D444DB4BC694}" type="slidenum">
              <a:rPr lang="en-US"/>
              <a:pPr/>
              <a:t>116</a:t>
            </a:fld>
            <a:endParaRPr lang="th-TH"/>
          </a:p>
        </p:txBody>
      </p:sp>
      <p:sp>
        <p:nvSpPr>
          <p:cNvPr id="528389" name="Rectangle 2"/>
          <p:cNvSpPr>
            <a:spLocks noGrp="1" noRot="1" noChangeAspect="1" noChangeArrowheads="1" noTextEdit="1"/>
          </p:cNvSpPr>
          <p:nvPr>
            <p:ph type="sldImg"/>
          </p:nvPr>
        </p:nvSpPr>
        <p:spPr>
          <a:xfrm>
            <a:off x="1146175" y="687388"/>
            <a:ext cx="4567238" cy="3425825"/>
          </a:xfrm>
          <a:ln w="12700" cap="flat"/>
        </p:spPr>
      </p:sp>
      <p:sp>
        <p:nvSpPr>
          <p:cNvPr id="528390"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1026"/>
          <p:cNvSpPr>
            <a:spLocks noGrp="1" noChangeArrowheads="1"/>
          </p:cNvSpPr>
          <p:nvPr>
            <p:ph type="hdr" sz="quarter"/>
          </p:nvPr>
        </p:nvSpPr>
        <p:spPr>
          <a:noFill/>
        </p:spPr>
        <p:txBody>
          <a:bodyPr/>
          <a:lstStyle/>
          <a:p>
            <a:r>
              <a:rPr lang="en-US"/>
              <a:t>MK 311: Consumer Behaviour</a:t>
            </a:r>
            <a:endParaRPr lang="th-TH"/>
          </a:p>
        </p:txBody>
      </p:sp>
      <p:sp>
        <p:nvSpPr>
          <p:cNvPr id="52941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29412" name="Rectangle 1031"/>
          <p:cNvSpPr>
            <a:spLocks noGrp="1" noChangeArrowheads="1"/>
          </p:cNvSpPr>
          <p:nvPr>
            <p:ph type="sldNum" sz="quarter" idx="5"/>
          </p:nvPr>
        </p:nvSpPr>
        <p:spPr>
          <a:noFill/>
        </p:spPr>
        <p:txBody>
          <a:bodyPr/>
          <a:lstStyle/>
          <a:p>
            <a:fld id="{54A59D9C-C5AE-4775-B40B-86E897789E38}" type="slidenum">
              <a:rPr lang="en-US"/>
              <a:pPr/>
              <a:t>117</a:t>
            </a:fld>
            <a:endParaRPr lang="th-TH"/>
          </a:p>
        </p:txBody>
      </p:sp>
      <p:sp>
        <p:nvSpPr>
          <p:cNvPr id="529413" name="Rectangle 2"/>
          <p:cNvSpPr>
            <a:spLocks noGrp="1" noRot="1" noChangeAspect="1" noChangeArrowheads="1" noTextEdit="1"/>
          </p:cNvSpPr>
          <p:nvPr>
            <p:ph type="sldImg"/>
          </p:nvPr>
        </p:nvSpPr>
        <p:spPr>
          <a:xfrm>
            <a:off x="1146175" y="687388"/>
            <a:ext cx="4567238" cy="3425825"/>
          </a:xfrm>
          <a:ln w="12700" cap="flat"/>
        </p:spPr>
      </p:sp>
      <p:sp>
        <p:nvSpPr>
          <p:cNvPr id="529414"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1026"/>
          <p:cNvSpPr>
            <a:spLocks noGrp="1" noChangeArrowheads="1"/>
          </p:cNvSpPr>
          <p:nvPr>
            <p:ph type="hdr" sz="quarter"/>
          </p:nvPr>
        </p:nvSpPr>
        <p:spPr>
          <a:noFill/>
        </p:spPr>
        <p:txBody>
          <a:bodyPr/>
          <a:lstStyle/>
          <a:p>
            <a:r>
              <a:rPr lang="en-US"/>
              <a:t>MK 311: Consumer Behaviour</a:t>
            </a:r>
            <a:endParaRPr lang="th-TH"/>
          </a:p>
        </p:txBody>
      </p:sp>
      <p:sp>
        <p:nvSpPr>
          <p:cNvPr id="53043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0436" name="Rectangle 1031"/>
          <p:cNvSpPr>
            <a:spLocks noGrp="1" noChangeArrowheads="1"/>
          </p:cNvSpPr>
          <p:nvPr>
            <p:ph type="sldNum" sz="quarter" idx="5"/>
          </p:nvPr>
        </p:nvSpPr>
        <p:spPr>
          <a:noFill/>
        </p:spPr>
        <p:txBody>
          <a:bodyPr/>
          <a:lstStyle/>
          <a:p>
            <a:fld id="{CB20CE71-E935-48B3-8185-57CA1FAD0477}" type="slidenum">
              <a:rPr lang="en-US"/>
              <a:pPr/>
              <a:t>119</a:t>
            </a:fld>
            <a:endParaRPr lang="th-TH"/>
          </a:p>
        </p:txBody>
      </p:sp>
      <p:sp>
        <p:nvSpPr>
          <p:cNvPr id="530437" name="Rectangle 2"/>
          <p:cNvSpPr>
            <a:spLocks noGrp="1" noRot="1" noChangeAspect="1" noChangeArrowheads="1" noTextEdit="1"/>
          </p:cNvSpPr>
          <p:nvPr>
            <p:ph type="sldImg"/>
          </p:nvPr>
        </p:nvSpPr>
        <p:spPr>
          <a:xfrm>
            <a:off x="1146175" y="687388"/>
            <a:ext cx="4567238" cy="3425825"/>
          </a:xfrm>
          <a:ln w="12700" cap="flat"/>
        </p:spPr>
      </p:sp>
      <p:sp>
        <p:nvSpPr>
          <p:cNvPr id="530438"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Rectangle 1026"/>
          <p:cNvSpPr>
            <a:spLocks noGrp="1" noChangeArrowheads="1"/>
          </p:cNvSpPr>
          <p:nvPr>
            <p:ph type="hdr" sz="quarter"/>
          </p:nvPr>
        </p:nvSpPr>
        <p:spPr>
          <a:noFill/>
        </p:spPr>
        <p:txBody>
          <a:bodyPr/>
          <a:lstStyle/>
          <a:p>
            <a:r>
              <a:rPr lang="en-US"/>
              <a:t>MK 311: Consumer Behaviour</a:t>
            </a:r>
            <a:endParaRPr lang="th-TH"/>
          </a:p>
        </p:txBody>
      </p:sp>
      <p:sp>
        <p:nvSpPr>
          <p:cNvPr id="53145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1460" name="Rectangle 1031"/>
          <p:cNvSpPr>
            <a:spLocks noGrp="1" noChangeArrowheads="1"/>
          </p:cNvSpPr>
          <p:nvPr>
            <p:ph type="sldNum" sz="quarter" idx="5"/>
          </p:nvPr>
        </p:nvSpPr>
        <p:spPr>
          <a:noFill/>
        </p:spPr>
        <p:txBody>
          <a:bodyPr/>
          <a:lstStyle/>
          <a:p>
            <a:fld id="{ADC33C6D-3251-43BE-9A42-1C9674416C04}" type="slidenum">
              <a:rPr lang="en-US"/>
              <a:pPr/>
              <a:t>120</a:t>
            </a:fld>
            <a:endParaRPr lang="th-TH"/>
          </a:p>
        </p:txBody>
      </p:sp>
      <p:sp>
        <p:nvSpPr>
          <p:cNvPr id="531461" name="Rectangle 2"/>
          <p:cNvSpPr>
            <a:spLocks noGrp="1" noRot="1" noChangeAspect="1" noChangeArrowheads="1" noTextEdit="1"/>
          </p:cNvSpPr>
          <p:nvPr>
            <p:ph type="sldImg"/>
          </p:nvPr>
        </p:nvSpPr>
        <p:spPr>
          <a:xfrm>
            <a:off x="1146175" y="687388"/>
            <a:ext cx="4567238" cy="3425825"/>
          </a:xfrm>
          <a:ln w="12700" cap="flat"/>
        </p:spPr>
      </p:sp>
      <p:sp>
        <p:nvSpPr>
          <p:cNvPr id="531462"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2" name="Rectangle 1026"/>
          <p:cNvSpPr>
            <a:spLocks noGrp="1" noChangeArrowheads="1"/>
          </p:cNvSpPr>
          <p:nvPr>
            <p:ph type="hdr" sz="quarter"/>
          </p:nvPr>
        </p:nvSpPr>
        <p:spPr>
          <a:noFill/>
        </p:spPr>
        <p:txBody>
          <a:bodyPr/>
          <a:lstStyle/>
          <a:p>
            <a:r>
              <a:rPr lang="en-US"/>
              <a:t>MK 311: Consumer Behaviour</a:t>
            </a:r>
            <a:endParaRPr lang="th-TH"/>
          </a:p>
        </p:txBody>
      </p:sp>
      <p:sp>
        <p:nvSpPr>
          <p:cNvPr id="53248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2484" name="Rectangle 1031"/>
          <p:cNvSpPr>
            <a:spLocks noGrp="1" noChangeArrowheads="1"/>
          </p:cNvSpPr>
          <p:nvPr>
            <p:ph type="sldNum" sz="quarter" idx="5"/>
          </p:nvPr>
        </p:nvSpPr>
        <p:spPr>
          <a:noFill/>
        </p:spPr>
        <p:txBody>
          <a:bodyPr/>
          <a:lstStyle/>
          <a:p>
            <a:fld id="{682B8211-1F2F-44BD-9426-FA5D24CB6928}" type="slidenum">
              <a:rPr lang="en-US"/>
              <a:pPr/>
              <a:t>122</a:t>
            </a:fld>
            <a:endParaRPr lang="th-TH"/>
          </a:p>
        </p:txBody>
      </p:sp>
      <p:sp>
        <p:nvSpPr>
          <p:cNvPr id="532485" name="Rectangle 2"/>
          <p:cNvSpPr>
            <a:spLocks noGrp="1" noRot="1" noChangeAspect="1" noChangeArrowheads="1" noTextEdit="1"/>
          </p:cNvSpPr>
          <p:nvPr>
            <p:ph type="sldImg"/>
          </p:nvPr>
        </p:nvSpPr>
        <p:spPr>
          <a:xfrm>
            <a:off x="1146175" y="687388"/>
            <a:ext cx="4567238" cy="3425825"/>
          </a:xfrm>
          <a:ln w="12700" cap="flat"/>
        </p:spPr>
      </p:sp>
      <p:sp>
        <p:nvSpPr>
          <p:cNvPr id="532486"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Rectangle 1026"/>
          <p:cNvSpPr>
            <a:spLocks noGrp="1" noChangeArrowheads="1"/>
          </p:cNvSpPr>
          <p:nvPr>
            <p:ph type="hdr" sz="quarter"/>
          </p:nvPr>
        </p:nvSpPr>
        <p:spPr>
          <a:noFill/>
        </p:spPr>
        <p:txBody>
          <a:bodyPr/>
          <a:lstStyle/>
          <a:p>
            <a:r>
              <a:rPr lang="en-US"/>
              <a:t>MK 311: Consumer Behaviour</a:t>
            </a:r>
            <a:endParaRPr lang="th-TH"/>
          </a:p>
        </p:txBody>
      </p:sp>
      <p:sp>
        <p:nvSpPr>
          <p:cNvPr id="53350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3508" name="Rectangle 1031"/>
          <p:cNvSpPr>
            <a:spLocks noGrp="1" noChangeArrowheads="1"/>
          </p:cNvSpPr>
          <p:nvPr>
            <p:ph type="sldNum" sz="quarter" idx="5"/>
          </p:nvPr>
        </p:nvSpPr>
        <p:spPr>
          <a:noFill/>
        </p:spPr>
        <p:txBody>
          <a:bodyPr/>
          <a:lstStyle/>
          <a:p>
            <a:fld id="{379CCCC6-09EF-4B44-A872-75CC7B2BAD5C}" type="slidenum">
              <a:rPr lang="en-US"/>
              <a:pPr/>
              <a:t>129</a:t>
            </a:fld>
            <a:endParaRPr lang="th-TH"/>
          </a:p>
        </p:txBody>
      </p:sp>
      <p:sp>
        <p:nvSpPr>
          <p:cNvPr id="533509" name="Rectangle 2"/>
          <p:cNvSpPr>
            <a:spLocks noGrp="1" noRot="1" noChangeAspect="1" noChangeArrowheads="1" noTextEdit="1"/>
          </p:cNvSpPr>
          <p:nvPr>
            <p:ph type="sldImg"/>
          </p:nvPr>
        </p:nvSpPr>
        <p:spPr>
          <a:xfrm>
            <a:off x="1146175" y="687388"/>
            <a:ext cx="4567238" cy="3425825"/>
          </a:xfrm>
          <a:ln w="12700" cap="flat"/>
        </p:spPr>
      </p:sp>
      <p:sp>
        <p:nvSpPr>
          <p:cNvPr id="533510"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0" name="Rectangle 1026"/>
          <p:cNvSpPr>
            <a:spLocks noGrp="1" noChangeArrowheads="1"/>
          </p:cNvSpPr>
          <p:nvPr>
            <p:ph type="hdr" sz="quarter"/>
          </p:nvPr>
        </p:nvSpPr>
        <p:spPr>
          <a:noFill/>
        </p:spPr>
        <p:txBody>
          <a:bodyPr/>
          <a:lstStyle/>
          <a:p>
            <a:r>
              <a:rPr lang="en-US"/>
              <a:t>MK 311: Consumer Behaviour</a:t>
            </a:r>
            <a:endParaRPr lang="th-TH"/>
          </a:p>
        </p:txBody>
      </p:sp>
      <p:sp>
        <p:nvSpPr>
          <p:cNvPr id="53453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4532" name="Rectangle 1031"/>
          <p:cNvSpPr>
            <a:spLocks noGrp="1" noChangeArrowheads="1"/>
          </p:cNvSpPr>
          <p:nvPr>
            <p:ph type="sldNum" sz="quarter" idx="5"/>
          </p:nvPr>
        </p:nvSpPr>
        <p:spPr>
          <a:noFill/>
        </p:spPr>
        <p:txBody>
          <a:bodyPr/>
          <a:lstStyle/>
          <a:p>
            <a:fld id="{EDD91996-3AF0-4EBC-ADBB-7810DEAE93BC}" type="slidenum">
              <a:rPr lang="en-US"/>
              <a:pPr/>
              <a:t>130</a:t>
            </a:fld>
            <a:endParaRPr lang="th-TH"/>
          </a:p>
        </p:txBody>
      </p:sp>
      <p:sp>
        <p:nvSpPr>
          <p:cNvPr id="534533" name="Rectangle 2"/>
          <p:cNvSpPr>
            <a:spLocks noGrp="1" noRot="1" noChangeAspect="1" noChangeArrowheads="1" noTextEdit="1"/>
          </p:cNvSpPr>
          <p:nvPr>
            <p:ph type="sldImg"/>
          </p:nvPr>
        </p:nvSpPr>
        <p:spPr>
          <a:xfrm>
            <a:off x="1146175" y="687388"/>
            <a:ext cx="4567238" cy="3425825"/>
          </a:xfrm>
          <a:ln w="12700" cap="flat"/>
        </p:spPr>
      </p:sp>
      <p:sp>
        <p:nvSpPr>
          <p:cNvPr id="534534"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1026"/>
          <p:cNvSpPr>
            <a:spLocks noGrp="1" noChangeArrowheads="1"/>
          </p:cNvSpPr>
          <p:nvPr>
            <p:ph type="hdr" sz="quarter"/>
          </p:nvPr>
        </p:nvSpPr>
        <p:spPr>
          <a:noFill/>
        </p:spPr>
        <p:txBody>
          <a:bodyPr/>
          <a:lstStyle/>
          <a:p>
            <a:r>
              <a:rPr lang="en-US"/>
              <a:t>MK 311: Consumer Behaviour</a:t>
            </a:r>
            <a:endParaRPr lang="th-TH"/>
          </a:p>
        </p:txBody>
      </p:sp>
      <p:sp>
        <p:nvSpPr>
          <p:cNvPr id="53555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5556" name="Rectangle 1031"/>
          <p:cNvSpPr>
            <a:spLocks noGrp="1" noChangeArrowheads="1"/>
          </p:cNvSpPr>
          <p:nvPr>
            <p:ph type="sldNum" sz="quarter" idx="5"/>
          </p:nvPr>
        </p:nvSpPr>
        <p:spPr>
          <a:noFill/>
        </p:spPr>
        <p:txBody>
          <a:bodyPr/>
          <a:lstStyle/>
          <a:p>
            <a:fld id="{8068C592-9E00-46F5-8425-C0876CBE3A48}" type="slidenum">
              <a:rPr lang="en-US"/>
              <a:pPr/>
              <a:t>131</a:t>
            </a:fld>
            <a:endParaRPr lang="th-TH"/>
          </a:p>
        </p:txBody>
      </p:sp>
      <p:sp>
        <p:nvSpPr>
          <p:cNvPr id="535557" name="Rectangle 2"/>
          <p:cNvSpPr>
            <a:spLocks noGrp="1" noRot="1" noChangeAspect="1" noChangeArrowheads="1" noTextEdit="1"/>
          </p:cNvSpPr>
          <p:nvPr>
            <p:ph type="sldImg"/>
          </p:nvPr>
        </p:nvSpPr>
        <p:spPr>
          <a:xfrm>
            <a:off x="1146175" y="687388"/>
            <a:ext cx="4567238" cy="3425825"/>
          </a:xfrm>
          <a:ln w="12700" cap="flat"/>
        </p:spPr>
      </p:sp>
      <p:sp>
        <p:nvSpPr>
          <p:cNvPr id="535558"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Rectangle 1026"/>
          <p:cNvSpPr>
            <a:spLocks noGrp="1" noChangeArrowheads="1"/>
          </p:cNvSpPr>
          <p:nvPr>
            <p:ph type="hdr" sz="quarter"/>
          </p:nvPr>
        </p:nvSpPr>
        <p:spPr>
          <a:noFill/>
        </p:spPr>
        <p:txBody>
          <a:bodyPr/>
          <a:lstStyle/>
          <a:p>
            <a:r>
              <a:rPr lang="en-US"/>
              <a:t>MK 311: Consumer Behaviour</a:t>
            </a:r>
            <a:endParaRPr lang="th-TH"/>
          </a:p>
        </p:txBody>
      </p:sp>
      <p:sp>
        <p:nvSpPr>
          <p:cNvPr id="53657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6580" name="Rectangle 1031"/>
          <p:cNvSpPr>
            <a:spLocks noGrp="1" noChangeArrowheads="1"/>
          </p:cNvSpPr>
          <p:nvPr>
            <p:ph type="sldNum" sz="quarter" idx="5"/>
          </p:nvPr>
        </p:nvSpPr>
        <p:spPr>
          <a:noFill/>
        </p:spPr>
        <p:txBody>
          <a:bodyPr/>
          <a:lstStyle/>
          <a:p>
            <a:fld id="{1CF5030D-E1F6-48FF-967B-D85B9E3F64C6}" type="slidenum">
              <a:rPr lang="en-US"/>
              <a:pPr/>
              <a:t>132</a:t>
            </a:fld>
            <a:endParaRPr lang="th-TH"/>
          </a:p>
        </p:txBody>
      </p:sp>
      <p:sp>
        <p:nvSpPr>
          <p:cNvPr id="536581" name="Rectangle 2"/>
          <p:cNvSpPr>
            <a:spLocks noGrp="1" noRot="1" noChangeAspect="1" noChangeArrowheads="1" noTextEdit="1"/>
          </p:cNvSpPr>
          <p:nvPr>
            <p:ph type="sldImg"/>
          </p:nvPr>
        </p:nvSpPr>
        <p:spPr>
          <a:xfrm>
            <a:off x="1146175" y="687388"/>
            <a:ext cx="4567238" cy="3425825"/>
          </a:xfrm>
          <a:ln w="12700" cap="flat"/>
        </p:spPr>
      </p:sp>
      <p:sp>
        <p:nvSpPr>
          <p:cNvPr id="536582"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US" sz="1800"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2" name="Rectangle 1026"/>
          <p:cNvSpPr>
            <a:spLocks noGrp="1" noChangeArrowheads="1"/>
          </p:cNvSpPr>
          <p:nvPr>
            <p:ph type="hdr" sz="quarter"/>
          </p:nvPr>
        </p:nvSpPr>
        <p:spPr>
          <a:noFill/>
        </p:spPr>
        <p:txBody>
          <a:bodyPr/>
          <a:lstStyle/>
          <a:p>
            <a:r>
              <a:rPr lang="en-US"/>
              <a:t>MK 311: Consumer Behaviour</a:t>
            </a:r>
            <a:endParaRPr lang="th-TH"/>
          </a:p>
        </p:txBody>
      </p:sp>
      <p:sp>
        <p:nvSpPr>
          <p:cNvPr id="53760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7604" name="Rectangle 1031"/>
          <p:cNvSpPr>
            <a:spLocks noGrp="1" noChangeArrowheads="1"/>
          </p:cNvSpPr>
          <p:nvPr>
            <p:ph type="sldNum" sz="quarter" idx="5"/>
          </p:nvPr>
        </p:nvSpPr>
        <p:spPr>
          <a:noFill/>
        </p:spPr>
        <p:txBody>
          <a:bodyPr/>
          <a:lstStyle/>
          <a:p>
            <a:fld id="{1996220A-A4CD-4F16-AF7D-B1E48EEAC5A8}" type="slidenum">
              <a:rPr lang="en-US"/>
              <a:pPr/>
              <a:t>136</a:t>
            </a:fld>
            <a:endParaRPr lang="th-TH"/>
          </a:p>
        </p:txBody>
      </p:sp>
      <p:sp>
        <p:nvSpPr>
          <p:cNvPr id="537605" name="Rectangle 2"/>
          <p:cNvSpPr>
            <a:spLocks noGrp="1" noRot="1" noChangeAspect="1" noChangeArrowheads="1" noTextEdit="1"/>
          </p:cNvSpPr>
          <p:nvPr>
            <p:ph type="sldImg"/>
          </p:nvPr>
        </p:nvSpPr>
        <p:spPr>
          <a:ln/>
        </p:spPr>
      </p:sp>
      <p:sp>
        <p:nvSpPr>
          <p:cNvPr id="537606"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6" name="Rectangle 1026"/>
          <p:cNvSpPr>
            <a:spLocks noGrp="1" noChangeArrowheads="1"/>
          </p:cNvSpPr>
          <p:nvPr>
            <p:ph type="hdr" sz="quarter"/>
          </p:nvPr>
        </p:nvSpPr>
        <p:spPr>
          <a:noFill/>
        </p:spPr>
        <p:txBody>
          <a:bodyPr/>
          <a:lstStyle/>
          <a:p>
            <a:r>
              <a:rPr lang="en-US"/>
              <a:t>MK 311: Consumer Behaviour</a:t>
            </a:r>
            <a:endParaRPr lang="th-TH"/>
          </a:p>
        </p:txBody>
      </p:sp>
      <p:sp>
        <p:nvSpPr>
          <p:cNvPr id="53862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8628" name="Rectangle 1031"/>
          <p:cNvSpPr>
            <a:spLocks noGrp="1" noChangeArrowheads="1"/>
          </p:cNvSpPr>
          <p:nvPr>
            <p:ph type="sldNum" sz="quarter" idx="5"/>
          </p:nvPr>
        </p:nvSpPr>
        <p:spPr>
          <a:noFill/>
        </p:spPr>
        <p:txBody>
          <a:bodyPr/>
          <a:lstStyle/>
          <a:p>
            <a:fld id="{692D5605-A63C-4825-8CA7-997CC3FE4B3E}" type="slidenum">
              <a:rPr lang="en-US"/>
              <a:pPr/>
              <a:t>140</a:t>
            </a:fld>
            <a:endParaRPr lang="th-TH"/>
          </a:p>
        </p:txBody>
      </p:sp>
      <p:sp>
        <p:nvSpPr>
          <p:cNvPr id="538629" name="Rectangle 2"/>
          <p:cNvSpPr>
            <a:spLocks noGrp="1" noRot="1" noChangeAspect="1" noChangeArrowheads="1" noTextEdit="1"/>
          </p:cNvSpPr>
          <p:nvPr>
            <p:ph type="sldImg"/>
          </p:nvPr>
        </p:nvSpPr>
        <p:spPr>
          <a:xfrm>
            <a:off x="1146175" y="687388"/>
            <a:ext cx="4567238" cy="3425825"/>
          </a:xfrm>
          <a:ln w="12700" cap="flat"/>
        </p:spPr>
      </p:sp>
      <p:sp>
        <p:nvSpPr>
          <p:cNvPr id="538630"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650" name="Rectangle 1026"/>
          <p:cNvSpPr>
            <a:spLocks noGrp="1" noChangeArrowheads="1"/>
          </p:cNvSpPr>
          <p:nvPr>
            <p:ph type="hdr" sz="quarter"/>
          </p:nvPr>
        </p:nvSpPr>
        <p:spPr>
          <a:noFill/>
        </p:spPr>
        <p:txBody>
          <a:bodyPr/>
          <a:lstStyle/>
          <a:p>
            <a:r>
              <a:rPr lang="en-US"/>
              <a:t>MK 311: Consumer Behaviour</a:t>
            </a:r>
            <a:endParaRPr lang="th-TH"/>
          </a:p>
        </p:txBody>
      </p:sp>
      <p:sp>
        <p:nvSpPr>
          <p:cNvPr id="53965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39652" name="Rectangle 1031"/>
          <p:cNvSpPr>
            <a:spLocks noGrp="1" noChangeArrowheads="1"/>
          </p:cNvSpPr>
          <p:nvPr>
            <p:ph type="sldNum" sz="quarter" idx="5"/>
          </p:nvPr>
        </p:nvSpPr>
        <p:spPr>
          <a:noFill/>
        </p:spPr>
        <p:txBody>
          <a:bodyPr/>
          <a:lstStyle/>
          <a:p>
            <a:fld id="{92FA1071-3715-443D-8555-98079F9EF948}" type="slidenum">
              <a:rPr lang="en-US"/>
              <a:pPr/>
              <a:t>145</a:t>
            </a:fld>
            <a:endParaRPr lang="th-TH"/>
          </a:p>
        </p:txBody>
      </p:sp>
      <p:sp>
        <p:nvSpPr>
          <p:cNvPr id="539653"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285699"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4" name="Rectangle 1026"/>
          <p:cNvSpPr>
            <a:spLocks noGrp="1" noChangeArrowheads="1"/>
          </p:cNvSpPr>
          <p:nvPr>
            <p:ph type="hdr" sz="quarter"/>
          </p:nvPr>
        </p:nvSpPr>
        <p:spPr>
          <a:noFill/>
        </p:spPr>
        <p:txBody>
          <a:bodyPr/>
          <a:lstStyle/>
          <a:p>
            <a:r>
              <a:rPr lang="en-US"/>
              <a:t>MK 311: Consumer Behaviour</a:t>
            </a:r>
            <a:endParaRPr lang="th-TH"/>
          </a:p>
        </p:txBody>
      </p:sp>
      <p:sp>
        <p:nvSpPr>
          <p:cNvPr id="54067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40676" name="Rectangle 1031"/>
          <p:cNvSpPr>
            <a:spLocks noGrp="1" noChangeArrowheads="1"/>
          </p:cNvSpPr>
          <p:nvPr>
            <p:ph type="sldNum" sz="quarter" idx="5"/>
          </p:nvPr>
        </p:nvSpPr>
        <p:spPr>
          <a:noFill/>
        </p:spPr>
        <p:txBody>
          <a:bodyPr/>
          <a:lstStyle/>
          <a:p>
            <a:fld id="{B79737B8-09CA-4D38-8649-A026088C57E9}" type="slidenum">
              <a:rPr lang="en-US"/>
              <a:pPr/>
              <a:t>164</a:t>
            </a:fld>
            <a:endParaRPr lang="th-TH"/>
          </a:p>
        </p:txBody>
      </p:sp>
      <p:sp>
        <p:nvSpPr>
          <p:cNvPr id="540677"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310275"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1026"/>
          <p:cNvSpPr>
            <a:spLocks noGrp="1" noChangeArrowheads="1"/>
          </p:cNvSpPr>
          <p:nvPr>
            <p:ph type="hdr" sz="quarter"/>
          </p:nvPr>
        </p:nvSpPr>
        <p:spPr>
          <a:noFill/>
        </p:spPr>
        <p:txBody>
          <a:bodyPr/>
          <a:lstStyle/>
          <a:p>
            <a:r>
              <a:rPr lang="en-US"/>
              <a:t>MK 311: Consumer Behaviour</a:t>
            </a:r>
            <a:endParaRPr lang="th-TH"/>
          </a:p>
        </p:txBody>
      </p:sp>
      <p:sp>
        <p:nvSpPr>
          <p:cNvPr id="54169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41700" name="Rectangle 1031"/>
          <p:cNvSpPr>
            <a:spLocks noGrp="1" noChangeArrowheads="1"/>
          </p:cNvSpPr>
          <p:nvPr>
            <p:ph type="sldNum" sz="quarter" idx="5"/>
          </p:nvPr>
        </p:nvSpPr>
        <p:spPr>
          <a:noFill/>
        </p:spPr>
        <p:txBody>
          <a:bodyPr/>
          <a:lstStyle/>
          <a:p>
            <a:fld id="{420B3FC5-3F1D-47E1-8355-0DDC92DDA9AA}" type="slidenum">
              <a:rPr lang="en-US"/>
              <a:pPr/>
              <a:t>167</a:t>
            </a:fld>
            <a:endParaRPr lang="th-TH"/>
          </a:p>
        </p:txBody>
      </p:sp>
      <p:sp>
        <p:nvSpPr>
          <p:cNvPr id="541701"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313347"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Rectangle 1026"/>
          <p:cNvSpPr>
            <a:spLocks noGrp="1" noChangeArrowheads="1"/>
          </p:cNvSpPr>
          <p:nvPr>
            <p:ph type="hdr" sz="quarter"/>
          </p:nvPr>
        </p:nvSpPr>
        <p:spPr>
          <a:noFill/>
        </p:spPr>
        <p:txBody>
          <a:bodyPr/>
          <a:lstStyle/>
          <a:p>
            <a:r>
              <a:rPr lang="en-US"/>
              <a:t>MK 311: Consumer Behaviour</a:t>
            </a:r>
            <a:endParaRPr lang="th-TH"/>
          </a:p>
        </p:txBody>
      </p:sp>
      <p:sp>
        <p:nvSpPr>
          <p:cNvPr id="54272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42724" name="Rectangle 1031"/>
          <p:cNvSpPr>
            <a:spLocks noGrp="1" noChangeArrowheads="1"/>
          </p:cNvSpPr>
          <p:nvPr>
            <p:ph type="sldNum" sz="quarter" idx="5"/>
          </p:nvPr>
        </p:nvSpPr>
        <p:spPr>
          <a:noFill/>
        </p:spPr>
        <p:txBody>
          <a:bodyPr/>
          <a:lstStyle/>
          <a:p>
            <a:fld id="{20D1C3A0-20FC-4651-9C36-1164B51CF3AB}" type="slidenum">
              <a:rPr lang="en-US"/>
              <a:pPr/>
              <a:t>169</a:t>
            </a:fld>
            <a:endParaRPr lang="th-TH"/>
          </a:p>
        </p:txBody>
      </p:sp>
      <p:sp>
        <p:nvSpPr>
          <p:cNvPr id="542725"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316419"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1026"/>
          <p:cNvSpPr>
            <a:spLocks noGrp="1" noChangeArrowheads="1"/>
          </p:cNvSpPr>
          <p:nvPr>
            <p:ph type="hdr" sz="quarter"/>
          </p:nvPr>
        </p:nvSpPr>
        <p:spPr>
          <a:noFill/>
        </p:spPr>
        <p:txBody>
          <a:bodyPr/>
          <a:lstStyle/>
          <a:p>
            <a:r>
              <a:rPr lang="en-US"/>
              <a:t>MK 311: Consumer Behaviour</a:t>
            </a:r>
            <a:endParaRPr lang="th-TH"/>
          </a:p>
        </p:txBody>
      </p:sp>
      <p:sp>
        <p:nvSpPr>
          <p:cNvPr id="54374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43748" name="Rectangle 1031"/>
          <p:cNvSpPr>
            <a:spLocks noGrp="1" noChangeArrowheads="1"/>
          </p:cNvSpPr>
          <p:nvPr>
            <p:ph type="sldNum" sz="quarter" idx="5"/>
          </p:nvPr>
        </p:nvSpPr>
        <p:spPr>
          <a:noFill/>
        </p:spPr>
        <p:txBody>
          <a:bodyPr/>
          <a:lstStyle/>
          <a:p>
            <a:fld id="{1D427378-EBAF-4944-8709-35A128A8158A}" type="slidenum">
              <a:rPr lang="en-US"/>
              <a:pPr/>
              <a:t>171</a:t>
            </a:fld>
            <a:endParaRPr lang="th-TH"/>
          </a:p>
        </p:txBody>
      </p:sp>
      <p:sp>
        <p:nvSpPr>
          <p:cNvPr id="543749" name="Rectangle 2"/>
          <p:cNvSpPr>
            <a:spLocks noGrp="1" noRot="1" noChangeAspect="1" noChangeArrowheads="1" noTextEdit="1"/>
          </p:cNvSpPr>
          <p:nvPr>
            <p:ph type="sldImg"/>
          </p:nvPr>
        </p:nvSpPr>
        <p:spPr>
          <a:xfrm>
            <a:off x="1150938" y="692150"/>
            <a:ext cx="4556125" cy="3416300"/>
          </a:xfrm>
          <a:ln w="12700" cap="flat">
            <a:solidFill>
              <a:schemeClr val="tx1"/>
            </a:solidFill>
          </a:ln>
        </p:spPr>
      </p:sp>
      <p:sp>
        <p:nvSpPr>
          <p:cNvPr id="319491"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Rectangle 1026"/>
          <p:cNvSpPr>
            <a:spLocks noGrp="1" noChangeArrowheads="1"/>
          </p:cNvSpPr>
          <p:nvPr>
            <p:ph type="hdr" sz="quarter"/>
          </p:nvPr>
        </p:nvSpPr>
        <p:spPr>
          <a:noFill/>
        </p:spPr>
        <p:txBody>
          <a:bodyPr/>
          <a:lstStyle/>
          <a:p>
            <a:r>
              <a:rPr lang="en-US"/>
              <a:t>MK 311: Consumer Behaviour</a:t>
            </a:r>
            <a:endParaRPr lang="th-TH"/>
          </a:p>
        </p:txBody>
      </p:sp>
      <p:sp>
        <p:nvSpPr>
          <p:cNvPr id="54477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44772" name="Rectangle 1031"/>
          <p:cNvSpPr>
            <a:spLocks noGrp="1" noChangeArrowheads="1"/>
          </p:cNvSpPr>
          <p:nvPr>
            <p:ph type="sldNum" sz="quarter" idx="5"/>
          </p:nvPr>
        </p:nvSpPr>
        <p:spPr>
          <a:noFill/>
        </p:spPr>
        <p:txBody>
          <a:bodyPr/>
          <a:lstStyle/>
          <a:p>
            <a:fld id="{34273CDA-F7C5-4088-8A00-2E4A8441E216}" type="slidenum">
              <a:rPr lang="en-US"/>
              <a:pPr/>
              <a:t>172</a:t>
            </a:fld>
            <a:endParaRPr lang="th-TH"/>
          </a:p>
        </p:txBody>
      </p:sp>
      <p:sp>
        <p:nvSpPr>
          <p:cNvPr id="544773" name="Rectangle 2"/>
          <p:cNvSpPr>
            <a:spLocks noGrp="1" noRot="1" noChangeAspect="1" noChangeArrowheads="1" noTextEdit="1"/>
          </p:cNvSpPr>
          <p:nvPr>
            <p:ph type="sldImg"/>
          </p:nvPr>
        </p:nvSpPr>
        <p:spPr>
          <a:xfrm>
            <a:off x="1150938" y="692150"/>
            <a:ext cx="4556125" cy="3416300"/>
          </a:xfrm>
          <a:ln w="12700" cap="flat">
            <a:solidFill>
              <a:schemeClr val="tx1"/>
            </a:solidFill>
          </a:ln>
        </p:spPr>
      </p:sp>
      <p:sp>
        <p:nvSpPr>
          <p:cNvPr id="321539"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4" name="Rectangle 1026"/>
          <p:cNvSpPr>
            <a:spLocks noGrp="1" noChangeArrowheads="1"/>
          </p:cNvSpPr>
          <p:nvPr>
            <p:ph type="hdr" sz="quarter"/>
          </p:nvPr>
        </p:nvSpPr>
        <p:spPr>
          <a:noFill/>
        </p:spPr>
        <p:txBody>
          <a:bodyPr/>
          <a:lstStyle/>
          <a:p>
            <a:r>
              <a:rPr lang="en-US"/>
              <a:t>MK 311: Consumer Behaviour</a:t>
            </a:r>
            <a:endParaRPr lang="th-TH"/>
          </a:p>
        </p:txBody>
      </p:sp>
      <p:sp>
        <p:nvSpPr>
          <p:cNvPr id="54579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45796" name="Rectangle 1031"/>
          <p:cNvSpPr>
            <a:spLocks noGrp="1" noChangeArrowheads="1"/>
          </p:cNvSpPr>
          <p:nvPr>
            <p:ph type="sldNum" sz="quarter" idx="5"/>
          </p:nvPr>
        </p:nvSpPr>
        <p:spPr>
          <a:noFill/>
        </p:spPr>
        <p:txBody>
          <a:bodyPr/>
          <a:lstStyle/>
          <a:p>
            <a:fld id="{EB7B1430-B687-42AB-94CF-68CB587EF48E}" type="slidenum">
              <a:rPr lang="en-US"/>
              <a:pPr/>
              <a:t>175</a:t>
            </a:fld>
            <a:endParaRPr lang="th-TH"/>
          </a:p>
        </p:txBody>
      </p:sp>
      <p:sp>
        <p:nvSpPr>
          <p:cNvPr id="545797"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1026"/>
          <p:cNvSpPr>
            <a:spLocks noGrp="1" noChangeArrowheads="1"/>
          </p:cNvSpPr>
          <p:nvPr>
            <p:ph type="hdr" sz="quarter"/>
          </p:nvPr>
        </p:nvSpPr>
        <p:spPr>
          <a:noFill/>
        </p:spPr>
        <p:txBody>
          <a:bodyPr/>
          <a:lstStyle/>
          <a:p>
            <a:r>
              <a:rPr lang="en-US"/>
              <a:t>MK 311: Consumer Behaviour</a:t>
            </a:r>
            <a:endParaRPr lang="th-TH"/>
          </a:p>
        </p:txBody>
      </p:sp>
      <p:sp>
        <p:nvSpPr>
          <p:cNvPr id="54681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46820" name="Rectangle 1031"/>
          <p:cNvSpPr>
            <a:spLocks noGrp="1" noChangeArrowheads="1"/>
          </p:cNvSpPr>
          <p:nvPr>
            <p:ph type="sldNum" sz="quarter" idx="5"/>
          </p:nvPr>
        </p:nvSpPr>
        <p:spPr>
          <a:noFill/>
        </p:spPr>
        <p:txBody>
          <a:bodyPr/>
          <a:lstStyle/>
          <a:p>
            <a:fld id="{FDE536F4-DA78-4E0F-9C4C-93F9AB7AEE1F}" type="slidenum">
              <a:rPr lang="en-US"/>
              <a:pPr/>
              <a:t>181</a:t>
            </a:fld>
            <a:endParaRPr lang="th-TH"/>
          </a:p>
        </p:txBody>
      </p:sp>
      <p:sp>
        <p:nvSpPr>
          <p:cNvPr id="546821" name="Rectangle 2"/>
          <p:cNvSpPr>
            <a:spLocks noGrp="1" noRot="1" noChangeAspect="1" noChangeArrowheads="1" noTextEdit="1"/>
          </p:cNvSpPr>
          <p:nvPr>
            <p:ph type="sldImg"/>
          </p:nvPr>
        </p:nvSpPr>
        <p:spPr>
          <a:ln/>
        </p:spPr>
      </p:sp>
      <p:sp>
        <p:nvSpPr>
          <p:cNvPr id="546822"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2" name="Rectangle 1026"/>
          <p:cNvSpPr>
            <a:spLocks noGrp="1" noChangeArrowheads="1"/>
          </p:cNvSpPr>
          <p:nvPr>
            <p:ph type="hdr" sz="quarter"/>
          </p:nvPr>
        </p:nvSpPr>
        <p:spPr>
          <a:noFill/>
        </p:spPr>
        <p:txBody>
          <a:bodyPr/>
          <a:lstStyle/>
          <a:p>
            <a:r>
              <a:rPr lang="en-US"/>
              <a:t>MK 311: Consumer Behaviour</a:t>
            </a:r>
            <a:endParaRPr lang="th-TH"/>
          </a:p>
        </p:txBody>
      </p:sp>
      <p:sp>
        <p:nvSpPr>
          <p:cNvPr id="54784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47844" name="Rectangle 1031"/>
          <p:cNvSpPr>
            <a:spLocks noGrp="1" noChangeArrowheads="1"/>
          </p:cNvSpPr>
          <p:nvPr>
            <p:ph type="sldNum" sz="quarter" idx="5"/>
          </p:nvPr>
        </p:nvSpPr>
        <p:spPr>
          <a:noFill/>
        </p:spPr>
        <p:txBody>
          <a:bodyPr/>
          <a:lstStyle/>
          <a:p>
            <a:fld id="{AE050AB4-24BA-49E0-90B5-1155248F704B}" type="slidenum">
              <a:rPr lang="en-US"/>
              <a:pPr/>
              <a:t>191</a:t>
            </a:fld>
            <a:endParaRPr lang="th-TH"/>
          </a:p>
        </p:txBody>
      </p:sp>
      <p:sp>
        <p:nvSpPr>
          <p:cNvPr id="547845" name="Rectangle 2"/>
          <p:cNvSpPr>
            <a:spLocks noGrp="1" noRot="1" noChangeAspect="1" noChangeArrowheads="1" noTextEdit="1"/>
          </p:cNvSpPr>
          <p:nvPr>
            <p:ph type="sldImg"/>
          </p:nvPr>
        </p:nvSpPr>
        <p:spPr>
          <a:ln/>
        </p:spPr>
      </p:sp>
      <p:sp>
        <p:nvSpPr>
          <p:cNvPr id="547846"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4" name="Rectangle 1026"/>
          <p:cNvSpPr>
            <a:spLocks noGrp="1" noChangeArrowheads="1"/>
          </p:cNvSpPr>
          <p:nvPr>
            <p:ph type="hdr" sz="quarter"/>
          </p:nvPr>
        </p:nvSpPr>
        <p:spPr>
          <a:noFill/>
        </p:spPr>
        <p:txBody>
          <a:bodyPr/>
          <a:lstStyle/>
          <a:p>
            <a:r>
              <a:rPr lang="en-US"/>
              <a:t>MK 311: Consumer Behaviour</a:t>
            </a:r>
            <a:endParaRPr lang="th-TH"/>
          </a:p>
        </p:txBody>
      </p:sp>
      <p:sp>
        <p:nvSpPr>
          <p:cNvPr id="55091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0916" name="Rectangle 1031"/>
          <p:cNvSpPr>
            <a:spLocks noGrp="1" noChangeArrowheads="1"/>
          </p:cNvSpPr>
          <p:nvPr>
            <p:ph type="sldNum" sz="quarter" idx="5"/>
          </p:nvPr>
        </p:nvSpPr>
        <p:spPr>
          <a:noFill/>
        </p:spPr>
        <p:txBody>
          <a:bodyPr/>
          <a:lstStyle/>
          <a:p>
            <a:fld id="{F5A4DE2C-9DED-4D77-A12C-25EA19F49403}" type="slidenum">
              <a:rPr lang="en-US"/>
              <a:pPr/>
              <a:t>192</a:t>
            </a:fld>
            <a:endParaRPr lang="th-TH"/>
          </a:p>
        </p:txBody>
      </p:sp>
      <p:sp>
        <p:nvSpPr>
          <p:cNvPr id="550917" name="Rectangle 2"/>
          <p:cNvSpPr>
            <a:spLocks noGrp="1" noRot="1" noChangeAspect="1" noChangeArrowheads="1" noTextEdit="1"/>
          </p:cNvSpPr>
          <p:nvPr>
            <p:ph type="sldImg"/>
          </p:nvPr>
        </p:nvSpPr>
        <p:spPr>
          <a:ln/>
        </p:spPr>
      </p:sp>
      <p:sp>
        <p:nvSpPr>
          <p:cNvPr id="550918"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1026"/>
          <p:cNvSpPr>
            <a:spLocks noGrp="1" noChangeArrowheads="1"/>
          </p:cNvSpPr>
          <p:nvPr>
            <p:ph type="hdr" sz="quarter"/>
          </p:nvPr>
        </p:nvSpPr>
        <p:spPr>
          <a:noFill/>
        </p:spPr>
        <p:txBody>
          <a:bodyPr/>
          <a:lstStyle/>
          <a:p>
            <a:r>
              <a:rPr lang="en-US"/>
              <a:t>MK 311: Consumer Behaviour</a:t>
            </a:r>
            <a:endParaRPr lang="th-TH"/>
          </a:p>
        </p:txBody>
      </p:sp>
      <p:sp>
        <p:nvSpPr>
          <p:cNvPr id="55193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1940" name="Rectangle 1031"/>
          <p:cNvSpPr>
            <a:spLocks noGrp="1" noChangeArrowheads="1"/>
          </p:cNvSpPr>
          <p:nvPr>
            <p:ph type="sldNum" sz="quarter" idx="5"/>
          </p:nvPr>
        </p:nvSpPr>
        <p:spPr>
          <a:noFill/>
        </p:spPr>
        <p:txBody>
          <a:bodyPr/>
          <a:lstStyle/>
          <a:p>
            <a:fld id="{EB91A68D-87F1-4509-BB7F-1F19ED8E2C8C}" type="slidenum">
              <a:rPr lang="en-US"/>
              <a:pPr/>
              <a:t>194</a:t>
            </a:fld>
            <a:endParaRPr lang="th-TH"/>
          </a:p>
        </p:txBody>
      </p:sp>
      <p:sp>
        <p:nvSpPr>
          <p:cNvPr id="551941" name="Rectangle 2"/>
          <p:cNvSpPr>
            <a:spLocks noGrp="1" noRot="1" noChangeAspect="1" noChangeArrowheads="1" noTextEdit="1"/>
          </p:cNvSpPr>
          <p:nvPr>
            <p:ph type="sldImg"/>
          </p:nvPr>
        </p:nvSpPr>
        <p:spPr>
          <a:ln w="12700" cap="flat">
            <a:solidFill>
              <a:schemeClr val="tx1"/>
            </a:solidFill>
          </a:ln>
        </p:spPr>
      </p:sp>
      <p:sp>
        <p:nvSpPr>
          <p:cNvPr id="551942" name="Rectangle 3"/>
          <p:cNvSpPr>
            <a:spLocks noGrp="1" noChangeArrowheads="1"/>
          </p:cNvSpPr>
          <p:nvPr>
            <p:ph type="body" idx="1"/>
          </p:nvPr>
        </p:nvSpPr>
        <p:spPr>
          <a:noFill/>
          <a:ln/>
        </p:spPr>
        <p:txBody>
          <a:bodyPr lIns="90488" tIns="44450" rIns="90488" bIns="44450"/>
          <a:lstStyle/>
          <a:p>
            <a:pPr eaLnBrk="1" hangingPunct="1"/>
            <a:endParaRPr lang="en-GB" sz="1800"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1026"/>
          <p:cNvSpPr>
            <a:spLocks noGrp="1" noChangeArrowheads="1"/>
          </p:cNvSpPr>
          <p:nvPr>
            <p:ph type="hdr" sz="quarter"/>
          </p:nvPr>
        </p:nvSpPr>
        <p:spPr>
          <a:noFill/>
        </p:spPr>
        <p:txBody>
          <a:bodyPr/>
          <a:lstStyle/>
          <a:p>
            <a:r>
              <a:rPr lang="en-US"/>
              <a:t>MK 311: Consumer Behaviour</a:t>
            </a:r>
            <a:endParaRPr lang="th-TH"/>
          </a:p>
        </p:txBody>
      </p:sp>
      <p:sp>
        <p:nvSpPr>
          <p:cNvPr id="55296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2964" name="Rectangle 1031"/>
          <p:cNvSpPr>
            <a:spLocks noGrp="1" noChangeArrowheads="1"/>
          </p:cNvSpPr>
          <p:nvPr>
            <p:ph type="sldNum" sz="quarter" idx="5"/>
          </p:nvPr>
        </p:nvSpPr>
        <p:spPr>
          <a:noFill/>
        </p:spPr>
        <p:txBody>
          <a:bodyPr/>
          <a:lstStyle/>
          <a:p>
            <a:fld id="{3F438346-4667-41DD-995E-C8872ABFBAC5}" type="slidenum">
              <a:rPr lang="en-US"/>
              <a:pPr/>
              <a:t>209</a:t>
            </a:fld>
            <a:endParaRPr lang="th-TH"/>
          </a:p>
        </p:txBody>
      </p:sp>
      <p:sp>
        <p:nvSpPr>
          <p:cNvPr id="552965" name="Rectangle 2"/>
          <p:cNvSpPr>
            <a:spLocks noGrp="1" noRot="1" noChangeAspect="1" noChangeArrowheads="1" noTextEdit="1"/>
          </p:cNvSpPr>
          <p:nvPr>
            <p:ph type="sldImg"/>
          </p:nvPr>
        </p:nvSpPr>
        <p:spPr>
          <a:ln/>
        </p:spPr>
      </p:sp>
      <p:sp>
        <p:nvSpPr>
          <p:cNvPr id="552966" name="Rectangle 3"/>
          <p:cNvSpPr>
            <a:spLocks noGrp="1" noChangeArrowheads="1"/>
          </p:cNvSpPr>
          <p:nvPr>
            <p:ph type="body" idx="1"/>
          </p:nvPr>
        </p:nvSpPr>
        <p:spPr>
          <a:noFill/>
          <a:ln/>
        </p:spPr>
        <p:txBody>
          <a:bodyPr/>
          <a:lstStyle/>
          <a:p>
            <a:pPr eaLnBrk="1" hangingPunct="1"/>
            <a:endParaRPr lang="en-US" sz="1800"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986" name="Rectangle 1026"/>
          <p:cNvSpPr>
            <a:spLocks noGrp="1" noChangeArrowheads="1"/>
          </p:cNvSpPr>
          <p:nvPr>
            <p:ph type="hdr" sz="quarter"/>
          </p:nvPr>
        </p:nvSpPr>
        <p:spPr>
          <a:noFill/>
        </p:spPr>
        <p:txBody>
          <a:bodyPr/>
          <a:lstStyle/>
          <a:p>
            <a:r>
              <a:rPr lang="en-US"/>
              <a:t>MK 311: Consumer Behaviour</a:t>
            </a:r>
            <a:endParaRPr lang="th-TH"/>
          </a:p>
        </p:txBody>
      </p:sp>
      <p:sp>
        <p:nvSpPr>
          <p:cNvPr id="55398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3988" name="Rectangle 1031"/>
          <p:cNvSpPr>
            <a:spLocks noGrp="1" noChangeArrowheads="1"/>
          </p:cNvSpPr>
          <p:nvPr>
            <p:ph type="sldNum" sz="quarter" idx="5"/>
          </p:nvPr>
        </p:nvSpPr>
        <p:spPr>
          <a:noFill/>
        </p:spPr>
        <p:txBody>
          <a:bodyPr/>
          <a:lstStyle/>
          <a:p>
            <a:fld id="{6368C9F3-4F91-49E6-AC97-191D0CEC52B8}" type="slidenum">
              <a:rPr lang="en-US"/>
              <a:pPr/>
              <a:t>214</a:t>
            </a:fld>
            <a:endParaRPr lang="th-TH"/>
          </a:p>
        </p:txBody>
      </p:sp>
      <p:sp>
        <p:nvSpPr>
          <p:cNvPr id="553989" name="Rectangle 2"/>
          <p:cNvSpPr>
            <a:spLocks noGrp="1" noRot="1" noChangeAspect="1" noChangeArrowheads="1" noTextEdit="1"/>
          </p:cNvSpPr>
          <p:nvPr>
            <p:ph type="sldImg"/>
          </p:nvPr>
        </p:nvSpPr>
        <p:spPr>
          <a:ln/>
        </p:spPr>
      </p:sp>
      <p:sp>
        <p:nvSpPr>
          <p:cNvPr id="553990"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10" name="Rectangle 1026"/>
          <p:cNvSpPr>
            <a:spLocks noGrp="1" noChangeArrowheads="1"/>
          </p:cNvSpPr>
          <p:nvPr>
            <p:ph type="hdr" sz="quarter"/>
          </p:nvPr>
        </p:nvSpPr>
        <p:spPr>
          <a:noFill/>
        </p:spPr>
        <p:txBody>
          <a:bodyPr/>
          <a:lstStyle/>
          <a:p>
            <a:r>
              <a:rPr lang="en-US"/>
              <a:t>MK 311: Consumer Behaviour</a:t>
            </a:r>
            <a:endParaRPr lang="th-TH"/>
          </a:p>
        </p:txBody>
      </p:sp>
      <p:sp>
        <p:nvSpPr>
          <p:cNvPr id="55501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5012" name="Rectangle 1031"/>
          <p:cNvSpPr>
            <a:spLocks noGrp="1" noChangeArrowheads="1"/>
          </p:cNvSpPr>
          <p:nvPr>
            <p:ph type="sldNum" sz="quarter" idx="5"/>
          </p:nvPr>
        </p:nvSpPr>
        <p:spPr>
          <a:noFill/>
        </p:spPr>
        <p:txBody>
          <a:bodyPr/>
          <a:lstStyle/>
          <a:p>
            <a:fld id="{A3165451-172A-46BF-ADF6-3AEC36678E04}" type="slidenum">
              <a:rPr lang="en-US"/>
              <a:pPr/>
              <a:t>233</a:t>
            </a:fld>
            <a:endParaRPr lang="th-TH"/>
          </a:p>
        </p:txBody>
      </p:sp>
      <p:sp>
        <p:nvSpPr>
          <p:cNvPr id="555013" name="Rectangle 2"/>
          <p:cNvSpPr>
            <a:spLocks noGrp="1" noRot="1" noChangeAspect="1" noChangeArrowheads="1" noTextEdit="1"/>
          </p:cNvSpPr>
          <p:nvPr>
            <p:ph type="sldImg"/>
          </p:nvPr>
        </p:nvSpPr>
        <p:spPr>
          <a:ln/>
        </p:spPr>
      </p:sp>
      <p:sp>
        <p:nvSpPr>
          <p:cNvPr id="555014"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034" name="Rectangle 1026"/>
          <p:cNvSpPr>
            <a:spLocks noGrp="1" noChangeArrowheads="1"/>
          </p:cNvSpPr>
          <p:nvPr>
            <p:ph type="hdr" sz="quarter"/>
          </p:nvPr>
        </p:nvSpPr>
        <p:spPr>
          <a:noFill/>
        </p:spPr>
        <p:txBody>
          <a:bodyPr/>
          <a:lstStyle/>
          <a:p>
            <a:r>
              <a:rPr lang="en-US"/>
              <a:t>MK 311: Consumer Behaviour</a:t>
            </a:r>
            <a:endParaRPr lang="th-TH"/>
          </a:p>
        </p:txBody>
      </p:sp>
      <p:sp>
        <p:nvSpPr>
          <p:cNvPr id="55603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6036" name="Rectangle 1031"/>
          <p:cNvSpPr>
            <a:spLocks noGrp="1" noChangeArrowheads="1"/>
          </p:cNvSpPr>
          <p:nvPr>
            <p:ph type="sldNum" sz="quarter" idx="5"/>
          </p:nvPr>
        </p:nvSpPr>
        <p:spPr>
          <a:noFill/>
        </p:spPr>
        <p:txBody>
          <a:bodyPr/>
          <a:lstStyle/>
          <a:p>
            <a:fld id="{2F843E99-A2EB-4255-8126-6C5FA83EE946}" type="slidenum">
              <a:rPr lang="en-US"/>
              <a:pPr/>
              <a:t>239</a:t>
            </a:fld>
            <a:endParaRPr lang="th-TH"/>
          </a:p>
        </p:txBody>
      </p:sp>
      <p:sp>
        <p:nvSpPr>
          <p:cNvPr id="556037" name="Rectangle 2"/>
          <p:cNvSpPr>
            <a:spLocks noGrp="1" noRot="1" noChangeAspect="1" noChangeArrowheads="1" noTextEdit="1"/>
          </p:cNvSpPr>
          <p:nvPr>
            <p:ph type="sldImg"/>
          </p:nvPr>
        </p:nvSpPr>
        <p:spPr>
          <a:ln/>
        </p:spPr>
      </p:sp>
      <p:sp>
        <p:nvSpPr>
          <p:cNvPr id="556038" name="Rectangle 3"/>
          <p:cNvSpPr>
            <a:spLocks noGrp="1" noChangeArrowheads="1"/>
          </p:cNvSpPr>
          <p:nvPr>
            <p:ph type="body" idx="1"/>
          </p:nvPr>
        </p:nvSpPr>
        <p:spPr>
          <a:noFill/>
          <a:ln/>
        </p:spPr>
        <p:txBody>
          <a:bodyPr/>
          <a:lstStyle/>
          <a:p>
            <a:pPr eaLnBrk="1" hangingPunct="1"/>
            <a:endParaRPr lang="en-US" sz="1800"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058" name="Rectangle 1026"/>
          <p:cNvSpPr>
            <a:spLocks noGrp="1" noChangeArrowheads="1"/>
          </p:cNvSpPr>
          <p:nvPr>
            <p:ph type="hdr" sz="quarter"/>
          </p:nvPr>
        </p:nvSpPr>
        <p:spPr>
          <a:noFill/>
        </p:spPr>
        <p:txBody>
          <a:bodyPr/>
          <a:lstStyle/>
          <a:p>
            <a:r>
              <a:rPr lang="en-US"/>
              <a:t>MK 311: Consumer Behaviour</a:t>
            </a:r>
            <a:endParaRPr lang="th-TH"/>
          </a:p>
        </p:txBody>
      </p:sp>
      <p:sp>
        <p:nvSpPr>
          <p:cNvPr id="55705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7060" name="Rectangle 1031"/>
          <p:cNvSpPr>
            <a:spLocks noGrp="1" noChangeArrowheads="1"/>
          </p:cNvSpPr>
          <p:nvPr>
            <p:ph type="sldNum" sz="quarter" idx="5"/>
          </p:nvPr>
        </p:nvSpPr>
        <p:spPr>
          <a:noFill/>
        </p:spPr>
        <p:txBody>
          <a:bodyPr/>
          <a:lstStyle/>
          <a:p>
            <a:fld id="{84A2E335-E5CD-4B95-907B-E46F3AA70445}" type="slidenum">
              <a:rPr lang="en-US"/>
              <a:pPr/>
              <a:t>245</a:t>
            </a:fld>
            <a:endParaRPr lang="th-TH"/>
          </a:p>
        </p:txBody>
      </p:sp>
      <p:sp>
        <p:nvSpPr>
          <p:cNvPr id="557061" name="Rectangle 2"/>
          <p:cNvSpPr>
            <a:spLocks noGrp="1" noRot="1" noChangeAspect="1" noChangeArrowheads="1" noTextEdit="1"/>
          </p:cNvSpPr>
          <p:nvPr>
            <p:ph type="sldImg"/>
          </p:nvPr>
        </p:nvSpPr>
        <p:spPr>
          <a:ln w="12700" cap="flat">
            <a:solidFill>
              <a:schemeClr val="tx1"/>
            </a:solidFill>
          </a:ln>
        </p:spPr>
      </p:sp>
      <p:sp>
        <p:nvSpPr>
          <p:cNvPr id="557062" name="Rectangle 3"/>
          <p:cNvSpPr>
            <a:spLocks noGrp="1" noChangeArrowheads="1"/>
          </p:cNvSpPr>
          <p:nvPr>
            <p:ph type="body" idx="1"/>
          </p:nvPr>
        </p:nvSpPr>
        <p:spPr>
          <a:noFill/>
          <a:ln/>
        </p:spPr>
        <p:txBody>
          <a:bodyPr lIns="92075" tIns="46038" rIns="92075" bIns="46038"/>
          <a:lstStyle/>
          <a:p>
            <a:pPr eaLnBrk="1" hangingPunct="1"/>
            <a:endParaRPr lang="en-GB" sz="1800"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1026"/>
          <p:cNvSpPr>
            <a:spLocks noGrp="1" noChangeArrowheads="1"/>
          </p:cNvSpPr>
          <p:nvPr>
            <p:ph type="hdr" sz="quarter"/>
          </p:nvPr>
        </p:nvSpPr>
        <p:spPr>
          <a:noFill/>
        </p:spPr>
        <p:txBody>
          <a:bodyPr/>
          <a:lstStyle/>
          <a:p>
            <a:r>
              <a:rPr lang="en-US"/>
              <a:t>MK 311: Consumer Behaviour</a:t>
            </a:r>
            <a:endParaRPr lang="th-TH"/>
          </a:p>
        </p:txBody>
      </p:sp>
      <p:sp>
        <p:nvSpPr>
          <p:cNvPr id="55808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8084" name="Rectangle 1031"/>
          <p:cNvSpPr>
            <a:spLocks noGrp="1" noChangeArrowheads="1"/>
          </p:cNvSpPr>
          <p:nvPr>
            <p:ph type="sldNum" sz="quarter" idx="5"/>
          </p:nvPr>
        </p:nvSpPr>
        <p:spPr>
          <a:noFill/>
        </p:spPr>
        <p:txBody>
          <a:bodyPr/>
          <a:lstStyle/>
          <a:p>
            <a:fld id="{7ED7B1DC-70A8-4371-943E-0F23D030D920}" type="slidenum">
              <a:rPr lang="en-US"/>
              <a:pPr/>
              <a:t>272</a:t>
            </a:fld>
            <a:endParaRPr lang="th-TH"/>
          </a:p>
        </p:txBody>
      </p:sp>
      <p:sp>
        <p:nvSpPr>
          <p:cNvPr id="558085" name="Rectangle 2"/>
          <p:cNvSpPr>
            <a:spLocks noGrp="1" noRot="1" noChangeAspect="1" noChangeArrowheads="1" noTextEdit="1"/>
          </p:cNvSpPr>
          <p:nvPr>
            <p:ph type="sldImg"/>
          </p:nvPr>
        </p:nvSpPr>
        <p:spPr>
          <a:xfrm>
            <a:off x="1146175" y="687388"/>
            <a:ext cx="4567238" cy="3425825"/>
          </a:xfrm>
          <a:ln w="12700" cap="flat"/>
        </p:spPr>
      </p:sp>
      <p:sp>
        <p:nvSpPr>
          <p:cNvPr id="558086"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1026"/>
          <p:cNvSpPr>
            <a:spLocks noGrp="1" noChangeArrowheads="1"/>
          </p:cNvSpPr>
          <p:nvPr>
            <p:ph type="hdr" sz="quarter"/>
          </p:nvPr>
        </p:nvSpPr>
        <p:spPr>
          <a:noFill/>
        </p:spPr>
        <p:txBody>
          <a:bodyPr/>
          <a:lstStyle/>
          <a:p>
            <a:r>
              <a:rPr lang="en-US"/>
              <a:t>MK 311: Consumer Behaviour</a:t>
            </a:r>
            <a:endParaRPr lang="th-TH"/>
          </a:p>
        </p:txBody>
      </p:sp>
      <p:sp>
        <p:nvSpPr>
          <p:cNvPr id="55910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59108" name="Rectangle 1031"/>
          <p:cNvSpPr>
            <a:spLocks noGrp="1" noChangeArrowheads="1"/>
          </p:cNvSpPr>
          <p:nvPr>
            <p:ph type="sldNum" sz="quarter" idx="5"/>
          </p:nvPr>
        </p:nvSpPr>
        <p:spPr>
          <a:noFill/>
        </p:spPr>
        <p:txBody>
          <a:bodyPr/>
          <a:lstStyle/>
          <a:p>
            <a:fld id="{7539A118-97FA-4411-AC7B-120B50FF153C}" type="slidenum">
              <a:rPr lang="en-US"/>
              <a:pPr/>
              <a:t>273</a:t>
            </a:fld>
            <a:endParaRPr lang="th-TH"/>
          </a:p>
        </p:txBody>
      </p:sp>
      <p:sp>
        <p:nvSpPr>
          <p:cNvPr id="559109"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467971"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Rectangle 1026"/>
          <p:cNvSpPr>
            <a:spLocks noGrp="1" noChangeArrowheads="1"/>
          </p:cNvSpPr>
          <p:nvPr>
            <p:ph type="hdr" sz="quarter"/>
          </p:nvPr>
        </p:nvSpPr>
        <p:spPr>
          <a:noFill/>
        </p:spPr>
        <p:txBody>
          <a:bodyPr/>
          <a:lstStyle/>
          <a:p>
            <a:r>
              <a:rPr lang="en-US"/>
              <a:t>MK 311: Consumer Behaviour</a:t>
            </a:r>
            <a:endParaRPr lang="th-TH"/>
          </a:p>
        </p:txBody>
      </p:sp>
      <p:sp>
        <p:nvSpPr>
          <p:cNvPr id="56013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0132" name="Rectangle 1031"/>
          <p:cNvSpPr>
            <a:spLocks noGrp="1" noChangeArrowheads="1"/>
          </p:cNvSpPr>
          <p:nvPr>
            <p:ph type="sldNum" sz="quarter" idx="5"/>
          </p:nvPr>
        </p:nvSpPr>
        <p:spPr>
          <a:noFill/>
        </p:spPr>
        <p:txBody>
          <a:bodyPr/>
          <a:lstStyle/>
          <a:p>
            <a:fld id="{09084B9D-0505-4C38-BEB5-F6E898C4A3FD}" type="slidenum">
              <a:rPr lang="en-US"/>
              <a:pPr/>
              <a:t>275</a:t>
            </a:fld>
            <a:endParaRPr lang="th-TH"/>
          </a:p>
        </p:txBody>
      </p:sp>
      <p:sp>
        <p:nvSpPr>
          <p:cNvPr id="560133" name="Rectangle 2"/>
          <p:cNvSpPr>
            <a:spLocks noGrp="1" noRot="1" noChangeAspect="1" noChangeArrowheads="1" noTextEdit="1"/>
          </p:cNvSpPr>
          <p:nvPr>
            <p:ph type="sldImg"/>
          </p:nvPr>
        </p:nvSpPr>
        <p:spPr>
          <a:xfrm>
            <a:off x="1146175" y="687388"/>
            <a:ext cx="4567238" cy="3425825"/>
          </a:xfrm>
          <a:ln w="12700" cap="flat"/>
        </p:spPr>
      </p:sp>
      <p:sp>
        <p:nvSpPr>
          <p:cNvPr id="560134"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154" name="Rectangle 1026"/>
          <p:cNvSpPr>
            <a:spLocks noGrp="1" noChangeArrowheads="1"/>
          </p:cNvSpPr>
          <p:nvPr>
            <p:ph type="hdr" sz="quarter"/>
          </p:nvPr>
        </p:nvSpPr>
        <p:spPr>
          <a:noFill/>
        </p:spPr>
        <p:txBody>
          <a:bodyPr/>
          <a:lstStyle/>
          <a:p>
            <a:r>
              <a:rPr lang="en-US"/>
              <a:t>MK 311: Consumer Behaviour</a:t>
            </a:r>
            <a:endParaRPr lang="th-TH"/>
          </a:p>
        </p:txBody>
      </p:sp>
      <p:sp>
        <p:nvSpPr>
          <p:cNvPr id="56115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1156" name="Rectangle 1031"/>
          <p:cNvSpPr>
            <a:spLocks noGrp="1" noChangeArrowheads="1"/>
          </p:cNvSpPr>
          <p:nvPr>
            <p:ph type="sldNum" sz="quarter" idx="5"/>
          </p:nvPr>
        </p:nvSpPr>
        <p:spPr>
          <a:noFill/>
        </p:spPr>
        <p:txBody>
          <a:bodyPr/>
          <a:lstStyle/>
          <a:p>
            <a:fld id="{CD83C238-1CD7-46C7-BE92-DEBEE8F689EE}" type="slidenum">
              <a:rPr lang="en-US"/>
              <a:pPr/>
              <a:t>278</a:t>
            </a:fld>
            <a:endParaRPr lang="th-TH"/>
          </a:p>
        </p:txBody>
      </p:sp>
      <p:sp>
        <p:nvSpPr>
          <p:cNvPr id="561157"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475139"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2178" name="Rectangle 1026"/>
          <p:cNvSpPr>
            <a:spLocks noGrp="1" noChangeArrowheads="1"/>
          </p:cNvSpPr>
          <p:nvPr>
            <p:ph type="hdr" sz="quarter"/>
          </p:nvPr>
        </p:nvSpPr>
        <p:spPr>
          <a:noFill/>
        </p:spPr>
        <p:txBody>
          <a:bodyPr/>
          <a:lstStyle/>
          <a:p>
            <a:r>
              <a:rPr lang="en-US"/>
              <a:t>MK 311: Consumer Behaviour</a:t>
            </a:r>
            <a:endParaRPr lang="th-TH"/>
          </a:p>
        </p:txBody>
      </p:sp>
      <p:sp>
        <p:nvSpPr>
          <p:cNvPr id="56217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2180" name="Rectangle 1031"/>
          <p:cNvSpPr>
            <a:spLocks noGrp="1" noChangeArrowheads="1"/>
          </p:cNvSpPr>
          <p:nvPr>
            <p:ph type="sldNum" sz="quarter" idx="5"/>
          </p:nvPr>
        </p:nvSpPr>
        <p:spPr>
          <a:noFill/>
        </p:spPr>
        <p:txBody>
          <a:bodyPr/>
          <a:lstStyle/>
          <a:p>
            <a:fld id="{5F3366C9-E04D-4B23-B5DF-64119B08265B}" type="slidenum">
              <a:rPr lang="en-US"/>
              <a:pPr/>
              <a:t>280</a:t>
            </a:fld>
            <a:endParaRPr lang="th-TH"/>
          </a:p>
        </p:txBody>
      </p:sp>
      <p:sp>
        <p:nvSpPr>
          <p:cNvPr id="562181"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478211"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Rectangle 1026"/>
          <p:cNvSpPr>
            <a:spLocks noGrp="1" noChangeArrowheads="1"/>
          </p:cNvSpPr>
          <p:nvPr>
            <p:ph type="hdr" sz="quarter"/>
          </p:nvPr>
        </p:nvSpPr>
        <p:spPr>
          <a:noFill/>
        </p:spPr>
        <p:txBody>
          <a:bodyPr/>
          <a:lstStyle/>
          <a:p>
            <a:r>
              <a:rPr lang="en-US"/>
              <a:t>MK 311: Consumer Behaviour</a:t>
            </a:r>
            <a:endParaRPr lang="th-TH"/>
          </a:p>
        </p:txBody>
      </p:sp>
      <p:sp>
        <p:nvSpPr>
          <p:cNvPr id="56320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3204" name="Rectangle 1031"/>
          <p:cNvSpPr>
            <a:spLocks noGrp="1" noChangeArrowheads="1"/>
          </p:cNvSpPr>
          <p:nvPr>
            <p:ph type="sldNum" sz="quarter" idx="5"/>
          </p:nvPr>
        </p:nvSpPr>
        <p:spPr>
          <a:noFill/>
        </p:spPr>
        <p:txBody>
          <a:bodyPr/>
          <a:lstStyle/>
          <a:p>
            <a:fld id="{F89BBB78-D82E-4FEC-AF74-29C1A78E5685}" type="slidenum">
              <a:rPr lang="en-US"/>
              <a:pPr/>
              <a:t>283</a:t>
            </a:fld>
            <a:endParaRPr lang="th-TH"/>
          </a:p>
        </p:txBody>
      </p:sp>
      <p:sp>
        <p:nvSpPr>
          <p:cNvPr id="563205" name="Rectangle 2"/>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482307" name="Rectangle 3"/>
          <p:cNvSpPr>
            <a:spLocks noGrp="1" noChangeArrowheads="1"/>
          </p:cNvSpPr>
          <p:nvPr>
            <p:ph type="body" idx="1"/>
          </p:nvPr>
        </p:nvSpPr>
        <p:spPr>
          <a:ln/>
          <a:effectLst>
            <a:outerShdw dist="89803" dir="2700000" algn="ctr" rotWithShape="0">
              <a:schemeClr val="bg2"/>
            </a:outerShdw>
          </a:effectLst>
        </p:spPr>
        <p:txBody>
          <a:bodyPr lIns="90488" tIns="44450" rIns="90488" bIns="44450"/>
          <a:lstStyle/>
          <a:p>
            <a:pPr eaLnBrk="1" hangingPunct="1">
              <a:defRPr/>
            </a:pPr>
            <a:endParaRPr lang="en-GB" sz="1800"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226" name="Rectangle 1026"/>
          <p:cNvSpPr>
            <a:spLocks noGrp="1" noChangeArrowheads="1"/>
          </p:cNvSpPr>
          <p:nvPr>
            <p:ph type="hdr" sz="quarter"/>
          </p:nvPr>
        </p:nvSpPr>
        <p:spPr>
          <a:noFill/>
        </p:spPr>
        <p:txBody>
          <a:bodyPr/>
          <a:lstStyle/>
          <a:p>
            <a:r>
              <a:rPr lang="en-US"/>
              <a:t>MK 311: Consumer Behaviour</a:t>
            </a:r>
            <a:endParaRPr lang="th-TH"/>
          </a:p>
        </p:txBody>
      </p:sp>
      <p:sp>
        <p:nvSpPr>
          <p:cNvPr id="564227"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4228" name="Rectangle 1031"/>
          <p:cNvSpPr>
            <a:spLocks noGrp="1" noChangeArrowheads="1"/>
          </p:cNvSpPr>
          <p:nvPr>
            <p:ph type="sldNum" sz="quarter" idx="5"/>
          </p:nvPr>
        </p:nvSpPr>
        <p:spPr>
          <a:noFill/>
        </p:spPr>
        <p:txBody>
          <a:bodyPr/>
          <a:lstStyle/>
          <a:p>
            <a:fld id="{3D96CE4A-ECF3-474F-A41A-04A4DA6DAFD5}" type="slidenum">
              <a:rPr lang="en-US"/>
              <a:pPr/>
              <a:t>284</a:t>
            </a:fld>
            <a:endParaRPr lang="th-TH"/>
          </a:p>
        </p:txBody>
      </p:sp>
      <p:sp>
        <p:nvSpPr>
          <p:cNvPr id="564229" name="Rectangle 2"/>
          <p:cNvSpPr>
            <a:spLocks noGrp="1" noRot="1" noChangeAspect="1" noChangeArrowheads="1" noTextEdit="1"/>
          </p:cNvSpPr>
          <p:nvPr>
            <p:ph type="sldImg"/>
          </p:nvPr>
        </p:nvSpPr>
        <p:spPr>
          <a:ln/>
        </p:spPr>
      </p:sp>
      <p:sp>
        <p:nvSpPr>
          <p:cNvPr id="564230"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5250" name="Rectangle 1026"/>
          <p:cNvSpPr>
            <a:spLocks noGrp="1" noChangeArrowheads="1"/>
          </p:cNvSpPr>
          <p:nvPr>
            <p:ph type="hdr" sz="quarter"/>
          </p:nvPr>
        </p:nvSpPr>
        <p:spPr>
          <a:noFill/>
        </p:spPr>
        <p:txBody>
          <a:bodyPr/>
          <a:lstStyle/>
          <a:p>
            <a:r>
              <a:rPr lang="en-US"/>
              <a:t>MK 311: Consumer Behaviour</a:t>
            </a:r>
            <a:endParaRPr lang="th-TH"/>
          </a:p>
        </p:txBody>
      </p:sp>
      <p:sp>
        <p:nvSpPr>
          <p:cNvPr id="565251"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5252" name="Rectangle 1031"/>
          <p:cNvSpPr>
            <a:spLocks noGrp="1" noChangeArrowheads="1"/>
          </p:cNvSpPr>
          <p:nvPr>
            <p:ph type="sldNum" sz="quarter" idx="5"/>
          </p:nvPr>
        </p:nvSpPr>
        <p:spPr>
          <a:noFill/>
        </p:spPr>
        <p:txBody>
          <a:bodyPr/>
          <a:lstStyle/>
          <a:p>
            <a:fld id="{808CC068-4CCD-492E-83E0-20349917942F}" type="slidenum">
              <a:rPr lang="en-US"/>
              <a:pPr/>
              <a:t>286</a:t>
            </a:fld>
            <a:endParaRPr lang="th-TH"/>
          </a:p>
        </p:txBody>
      </p:sp>
      <p:sp>
        <p:nvSpPr>
          <p:cNvPr id="565253" name="Rectangle 2"/>
          <p:cNvSpPr>
            <a:spLocks noGrp="1" noRot="1" noChangeAspect="1" noChangeArrowheads="1" noTextEdit="1"/>
          </p:cNvSpPr>
          <p:nvPr>
            <p:ph type="sldImg"/>
          </p:nvPr>
        </p:nvSpPr>
        <p:spPr>
          <a:xfrm>
            <a:off x="1146175" y="687388"/>
            <a:ext cx="4567238" cy="3425825"/>
          </a:xfrm>
          <a:ln w="12700" cap="flat"/>
        </p:spPr>
      </p:sp>
      <p:sp>
        <p:nvSpPr>
          <p:cNvPr id="565254" name="Rectangle 3"/>
          <p:cNvSpPr>
            <a:spLocks noGrp="1" noChangeArrowheads="1"/>
          </p:cNvSpPr>
          <p:nvPr>
            <p:ph type="body" idx="1"/>
          </p:nvPr>
        </p:nvSpPr>
        <p:spPr>
          <a:xfrm>
            <a:off x="914400" y="6216650"/>
            <a:ext cx="1701800" cy="366713"/>
          </a:xfrm>
          <a:noFill/>
          <a:ln/>
        </p:spPr>
        <p:txBody>
          <a:bodyPr wrap="none" lIns="92075" tIns="46038" rIns="92075" bIns="46038" anchor="ctr">
            <a:spAutoFit/>
          </a:bodyPr>
          <a:lstStyle/>
          <a:p>
            <a:pPr eaLnBrk="1" hangingPunct="1"/>
            <a:endParaRPr lang="en-GB" sz="1800" smtClean="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274" name="Rectangle 1026"/>
          <p:cNvSpPr>
            <a:spLocks noGrp="1" noChangeArrowheads="1"/>
          </p:cNvSpPr>
          <p:nvPr>
            <p:ph type="hdr" sz="quarter"/>
          </p:nvPr>
        </p:nvSpPr>
        <p:spPr>
          <a:noFill/>
        </p:spPr>
        <p:txBody>
          <a:bodyPr/>
          <a:lstStyle/>
          <a:p>
            <a:r>
              <a:rPr lang="en-US"/>
              <a:t>MK 311: Consumer Behaviour</a:t>
            </a:r>
            <a:endParaRPr lang="th-TH"/>
          </a:p>
        </p:txBody>
      </p:sp>
      <p:sp>
        <p:nvSpPr>
          <p:cNvPr id="566275"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6276" name="Rectangle 1031"/>
          <p:cNvSpPr>
            <a:spLocks noGrp="1" noChangeArrowheads="1"/>
          </p:cNvSpPr>
          <p:nvPr>
            <p:ph type="sldNum" sz="quarter" idx="5"/>
          </p:nvPr>
        </p:nvSpPr>
        <p:spPr>
          <a:noFill/>
        </p:spPr>
        <p:txBody>
          <a:bodyPr/>
          <a:lstStyle/>
          <a:p>
            <a:fld id="{83408EFA-C470-4B3E-9698-637EE0030627}" type="slidenum">
              <a:rPr lang="en-US"/>
              <a:pPr/>
              <a:t>297</a:t>
            </a:fld>
            <a:endParaRPr lang="th-TH"/>
          </a:p>
        </p:txBody>
      </p:sp>
      <p:sp>
        <p:nvSpPr>
          <p:cNvPr id="566277" name="Rectangle 2"/>
          <p:cNvSpPr>
            <a:spLocks noGrp="1" noRot="1" noChangeAspect="1" noChangeArrowheads="1" noTextEdit="1"/>
          </p:cNvSpPr>
          <p:nvPr>
            <p:ph type="sldImg"/>
          </p:nvPr>
        </p:nvSpPr>
        <p:spPr>
          <a:ln/>
        </p:spPr>
      </p:sp>
      <p:sp>
        <p:nvSpPr>
          <p:cNvPr id="566278"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7298" name="Rectangle 1026"/>
          <p:cNvSpPr>
            <a:spLocks noGrp="1" noChangeArrowheads="1"/>
          </p:cNvSpPr>
          <p:nvPr>
            <p:ph type="hdr" sz="quarter"/>
          </p:nvPr>
        </p:nvSpPr>
        <p:spPr>
          <a:noFill/>
        </p:spPr>
        <p:txBody>
          <a:bodyPr/>
          <a:lstStyle/>
          <a:p>
            <a:r>
              <a:rPr lang="en-US"/>
              <a:t>MK 311: Consumer Behaviour</a:t>
            </a:r>
            <a:endParaRPr lang="th-TH"/>
          </a:p>
        </p:txBody>
      </p:sp>
      <p:sp>
        <p:nvSpPr>
          <p:cNvPr id="567299"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7300" name="Rectangle 1031"/>
          <p:cNvSpPr>
            <a:spLocks noGrp="1" noChangeArrowheads="1"/>
          </p:cNvSpPr>
          <p:nvPr>
            <p:ph type="sldNum" sz="quarter" idx="5"/>
          </p:nvPr>
        </p:nvSpPr>
        <p:spPr>
          <a:noFill/>
        </p:spPr>
        <p:txBody>
          <a:bodyPr/>
          <a:lstStyle/>
          <a:p>
            <a:fld id="{28EA3583-2651-4C7E-A239-DE4751D6683D}" type="slidenum">
              <a:rPr lang="en-US"/>
              <a:pPr/>
              <a:t>303</a:t>
            </a:fld>
            <a:endParaRPr lang="th-TH"/>
          </a:p>
        </p:txBody>
      </p:sp>
      <p:sp>
        <p:nvSpPr>
          <p:cNvPr id="567301" name="Rectangle 2"/>
          <p:cNvSpPr>
            <a:spLocks noGrp="1" noRot="1" noChangeAspect="1" noChangeArrowheads="1" noTextEdit="1"/>
          </p:cNvSpPr>
          <p:nvPr>
            <p:ph type="sldImg"/>
          </p:nvPr>
        </p:nvSpPr>
        <p:spPr>
          <a:ln/>
        </p:spPr>
      </p:sp>
      <p:sp>
        <p:nvSpPr>
          <p:cNvPr id="567302"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322" name="Rectangle 1026"/>
          <p:cNvSpPr>
            <a:spLocks noGrp="1" noChangeArrowheads="1"/>
          </p:cNvSpPr>
          <p:nvPr>
            <p:ph type="hdr" sz="quarter"/>
          </p:nvPr>
        </p:nvSpPr>
        <p:spPr>
          <a:noFill/>
        </p:spPr>
        <p:txBody>
          <a:bodyPr/>
          <a:lstStyle/>
          <a:p>
            <a:r>
              <a:rPr lang="en-US"/>
              <a:t>MK 311: Consumer Behaviour</a:t>
            </a:r>
            <a:endParaRPr lang="th-TH"/>
          </a:p>
        </p:txBody>
      </p:sp>
      <p:sp>
        <p:nvSpPr>
          <p:cNvPr id="56832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68324" name="Rectangle 1031"/>
          <p:cNvSpPr>
            <a:spLocks noGrp="1" noChangeArrowheads="1"/>
          </p:cNvSpPr>
          <p:nvPr>
            <p:ph type="sldNum" sz="quarter" idx="5"/>
          </p:nvPr>
        </p:nvSpPr>
        <p:spPr>
          <a:noFill/>
        </p:spPr>
        <p:txBody>
          <a:bodyPr/>
          <a:lstStyle/>
          <a:p>
            <a:fld id="{04E85F54-A7DD-40F4-9BDE-B3935ECF5C73}" type="slidenum">
              <a:rPr lang="en-US"/>
              <a:pPr/>
              <a:t>304</a:t>
            </a:fld>
            <a:endParaRPr lang="th-TH"/>
          </a:p>
        </p:txBody>
      </p:sp>
      <p:sp>
        <p:nvSpPr>
          <p:cNvPr id="568325" name="Rectangle 2"/>
          <p:cNvSpPr>
            <a:spLocks noGrp="1" noRot="1" noChangeAspect="1" noChangeArrowheads="1" noTextEdit="1"/>
          </p:cNvSpPr>
          <p:nvPr>
            <p:ph type="sldImg"/>
          </p:nvPr>
        </p:nvSpPr>
        <p:spPr>
          <a:ln/>
        </p:spPr>
      </p:sp>
      <p:sp>
        <p:nvSpPr>
          <p:cNvPr id="568326" name="Rectangle 3"/>
          <p:cNvSpPr>
            <a:spLocks noGrp="1" noChangeArrowheads="1"/>
          </p:cNvSpPr>
          <p:nvPr>
            <p:ph type="body" idx="1"/>
          </p:nvPr>
        </p:nvSpPr>
        <p:spPr>
          <a:noFill/>
          <a:ln/>
        </p:spPr>
        <p:txBody>
          <a:bodyPr/>
          <a:lstStyle/>
          <a:p>
            <a:pPr eaLnBrk="1" hangingPunct="1"/>
            <a:endParaRPr lang="en-GB" sz="1800" smtClean="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Rectangle 1026"/>
          <p:cNvSpPr>
            <a:spLocks noGrp="1" noChangeArrowheads="1"/>
          </p:cNvSpPr>
          <p:nvPr>
            <p:ph type="hdr" sz="quarter"/>
          </p:nvPr>
        </p:nvSpPr>
        <p:spPr>
          <a:noFill/>
        </p:spPr>
        <p:txBody>
          <a:bodyPr/>
          <a:lstStyle/>
          <a:p>
            <a:r>
              <a:rPr lang="en-US"/>
              <a:t>MK 311: Consumer Behaviour</a:t>
            </a:r>
            <a:endParaRPr lang="th-TH"/>
          </a:p>
        </p:txBody>
      </p:sp>
      <p:sp>
        <p:nvSpPr>
          <p:cNvPr id="573443" name="Rectangle 1030"/>
          <p:cNvSpPr>
            <a:spLocks noGrp="1" noChangeArrowheads="1"/>
          </p:cNvSpPr>
          <p:nvPr>
            <p:ph type="ftr" sz="quarter" idx="4"/>
          </p:nvPr>
        </p:nvSpPr>
        <p:spPr>
          <a:noFill/>
        </p:spPr>
        <p:txBody>
          <a:bodyPr/>
          <a:lstStyle/>
          <a:p>
            <a:r>
              <a:rPr lang="en-US"/>
              <a:t>Assoc. Prof. Dr. Kritsadarat Wattanasuwan</a:t>
            </a:r>
            <a:endParaRPr lang="th-TH"/>
          </a:p>
        </p:txBody>
      </p:sp>
      <p:sp>
        <p:nvSpPr>
          <p:cNvPr id="573444" name="Rectangle 1031"/>
          <p:cNvSpPr>
            <a:spLocks noGrp="1" noChangeArrowheads="1"/>
          </p:cNvSpPr>
          <p:nvPr>
            <p:ph type="sldNum" sz="quarter" idx="5"/>
          </p:nvPr>
        </p:nvSpPr>
        <p:spPr>
          <a:noFill/>
        </p:spPr>
        <p:txBody>
          <a:bodyPr/>
          <a:lstStyle/>
          <a:p>
            <a:fld id="{1D48F66D-56B0-4688-903E-E24375953676}" type="slidenum">
              <a:rPr lang="en-US"/>
              <a:pPr/>
              <a:t>313</a:t>
            </a:fld>
            <a:endParaRPr lang="th-TH"/>
          </a:p>
        </p:txBody>
      </p:sp>
      <p:sp>
        <p:nvSpPr>
          <p:cNvPr id="573445" name="Rectangle 2"/>
          <p:cNvSpPr>
            <a:spLocks noGrp="1" noRot="1" noChangeAspect="1" noChangeArrowheads="1" noTextEdit="1"/>
          </p:cNvSpPr>
          <p:nvPr>
            <p:ph type="sldImg"/>
          </p:nvPr>
        </p:nvSpPr>
        <p:spPr>
          <a:ln/>
        </p:spPr>
      </p:sp>
      <p:sp>
        <p:nvSpPr>
          <p:cNvPr id="573446" name="Rectangle 3"/>
          <p:cNvSpPr>
            <a:spLocks noGrp="1" noChangeArrowheads="1"/>
          </p:cNvSpPr>
          <p:nvPr>
            <p:ph type="body" idx="1"/>
          </p:nvPr>
        </p:nvSpPr>
        <p:spPr>
          <a:noFill/>
          <a:ln/>
        </p:spPr>
        <p:txBody>
          <a:bodyPr/>
          <a:lstStyle/>
          <a:p>
            <a:pPr eaLnBrk="1" hangingPunct="1"/>
            <a:endParaRPr lang="en-US" sz="18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pPr>
                  <a:defRPr/>
                </a:pPr>
                <a:endParaRPr lang="en-US"/>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defRPr/>
                </a:pPr>
                <a:endParaRPr lang="en-US"/>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defRPr/>
                </a:pPr>
                <a:endParaRPr lang="en-US"/>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defRPr/>
              </a:pPr>
              <a:endParaRPr lang="en-US"/>
            </a:p>
          </p:txBody>
        </p:sp>
        <p:sp>
          <p:nvSpPr>
            <p:cNvPr id="8"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pPr>
                <a:defRPr/>
              </a:pPr>
              <a:endParaRPr lang="en-US"/>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en-US"/>
            </a:p>
          </p:txBody>
        </p:sp>
      </p:grpSp>
      <p:sp>
        <p:nvSpPr>
          <p:cNvPr id="24588" name="Rectangle 12"/>
          <p:cNvSpPr>
            <a:spLocks noGrp="1" noChangeArrowheads="1"/>
          </p:cNvSpPr>
          <p:nvPr>
            <p:ph type="ctrTitle"/>
          </p:nvPr>
        </p:nvSpPr>
        <p:spPr>
          <a:xfrm>
            <a:off x="990600" y="1828800"/>
            <a:ext cx="7772400" cy="1143000"/>
          </a:xfrm>
        </p:spPr>
        <p:txBody>
          <a:bodyPr/>
          <a:lstStyle>
            <a:lvl1pPr>
              <a:defRPr/>
            </a:lvl1pPr>
          </a:lstStyle>
          <a:p>
            <a:r>
              <a:rPr lang="en-US"/>
              <a:t>Click to edit Master title style</a:t>
            </a:r>
          </a:p>
        </p:txBody>
      </p:sp>
      <p:sp>
        <p:nvSpPr>
          <p:cNvPr id="2458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a:defRPr smtClean="0">
                <a:solidFill>
                  <a:schemeClr val="bg2"/>
                </a:solidFill>
              </a:defRPr>
            </a:lvl1pPr>
          </a:lstStyle>
          <a:p>
            <a:pPr>
              <a:defRPr/>
            </a:pPr>
            <a:r>
              <a:rPr lang="en-GB"/>
              <a:t>MK 311</a:t>
            </a:r>
            <a:endParaRPr lang="th-TH"/>
          </a:p>
        </p:txBody>
      </p:sp>
      <p:sp>
        <p:nvSpPr>
          <p:cNvPr id="15" name="Rectangle 15"/>
          <p:cNvSpPr>
            <a:spLocks noGrp="1" noChangeArrowheads="1"/>
          </p:cNvSpPr>
          <p:nvPr>
            <p:ph type="ftr" sz="quarter" idx="11"/>
          </p:nvPr>
        </p:nvSpPr>
        <p:spPr>
          <a:xfrm>
            <a:off x="3429000" y="6248400"/>
            <a:ext cx="2895600" cy="457200"/>
          </a:xfrm>
        </p:spPr>
        <p:txBody>
          <a:bodyPr/>
          <a:lstStyle>
            <a:lvl1pPr>
              <a:defRPr smtClean="0">
                <a:solidFill>
                  <a:schemeClr val="bg2"/>
                </a:solidFill>
              </a:defRPr>
            </a:lvl1pPr>
          </a:lstStyle>
          <a:p>
            <a:pPr>
              <a:defRPr/>
            </a:pPr>
            <a:r>
              <a:rPr lang="en-US"/>
              <a:t>Consumer Behaviour</a:t>
            </a:r>
            <a:endParaRPr lang="th-TH"/>
          </a:p>
        </p:txBody>
      </p:sp>
      <p:sp>
        <p:nvSpPr>
          <p:cNvPr id="16" name="Rectangle 16"/>
          <p:cNvSpPr>
            <a:spLocks noGrp="1" noChangeArrowheads="1"/>
          </p:cNvSpPr>
          <p:nvPr>
            <p:ph type="sldNum" sz="quarter" idx="12"/>
          </p:nvPr>
        </p:nvSpPr>
        <p:spPr>
          <a:xfrm>
            <a:off x="6858000" y="6248400"/>
            <a:ext cx="1905000" cy="457200"/>
          </a:xfrm>
        </p:spPr>
        <p:txBody>
          <a:bodyPr/>
          <a:lstStyle>
            <a:lvl1pPr>
              <a:defRPr smtClean="0">
                <a:solidFill>
                  <a:schemeClr val="bg2"/>
                </a:solidFill>
              </a:defRPr>
            </a:lvl1pPr>
          </a:lstStyle>
          <a:p>
            <a:pPr>
              <a:defRPr/>
            </a:pPr>
            <a:fld id="{B9265C18-C032-4569-952C-E22EE566317E}" type="slidenum">
              <a:rPr lang="en-US"/>
              <a:pPr>
                <a:defRPr/>
              </a:pPr>
              <a:t>‹#›</a:t>
            </a:fld>
            <a:endParaRPr lang="th-TH"/>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5"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09783E0E-33F3-4039-B3AD-F69868743465}" type="slidenum">
              <a:rPr lang="en-US"/>
              <a:pPr>
                <a:defRPr/>
              </a:pPr>
              <a:t>‹#›</a:t>
            </a:fld>
            <a:endParaRPr lang="th-TH"/>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5"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53890549-8AC0-413B-A585-532FCB57F6E8}" type="slidenum">
              <a:rPr lang="en-US"/>
              <a:pPr>
                <a:defRPr/>
              </a:pPr>
              <a:t>‹#›</a:t>
            </a:fld>
            <a:endParaRPr lang="th-TH"/>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6"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EF73F4DB-947A-40DE-966B-1340AB7C6005}" type="slidenum">
              <a:rPr lang="en-US"/>
              <a:pPr>
                <a:defRPr/>
              </a:pPr>
              <a:t>‹#›</a:t>
            </a:fld>
            <a:endParaRPr lang="th-TH"/>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8"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9" name="Rectangle 13"/>
          <p:cNvSpPr>
            <a:spLocks noGrp="1" noChangeArrowheads="1"/>
          </p:cNvSpPr>
          <p:nvPr>
            <p:ph type="sldNum" sz="quarter" idx="12"/>
          </p:nvPr>
        </p:nvSpPr>
        <p:spPr>
          <a:ln/>
        </p:spPr>
        <p:txBody>
          <a:bodyPr/>
          <a:lstStyle>
            <a:lvl1pPr>
              <a:defRPr/>
            </a:lvl1pPr>
          </a:lstStyle>
          <a:p>
            <a:pPr>
              <a:defRPr/>
            </a:pPr>
            <a:fld id="{FCC372C6-CFD0-4944-95AA-8CDAD8D0880D}" type="slidenum">
              <a:rPr lang="en-US"/>
              <a:pPr>
                <a:defRPr/>
              </a:pPr>
              <a:t>‹#›</a:t>
            </a:fld>
            <a:endParaRPr lang="th-TH"/>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4"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5" name="Rectangle 13"/>
          <p:cNvSpPr>
            <a:spLocks noGrp="1" noChangeArrowheads="1"/>
          </p:cNvSpPr>
          <p:nvPr>
            <p:ph type="sldNum" sz="quarter" idx="12"/>
          </p:nvPr>
        </p:nvSpPr>
        <p:spPr>
          <a:ln/>
        </p:spPr>
        <p:txBody>
          <a:bodyPr/>
          <a:lstStyle>
            <a:lvl1pPr>
              <a:defRPr/>
            </a:lvl1pPr>
          </a:lstStyle>
          <a:p>
            <a:pPr>
              <a:defRPr/>
            </a:pPr>
            <a:fld id="{E9BBC5C9-28F3-4139-A487-0D756E998FB5}" type="slidenum">
              <a:rPr lang="en-US"/>
              <a:pPr>
                <a:defRPr/>
              </a:pPr>
              <a:t>‹#›</a:t>
            </a:fld>
            <a:endParaRPr lang="th-TH"/>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3"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4" name="Rectangle 13"/>
          <p:cNvSpPr>
            <a:spLocks noGrp="1" noChangeArrowheads="1"/>
          </p:cNvSpPr>
          <p:nvPr>
            <p:ph type="sldNum" sz="quarter" idx="12"/>
          </p:nvPr>
        </p:nvSpPr>
        <p:spPr>
          <a:ln/>
        </p:spPr>
        <p:txBody>
          <a:bodyPr/>
          <a:lstStyle>
            <a:lvl1pPr>
              <a:defRPr/>
            </a:lvl1pPr>
          </a:lstStyle>
          <a:p>
            <a:pPr>
              <a:defRPr/>
            </a:pPr>
            <a:fld id="{4994216E-A0C9-4731-A41C-5F0AB7903138}" type="slidenum">
              <a:rPr lang="en-US"/>
              <a:pPr>
                <a:defRPr/>
              </a:pPr>
              <a:t>‹#›</a:t>
            </a:fld>
            <a:endParaRPr lang="th-TH"/>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6"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6B06235A-1D74-46F1-BE57-28BA111C7569}" type="slidenum">
              <a:rPr lang="en-US"/>
              <a:pPr>
                <a:defRPr/>
              </a:pPr>
              <a:t>‹#›</a:t>
            </a:fld>
            <a:endParaRPr lang="th-TH"/>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6"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6D49C602-62BA-4C86-9CBB-51B3348E1E26}" type="slidenum">
              <a:rPr lang="en-US"/>
              <a:pPr>
                <a:defRPr/>
              </a:pPr>
              <a:t>‹#›</a:t>
            </a:fld>
            <a:endParaRPr lang="th-TH"/>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5"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A25D9836-3730-46F4-9B67-16A2214F88ED}" type="slidenum">
              <a:rPr lang="en-US"/>
              <a:pPr>
                <a:defRPr/>
              </a:pPr>
              <a:t>‹#›</a:t>
            </a:fld>
            <a:endParaRPr lang="th-TH"/>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617538"/>
            <a:ext cx="1951038" cy="55149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50938" y="617538"/>
            <a:ext cx="5700712" cy="55149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5"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A81BAD15-D7A9-451F-BB41-8878B972673A}" type="slidenum">
              <a:rPr lang="en-US"/>
              <a:pPr>
                <a:defRPr/>
              </a:pPr>
              <a:t>‹#›</a:t>
            </a:fld>
            <a:endParaRPr lang="th-TH"/>
          </a:p>
        </p:txBody>
      </p:sp>
    </p:spTree>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982662"/>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1450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6"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F452E685-0477-4BE8-9D58-233CDFFF6516}" type="slidenum">
              <a:rPr lang="en-US"/>
              <a:pPr>
                <a:defRPr/>
              </a:pPr>
              <a:t>‹#›</a:t>
            </a:fld>
            <a:endParaRPr lang="th-TH"/>
          </a:p>
        </p:txBody>
      </p:sp>
    </p:spTree>
  </p:cSld>
  <p:clrMapOvr>
    <a:masterClrMapping/>
  </p:clrMapOvr>
  <p:transition>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150938" y="617538"/>
            <a:ext cx="7804150" cy="55149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4"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5" name="Rectangle 13"/>
          <p:cNvSpPr>
            <a:spLocks noGrp="1" noChangeArrowheads="1"/>
          </p:cNvSpPr>
          <p:nvPr>
            <p:ph type="sldNum" sz="quarter" idx="12"/>
          </p:nvPr>
        </p:nvSpPr>
        <p:spPr>
          <a:ln/>
        </p:spPr>
        <p:txBody>
          <a:bodyPr/>
          <a:lstStyle>
            <a:lvl1pPr>
              <a:defRPr/>
            </a:lvl1pPr>
          </a:lstStyle>
          <a:p>
            <a:pPr>
              <a:defRPr/>
            </a:pPr>
            <a:fld id="{2C477B8E-FB3C-4C2E-83A6-E328E25D016B}" type="slidenum">
              <a:rPr lang="en-US"/>
              <a:pPr>
                <a:defRPr/>
              </a:pPr>
              <a:t>‹#›</a:t>
            </a:fld>
            <a:endParaRPr lang="th-TH"/>
          </a:p>
        </p:txBody>
      </p:sp>
    </p:spTree>
  </p:cSld>
  <p:clrMapOvr>
    <a:masterClrMapping/>
  </p:clrMapOvr>
  <p:transition>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9826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5145088" y="2017713"/>
            <a:ext cx="3810000" cy="4114800"/>
          </a:xfrm>
        </p:spPr>
        <p:txBody>
          <a:bodyPr/>
          <a:lstStyle/>
          <a:p>
            <a:pPr lvl="0"/>
            <a:endParaRPr lang="en-US" noProof="0" smtClean="0"/>
          </a:p>
        </p:txBody>
      </p:sp>
      <p:sp>
        <p:nvSpPr>
          <p:cNvPr id="5"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6"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C3A93442-DC0C-4CB4-967D-40C25FFD821E}" type="slidenum">
              <a:rPr lang="en-US"/>
              <a:pPr>
                <a:defRPr/>
              </a:pPr>
              <a:t>‹#›</a:t>
            </a:fld>
            <a:endParaRPr lang="th-TH"/>
          </a:p>
        </p:txBody>
      </p:sp>
    </p:spTree>
  </p:cSld>
  <p:clrMapOvr>
    <a:masterClrMapping/>
  </p:clrMapOvr>
  <p:transition>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982662"/>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1182688" y="2017713"/>
            <a:ext cx="3810000" cy="4114800"/>
          </a:xfrm>
        </p:spPr>
        <p:txBody>
          <a:bodyPr/>
          <a:lstStyle/>
          <a:p>
            <a:pPr lvl="0"/>
            <a:endParaRPr lang="en-US" noProof="0" smtClean="0"/>
          </a:p>
        </p:txBody>
      </p:sp>
      <p:sp>
        <p:nvSpPr>
          <p:cNvPr id="4" name="Text Placeholder 3"/>
          <p:cNvSpPr>
            <a:spLocks noGrp="1"/>
          </p:cNvSpPr>
          <p:nvPr>
            <p:ph type="body" sz="half" idx="2"/>
          </p:nvPr>
        </p:nvSpPr>
        <p:spPr>
          <a:xfrm>
            <a:off x="51450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6"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B7E9357B-D481-4F8C-9A7B-10C9041050D1}" type="slidenum">
              <a:rPr lang="en-US"/>
              <a:pPr>
                <a:defRPr/>
              </a:pPr>
              <a:t>‹#›</a:t>
            </a:fld>
            <a:endParaRPr lang="th-TH"/>
          </a:p>
        </p:txBody>
      </p:sp>
    </p:spTree>
  </p:cSld>
  <p:clrMapOvr>
    <a:masterClrMapping/>
  </p:clrMapOvr>
  <p:transition>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9826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6"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614D67AB-9C6A-4C09-BE7B-3AFA028E1797}" type="slidenum">
              <a:rPr lang="en-US"/>
              <a:pPr>
                <a:defRPr/>
              </a:pPr>
              <a:t>‹#›</a:t>
            </a:fld>
            <a:endParaRPr lang="th-TH"/>
          </a:p>
        </p:txBody>
      </p:sp>
    </p:spTree>
  </p:cSld>
  <p:clrMapOvr>
    <a:masterClrMapping/>
  </p:clrMapOvr>
  <p:transition>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9826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145088" y="20177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145088" y="41513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7"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8" name="Rectangle 13"/>
          <p:cNvSpPr>
            <a:spLocks noGrp="1" noChangeArrowheads="1"/>
          </p:cNvSpPr>
          <p:nvPr>
            <p:ph type="sldNum" sz="quarter" idx="12"/>
          </p:nvPr>
        </p:nvSpPr>
        <p:spPr>
          <a:ln/>
        </p:spPr>
        <p:txBody>
          <a:bodyPr/>
          <a:lstStyle>
            <a:lvl1pPr>
              <a:defRPr/>
            </a:lvl1pPr>
          </a:lstStyle>
          <a:p>
            <a:pPr>
              <a:defRPr/>
            </a:pPr>
            <a:fld id="{C02371A6-0EDD-4077-8257-AB496E10A955}" type="slidenum">
              <a:rPr lang="en-US"/>
              <a:pPr>
                <a:defRPr/>
              </a:pPr>
              <a:t>‹#›</a:t>
            </a:fld>
            <a:endParaRPr lang="th-TH"/>
          </a:p>
        </p:txBody>
      </p:sp>
    </p:spTree>
  </p:cSld>
  <p:clrMapOvr>
    <a:masterClrMapping/>
  </p:clrMapOvr>
  <p:transition>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982662"/>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145088" y="20177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145088" y="41513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11"/>
          <p:cNvSpPr>
            <a:spLocks noGrp="1" noChangeArrowheads="1"/>
          </p:cNvSpPr>
          <p:nvPr>
            <p:ph type="dt" sz="half" idx="10"/>
          </p:nvPr>
        </p:nvSpPr>
        <p:spPr>
          <a:ln/>
        </p:spPr>
        <p:txBody>
          <a:bodyPr/>
          <a:lstStyle>
            <a:lvl1pPr>
              <a:defRPr/>
            </a:lvl1pPr>
          </a:lstStyle>
          <a:p>
            <a:pPr>
              <a:defRPr/>
            </a:pPr>
            <a:r>
              <a:rPr lang="en-GB"/>
              <a:t>MK 311</a:t>
            </a:r>
            <a:endParaRPr lang="th-TH"/>
          </a:p>
        </p:txBody>
      </p:sp>
      <p:sp>
        <p:nvSpPr>
          <p:cNvPr id="7" name="Rectangle 12"/>
          <p:cNvSpPr>
            <a:spLocks noGrp="1" noChangeArrowheads="1"/>
          </p:cNvSpPr>
          <p:nvPr>
            <p:ph type="ftr" sz="quarter" idx="11"/>
          </p:nvPr>
        </p:nvSpPr>
        <p:spPr>
          <a:ln/>
        </p:spPr>
        <p:txBody>
          <a:bodyPr/>
          <a:lstStyle>
            <a:lvl1pPr>
              <a:defRPr/>
            </a:lvl1pPr>
          </a:lstStyle>
          <a:p>
            <a:pPr>
              <a:defRPr/>
            </a:pPr>
            <a:r>
              <a:rPr lang="en-US"/>
              <a:t>Consumer Behaviour</a:t>
            </a:r>
            <a:endParaRPr lang="th-TH"/>
          </a:p>
        </p:txBody>
      </p:sp>
      <p:sp>
        <p:nvSpPr>
          <p:cNvPr id="8" name="Rectangle 13"/>
          <p:cNvSpPr>
            <a:spLocks noGrp="1" noChangeArrowheads="1"/>
          </p:cNvSpPr>
          <p:nvPr>
            <p:ph type="sldNum" sz="quarter" idx="12"/>
          </p:nvPr>
        </p:nvSpPr>
        <p:spPr>
          <a:ln/>
        </p:spPr>
        <p:txBody>
          <a:bodyPr/>
          <a:lstStyle>
            <a:lvl1pPr>
              <a:defRPr/>
            </a:lvl1pPr>
          </a:lstStyle>
          <a:p>
            <a:pPr>
              <a:defRPr/>
            </a:pPr>
            <a:fld id="{3746194F-B5E1-4EFE-86BD-8CDACB1B695A}" type="slidenum">
              <a:rPr lang="en-US"/>
              <a:pPr>
                <a:defRPr/>
              </a:pPr>
              <a:t>‹#›</a:t>
            </a:fld>
            <a:endParaRPr lang="th-TH"/>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a:effectLst/>
        </p:spPr>
        <p:txBody>
          <a:bodyPr wrap="none" anchor="ctr"/>
          <a:lstStyle/>
          <a:p>
            <a:pPr algn="ctr">
              <a:defRPr/>
            </a:pPr>
            <a:endParaRPr kumimoji="1" lang="en-GB" sz="2400">
              <a:solidFill>
                <a:schemeClr val="tx1"/>
              </a:solidFill>
            </a:endParaRPr>
          </a:p>
        </p:txBody>
      </p:sp>
      <p:sp>
        <p:nvSpPr>
          <p:cNvPr id="23555"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defRPr/>
            </a:pPr>
            <a:endParaRPr kumimoji="1" lang="en-GB" sz="2400">
              <a:solidFill>
                <a:schemeClr val="tx1"/>
              </a:solidFill>
            </a:endParaRPr>
          </a:p>
        </p:txBody>
      </p:sp>
      <p:sp>
        <p:nvSpPr>
          <p:cNvPr id="23556"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a:effectLst/>
        </p:spPr>
        <p:txBody>
          <a:bodyPr wrap="none" anchor="ctr"/>
          <a:lstStyle/>
          <a:p>
            <a:pPr algn="ctr">
              <a:defRPr/>
            </a:pPr>
            <a:endParaRPr kumimoji="1" lang="en-GB" sz="2400">
              <a:solidFill>
                <a:schemeClr val="tx1"/>
              </a:solidFill>
            </a:endParaRPr>
          </a:p>
        </p:txBody>
      </p:sp>
      <p:sp>
        <p:nvSpPr>
          <p:cNvPr id="23557"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kumimoji="1" lang="en-GB" sz="2400">
              <a:solidFill>
                <a:schemeClr val="tx1"/>
              </a:solidFill>
            </a:endParaRPr>
          </a:p>
        </p:txBody>
      </p:sp>
      <p:sp>
        <p:nvSpPr>
          <p:cNvPr id="23558"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defRPr/>
            </a:pPr>
            <a:endParaRPr kumimoji="1" lang="en-GB" sz="2400">
              <a:solidFill>
                <a:schemeClr val="tx1"/>
              </a:solidFill>
            </a:endParaRPr>
          </a:p>
        </p:txBody>
      </p:sp>
      <p:sp>
        <p:nvSpPr>
          <p:cNvPr id="23559"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a:effectLst/>
        </p:spPr>
        <p:txBody>
          <a:bodyPr wrap="none" anchor="ctr"/>
          <a:lstStyle/>
          <a:p>
            <a:pPr algn="ctr">
              <a:defRPr/>
            </a:pPr>
            <a:endParaRPr kumimoji="1" lang="en-GB" sz="2400">
              <a:solidFill>
                <a:schemeClr val="tx1"/>
              </a:solidFill>
            </a:endParaRPr>
          </a:p>
        </p:txBody>
      </p:sp>
      <p:sp>
        <p:nvSpPr>
          <p:cNvPr id="23560"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defRPr/>
            </a:pPr>
            <a:endParaRPr kumimoji="1" lang="en-GB" sz="2400">
              <a:solidFill>
                <a:schemeClr val="tx1"/>
              </a:solidFill>
            </a:endParaRPr>
          </a:p>
        </p:txBody>
      </p:sp>
      <p:sp>
        <p:nvSpPr>
          <p:cNvPr id="27657" name="Rectangle 9"/>
          <p:cNvSpPr>
            <a:spLocks noGrp="1" noChangeArrowheads="1"/>
          </p:cNvSpPr>
          <p:nvPr>
            <p:ph type="title"/>
          </p:nvPr>
        </p:nvSpPr>
        <p:spPr bwMode="auto">
          <a:xfrm>
            <a:off x="1150938" y="617538"/>
            <a:ext cx="7793037" cy="98266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27658"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356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smtClean="0">
                <a:solidFill>
                  <a:schemeClr val="tx1"/>
                </a:solidFill>
              </a:defRPr>
            </a:lvl1pPr>
          </a:lstStyle>
          <a:p>
            <a:pPr>
              <a:defRPr/>
            </a:pPr>
            <a:r>
              <a:rPr lang="en-GB"/>
              <a:t>MK 311</a:t>
            </a:r>
            <a:endParaRPr lang="th-TH"/>
          </a:p>
        </p:txBody>
      </p:sp>
      <p:sp>
        <p:nvSpPr>
          <p:cNvPr id="2356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smtClean="0">
                <a:solidFill>
                  <a:schemeClr val="tx1"/>
                </a:solidFill>
              </a:defRPr>
            </a:lvl1pPr>
          </a:lstStyle>
          <a:p>
            <a:pPr>
              <a:defRPr/>
            </a:pPr>
            <a:r>
              <a:rPr lang="en-US"/>
              <a:t>Consumer Behaviour</a:t>
            </a:r>
            <a:endParaRPr lang="th-TH"/>
          </a:p>
        </p:txBody>
      </p:sp>
      <p:sp>
        <p:nvSpPr>
          <p:cNvPr id="2356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smtClean="0">
                <a:solidFill>
                  <a:schemeClr val="tx1"/>
                </a:solidFill>
              </a:defRPr>
            </a:lvl1pPr>
          </a:lstStyle>
          <a:p>
            <a:pPr>
              <a:defRPr/>
            </a:pPr>
            <a:fld id="{8CE2796B-8377-46F2-A14C-DDCAE7941096}" type="slidenum">
              <a:rPr lang="en-US"/>
              <a:pPr>
                <a:defRPr/>
              </a:pPr>
              <a:t>‹#›</a:t>
            </a:fld>
            <a:endParaRPr lang="th-TH"/>
          </a:p>
        </p:txBody>
      </p:sp>
    </p:spTree>
  </p:cSld>
  <p:clrMap bg1="lt1" tx1="dk1" bg2="lt2" tx2="dk2" accent1="accent1" accent2="accent2" accent3="accent3" accent4="accent4" accent5="accent5" accent6="accent6" hlink="hlink" folHlink="folHlink"/>
  <p:sldLayoutIdLst>
    <p:sldLayoutId id="2147483688"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Lst>
  <p:transition>
    <p:dissolve/>
  </p:transition>
  <p:hf hdr="0"/>
  <p:txStyles>
    <p:titleStyle>
      <a:lvl1pPr algn="ctr" rtl="0" eaLnBrk="0" fontAlgn="base" hangingPunct="0">
        <a:spcBef>
          <a:spcPct val="0"/>
        </a:spcBef>
        <a:spcAft>
          <a:spcPct val="0"/>
        </a:spcAft>
        <a:defRPr sz="4400" b="1">
          <a:solidFill>
            <a:schemeClr val="tx2"/>
          </a:solidFill>
          <a:latin typeface="+mj-lt"/>
          <a:ea typeface="+mj-ea"/>
          <a:cs typeface="+mj-cs"/>
        </a:defRPr>
      </a:lvl1pPr>
      <a:lvl2pPr algn="ctr" rtl="0" eaLnBrk="0" fontAlgn="base" hangingPunct="0">
        <a:spcBef>
          <a:spcPct val="0"/>
        </a:spcBef>
        <a:spcAft>
          <a:spcPct val="0"/>
        </a:spcAft>
        <a:defRPr sz="4400" b="1">
          <a:solidFill>
            <a:schemeClr val="tx2"/>
          </a:solidFill>
          <a:latin typeface="Tahoma" pitchFamily="34" charset="0"/>
          <a:cs typeface="Angsana New" pitchFamily="18" charset="-34"/>
        </a:defRPr>
      </a:lvl2pPr>
      <a:lvl3pPr algn="ctr" rtl="0" eaLnBrk="0" fontAlgn="base" hangingPunct="0">
        <a:spcBef>
          <a:spcPct val="0"/>
        </a:spcBef>
        <a:spcAft>
          <a:spcPct val="0"/>
        </a:spcAft>
        <a:defRPr sz="4400" b="1">
          <a:solidFill>
            <a:schemeClr val="tx2"/>
          </a:solidFill>
          <a:latin typeface="Tahoma" pitchFamily="34" charset="0"/>
          <a:cs typeface="Angsana New" pitchFamily="18" charset="-34"/>
        </a:defRPr>
      </a:lvl3pPr>
      <a:lvl4pPr algn="ctr" rtl="0" eaLnBrk="0" fontAlgn="base" hangingPunct="0">
        <a:spcBef>
          <a:spcPct val="0"/>
        </a:spcBef>
        <a:spcAft>
          <a:spcPct val="0"/>
        </a:spcAft>
        <a:defRPr sz="4400" b="1">
          <a:solidFill>
            <a:schemeClr val="tx2"/>
          </a:solidFill>
          <a:latin typeface="Tahoma" pitchFamily="34" charset="0"/>
          <a:cs typeface="Angsana New" pitchFamily="18" charset="-34"/>
        </a:defRPr>
      </a:lvl4pPr>
      <a:lvl5pPr algn="ctr" rtl="0" eaLnBrk="0" fontAlgn="base" hangingPunct="0">
        <a:spcBef>
          <a:spcPct val="0"/>
        </a:spcBef>
        <a:spcAft>
          <a:spcPct val="0"/>
        </a:spcAft>
        <a:defRPr sz="4400" b="1">
          <a:solidFill>
            <a:schemeClr val="tx2"/>
          </a:solidFill>
          <a:latin typeface="Tahoma" pitchFamily="34" charset="0"/>
          <a:cs typeface="Angsana New" pitchFamily="18" charset="-34"/>
        </a:defRPr>
      </a:lvl5pPr>
      <a:lvl6pPr marL="457200" algn="ctr" rtl="0" fontAlgn="base">
        <a:spcBef>
          <a:spcPct val="0"/>
        </a:spcBef>
        <a:spcAft>
          <a:spcPct val="0"/>
        </a:spcAft>
        <a:defRPr sz="4400" b="1">
          <a:solidFill>
            <a:schemeClr val="tx2"/>
          </a:solidFill>
          <a:latin typeface="Tahoma" pitchFamily="34" charset="0"/>
          <a:cs typeface="Angsana New" pitchFamily="18" charset="-34"/>
        </a:defRPr>
      </a:lvl6pPr>
      <a:lvl7pPr marL="914400" algn="ctr" rtl="0" fontAlgn="base">
        <a:spcBef>
          <a:spcPct val="0"/>
        </a:spcBef>
        <a:spcAft>
          <a:spcPct val="0"/>
        </a:spcAft>
        <a:defRPr sz="4400" b="1">
          <a:solidFill>
            <a:schemeClr val="tx2"/>
          </a:solidFill>
          <a:latin typeface="Tahoma" pitchFamily="34" charset="0"/>
          <a:cs typeface="Angsana New" pitchFamily="18" charset="-34"/>
        </a:defRPr>
      </a:lvl7pPr>
      <a:lvl8pPr marL="1371600" algn="ctr" rtl="0" fontAlgn="base">
        <a:spcBef>
          <a:spcPct val="0"/>
        </a:spcBef>
        <a:spcAft>
          <a:spcPct val="0"/>
        </a:spcAft>
        <a:defRPr sz="4400" b="1">
          <a:solidFill>
            <a:schemeClr val="tx2"/>
          </a:solidFill>
          <a:latin typeface="Tahoma" pitchFamily="34" charset="0"/>
          <a:cs typeface="Angsana New" pitchFamily="18" charset="-34"/>
        </a:defRPr>
      </a:lvl8pPr>
      <a:lvl9pPr marL="1828800" algn="ctr" rtl="0" fontAlgn="base">
        <a:spcBef>
          <a:spcPct val="0"/>
        </a:spcBef>
        <a:spcAft>
          <a:spcPct val="0"/>
        </a:spcAft>
        <a:defRPr sz="4400" b="1">
          <a:solidFill>
            <a:schemeClr val="tx2"/>
          </a:solidFill>
          <a:latin typeface="Tahoma" pitchFamily="34" charset="0"/>
          <a:cs typeface="Angsana New" pitchFamily="18" charset="-34"/>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600" b="1">
          <a:solidFill>
            <a:schemeClr val="hlink"/>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3200" b="1">
          <a:solidFill>
            <a:schemeClr val="folHlink"/>
          </a:solidFill>
          <a:latin typeface="+mn-lt"/>
          <a:cs typeface="+mn-cs"/>
        </a:defRPr>
      </a:lvl2pPr>
      <a:lvl3pPr marL="1143000" indent="-228600" algn="l" rtl="0" eaLnBrk="0" fontAlgn="base" hangingPunct="0">
        <a:spcBef>
          <a:spcPct val="20000"/>
        </a:spcBef>
        <a:spcAft>
          <a:spcPct val="0"/>
        </a:spcAft>
        <a:buClr>
          <a:schemeClr val="accent2"/>
        </a:buClr>
        <a:buSzPct val="50000"/>
        <a:buFont typeface="Wingdings" pitchFamily="2" charset="2"/>
        <a:buChar char="n"/>
        <a:defRPr sz="2800" b="1">
          <a:solidFill>
            <a:srgbClr val="FF00FF"/>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audio" Target="../media/audio3.wav"/></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9.wmf"/><Relationship Id="rId4" Type="http://schemas.openxmlformats.org/officeDocument/2006/relationships/image" Target="../media/image8.wmf"/></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image" Target="../media/image12.wmf"/><Relationship Id="rId7" Type="http://schemas.openxmlformats.org/officeDocument/2006/relationships/image" Target="../media/image16.wmf"/><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5.wmf"/><Relationship Id="rId5" Type="http://schemas.openxmlformats.org/officeDocument/2006/relationships/image" Target="../media/image14.wmf"/><Relationship Id="rId4" Type="http://schemas.openxmlformats.org/officeDocument/2006/relationships/image" Target="../media/image13.wmf"/></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51.xml"/><Relationship Id="rId1" Type="http://schemas.openxmlformats.org/officeDocument/2006/relationships/slideLayout" Target="../slideLayouts/slideLayout15.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12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4.xml"/><Relationship Id="rId1" Type="http://schemas.openxmlformats.org/officeDocument/2006/relationships/vmlDrawing" Target="../drawings/vmlDrawing8.vml"/></Relationships>
</file>

<file path=ppt/slides/_rels/slide143.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9.vml"/></Relationships>
</file>

<file path=ppt/slides/_rels/slide1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6.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6.xml"/></Relationships>
</file>

<file path=ppt/slides/_rels/slide17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10.v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6.xml"/><Relationship Id="rId1" Type="http://schemas.openxmlformats.org/officeDocument/2006/relationships/vmlDrawing" Target="../drawings/vmlDrawing11.vml"/><Relationship Id="rId6" Type="http://schemas.openxmlformats.org/officeDocument/2006/relationships/image" Target="../media/image32.wmf"/><Relationship Id="rId5" Type="http://schemas.openxmlformats.org/officeDocument/2006/relationships/oleObject" Target="../embeddings/oleObject13.bin"/><Relationship Id="rId4" Type="http://schemas.openxmlformats.org/officeDocument/2006/relationships/oleObject" Target="../embeddings/oleObject12.bin"/></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5.xml"/><Relationship Id="rId1" Type="http://schemas.openxmlformats.org/officeDocument/2006/relationships/vmlDrawing" Target="../drawings/vmlDrawing12.vml"/><Relationship Id="rId4" Type="http://schemas.openxmlformats.org/officeDocument/2006/relationships/oleObject" Target="../embeddings/oleObject15.bin"/></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3.v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3.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6.xml"/></Relationships>
</file>

<file path=ppt/slides/_rels/slide2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15.xml"/><Relationship Id="rId1" Type="http://schemas.openxmlformats.org/officeDocument/2006/relationships/vmlDrawing" Target="../drawings/vmlDrawing14.vml"/><Relationship Id="rId4" Type="http://schemas.openxmlformats.org/officeDocument/2006/relationships/oleObject" Target="../embeddings/oleObject17.bin"/></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1.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15.v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notesSlide" Target="../notesSlides/notesSlide78.xml"/><Relationship Id="rId1" Type="http://schemas.openxmlformats.org/officeDocument/2006/relationships/slideLayout" Target="../slideLayouts/slideLayout14.xml"/><Relationship Id="rId4" Type="http://schemas.openxmlformats.org/officeDocument/2006/relationships/image" Target="../media/image44.wmf"/></Relationships>
</file>

<file path=ppt/slides/_rels/slide273.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6.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17.vml"/><Relationship Id="rId5" Type="http://schemas.openxmlformats.org/officeDocument/2006/relationships/oleObject" Target="../embeddings/oleObject24.bin"/><Relationship Id="rId4" Type="http://schemas.openxmlformats.org/officeDocument/2006/relationships/oleObject" Target="../embeddings/oleObject23.bin"/></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8.v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6.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Date Placeholder 3"/>
          <p:cNvSpPr>
            <a:spLocks noGrp="1"/>
          </p:cNvSpPr>
          <p:nvPr>
            <p:ph type="dt" sz="quarter" idx="10"/>
          </p:nvPr>
        </p:nvSpPr>
        <p:spPr>
          <a:noFill/>
        </p:spPr>
        <p:txBody>
          <a:bodyPr/>
          <a:lstStyle/>
          <a:p>
            <a:r>
              <a:rPr lang="en-GB"/>
              <a:t>MK 311</a:t>
            </a:r>
            <a:endParaRPr lang="th-TH"/>
          </a:p>
        </p:txBody>
      </p:sp>
      <p:sp>
        <p:nvSpPr>
          <p:cNvPr id="43011" name="Footer Placeholder 4"/>
          <p:cNvSpPr>
            <a:spLocks noGrp="1"/>
          </p:cNvSpPr>
          <p:nvPr>
            <p:ph type="ftr" sz="quarter" idx="11"/>
          </p:nvPr>
        </p:nvSpPr>
        <p:spPr>
          <a:noFill/>
        </p:spPr>
        <p:txBody>
          <a:bodyPr/>
          <a:lstStyle/>
          <a:p>
            <a:r>
              <a:rPr lang="en-US"/>
              <a:t>Consumer Behaviour</a:t>
            </a:r>
            <a:endParaRPr lang="th-TH"/>
          </a:p>
        </p:txBody>
      </p:sp>
      <p:sp>
        <p:nvSpPr>
          <p:cNvPr id="43012" name="Slide Number Placeholder 5"/>
          <p:cNvSpPr>
            <a:spLocks noGrp="1"/>
          </p:cNvSpPr>
          <p:nvPr>
            <p:ph type="sldNum" sz="quarter" idx="12"/>
          </p:nvPr>
        </p:nvSpPr>
        <p:spPr>
          <a:noFill/>
        </p:spPr>
        <p:txBody>
          <a:bodyPr/>
          <a:lstStyle/>
          <a:p>
            <a:fld id="{47E01FFB-65ED-46D2-851A-36D5CD4B500B}" type="slidenum">
              <a:rPr lang="en-US"/>
              <a:pPr/>
              <a:t>1</a:t>
            </a:fld>
            <a:endParaRPr lang="th-TH"/>
          </a:p>
        </p:txBody>
      </p:sp>
      <p:sp>
        <p:nvSpPr>
          <p:cNvPr id="43013" name="Rectangle 2"/>
          <p:cNvSpPr>
            <a:spLocks noGrp="1" noChangeArrowheads="1"/>
          </p:cNvSpPr>
          <p:nvPr>
            <p:ph type="title"/>
          </p:nvPr>
        </p:nvSpPr>
        <p:spPr>
          <a:xfrm>
            <a:off x="684213" y="476250"/>
            <a:ext cx="8259762" cy="936625"/>
          </a:xfrm>
        </p:spPr>
        <p:txBody>
          <a:bodyPr/>
          <a:lstStyle/>
          <a:p>
            <a:pPr eaLnBrk="1" hangingPunct="1"/>
            <a:r>
              <a:rPr lang="en-US" sz="4200" smtClean="0"/>
              <a:t>What is Consumer Behaviour?</a:t>
            </a:r>
            <a:endParaRPr lang="en-US" smtClean="0"/>
          </a:p>
        </p:txBody>
      </p:sp>
      <p:sp>
        <p:nvSpPr>
          <p:cNvPr id="43014" name="Rectangle 3"/>
          <p:cNvSpPr>
            <a:spLocks noGrp="1" noChangeArrowheads="1"/>
          </p:cNvSpPr>
          <p:nvPr>
            <p:ph type="body" idx="1"/>
          </p:nvPr>
        </p:nvSpPr>
        <p:spPr>
          <a:xfrm>
            <a:off x="755650" y="2133600"/>
            <a:ext cx="7777163" cy="4113213"/>
          </a:xfrm>
        </p:spPr>
        <p:txBody>
          <a:bodyPr/>
          <a:lstStyle/>
          <a:p>
            <a:pPr eaLnBrk="1" hangingPunct="1"/>
            <a:r>
              <a:rPr lang="en-US" smtClean="0"/>
              <a:t>Individuals or groups acquiring, using, and disposing of products, services, ideas or experiences.</a:t>
            </a:r>
          </a:p>
          <a:p>
            <a:pPr eaLnBrk="1" hangingPunct="1"/>
            <a:r>
              <a:rPr lang="en-US" smtClean="0"/>
              <a:t>Also includes acquisition and use of information.</a:t>
            </a: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Date Placeholder 4"/>
          <p:cNvSpPr>
            <a:spLocks noGrp="1"/>
          </p:cNvSpPr>
          <p:nvPr>
            <p:ph type="dt" sz="quarter" idx="10"/>
          </p:nvPr>
        </p:nvSpPr>
        <p:spPr>
          <a:noFill/>
        </p:spPr>
        <p:txBody>
          <a:bodyPr/>
          <a:lstStyle/>
          <a:p>
            <a:r>
              <a:rPr lang="en-GB"/>
              <a:t>MK 311</a:t>
            </a:r>
            <a:endParaRPr lang="th-TH"/>
          </a:p>
        </p:txBody>
      </p:sp>
      <p:sp>
        <p:nvSpPr>
          <p:cNvPr id="44035" name="Footer Placeholder 5"/>
          <p:cNvSpPr>
            <a:spLocks noGrp="1"/>
          </p:cNvSpPr>
          <p:nvPr>
            <p:ph type="ftr" sz="quarter" idx="11"/>
          </p:nvPr>
        </p:nvSpPr>
        <p:spPr>
          <a:noFill/>
        </p:spPr>
        <p:txBody>
          <a:bodyPr/>
          <a:lstStyle/>
          <a:p>
            <a:r>
              <a:rPr lang="en-US"/>
              <a:t>Consumer Behaviour</a:t>
            </a:r>
            <a:endParaRPr lang="th-TH"/>
          </a:p>
        </p:txBody>
      </p:sp>
      <p:sp>
        <p:nvSpPr>
          <p:cNvPr id="44036" name="Slide Number Placeholder 6"/>
          <p:cNvSpPr>
            <a:spLocks noGrp="1"/>
          </p:cNvSpPr>
          <p:nvPr>
            <p:ph type="sldNum" sz="quarter" idx="12"/>
          </p:nvPr>
        </p:nvSpPr>
        <p:spPr>
          <a:noFill/>
        </p:spPr>
        <p:txBody>
          <a:bodyPr/>
          <a:lstStyle/>
          <a:p>
            <a:fld id="{11096864-7E93-4448-9DF2-027BB75DB379}" type="slidenum">
              <a:rPr lang="en-US"/>
              <a:pPr/>
              <a:t>2</a:t>
            </a:fld>
            <a:endParaRPr lang="th-TH"/>
          </a:p>
        </p:txBody>
      </p:sp>
      <p:sp>
        <p:nvSpPr>
          <p:cNvPr id="44037" name="Rectangle 2"/>
          <p:cNvSpPr>
            <a:spLocks noGrp="1" noChangeArrowheads="1"/>
          </p:cNvSpPr>
          <p:nvPr>
            <p:ph type="title"/>
          </p:nvPr>
        </p:nvSpPr>
        <p:spPr/>
        <p:txBody>
          <a:bodyPr/>
          <a:lstStyle/>
          <a:p>
            <a:pPr eaLnBrk="1" hangingPunct="1"/>
            <a:r>
              <a:rPr lang="en-US" sz="4000" smtClean="0"/>
              <a:t>Consumer Behaviour: 5W1H</a:t>
            </a:r>
            <a:endParaRPr lang="th-TH" sz="4000" smtClean="0"/>
          </a:p>
        </p:txBody>
      </p:sp>
      <p:sp>
        <p:nvSpPr>
          <p:cNvPr id="44038" name="Rectangle 5"/>
          <p:cNvSpPr>
            <a:spLocks noGrp="1" noChangeArrowheads="1"/>
          </p:cNvSpPr>
          <p:nvPr>
            <p:ph type="body" sz="half" idx="1"/>
          </p:nvPr>
        </p:nvSpPr>
        <p:spPr>
          <a:xfrm>
            <a:off x="900113" y="2420938"/>
            <a:ext cx="4092575" cy="3240087"/>
          </a:xfrm>
        </p:spPr>
        <p:txBody>
          <a:bodyPr/>
          <a:lstStyle/>
          <a:p>
            <a:pPr eaLnBrk="1" hangingPunct="1"/>
            <a:r>
              <a:rPr lang="en-US" sz="3200" smtClean="0"/>
              <a:t>What a marketer need to know about his/her consumers.</a:t>
            </a:r>
          </a:p>
          <a:p>
            <a:pPr eaLnBrk="1" hangingPunct="1"/>
            <a:r>
              <a:rPr lang="en-US" sz="3200" smtClean="0"/>
              <a:t>Is this enough?</a:t>
            </a:r>
            <a:endParaRPr lang="th-TH" sz="3200" smtClean="0"/>
          </a:p>
        </p:txBody>
      </p:sp>
      <p:sp>
        <p:nvSpPr>
          <p:cNvPr id="44039" name="Rectangle 6"/>
          <p:cNvSpPr>
            <a:spLocks noGrp="1" noChangeArrowheads="1"/>
          </p:cNvSpPr>
          <p:nvPr>
            <p:ph type="body" sz="half" idx="2"/>
          </p:nvPr>
        </p:nvSpPr>
        <p:spPr>
          <a:xfrm>
            <a:off x="5795963" y="2017713"/>
            <a:ext cx="3159125" cy="4364037"/>
          </a:xfrm>
          <a:noFill/>
        </p:spPr>
        <p:txBody>
          <a:bodyPr/>
          <a:lstStyle/>
          <a:p>
            <a:pPr eaLnBrk="1" hangingPunct="1"/>
            <a:r>
              <a:rPr lang="en-US" sz="4000" smtClean="0"/>
              <a:t>Who</a:t>
            </a:r>
          </a:p>
          <a:p>
            <a:pPr eaLnBrk="1" hangingPunct="1"/>
            <a:r>
              <a:rPr lang="en-US" sz="4000" smtClean="0"/>
              <a:t>What</a:t>
            </a:r>
          </a:p>
          <a:p>
            <a:pPr eaLnBrk="1" hangingPunct="1"/>
            <a:r>
              <a:rPr lang="en-US" sz="4000" smtClean="0"/>
              <a:t>Why</a:t>
            </a:r>
          </a:p>
          <a:p>
            <a:pPr eaLnBrk="1" hangingPunct="1"/>
            <a:r>
              <a:rPr lang="en-US" sz="4000" smtClean="0"/>
              <a:t>When</a:t>
            </a:r>
          </a:p>
          <a:p>
            <a:pPr eaLnBrk="1" hangingPunct="1"/>
            <a:r>
              <a:rPr lang="en-US" sz="4000" smtClean="0"/>
              <a:t>Where</a:t>
            </a:r>
          </a:p>
          <a:p>
            <a:pPr eaLnBrk="1" hangingPunct="1"/>
            <a:r>
              <a:rPr lang="en-US" sz="4000" smtClean="0"/>
              <a:t>How</a:t>
            </a:r>
          </a:p>
          <a:p>
            <a:pPr eaLnBrk="1" hangingPunct="1"/>
            <a:endParaRPr lang="th-TH" sz="4400" smtClean="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Date Placeholder 3"/>
          <p:cNvSpPr>
            <a:spLocks noGrp="1"/>
          </p:cNvSpPr>
          <p:nvPr>
            <p:ph type="dt" sz="quarter" idx="10"/>
          </p:nvPr>
        </p:nvSpPr>
        <p:spPr>
          <a:noFill/>
        </p:spPr>
        <p:txBody>
          <a:bodyPr/>
          <a:lstStyle/>
          <a:p>
            <a:r>
              <a:rPr lang="en-GB"/>
              <a:t>MK 311</a:t>
            </a:r>
            <a:endParaRPr lang="th-TH"/>
          </a:p>
        </p:txBody>
      </p:sp>
      <p:sp>
        <p:nvSpPr>
          <p:cNvPr id="45059" name="Footer Placeholder 4"/>
          <p:cNvSpPr>
            <a:spLocks noGrp="1"/>
          </p:cNvSpPr>
          <p:nvPr>
            <p:ph type="ftr" sz="quarter" idx="11"/>
          </p:nvPr>
        </p:nvSpPr>
        <p:spPr>
          <a:noFill/>
        </p:spPr>
        <p:txBody>
          <a:bodyPr/>
          <a:lstStyle/>
          <a:p>
            <a:r>
              <a:rPr lang="en-US"/>
              <a:t>Consumer Behaviour</a:t>
            </a:r>
            <a:endParaRPr lang="th-TH"/>
          </a:p>
        </p:txBody>
      </p:sp>
      <p:sp>
        <p:nvSpPr>
          <p:cNvPr id="45060" name="Slide Number Placeholder 5"/>
          <p:cNvSpPr>
            <a:spLocks noGrp="1"/>
          </p:cNvSpPr>
          <p:nvPr>
            <p:ph type="sldNum" sz="quarter" idx="12"/>
          </p:nvPr>
        </p:nvSpPr>
        <p:spPr>
          <a:noFill/>
        </p:spPr>
        <p:txBody>
          <a:bodyPr/>
          <a:lstStyle/>
          <a:p>
            <a:fld id="{D5EF795A-F1BC-4AF9-90EE-1F583477438A}" type="slidenum">
              <a:rPr lang="en-US"/>
              <a:pPr/>
              <a:t>3</a:t>
            </a:fld>
            <a:endParaRPr lang="th-TH"/>
          </a:p>
        </p:txBody>
      </p:sp>
      <p:sp>
        <p:nvSpPr>
          <p:cNvPr id="45061" name="Rectangle 2"/>
          <p:cNvSpPr>
            <a:spLocks noGrp="1" noChangeArrowheads="1"/>
          </p:cNvSpPr>
          <p:nvPr>
            <p:ph type="title"/>
          </p:nvPr>
        </p:nvSpPr>
        <p:spPr>
          <a:xfrm>
            <a:off x="1152525" y="617538"/>
            <a:ext cx="7791450" cy="982662"/>
          </a:xfrm>
        </p:spPr>
        <p:txBody>
          <a:bodyPr/>
          <a:lstStyle/>
          <a:p>
            <a:pPr eaLnBrk="1" hangingPunct="1"/>
            <a:r>
              <a:rPr lang="en-US" sz="4200" smtClean="0"/>
              <a:t>The Circle of Consumption</a:t>
            </a:r>
            <a:r>
              <a:rPr lang="en-US" smtClean="0"/>
              <a:t/>
            </a:r>
            <a:br>
              <a:rPr lang="en-US" smtClean="0"/>
            </a:br>
            <a:r>
              <a:rPr lang="en-US" sz="3800" smtClean="0"/>
              <a:t>Patterns of Movement</a:t>
            </a:r>
            <a:endParaRPr lang="en-US" smtClean="0"/>
          </a:p>
        </p:txBody>
      </p:sp>
      <p:sp>
        <p:nvSpPr>
          <p:cNvPr id="45062" name="Oval 5"/>
          <p:cNvSpPr>
            <a:spLocks noChangeArrowheads="1"/>
          </p:cNvSpPr>
          <p:nvPr/>
        </p:nvSpPr>
        <p:spPr bwMode="auto">
          <a:xfrm>
            <a:off x="755650" y="2492375"/>
            <a:ext cx="2376488" cy="1800225"/>
          </a:xfrm>
          <a:prstGeom prst="ellipse">
            <a:avLst/>
          </a:prstGeom>
          <a:solidFill>
            <a:srgbClr val="FFFFCB"/>
          </a:solidFill>
          <a:ln w="9525">
            <a:solidFill>
              <a:schemeClr val="tx1"/>
            </a:solidFill>
            <a:miter lim="800000"/>
            <a:headEnd/>
            <a:tailEnd/>
          </a:ln>
        </p:spPr>
        <p:txBody>
          <a:bodyPr wrap="none" anchor="ctr"/>
          <a:lstStyle/>
          <a:p>
            <a:pPr algn="ctr"/>
            <a:r>
              <a:rPr lang="en-GB" b="1"/>
              <a:t>Acquisition</a:t>
            </a:r>
          </a:p>
        </p:txBody>
      </p:sp>
      <p:sp>
        <p:nvSpPr>
          <p:cNvPr id="45063" name="Oval 6"/>
          <p:cNvSpPr>
            <a:spLocks noChangeArrowheads="1"/>
          </p:cNvSpPr>
          <p:nvPr/>
        </p:nvSpPr>
        <p:spPr bwMode="auto">
          <a:xfrm>
            <a:off x="2916238" y="4365625"/>
            <a:ext cx="2232025" cy="1943100"/>
          </a:xfrm>
          <a:prstGeom prst="ellipse">
            <a:avLst/>
          </a:prstGeom>
          <a:solidFill>
            <a:srgbClr val="FFFFCB"/>
          </a:solidFill>
          <a:ln w="9525">
            <a:solidFill>
              <a:schemeClr val="tx1"/>
            </a:solidFill>
            <a:miter lim="800000"/>
            <a:headEnd/>
            <a:tailEnd/>
          </a:ln>
        </p:spPr>
        <p:txBody>
          <a:bodyPr wrap="none" anchor="ctr"/>
          <a:lstStyle/>
          <a:p>
            <a:pPr algn="ctr"/>
            <a:r>
              <a:rPr lang="en-GB" b="1"/>
              <a:t>Disposal</a:t>
            </a:r>
          </a:p>
        </p:txBody>
      </p:sp>
      <p:sp>
        <p:nvSpPr>
          <p:cNvPr id="45064" name="Oval 7"/>
          <p:cNvSpPr>
            <a:spLocks noChangeArrowheads="1"/>
          </p:cNvSpPr>
          <p:nvPr/>
        </p:nvSpPr>
        <p:spPr bwMode="auto">
          <a:xfrm>
            <a:off x="5076825" y="2492375"/>
            <a:ext cx="2519363" cy="1873250"/>
          </a:xfrm>
          <a:prstGeom prst="ellipse">
            <a:avLst/>
          </a:prstGeom>
          <a:solidFill>
            <a:srgbClr val="FFFFCB"/>
          </a:solidFill>
          <a:ln w="9525">
            <a:solidFill>
              <a:schemeClr val="tx1"/>
            </a:solidFill>
            <a:miter lim="800000"/>
            <a:headEnd/>
            <a:tailEnd/>
          </a:ln>
        </p:spPr>
        <p:txBody>
          <a:bodyPr wrap="none" anchor="ctr"/>
          <a:lstStyle/>
          <a:p>
            <a:pPr algn="ctr"/>
            <a:r>
              <a:rPr lang="en-GB" b="1"/>
              <a:t>Consumption</a:t>
            </a:r>
          </a:p>
        </p:txBody>
      </p:sp>
      <p:sp>
        <p:nvSpPr>
          <p:cNvPr id="45065" name="AutoShape 10"/>
          <p:cNvSpPr>
            <a:spLocks noChangeArrowheads="1"/>
          </p:cNvSpPr>
          <p:nvPr/>
        </p:nvSpPr>
        <p:spPr bwMode="auto">
          <a:xfrm rot="3088835">
            <a:off x="1759744" y="4585494"/>
            <a:ext cx="1214437" cy="485775"/>
          </a:xfrm>
          <a:prstGeom prst="leftRightArrow">
            <a:avLst>
              <a:gd name="adj1" fmla="val 50000"/>
              <a:gd name="adj2" fmla="val 50000"/>
            </a:avLst>
          </a:prstGeom>
          <a:solidFill>
            <a:schemeClr val="hlink"/>
          </a:solidFill>
          <a:ln w="9525">
            <a:solidFill>
              <a:schemeClr val="tx1"/>
            </a:solidFill>
            <a:miter lim="800000"/>
            <a:headEnd/>
            <a:tailEnd/>
          </a:ln>
        </p:spPr>
        <p:txBody>
          <a:bodyPr wrap="none" anchor="ctr"/>
          <a:lstStyle/>
          <a:p>
            <a:endParaRPr lang="en-US"/>
          </a:p>
        </p:txBody>
      </p:sp>
      <p:sp>
        <p:nvSpPr>
          <p:cNvPr id="45066" name="AutoShape 11"/>
          <p:cNvSpPr>
            <a:spLocks noChangeArrowheads="1"/>
          </p:cNvSpPr>
          <p:nvPr/>
        </p:nvSpPr>
        <p:spPr bwMode="auto">
          <a:xfrm rot="-2513067">
            <a:off x="5076825" y="4581525"/>
            <a:ext cx="1214438" cy="485775"/>
          </a:xfrm>
          <a:prstGeom prst="leftRightArrow">
            <a:avLst>
              <a:gd name="adj1" fmla="val 50000"/>
              <a:gd name="adj2" fmla="val 50000"/>
            </a:avLst>
          </a:prstGeom>
          <a:solidFill>
            <a:schemeClr val="hlink"/>
          </a:solidFill>
          <a:ln w="9525">
            <a:solidFill>
              <a:schemeClr val="tx1"/>
            </a:solidFill>
            <a:miter lim="800000"/>
            <a:headEnd/>
            <a:tailEnd/>
          </a:ln>
        </p:spPr>
        <p:txBody>
          <a:bodyPr wrap="none" anchor="ctr"/>
          <a:lstStyle/>
          <a:p>
            <a:endParaRPr lang="en-US"/>
          </a:p>
        </p:txBody>
      </p:sp>
      <p:sp>
        <p:nvSpPr>
          <p:cNvPr id="45067" name="AutoShape 12"/>
          <p:cNvSpPr>
            <a:spLocks noChangeArrowheads="1"/>
          </p:cNvSpPr>
          <p:nvPr/>
        </p:nvSpPr>
        <p:spPr bwMode="auto">
          <a:xfrm>
            <a:off x="3348038" y="3141663"/>
            <a:ext cx="1501775" cy="485775"/>
          </a:xfrm>
          <a:prstGeom prst="leftRightArrow">
            <a:avLst>
              <a:gd name="adj1" fmla="val 50000"/>
              <a:gd name="adj2" fmla="val 61830"/>
            </a:avLst>
          </a:prstGeom>
          <a:solidFill>
            <a:schemeClr val="hlink"/>
          </a:solidFill>
          <a:ln w="9525">
            <a:solidFill>
              <a:schemeClr val="tx1"/>
            </a:solid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Date Placeholder 2"/>
          <p:cNvSpPr>
            <a:spLocks noGrp="1"/>
          </p:cNvSpPr>
          <p:nvPr>
            <p:ph type="dt" sz="quarter" idx="10"/>
          </p:nvPr>
        </p:nvSpPr>
        <p:spPr>
          <a:noFill/>
        </p:spPr>
        <p:txBody>
          <a:bodyPr/>
          <a:lstStyle/>
          <a:p>
            <a:r>
              <a:rPr lang="en-GB"/>
              <a:t>MK 311</a:t>
            </a:r>
            <a:endParaRPr lang="th-TH"/>
          </a:p>
        </p:txBody>
      </p:sp>
      <p:sp>
        <p:nvSpPr>
          <p:cNvPr id="46083" name="Footer Placeholder 3"/>
          <p:cNvSpPr>
            <a:spLocks noGrp="1"/>
          </p:cNvSpPr>
          <p:nvPr>
            <p:ph type="ftr" sz="quarter" idx="11"/>
          </p:nvPr>
        </p:nvSpPr>
        <p:spPr>
          <a:noFill/>
        </p:spPr>
        <p:txBody>
          <a:bodyPr/>
          <a:lstStyle/>
          <a:p>
            <a:r>
              <a:rPr lang="en-US"/>
              <a:t>Consumer Behaviour</a:t>
            </a:r>
            <a:endParaRPr lang="th-TH"/>
          </a:p>
        </p:txBody>
      </p:sp>
      <p:sp>
        <p:nvSpPr>
          <p:cNvPr id="46084" name="Slide Number Placeholder 4"/>
          <p:cNvSpPr>
            <a:spLocks noGrp="1"/>
          </p:cNvSpPr>
          <p:nvPr>
            <p:ph type="sldNum" sz="quarter" idx="12"/>
          </p:nvPr>
        </p:nvSpPr>
        <p:spPr>
          <a:noFill/>
        </p:spPr>
        <p:txBody>
          <a:bodyPr/>
          <a:lstStyle/>
          <a:p>
            <a:fld id="{DC55CF3C-601B-4A83-A669-EA4473CEE0DB}" type="slidenum">
              <a:rPr lang="en-US"/>
              <a:pPr/>
              <a:t>4</a:t>
            </a:fld>
            <a:endParaRPr lang="th-TH"/>
          </a:p>
        </p:txBody>
      </p:sp>
      <p:sp>
        <p:nvSpPr>
          <p:cNvPr id="46085" name="Rectangle 2"/>
          <p:cNvSpPr>
            <a:spLocks noGrp="1" noChangeArrowheads="1"/>
          </p:cNvSpPr>
          <p:nvPr>
            <p:ph type="title"/>
          </p:nvPr>
        </p:nvSpPr>
        <p:spPr>
          <a:xfrm>
            <a:off x="468313" y="404813"/>
            <a:ext cx="8475662" cy="792162"/>
          </a:xfrm>
        </p:spPr>
        <p:txBody>
          <a:bodyPr/>
          <a:lstStyle/>
          <a:p>
            <a:pPr defTabSz="809625" eaLnBrk="1" hangingPunct="1"/>
            <a:r>
              <a:rPr lang="en-US" sz="3400" smtClean="0"/>
              <a:t>The Domain of Consumer Behaviour</a:t>
            </a:r>
            <a:endParaRPr lang="en-US" sz="4000" smtClean="0"/>
          </a:p>
        </p:txBody>
      </p:sp>
      <p:pic>
        <p:nvPicPr>
          <p:cNvPr id="50179" name="Picture 3" descr="arn33603_0101"/>
          <p:cNvPicPr>
            <a:picLocks noChangeAspect="1" noChangeArrowheads="1"/>
          </p:cNvPicPr>
          <p:nvPr/>
        </p:nvPicPr>
        <p:blipFill>
          <a:blip r:embed="rId2"/>
          <a:srcRect/>
          <a:stretch>
            <a:fillRect/>
          </a:stretch>
        </p:blipFill>
        <p:spPr bwMode="auto">
          <a:xfrm>
            <a:off x="871538" y="1592263"/>
            <a:ext cx="7659687" cy="4576762"/>
          </a:xfrm>
          <a:prstGeom prst="rect">
            <a:avLst/>
          </a:prstGeom>
          <a:noFill/>
          <a:effectLst>
            <a:outerShdw dist="107763" dir="2700000" algn="ctr" rotWithShape="0">
              <a:srgbClr val="808080"/>
            </a:outerShdw>
          </a:effectLst>
        </p:spPr>
      </p:pic>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Date Placeholder 2"/>
          <p:cNvSpPr>
            <a:spLocks noGrp="1"/>
          </p:cNvSpPr>
          <p:nvPr>
            <p:ph type="dt" sz="quarter" idx="10"/>
          </p:nvPr>
        </p:nvSpPr>
        <p:spPr>
          <a:noFill/>
        </p:spPr>
        <p:txBody>
          <a:bodyPr/>
          <a:lstStyle/>
          <a:p>
            <a:r>
              <a:rPr lang="en-GB"/>
              <a:t>MK 311</a:t>
            </a:r>
            <a:endParaRPr lang="th-TH"/>
          </a:p>
        </p:txBody>
      </p:sp>
      <p:sp>
        <p:nvSpPr>
          <p:cNvPr id="47107" name="Footer Placeholder 3"/>
          <p:cNvSpPr>
            <a:spLocks noGrp="1"/>
          </p:cNvSpPr>
          <p:nvPr>
            <p:ph type="ftr" sz="quarter" idx="11"/>
          </p:nvPr>
        </p:nvSpPr>
        <p:spPr>
          <a:noFill/>
        </p:spPr>
        <p:txBody>
          <a:bodyPr/>
          <a:lstStyle/>
          <a:p>
            <a:r>
              <a:rPr lang="en-US"/>
              <a:t>Consumer Behaviour</a:t>
            </a:r>
            <a:endParaRPr lang="th-TH"/>
          </a:p>
        </p:txBody>
      </p:sp>
      <p:sp>
        <p:nvSpPr>
          <p:cNvPr id="47108" name="Slide Number Placeholder 4"/>
          <p:cNvSpPr>
            <a:spLocks noGrp="1"/>
          </p:cNvSpPr>
          <p:nvPr>
            <p:ph type="sldNum" sz="quarter" idx="12"/>
          </p:nvPr>
        </p:nvSpPr>
        <p:spPr>
          <a:noFill/>
        </p:spPr>
        <p:txBody>
          <a:bodyPr/>
          <a:lstStyle/>
          <a:p>
            <a:fld id="{A3D8C95F-5407-4F46-9F7C-348964F84B91}" type="slidenum">
              <a:rPr lang="en-US"/>
              <a:pPr/>
              <a:t>5</a:t>
            </a:fld>
            <a:endParaRPr lang="th-TH"/>
          </a:p>
        </p:txBody>
      </p:sp>
      <p:sp>
        <p:nvSpPr>
          <p:cNvPr id="47109" name="Rectangle 2"/>
          <p:cNvSpPr>
            <a:spLocks noGrp="1" noChangeArrowheads="1"/>
          </p:cNvSpPr>
          <p:nvPr>
            <p:ph type="title"/>
          </p:nvPr>
        </p:nvSpPr>
        <p:spPr>
          <a:xfrm>
            <a:off x="755650" y="617538"/>
            <a:ext cx="8188325" cy="723900"/>
          </a:xfrm>
        </p:spPr>
        <p:txBody>
          <a:bodyPr/>
          <a:lstStyle/>
          <a:p>
            <a:pPr defTabSz="809625" eaLnBrk="1" hangingPunct="1"/>
            <a:r>
              <a:rPr lang="en-US" sz="3800" smtClean="0"/>
              <a:t>The Circle of Consumption</a:t>
            </a:r>
            <a:endParaRPr lang="en-US" smtClean="0"/>
          </a:p>
        </p:txBody>
      </p:sp>
      <p:pic>
        <p:nvPicPr>
          <p:cNvPr id="52227" name="Picture 3" descr="arn33603_0102"/>
          <p:cNvPicPr>
            <a:picLocks noChangeAspect="1" noChangeArrowheads="1"/>
          </p:cNvPicPr>
          <p:nvPr/>
        </p:nvPicPr>
        <p:blipFill>
          <a:blip r:embed="rId2"/>
          <a:srcRect/>
          <a:stretch>
            <a:fillRect/>
          </a:stretch>
        </p:blipFill>
        <p:spPr bwMode="auto">
          <a:xfrm>
            <a:off x="1333500" y="1665288"/>
            <a:ext cx="6408738" cy="4821237"/>
          </a:xfrm>
          <a:prstGeom prst="rect">
            <a:avLst/>
          </a:prstGeom>
          <a:noFill/>
          <a:effectLst>
            <a:outerShdw dist="107763" dir="2700000" algn="ctr" rotWithShape="0">
              <a:srgbClr val="808080"/>
            </a:outerShdw>
          </a:effectLst>
        </p:spPr>
      </p:pic>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Date Placeholder 3"/>
          <p:cNvSpPr>
            <a:spLocks noGrp="1"/>
          </p:cNvSpPr>
          <p:nvPr>
            <p:ph type="dt" sz="quarter" idx="10"/>
          </p:nvPr>
        </p:nvSpPr>
        <p:spPr>
          <a:noFill/>
        </p:spPr>
        <p:txBody>
          <a:bodyPr/>
          <a:lstStyle/>
          <a:p>
            <a:r>
              <a:rPr lang="en-GB"/>
              <a:t>MK 311</a:t>
            </a:r>
            <a:endParaRPr lang="th-TH"/>
          </a:p>
        </p:txBody>
      </p:sp>
      <p:sp>
        <p:nvSpPr>
          <p:cNvPr id="48131" name="Footer Placeholder 4"/>
          <p:cNvSpPr>
            <a:spLocks noGrp="1"/>
          </p:cNvSpPr>
          <p:nvPr>
            <p:ph type="ftr" sz="quarter" idx="11"/>
          </p:nvPr>
        </p:nvSpPr>
        <p:spPr>
          <a:noFill/>
        </p:spPr>
        <p:txBody>
          <a:bodyPr/>
          <a:lstStyle/>
          <a:p>
            <a:r>
              <a:rPr lang="en-US"/>
              <a:t>Consumer Behaviour</a:t>
            </a:r>
            <a:endParaRPr lang="th-TH"/>
          </a:p>
        </p:txBody>
      </p:sp>
      <p:sp>
        <p:nvSpPr>
          <p:cNvPr id="48132" name="Slide Number Placeholder 5"/>
          <p:cNvSpPr>
            <a:spLocks noGrp="1"/>
          </p:cNvSpPr>
          <p:nvPr>
            <p:ph type="sldNum" sz="quarter" idx="12"/>
          </p:nvPr>
        </p:nvSpPr>
        <p:spPr>
          <a:noFill/>
        </p:spPr>
        <p:txBody>
          <a:bodyPr/>
          <a:lstStyle/>
          <a:p>
            <a:fld id="{7EFFDE76-E648-445E-A045-564439B58DED}" type="slidenum">
              <a:rPr lang="en-US"/>
              <a:pPr/>
              <a:t>6</a:t>
            </a:fld>
            <a:endParaRPr lang="th-TH"/>
          </a:p>
        </p:txBody>
      </p:sp>
      <p:sp>
        <p:nvSpPr>
          <p:cNvPr id="48133" name="Rectangle 2"/>
          <p:cNvSpPr>
            <a:spLocks noGrp="1" noChangeArrowheads="1"/>
          </p:cNvSpPr>
          <p:nvPr>
            <p:ph type="title"/>
          </p:nvPr>
        </p:nvSpPr>
        <p:spPr>
          <a:xfrm>
            <a:off x="1152525" y="617538"/>
            <a:ext cx="7791450" cy="982662"/>
          </a:xfrm>
        </p:spPr>
        <p:txBody>
          <a:bodyPr/>
          <a:lstStyle/>
          <a:p>
            <a:pPr eaLnBrk="1" hangingPunct="1"/>
            <a:r>
              <a:rPr lang="en-US" sz="4200" smtClean="0"/>
              <a:t>The Full Circle in Important</a:t>
            </a:r>
            <a:endParaRPr lang="en-US" smtClean="0"/>
          </a:p>
        </p:txBody>
      </p:sp>
      <p:sp>
        <p:nvSpPr>
          <p:cNvPr id="48134" name="Rectangle 3"/>
          <p:cNvSpPr>
            <a:spLocks noGrp="1" noChangeArrowheads="1"/>
          </p:cNvSpPr>
          <p:nvPr>
            <p:ph type="body" idx="1"/>
          </p:nvPr>
        </p:nvSpPr>
        <p:spPr>
          <a:xfrm>
            <a:off x="827088" y="2133600"/>
            <a:ext cx="7697787" cy="4071938"/>
          </a:xfrm>
        </p:spPr>
        <p:txBody>
          <a:bodyPr/>
          <a:lstStyle/>
          <a:p>
            <a:pPr eaLnBrk="1" hangingPunct="1"/>
            <a:r>
              <a:rPr lang="en-US" smtClean="0"/>
              <a:t>Something may be purchased as a momento, but end up as a collectible which is then sold for profit.</a:t>
            </a:r>
          </a:p>
          <a:p>
            <a:pPr eaLnBrk="1" hangingPunct="1"/>
            <a:r>
              <a:rPr lang="en-US" smtClean="0"/>
              <a:t>The links between all the phases are important.</a:t>
            </a:r>
          </a:p>
          <a:p>
            <a:pPr eaLnBrk="1" hangingPunct="1"/>
            <a:endParaRPr lang="en-US" smtClean="0"/>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Date Placeholder 3"/>
          <p:cNvSpPr>
            <a:spLocks noGrp="1"/>
          </p:cNvSpPr>
          <p:nvPr>
            <p:ph type="dt" sz="quarter" idx="10"/>
          </p:nvPr>
        </p:nvSpPr>
        <p:spPr>
          <a:noFill/>
        </p:spPr>
        <p:txBody>
          <a:bodyPr/>
          <a:lstStyle/>
          <a:p>
            <a:r>
              <a:rPr lang="en-GB"/>
              <a:t>MK 311</a:t>
            </a:r>
            <a:endParaRPr lang="th-TH"/>
          </a:p>
        </p:txBody>
      </p:sp>
      <p:sp>
        <p:nvSpPr>
          <p:cNvPr id="49155" name="Footer Placeholder 4"/>
          <p:cNvSpPr>
            <a:spLocks noGrp="1"/>
          </p:cNvSpPr>
          <p:nvPr>
            <p:ph type="ftr" sz="quarter" idx="11"/>
          </p:nvPr>
        </p:nvSpPr>
        <p:spPr>
          <a:noFill/>
        </p:spPr>
        <p:txBody>
          <a:bodyPr/>
          <a:lstStyle/>
          <a:p>
            <a:r>
              <a:rPr lang="en-US"/>
              <a:t>Consumer Behaviour</a:t>
            </a:r>
            <a:endParaRPr lang="th-TH"/>
          </a:p>
        </p:txBody>
      </p:sp>
      <p:sp>
        <p:nvSpPr>
          <p:cNvPr id="49156" name="Slide Number Placeholder 5"/>
          <p:cNvSpPr>
            <a:spLocks noGrp="1"/>
          </p:cNvSpPr>
          <p:nvPr>
            <p:ph type="sldNum" sz="quarter" idx="12"/>
          </p:nvPr>
        </p:nvSpPr>
        <p:spPr>
          <a:noFill/>
        </p:spPr>
        <p:txBody>
          <a:bodyPr/>
          <a:lstStyle/>
          <a:p>
            <a:fld id="{13827BF3-874A-4A67-A0E9-36CB24DA9A33}" type="slidenum">
              <a:rPr lang="en-US"/>
              <a:pPr/>
              <a:t>7</a:t>
            </a:fld>
            <a:endParaRPr lang="th-TH"/>
          </a:p>
        </p:txBody>
      </p:sp>
      <p:sp>
        <p:nvSpPr>
          <p:cNvPr id="16386" name="Rectangle 2"/>
          <p:cNvSpPr>
            <a:spLocks noGrp="1" noChangeArrowheads="1"/>
          </p:cNvSpPr>
          <p:nvPr>
            <p:ph type="title"/>
          </p:nvPr>
        </p:nvSpPr>
        <p:spPr>
          <a:xfrm>
            <a:off x="1227138" y="617538"/>
            <a:ext cx="7488237" cy="982662"/>
          </a:xfrm>
        </p:spPr>
        <p:txBody>
          <a:bodyPr/>
          <a:lstStyle/>
          <a:p>
            <a:pPr eaLnBrk="1" hangingPunct="1"/>
            <a:r>
              <a:rPr lang="en-GB" smtClean="0"/>
              <a:t>Consumer Behaviour </a:t>
            </a:r>
            <a:br>
              <a:rPr lang="en-GB" smtClean="0"/>
            </a:br>
            <a:r>
              <a:rPr lang="en-GB" smtClean="0"/>
              <a:t>&amp; Marketing</a:t>
            </a:r>
            <a:endParaRPr lang="en-US" smtClean="0"/>
          </a:p>
        </p:txBody>
      </p:sp>
      <p:sp>
        <p:nvSpPr>
          <p:cNvPr id="16387" name="Rectangle 3"/>
          <p:cNvSpPr>
            <a:spLocks noGrp="1" noChangeArrowheads="1"/>
          </p:cNvSpPr>
          <p:nvPr>
            <p:ph type="body" idx="1"/>
          </p:nvPr>
        </p:nvSpPr>
        <p:spPr>
          <a:xfrm>
            <a:off x="762000" y="2133600"/>
            <a:ext cx="8193088" cy="3998913"/>
          </a:xfrm>
        </p:spPr>
        <p:txBody>
          <a:bodyPr/>
          <a:lstStyle/>
          <a:p>
            <a:pPr eaLnBrk="1" hangingPunct="1">
              <a:buClr>
                <a:schemeClr val="hlink"/>
              </a:buClr>
              <a:defRPr/>
            </a:pPr>
            <a:r>
              <a:rPr lang="en-GB" sz="3200" smtClean="0">
                <a:solidFill>
                  <a:schemeClr val="folHlink"/>
                </a:solidFill>
              </a:rPr>
              <a:t>Understanding Consumer Behaviour is the</a:t>
            </a:r>
            <a:r>
              <a:rPr lang="en-GB" sz="3200" smtClean="0"/>
              <a:t> </a:t>
            </a:r>
            <a:r>
              <a:rPr lang="en-GB" sz="4000" smtClean="0">
                <a:solidFill>
                  <a:srgbClr val="FF0066"/>
                </a:solidFill>
                <a:sym typeface="Symbol" pitchFamily="18" charset="2"/>
              </a:rPr>
              <a:t> </a:t>
            </a:r>
            <a:r>
              <a:rPr lang="en-GB" sz="3200" smtClean="0">
                <a:solidFill>
                  <a:schemeClr val="folHlink"/>
                </a:solidFill>
              </a:rPr>
              <a:t>of  Marketing</a:t>
            </a:r>
          </a:p>
          <a:p>
            <a:pPr eaLnBrk="1" hangingPunct="1">
              <a:buClr>
                <a:schemeClr val="hlink"/>
              </a:buClr>
              <a:defRPr/>
            </a:pPr>
            <a:r>
              <a:rPr lang="en-GB" sz="3200" i="1" smtClean="0">
                <a:solidFill>
                  <a:srgbClr val="FF0066"/>
                </a:solidFill>
                <a:effectLst>
                  <a:outerShdw blurRad="38100" dist="38100" dir="2700000" algn="tl">
                    <a:srgbClr val="C0C0C0"/>
                  </a:outerShdw>
                </a:effectLst>
              </a:rPr>
              <a:t>STP </a:t>
            </a:r>
            <a:r>
              <a:rPr lang="en-GB" sz="3200" smtClean="0">
                <a:solidFill>
                  <a:schemeClr val="folHlink"/>
                </a:solidFill>
              </a:rPr>
              <a:t>as a Starting Point of the Value Delivery Process in Marketing</a:t>
            </a:r>
          </a:p>
          <a:p>
            <a:pPr eaLnBrk="1" hangingPunct="1">
              <a:buClr>
                <a:schemeClr val="hlink"/>
              </a:buClr>
              <a:defRPr/>
            </a:pPr>
            <a:r>
              <a:rPr lang="en-GB" sz="3200" smtClean="0">
                <a:solidFill>
                  <a:schemeClr val="folHlink"/>
                </a:solidFill>
              </a:rPr>
              <a:t>Consumer as the</a:t>
            </a:r>
            <a:r>
              <a:rPr lang="en-GB" sz="3200" smtClean="0"/>
              <a:t> </a:t>
            </a:r>
            <a:r>
              <a:rPr lang="en-GB" sz="4000" smtClean="0">
                <a:solidFill>
                  <a:srgbClr val="FF0066"/>
                </a:solidFill>
                <a:sym typeface="Symbol" pitchFamily="18" charset="2"/>
              </a:rPr>
              <a:t> </a:t>
            </a:r>
            <a:r>
              <a:rPr lang="en-GB" sz="3200" smtClean="0">
                <a:solidFill>
                  <a:schemeClr val="folHlink"/>
                </a:solidFill>
                <a:sym typeface="Symbol" pitchFamily="18" charset="2"/>
              </a:rPr>
              <a:t>of the 4 Ps</a:t>
            </a:r>
          </a:p>
          <a:p>
            <a:pPr eaLnBrk="1" hangingPunct="1">
              <a:buClr>
                <a:schemeClr val="hlink"/>
              </a:buClr>
              <a:defRPr/>
            </a:pPr>
            <a:r>
              <a:rPr lang="en-GB" sz="3200" smtClean="0">
                <a:solidFill>
                  <a:schemeClr val="folHlink"/>
                </a:solidFill>
                <a:sym typeface="Symbol" pitchFamily="18" charset="2"/>
              </a:rPr>
              <a:t>4 Ps and 4 Cs</a:t>
            </a:r>
          </a:p>
          <a:p>
            <a:pPr eaLnBrk="1" hangingPunct="1">
              <a:buFont typeface="Wingdings" pitchFamily="2" charset="2"/>
              <a:buNone/>
              <a:defRPr/>
            </a:pPr>
            <a:endParaRPr lang="en-GB" sz="4000" smtClean="0">
              <a:solidFill>
                <a:schemeClr val="folHlink"/>
              </a:solidFill>
              <a:sym typeface="Symbol" pitchFamily="18" charset="2"/>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ox(out)">
                                      <p:cBhvr>
                                        <p:cTn id="7" dur="500"/>
                                        <p:tgtEl>
                                          <p:spTgt spid="16386"/>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6387">
                                            <p:txEl>
                                              <p:pRg st="0" end="0"/>
                                            </p:txEl>
                                          </p:spTgt>
                                        </p:tgtEl>
                                        <p:attrNameLst>
                                          <p:attrName>style.visibility</p:attrName>
                                        </p:attrNameLst>
                                      </p:cBhvr>
                                      <p:to>
                                        <p:strVal val="visible"/>
                                      </p:to>
                                    </p:set>
                                    <p:animEffect transition="in" filter="box(out)">
                                      <p:cBhvr>
                                        <p:cTn id="12" dur="500"/>
                                        <p:tgtEl>
                                          <p:spTgt spid="16387">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6387">
                                            <p:txEl>
                                              <p:pRg st="1" end="1"/>
                                            </p:txEl>
                                          </p:spTgt>
                                        </p:tgtEl>
                                        <p:attrNameLst>
                                          <p:attrName>style.visibility</p:attrName>
                                        </p:attrNameLst>
                                      </p:cBhvr>
                                      <p:to>
                                        <p:strVal val="visible"/>
                                      </p:to>
                                    </p:set>
                                    <p:animEffect transition="in" filter="box(out)">
                                      <p:cBhvr>
                                        <p:cTn id="17" dur="500"/>
                                        <p:tgtEl>
                                          <p:spTgt spid="16387">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6387">
                                            <p:txEl>
                                              <p:pRg st="2" end="2"/>
                                            </p:txEl>
                                          </p:spTgt>
                                        </p:tgtEl>
                                        <p:attrNameLst>
                                          <p:attrName>style.visibility</p:attrName>
                                        </p:attrNameLst>
                                      </p:cBhvr>
                                      <p:to>
                                        <p:strVal val="visible"/>
                                      </p:to>
                                    </p:set>
                                    <p:animEffect transition="in" filter="box(out)">
                                      <p:cBhvr>
                                        <p:cTn id="22" dur="500"/>
                                        <p:tgtEl>
                                          <p:spTgt spid="16387">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16387">
                                            <p:txEl>
                                              <p:pRg st="3" end="3"/>
                                            </p:txEl>
                                          </p:spTgt>
                                        </p:tgtEl>
                                        <p:attrNameLst>
                                          <p:attrName>style.visibility</p:attrName>
                                        </p:attrNameLst>
                                      </p:cBhvr>
                                      <p:to>
                                        <p:strVal val="visible"/>
                                      </p:to>
                                    </p:set>
                                    <p:animEffect transition="in" filter="box(out)">
                                      <p:cBhvr>
                                        <p:cTn id="27" dur="500"/>
                                        <p:tgtEl>
                                          <p:spTgt spid="16387">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utoUpdateAnimBg="0"/>
      <p:bldP spid="16387"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62000" y="228600"/>
            <a:ext cx="8153400" cy="1066800"/>
          </a:xfrm>
        </p:spPr>
        <p:txBody>
          <a:bodyPr/>
          <a:lstStyle/>
          <a:p>
            <a:pPr eaLnBrk="1" hangingPunct="1"/>
            <a:r>
              <a:rPr lang="en-US" smtClean="0"/>
              <a:t>The Value-Delivery Process</a:t>
            </a:r>
          </a:p>
        </p:txBody>
      </p:sp>
      <p:grpSp>
        <p:nvGrpSpPr>
          <p:cNvPr id="2" name="Group 31"/>
          <p:cNvGrpSpPr>
            <a:grpSpLocks/>
          </p:cNvGrpSpPr>
          <p:nvPr/>
        </p:nvGrpSpPr>
        <p:grpSpPr bwMode="auto">
          <a:xfrm>
            <a:off x="152400" y="2286000"/>
            <a:ext cx="2838450" cy="1447800"/>
            <a:chOff x="96" y="1440"/>
            <a:chExt cx="1788" cy="912"/>
          </a:xfrm>
        </p:grpSpPr>
        <p:sp>
          <p:nvSpPr>
            <p:cNvPr id="50203" name="Rectangle 4"/>
            <p:cNvSpPr>
              <a:spLocks noChangeArrowheads="1"/>
            </p:cNvSpPr>
            <p:nvPr/>
          </p:nvSpPr>
          <p:spPr bwMode="auto">
            <a:xfrm>
              <a:off x="96" y="1440"/>
              <a:ext cx="1680" cy="912"/>
            </a:xfrm>
            <a:prstGeom prst="rect">
              <a:avLst/>
            </a:prstGeom>
            <a:solidFill>
              <a:srgbClr val="FFFF00"/>
            </a:solidFill>
            <a:ln w="9525">
              <a:noFill/>
              <a:miter lim="800000"/>
              <a:headEnd/>
              <a:tailEnd/>
            </a:ln>
          </p:spPr>
          <p:txBody>
            <a:bodyPr wrap="none" anchor="ctr"/>
            <a:lstStyle/>
            <a:p>
              <a:pPr algn="ctr" eaLnBrk="0" hangingPunct="0"/>
              <a:endParaRPr lang="en-GB" sz="2400">
                <a:solidFill>
                  <a:schemeClr val="tx1"/>
                </a:solidFill>
                <a:latin typeface="Arial" pitchFamily="34" charset="0"/>
                <a:cs typeface="Arial" pitchFamily="34" charset="0"/>
              </a:endParaRPr>
            </a:p>
          </p:txBody>
        </p:sp>
        <p:sp>
          <p:nvSpPr>
            <p:cNvPr id="50204" name="Text Box 5" descr="White marble"/>
            <p:cNvSpPr txBox="1">
              <a:spLocks noChangeArrowheads="1"/>
            </p:cNvSpPr>
            <p:nvPr/>
          </p:nvSpPr>
          <p:spPr bwMode="auto">
            <a:xfrm>
              <a:off x="158" y="1797"/>
              <a:ext cx="1726" cy="288"/>
            </a:xfrm>
            <a:prstGeom prst="rect">
              <a:avLst/>
            </a:prstGeom>
            <a:noFill/>
            <a:ln w="9525">
              <a:noFill/>
              <a:miter lim="800000"/>
              <a:headEnd/>
              <a:tailEnd/>
            </a:ln>
          </p:spPr>
          <p:txBody>
            <a:bodyPr>
              <a:spAutoFit/>
            </a:bodyPr>
            <a:lstStyle/>
            <a:p>
              <a:pPr eaLnBrk="0" hangingPunct="0"/>
              <a:r>
                <a:rPr lang="en-US" sz="2400" b="1">
                  <a:solidFill>
                    <a:srgbClr val="6600FF"/>
                  </a:solidFill>
                  <a:latin typeface="Arial" pitchFamily="34" charset="0"/>
                  <a:cs typeface="Arial" pitchFamily="34" charset="0"/>
                </a:rPr>
                <a:t>Choose Value</a:t>
              </a:r>
            </a:p>
          </p:txBody>
        </p:sp>
      </p:grpSp>
      <p:grpSp>
        <p:nvGrpSpPr>
          <p:cNvPr id="3" name="Group 34"/>
          <p:cNvGrpSpPr>
            <a:grpSpLocks/>
          </p:cNvGrpSpPr>
          <p:nvPr/>
        </p:nvGrpSpPr>
        <p:grpSpPr bwMode="auto">
          <a:xfrm>
            <a:off x="2819400" y="2286000"/>
            <a:ext cx="2971800" cy="1447800"/>
            <a:chOff x="1776" y="1440"/>
            <a:chExt cx="1872" cy="912"/>
          </a:xfrm>
        </p:grpSpPr>
        <p:grpSp>
          <p:nvGrpSpPr>
            <p:cNvPr id="50199" name="Group 32"/>
            <p:cNvGrpSpPr>
              <a:grpSpLocks/>
            </p:cNvGrpSpPr>
            <p:nvPr/>
          </p:nvGrpSpPr>
          <p:grpSpPr bwMode="auto">
            <a:xfrm>
              <a:off x="1776" y="1440"/>
              <a:ext cx="1872" cy="912"/>
              <a:chOff x="1776" y="1440"/>
              <a:chExt cx="1872" cy="912"/>
            </a:xfrm>
          </p:grpSpPr>
          <p:sp>
            <p:nvSpPr>
              <p:cNvPr id="50201" name="Rectangle 7"/>
              <p:cNvSpPr>
                <a:spLocks noChangeArrowheads="1"/>
              </p:cNvSpPr>
              <p:nvPr/>
            </p:nvSpPr>
            <p:spPr bwMode="auto">
              <a:xfrm>
                <a:off x="1776" y="1440"/>
                <a:ext cx="1872" cy="912"/>
              </a:xfrm>
              <a:prstGeom prst="rect">
                <a:avLst/>
              </a:prstGeom>
              <a:solidFill>
                <a:srgbClr val="FFFF00"/>
              </a:solidFill>
              <a:ln w="9525">
                <a:noFill/>
                <a:miter lim="800000"/>
                <a:headEnd/>
                <a:tailEnd/>
              </a:ln>
            </p:spPr>
            <p:txBody>
              <a:bodyPr wrap="none" anchor="ctr"/>
              <a:lstStyle/>
              <a:p>
                <a:pPr algn="ctr" eaLnBrk="0" hangingPunct="0"/>
                <a:endParaRPr lang="en-GB" sz="2400">
                  <a:solidFill>
                    <a:schemeClr val="tx1"/>
                  </a:solidFill>
                  <a:latin typeface="Arial" pitchFamily="34" charset="0"/>
                  <a:cs typeface="Arial" pitchFamily="34" charset="0"/>
                </a:endParaRPr>
              </a:p>
            </p:txBody>
          </p:sp>
          <p:sp>
            <p:nvSpPr>
              <p:cNvPr id="50202" name="Text Box 8" descr="White marble"/>
              <p:cNvSpPr txBox="1">
                <a:spLocks noChangeArrowheads="1"/>
              </p:cNvSpPr>
              <p:nvPr/>
            </p:nvSpPr>
            <p:spPr bwMode="auto">
              <a:xfrm>
                <a:off x="1973" y="1797"/>
                <a:ext cx="1385" cy="288"/>
              </a:xfrm>
              <a:prstGeom prst="rect">
                <a:avLst/>
              </a:prstGeom>
              <a:noFill/>
              <a:ln w="9525">
                <a:noFill/>
                <a:miter lim="800000"/>
                <a:headEnd/>
                <a:tailEnd/>
              </a:ln>
            </p:spPr>
            <p:txBody>
              <a:bodyPr wrap="none">
                <a:spAutoFit/>
              </a:bodyPr>
              <a:lstStyle/>
              <a:p>
                <a:pPr eaLnBrk="0" hangingPunct="0"/>
                <a:r>
                  <a:rPr lang="en-US" sz="2400" b="1">
                    <a:solidFill>
                      <a:srgbClr val="6600FF"/>
                    </a:solidFill>
                    <a:latin typeface="Arial" pitchFamily="34" charset="0"/>
                    <a:cs typeface="Arial" pitchFamily="34" charset="0"/>
                  </a:rPr>
                  <a:t>Provide Value</a:t>
                </a:r>
              </a:p>
            </p:txBody>
          </p:sp>
        </p:grpSp>
        <p:sp>
          <p:nvSpPr>
            <p:cNvPr id="50200" name="Line 9"/>
            <p:cNvSpPr>
              <a:spLocks noChangeShapeType="1"/>
            </p:cNvSpPr>
            <p:nvPr/>
          </p:nvSpPr>
          <p:spPr bwMode="auto">
            <a:xfrm>
              <a:off x="1776" y="1440"/>
              <a:ext cx="192" cy="912"/>
            </a:xfrm>
            <a:prstGeom prst="line">
              <a:avLst/>
            </a:prstGeom>
            <a:noFill/>
            <a:ln w="9525">
              <a:solidFill>
                <a:srgbClr val="777777"/>
              </a:solidFill>
              <a:round/>
              <a:headEnd/>
              <a:tailEnd/>
            </a:ln>
          </p:spPr>
          <p:txBody>
            <a:bodyPr wrap="none" anchor="ctr"/>
            <a:lstStyle/>
            <a:p>
              <a:endParaRPr lang="en-US"/>
            </a:p>
          </p:txBody>
        </p:sp>
      </p:grpSp>
      <p:grpSp>
        <p:nvGrpSpPr>
          <p:cNvPr id="5" name="Group 10"/>
          <p:cNvGrpSpPr>
            <a:grpSpLocks/>
          </p:cNvGrpSpPr>
          <p:nvPr/>
        </p:nvGrpSpPr>
        <p:grpSpPr bwMode="auto">
          <a:xfrm>
            <a:off x="5334000" y="2286000"/>
            <a:ext cx="3810000" cy="1447800"/>
            <a:chOff x="3360" y="3216"/>
            <a:chExt cx="2496" cy="912"/>
          </a:xfrm>
        </p:grpSpPr>
        <p:grpSp>
          <p:nvGrpSpPr>
            <p:cNvPr id="50195" name="Group 11"/>
            <p:cNvGrpSpPr>
              <a:grpSpLocks/>
            </p:cNvGrpSpPr>
            <p:nvPr/>
          </p:nvGrpSpPr>
          <p:grpSpPr bwMode="auto">
            <a:xfrm>
              <a:off x="3408" y="3216"/>
              <a:ext cx="2448" cy="912"/>
              <a:chOff x="3696" y="3216"/>
              <a:chExt cx="2256" cy="912"/>
            </a:xfrm>
          </p:grpSpPr>
          <p:sp>
            <p:nvSpPr>
              <p:cNvPr id="50197" name="AutoShape 12"/>
              <p:cNvSpPr>
                <a:spLocks noChangeArrowheads="1"/>
              </p:cNvSpPr>
              <p:nvPr/>
            </p:nvSpPr>
            <p:spPr bwMode="auto">
              <a:xfrm>
                <a:off x="3696" y="3216"/>
                <a:ext cx="2256" cy="912"/>
              </a:xfrm>
              <a:prstGeom prst="homePlate">
                <a:avLst>
                  <a:gd name="adj" fmla="val 61842"/>
                </a:avLst>
              </a:prstGeom>
              <a:solidFill>
                <a:srgbClr val="FFFF00"/>
              </a:solidFill>
              <a:ln w="9525">
                <a:noFill/>
                <a:miter lim="800000"/>
                <a:headEnd/>
                <a:tailEnd/>
              </a:ln>
            </p:spPr>
            <p:txBody>
              <a:bodyPr wrap="none" anchor="ctr"/>
              <a:lstStyle/>
              <a:p>
                <a:endParaRPr lang="en-US"/>
              </a:p>
            </p:txBody>
          </p:sp>
          <p:sp>
            <p:nvSpPr>
              <p:cNvPr id="50198" name="Text Box 13"/>
              <p:cNvSpPr txBox="1">
                <a:spLocks noChangeArrowheads="1"/>
              </p:cNvSpPr>
              <p:nvPr/>
            </p:nvSpPr>
            <p:spPr bwMode="auto">
              <a:xfrm>
                <a:off x="3696" y="3552"/>
                <a:ext cx="1870" cy="288"/>
              </a:xfrm>
              <a:prstGeom prst="rect">
                <a:avLst/>
              </a:prstGeom>
              <a:noFill/>
              <a:ln w="9525">
                <a:noFill/>
                <a:miter lim="800000"/>
                <a:headEnd/>
                <a:tailEnd/>
              </a:ln>
            </p:spPr>
            <p:txBody>
              <a:bodyPr wrap="none">
                <a:spAutoFit/>
              </a:bodyPr>
              <a:lstStyle/>
              <a:p>
                <a:pPr eaLnBrk="0" hangingPunct="0"/>
                <a:r>
                  <a:rPr lang="en-US" sz="2400" b="1">
                    <a:solidFill>
                      <a:srgbClr val="6600FF"/>
                    </a:solidFill>
                    <a:latin typeface="Arial" pitchFamily="34" charset="0"/>
                    <a:cs typeface="Arial" pitchFamily="34" charset="0"/>
                  </a:rPr>
                  <a:t>Communicate Value</a:t>
                </a:r>
              </a:p>
            </p:txBody>
          </p:sp>
        </p:grpSp>
        <p:sp>
          <p:nvSpPr>
            <p:cNvPr id="50196" name="Line 14"/>
            <p:cNvSpPr>
              <a:spLocks noChangeShapeType="1"/>
            </p:cNvSpPr>
            <p:nvPr/>
          </p:nvSpPr>
          <p:spPr bwMode="auto">
            <a:xfrm>
              <a:off x="3360" y="3216"/>
              <a:ext cx="192" cy="912"/>
            </a:xfrm>
            <a:prstGeom prst="line">
              <a:avLst/>
            </a:prstGeom>
            <a:noFill/>
            <a:ln w="9525">
              <a:solidFill>
                <a:srgbClr val="777777"/>
              </a:solidFill>
              <a:round/>
              <a:headEnd/>
              <a:tailEnd/>
            </a:ln>
          </p:spPr>
          <p:txBody>
            <a:bodyPr wrap="none" anchor="ctr"/>
            <a:lstStyle/>
            <a:p>
              <a:endParaRPr lang="en-US"/>
            </a:p>
          </p:txBody>
        </p:sp>
      </p:grpSp>
      <p:sp>
        <p:nvSpPr>
          <p:cNvPr id="17423" name="Text Box 15" descr="White marble"/>
          <p:cNvSpPr txBox="1">
            <a:spLocks noChangeArrowheads="1"/>
          </p:cNvSpPr>
          <p:nvPr/>
        </p:nvSpPr>
        <p:spPr bwMode="auto">
          <a:xfrm>
            <a:off x="838200" y="1752600"/>
            <a:ext cx="7162800" cy="579438"/>
          </a:xfrm>
          <a:prstGeom prst="rect">
            <a:avLst/>
          </a:prstGeom>
          <a:noFill/>
          <a:ln w="9525">
            <a:noFill/>
            <a:miter lim="800000"/>
            <a:headEnd/>
            <a:tailEnd/>
          </a:ln>
        </p:spPr>
        <p:txBody>
          <a:bodyPr>
            <a:spAutoFit/>
          </a:bodyPr>
          <a:lstStyle/>
          <a:p>
            <a:pPr eaLnBrk="0" hangingPunct="0"/>
            <a:r>
              <a:rPr lang="en-US" sz="3200" b="1">
                <a:solidFill>
                  <a:srgbClr val="FF00FF"/>
                </a:solidFill>
                <a:latin typeface="Arial" pitchFamily="34" charset="0"/>
                <a:cs typeface="Arial" pitchFamily="34" charset="0"/>
              </a:rPr>
              <a:t>Value Creation &amp; Delivery Sequence</a:t>
            </a:r>
          </a:p>
        </p:txBody>
      </p:sp>
      <p:grpSp>
        <p:nvGrpSpPr>
          <p:cNvPr id="7" name="Group 16"/>
          <p:cNvGrpSpPr>
            <a:grpSpLocks/>
          </p:cNvGrpSpPr>
          <p:nvPr/>
        </p:nvGrpSpPr>
        <p:grpSpPr bwMode="auto">
          <a:xfrm>
            <a:off x="158750" y="3810000"/>
            <a:ext cx="3492500" cy="1860550"/>
            <a:chOff x="96" y="3600"/>
            <a:chExt cx="2200" cy="1172"/>
          </a:xfrm>
        </p:grpSpPr>
        <p:sp>
          <p:nvSpPr>
            <p:cNvPr id="17425" name="Text Box 17" descr="White marble"/>
            <p:cNvSpPr txBox="1">
              <a:spLocks noChangeArrowheads="1"/>
            </p:cNvSpPr>
            <p:nvPr/>
          </p:nvSpPr>
          <p:spPr bwMode="auto">
            <a:xfrm>
              <a:off x="98" y="3831"/>
              <a:ext cx="2198" cy="941"/>
            </a:xfrm>
            <a:prstGeom prst="rect">
              <a:avLst/>
            </a:prstGeom>
            <a:noFill/>
            <a:ln w="9525">
              <a:noFill/>
              <a:miter lim="800000"/>
              <a:headEnd/>
              <a:tailEnd/>
            </a:ln>
            <a:effectLst/>
          </p:spPr>
          <p:txBody>
            <a:bodyPr wrap="none">
              <a:spAutoFit/>
            </a:bodyPr>
            <a:lstStyle/>
            <a:p>
              <a:pPr algn="ctr" eaLnBrk="0" hangingPunct="0">
                <a:defRPr/>
              </a:pPr>
              <a:r>
                <a:rPr lang="en-US" b="1">
                  <a:solidFill>
                    <a:srgbClr val="FF0066"/>
                  </a:solidFill>
                  <a:latin typeface="Arial" pitchFamily="34" charset="0"/>
                  <a:cs typeface="Arial" pitchFamily="34" charset="0"/>
                </a:rPr>
                <a:t>Strategic Marketing</a:t>
              </a:r>
            </a:p>
            <a:p>
              <a:pPr algn="ctr" eaLnBrk="0" hangingPunct="0">
                <a:defRPr/>
              </a:pPr>
              <a:r>
                <a:rPr lang="en-US" sz="3200" b="1" i="1">
                  <a:solidFill>
                    <a:srgbClr val="FF0000"/>
                  </a:solidFill>
                  <a:effectLst>
                    <a:outerShdw blurRad="38100" dist="38100" dir="2700000" algn="tl">
                      <a:srgbClr val="C0C0C0"/>
                    </a:outerShdw>
                  </a:effectLst>
                  <a:latin typeface="Times New Roman"/>
                  <a:cs typeface="Arial" pitchFamily="34" charset="0"/>
                </a:rPr>
                <a:t>“</a:t>
              </a:r>
              <a:r>
                <a:rPr lang="en-US" sz="3200" b="1" i="1">
                  <a:solidFill>
                    <a:srgbClr val="FF0000"/>
                  </a:solidFill>
                  <a:effectLst>
                    <a:outerShdw blurRad="38100" dist="38100" dir="2700000" algn="tl">
                      <a:srgbClr val="C0C0C0"/>
                    </a:outerShdw>
                  </a:effectLst>
                  <a:latin typeface="Arial" pitchFamily="34" charset="0"/>
                  <a:cs typeface="Arial" pitchFamily="34" charset="0"/>
                </a:rPr>
                <a:t>STP</a:t>
              </a:r>
              <a:r>
                <a:rPr lang="en-US" sz="3200" b="1" i="1">
                  <a:solidFill>
                    <a:srgbClr val="FF0000"/>
                  </a:solidFill>
                  <a:effectLst>
                    <a:outerShdw blurRad="38100" dist="38100" dir="2700000" algn="tl">
                      <a:srgbClr val="C0C0C0"/>
                    </a:outerShdw>
                  </a:effectLst>
                  <a:latin typeface="Times New Roman"/>
                  <a:cs typeface="Arial" pitchFamily="34" charset="0"/>
                </a:rPr>
                <a:t>”</a:t>
              </a:r>
              <a:endParaRPr lang="en-US" sz="3200" b="1" i="1">
                <a:solidFill>
                  <a:srgbClr val="FF0000"/>
                </a:solidFill>
                <a:effectLst>
                  <a:outerShdw blurRad="38100" dist="38100" dir="2700000" algn="tl">
                    <a:srgbClr val="C0C0C0"/>
                  </a:outerShdw>
                </a:effectLst>
                <a:latin typeface="Arial" pitchFamily="34" charset="0"/>
                <a:cs typeface="Arial" pitchFamily="34" charset="0"/>
              </a:endParaRPr>
            </a:p>
            <a:p>
              <a:pPr algn="ctr" eaLnBrk="0" hangingPunct="0">
                <a:defRPr/>
              </a:pPr>
              <a:endParaRPr lang="en-US" sz="3200" b="1" i="1">
                <a:solidFill>
                  <a:srgbClr val="FF0000"/>
                </a:solidFill>
                <a:effectLst>
                  <a:outerShdw blurRad="38100" dist="38100" dir="2700000" algn="tl">
                    <a:srgbClr val="C0C0C0"/>
                  </a:outerShdw>
                </a:effectLst>
                <a:latin typeface="Arial" pitchFamily="34" charset="0"/>
                <a:cs typeface="Arial" pitchFamily="34" charset="0"/>
              </a:endParaRPr>
            </a:p>
          </p:txBody>
        </p:sp>
        <p:sp>
          <p:nvSpPr>
            <p:cNvPr id="50194" name="AutoShape 18" descr="White marble"/>
            <p:cNvSpPr>
              <a:spLocks/>
            </p:cNvSpPr>
            <p:nvPr/>
          </p:nvSpPr>
          <p:spPr bwMode="auto">
            <a:xfrm rot="-5400000">
              <a:off x="888" y="2808"/>
              <a:ext cx="288" cy="1872"/>
            </a:xfrm>
            <a:prstGeom prst="leftBrace">
              <a:avLst>
                <a:gd name="adj1" fmla="val 54167"/>
                <a:gd name="adj2" fmla="val 50000"/>
              </a:avLst>
            </a:prstGeom>
            <a:noFill/>
            <a:ln w="57150">
              <a:solidFill>
                <a:srgbClr val="FF0000"/>
              </a:solidFill>
              <a:round/>
              <a:headEnd/>
              <a:tailEnd/>
            </a:ln>
          </p:spPr>
          <p:txBody>
            <a:bodyPr wrap="none" anchor="ctr"/>
            <a:lstStyle/>
            <a:p>
              <a:endParaRPr lang="en-US"/>
            </a:p>
          </p:txBody>
        </p:sp>
      </p:grpSp>
      <p:sp>
        <p:nvSpPr>
          <p:cNvPr id="17430" name="Text Box 22" descr="White marble"/>
          <p:cNvSpPr txBox="1">
            <a:spLocks noChangeArrowheads="1"/>
          </p:cNvSpPr>
          <p:nvPr/>
        </p:nvSpPr>
        <p:spPr bwMode="auto">
          <a:xfrm>
            <a:off x="228600" y="5029200"/>
            <a:ext cx="3962400" cy="1187450"/>
          </a:xfrm>
          <a:prstGeom prst="rect">
            <a:avLst/>
          </a:prstGeom>
          <a:noFill/>
          <a:ln w="9525">
            <a:noFill/>
            <a:miter lim="800000"/>
            <a:headEnd/>
            <a:tailEnd/>
          </a:ln>
        </p:spPr>
        <p:txBody>
          <a:bodyPr>
            <a:spAutoFit/>
          </a:bodyPr>
          <a:lstStyle/>
          <a:p>
            <a:pPr eaLnBrk="0" hangingPunct="0">
              <a:buClr>
                <a:schemeClr val="tx1"/>
              </a:buClr>
              <a:buFontTx/>
              <a:buChar char="•"/>
            </a:pPr>
            <a:r>
              <a:rPr lang="en-GB" sz="2400" b="1">
                <a:solidFill>
                  <a:srgbClr val="FF3300"/>
                </a:solidFill>
                <a:latin typeface="Arial" pitchFamily="34" charset="0"/>
                <a:cs typeface="Arial" pitchFamily="34" charset="0"/>
              </a:rPr>
              <a:t> </a:t>
            </a:r>
            <a:r>
              <a:rPr lang="en-GB" sz="2400" b="1">
                <a:latin typeface="Arial" pitchFamily="34" charset="0"/>
                <a:cs typeface="Arial" pitchFamily="34" charset="0"/>
              </a:rPr>
              <a:t>Market</a:t>
            </a:r>
            <a:r>
              <a:rPr lang="en-US" sz="2400" b="1">
                <a:latin typeface="Arial" pitchFamily="34" charset="0"/>
                <a:cs typeface="Arial" pitchFamily="34" charset="0"/>
              </a:rPr>
              <a:t> Segmentation</a:t>
            </a:r>
          </a:p>
          <a:p>
            <a:pPr eaLnBrk="0" hangingPunct="0">
              <a:buClr>
                <a:schemeClr val="tx1"/>
              </a:buClr>
              <a:buFontTx/>
              <a:buChar char="•"/>
            </a:pPr>
            <a:r>
              <a:rPr lang="en-GB" sz="2400" b="1">
                <a:latin typeface="Arial" pitchFamily="34" charset="0"/>
                <a:cs typeface="Arial" pitchFamily="34" charset="0"/>
              </a:rPr>
              <a:t> Target </a:t>
            </a:r>
            <a:r>
              <a:rPr lang="en-US" sz="2400" b="1">
                <a:latin typeface="Arial" pitchFamily="34" charset="0"/>
                <a:cs typeface="Arial" pitchFamily="34" charset="0"/>
              </a:rPr>
              <a:t>Market Selection</a:t>
            </a:r>
          </a:p>
          <a:p>
            <a:pPr eaLnBrk="0" hangingPunct="0">
              <a:buClr>
                <a:schemeClr val="tx1"/>
              </a:buClr>
              <a:buFontTx/>
              <a:buChar char="•"/>
            </a:pPr>
            <a:r>
              <a:rPr lang="en-GB" sz="2400" b="1">
                <a:latin typeface="Arial" pitchFamily="34" charset="0"/>
                <a:cs typeface="Arial" pitchFamily="34" charset="0"/>
              </a:rPr>
              <a:t> </a:t>
            </a:r>
            <a:r>
              <a:rPr lang="en-US" sz="2400" b="1">
                <a:latin typeface="Arial" pitchFamily="34" charset="0"/>
                <a:cs typeface="Arial" pitchFamily="34" charset="0"/>
              </a:rPr>
              <a:t>Value Positioning</a:t>
            </a:r>
            <a:endParaRPr lang="en-US" b="1">
              <a:latin typeface="Angsana New" pitchFamily="18" charset="-34"/>
            </a:endParaRPr>
          </a:p>
        </p:txBody>
      </p:sp>
      <p:grpSp>
        <p:nvGrpSpPr>
          <p:cNvPr id="8" name="Group 29"/>
          <p:cNvGrpSpPr>
            <a:grpSpLocks/>
          </p:cNvGrpSpPr>
          <p:nvPr/>
        </p:nvGrpSpPr>
        <p:grpSpPr bwMode="auto">
          <a:xfrm>
            <a:off x="4648200" y="5257800"/>
            <a:ext cx="3810000" cy="884238"/>
            <a:chOff x="2928" y="3312"/>
            <a:chExt cx="2400" cy="557"/>
          </a:xfrm>
        </p:grpSpPr>
        <p:sp>
          <p:nvSpPr>
            <p:cNvPr id="50191" name="Text Box 23" descr="White marble"/>
            <p:cNvSpPr txBox="1">
              <a:spLocks noChangeArrowheads="1"/>
            </p:cNvSpPr>
            <p:nvPr/>
          </p:nvSpPr>
          <p:spPr bwMode="auto">
            <a:xfrm>
              <a:off x="2928" y="3312"/>
              <a:ext cx="1056" cy="557"/>
            </a:xfrm>
            <a:prstGeom prst="rect">
              <a:avLst/>
            </a:prstGeom>
            <a:noFill/>
            <a:ln w="9525">
              <a:noFill/>
              <a:miter lim="800000"/>
              <a:headEnd/>
              <a:tailEnd/>
            </a:ln>
          </p:spPr>
          <p:txBody>
            <a:bodyPr>
              <a:spAutoFit/>
            </a:bodyPr>
            <a:lstStyle/>
            <a:p>
              <a:pPr eaLnBrk="0" hangingPunct="0">
                <a:buClr>
                  <a:srgbClr val="FF0066"/>
                </a:buClr>
                <a:buFontTx/>
                <a:buChar char="•"/>
              </a:pPr>
              <a:r>
                <a:rPr lang="en-GB" b="1">
                  <a:solidFill>
                    <a:schemeClr val="accent2"/>
                  </a:solidFill>
                  <a:latin typeface="Arial" pitchFamily="34" charset="0"/>
                  <a:cs typeface="Arial" pitchFamily="34" charset="0"/>
                </a:rPr>
                <a:t> </a:t>
              </a:r>
              <a:r>
                <a:rPr lang="en-US" sz="2400" b="1">
                  <a:latin typeface="Arial" pitchFamily="34" charset="0"/>
                  <a:cs typeface="Arial" pitchFamily="34" charset="0"/>
                </a:rPr>
                <a:t>Product</a:t>
              </a:r>
            </a:p>
            <a:p>
              <a:pPr eaLnBrk="0" hangingPunct="0">
                <a:buClr>
                  <a:srgbClr val="FF0066"/>
                </a:buClr>
                <a:buFontTx/>
                <a:buChar char="•"/>
              </a:pPr>
              <a:r>
                <a:rPr lang="en-US" sz="2400" b="1">
                  <a:latin typeface="Arial" pitchFamily="34" charset="0"/>
                  <a:cs typeface="Arial" pitchFamily="34" charset="0"/>
                </a:rPr>
                <a:t> Price</a:t>
              </a:r>
              <a:endParaRPr lang="en-US" b="1">
                <a:latin typeface="Arial" pitchFamily="34" charset="0"/>
                <a:cs typeface="Arial" pitchFamily="34" charset="0"/>
              </a:endParaRPr>
            </a:p>
          </p:txBody>
        </p:sp>
        <p:sp>
          <p:nvSpPr>
            <p:cNvPr id="50192" name="Text Box 25"/>
            <p:cNvSpPr txBox="1">
              <a:spLocks noChangeArrowheads="1"/>
            </p:cNvSpPr>
            <p:nvPr/>
          </p:nvSpPr>
          <p:spPr bwMode="ltGray">
            <a:xfrm>
              <a:off x="4128" y="3312"/>
              <a:ext cx="1200" cy="518"/>
            </a:xfrm>
            <a:prstGeom prst="rect">
              <a:avLst/>
            </a:prstGeom>
            <a:noFill/>
            <a:ln w="9525">
              <a:noFill/>
              <a:miter lim="800000"/>
              <a:headEnd/>
              <a:tailEnd/>
            </a:ln>
          </p:spPr>
          <p:txBody>
            <a:bodyPr>
              <a:spAutoFit/>
            </a:bodyPr>
            <a:lstStyle/>
            <a:p>
              <a:pPr eaLnBrk="0" hangingPunct="0">
                <a:buClr>
                  <a:srgbClr val="FF0066"/>
                </a:buClr>
                <a:buFontTx/>
                <a:buChar char="•"/>
              </a:pPr>
              <a:r>
                <a:rPr lang="en-US" sz="2400" b="1">
                  <a:latin typeface="Arial" pitchFamily="34" charset="0"/>
                  <a:cs typeface="Arial" pitchFamily="34" charset="0"/>
                </a:rPr>
                <a:t>Place </a:t>
              </a:r>
            </a:p>
            <a:p>
              <a:pPr eaLnBrk="0" hangingPunct="0">
                <a:buClr>
                  <a:srgbClr val="FF0066"/>
                </a:buClr>
                <a:buFontTx/>
                <a:buChar char="•"/>
              </a:pPr>
              <a:r>
                <a:rPr lang="en-US" sz="2400" b="1">
                  <a:latin typeface="Arial" pitchFamily="34" charset="0"/>
                  <a:cs typeface="Arial" pitchFamily="34" charset="0"/>
                </a:rPr>
                <a:t> Promotion</a:t>
              </a:r>
            </a:p>
          </p:txBody>
        </p:sp>
      </p:grpSp>
      <p:grpSp>
        <p:nvGrpSpPr>
          <p:cNvPr id="9" name="Group 30"/>
          <p:cNvGrpSpPr>
            <a:grpSpLocks/>
          </p:cNvGrpSpPr>
          <p:nvPr/>
        </p:nvGrpSpPr>
        <p:grpSpPr bwMode="auto">
          <a:xfrm>
            <a:off x="3200400" y="3810000"/>
            <a:ext cx="4953000" cy="1403350"/>
            <a:chOff x="2016" y="2400"/>
            <a:chExt cx="3120" cy="884"/>
          </a:xfrm>
        </p:grpSpPr>
        <p:grpSp>
          <p:nvGrpSpPr>
            <p:cNvPr id="50187" name="Group 28"/>
            <p:cNvGrpSpPr>
              <a:grpSpLocks/>
            </p:cNvGrpSpPr>
            <p:nvPr/>
          </p:nvGrpSpPr>
          <p:grpSpPr bwMode="auto">
            <a:xfrm>
              <a:off x="2016" y="2400"/>
              <a:ext cx="3120" cy="580"/>
              <a:chOff x="2016" y="2400"/>
              <a:chExt cx="3120" cy="580"/>
            </a:xfrm>
          </p:grpSpPr>
          <p:sp>
            <p:nvSpPr>
              <p:cNvPr id="50189" name="Text Box 20" descr="White marble"/>
              <p:cNvSpPr txBox="1">
                <a:spLocks noChangeArrowheads="1"/>
              </p:cNvSpPr>
              <p:nvPr/>
            </p:nvSpPr>
            <p:spPr bwMode="auto">
              <a:xfrm>
                <a:off x="2688" y="2653"/>
                <a:ext cx="2074" cy="327"/>
              </a:xfrm>
              <a:prstGeom prst="rect">
                <a:avLst/>
              </a:prstGeom>
              <a:noFill/>
              <a:ln w="9525">
                <a:noFill/>
                <a:miter lim="800000"/>
                <a:headEnd/>
                <a:tailEnd/>
              </a:ln>
            </p:spPr>
            <p:txBody>
              <a:bodyPr wrap="none">
                <a:spAutoFit/>
              </a:bodyPr>
              <a:lstStyle/>
              <a:p>
                <a:pPr eaLnBrk="0" hangingPunct="0"/>
                <a:r>
                  <a:rPr lang="en-US" b="1">
                    <a:solidFill>
                      <a:srgbClr val="FF0066"/>
                    </a:solidFill>
                    <a:latin typeface="Arial" pitchFamily="34" charset="0"/>
                    <a:cs typeface="Arial" pitchFamily="34" charset="0"/>
                  </a:rPr>
                  <a:t>Tactical Marketing</a:t>
                </a:r>
                <a:endParaRPr lang="en-US" sz="2400" b="1">
                  <a:solidFill>
                    <a:srgbClr val="FF0066"/>
                  </a:solidFill>
                  <a:latin typeface="Arial" pitchFamily="34" charset="0"/>
                  <a:cs typeface="Arial" pitchFamily="34" charset="0"/>
                </a:endParaRPr>
              </a:p>
            </p:txBody>
          </p:sp>
          <p:sp>
            <p:nvSpPr>
              <p:cNvPr id="50190" name="AutoShape 21" descr="White marble"/>
              <p:cNvSpPr>
                <a:spLocks/>
              </p:cNvSpPr>
              <p:nvPr/>
            </p:nvSpPr>
            <p:spPr bwMode="auto">
              <a:xfrm rot="-5400000">
                <a:off x="3432" y="984"/>
                <a:ext cx="288" cy="3120"/>
              </a:xfrm>
              <a:prstGeom prst="leftBrace">
                <a:avLst>
                  <a:gd name="adj1" fmla="val 90278"/>
                  <a:gd name="adj2" fmla="val 50000"/>
                </a:avLst>
              </a:prstGeom>
              <a:noFill/>
              <a:ln w="57150">
                <a:solidFill>
                  <a:schemeClr val="tx1"/>
                </a:solidFill>
                <a:round/>
                <a:headEnd/>
                <a:tailEnd/>
              </a:ln>
            </p:spPr>
            <p:txBody>
              <a:bodyPr wrap="none" anchor="ctr"/>
              <a:lstStyle/>
              <a:p>
                <a:endParaRPr lang="en-US"/>
              </a:p>
            </p:txBody>
          </p:sp>
        </p:grpSp>
        <p:sp>
          <p:nvSpPr>
            <p:cNvPr id="17435" name="Text Box 27"/>
            <p:cNvSpPr txBox="1">
              <a:spLocks noChangeArrowheads="1"/>
            </p:cNvSpPr>
            <p:nvPr/>
          </p:nvSpPr>
          <p:spPr bwMode="ltGray">
            <a:xfrm>
              <a:off x="3542" y="2880"/>
              <a:ext cx="922" cy="404"/>
            </a:xfrm>
            <a:prstGeom prst="rect">
              <a:avLst/>
            </a:prstGeom>
            <a:noFill/>
            <a:ln w="9525">
              <a:noFill/>
              <a:miter lim="800000"/>
              <a:headEnd/>
              <a:tailEnd/>
            </a:ln>
            <a:effectLst/>
          </p:spPr>
          <p:txBody>
            <a:bodyPr>
              <a:spAutoFit/>
            </a:bodyPr>
            <a:lstStyle/>
            <a:p>
              <a:pPr>
                <a:defRPr/>
              </a:pPr>
              <a:r>
                <a:rPr lang="en-GB" sz="3600" b="1" i="1">
                  <a:solidFill>
                    <a:srgbClr val="FF00FF"/>
                  </a:solidFill>
                  <a:effectLst>
                    <a:outerShdw blurRad="38100" dist="38100" dir="2700000" algn="tl">
                      <a:srgbClr val="C0C0C0"/>
                    </a:outerShdw>
                  </a:effectLst>
                  <a:latin typeface="Times New Roman" pitchFamily="18" charset="0"/>
                </a:rPr>
                <a:t>“4 Ps”</a:t>
              </a:r>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ox(out)">
                                      <p:cBhvr>
                                        <p:cTn id="7" dur="500"/>
                                        <p:tgtEl>
                                          <p:spTgt spid="17410"/>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7423"/>
                                        </p:tgtEl>
                                        <p:attrNameLst>
                                          <p:attrName>style.visibility</p:attrName>
                                        </p:attrNameLst>
                                      </p:cBhvr>
                                      <p:to>
                                        <p:strVal val="visible"/>
                                      </p:to>
                                    </p:set>
                                    <p:anim calcmode="lin" valueType="num">
                                      <p:cBhvr additive="base">
                                        <p:cTn id="12" dur="500" fill="hold"/>
                                        <p:tgtEl>
                                          <p:spTgt spid="17423"/>
                                        </p:tgtEl>
                                        <p:attrNameLst>
                                          <p:attrName>ppt_x</p:attrName>
                                        </p:attrNameLst>
                                      </p:cBhvr>
                                      <p:tavLst>
                                        <p:tav tm="0">
                                          <p:val>
                                            <p:strVal val="0-#ppt_w/2"/>
                                          </p:val>
                                        </p:tav>
                                        <p:tav tm="100000">
                                          <p:val>
                                            <p:strVal val="#ppt_x"/>
                                          </p:val>
                                        </p:tav>
                                      </p:tavLst>
                                    </p:anim>
                                    <p:anim calcmode="lin" valueType="num">
                                      <p:cBhvr additive="base">
                                        <p:cTn id="13" dur="500" fill="hold"/>
                                        <p:tgtEl>
                                          <p:spTgt spid="174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cashreg.wav" builtIn="1"/>
                                        </p:tgtEl>
                                      </p:cMediaNode>
                                    </p:audio>
                                  </p:sub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builtIn="1"/>
                                        </p:tgtEl>
                                      </p:cMediaNode>
                                    </p:audio>
                                  </p:sub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4" name="arrow.wav" builtIn="1"/>
                                        </p:tgtEl>
                                      </p:cMediaNode>
                                    </p:audio>
                                  </p:sub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arrow.wav" builtIn="1"/>
                                        </p:tgtEl>
                                      </p:cMediaNode>
                                    </p:audio>
                                  </p:sub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blinds(horizontal)">
                                      <p:cBhvr>
                                        <p:cTn id="36" dur="500"/>
                                        <p:tgtEl>
                                          <p:spTgt spid="7"/>
                                        </p:tgtEl>
                                      </p:cBhvr>
                                    </p:animEffect>
                                  </p:childTnLst>
                                  <p:subTnLst>
                                    <p:audio>
                                      <p:cMediaNode>
                                        <p:cTn display="0" masterRel="sameClick">
                                          <p:stCondLst>
                                            <p:cond evt="begin" delay="0">
                                              <p:tn val="34"/>
                                            </p:cond>
                                          </p:stCondLst>
                                          <p:endCondLst>
                                            <p:cond evt="onStopAudio" delay="0">
                                              <p:tgtEl>
                                                <p:sldTgt/>
                                              </p:tgtEl>
                                            </p:cond>
                                          </p:endCondLst>
                                        </p:cTn>
                                        <p:tgtEl>
                                          <p:sndTgt r:embed="rId2" name="camera.wav" builtIn="1"/>
                                        </p:tgtEl>
                                      </p:cMediaNode>
                                    </p:audio>
                                  </p:sub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17430"/>
                                        </p:tgtEl>
                                        <p:attrNameLst>
                                          <p:attrName>style.visibility</p:attrName>
                                        </p:attrNameLst>
                                      </p:cBhvr>
                                      <p:to>
                                        <p:strVal val="visible"/>
                                      </p:to>
                                    </p:set>
                                    <p:animEffect transition="in" filter="blinds(horizontal)">
                                      <p:cBhvr>
                                        <p:cTn id="41" dur="500"/>
                                        <p:tgtEl>
                                          <p:spTgt spid="17430"/>
                                        </p:tgtEl>
                                      </p:cBhvr>
                                    </p:animEffect>
                                  </p:childTnLst>
                                  <p:subTnLst>
                                    <p:audio>
                                      <p:cMediaNode>
                                        <p:cTn display="0" masterRel="sameClick">
                                          <p:stCondLst>
                                            <p:cond evt="begin" delay="0">
                                              <p:tn val="39"/>
                                            </p:cond>
                                          </p:stCondLst>
                                          <p:endCondLst>
                                            <p:cond evt="onStopAudio" delay="0">
                                              <p:tgtEl>
                                                <p:sldTgt/>
                                              </p:tgtEl>
                                            </p:cond>
                                          </p:endCondLst>
                                        </p:cTn>
                                        <p:tgtEl>
                                          <p:sndTgt r:embed="rId3" name="cashreg.wav" builtIn="1"/>
                                        </p:tgtEl>
                                      </p:cMediaNode>
                                    </p:audio>
                                  </p:sub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500"/>
                                        <p:tgtEl>
                                          <p:spTgt spid="9"/>
                                        </p:tgtEl>
                                      </p:cBhvr>
                                    </p:animEffect>
                                  </p:childTnLst>
                                  <p:subTnLst>
                                    <p:audio>
                                      <p:cMediaNode>
                                        <p:cTn display="0" masterRel="sameClick">
                                          <p:stCondLst>
                                            <p:cond evt="begin" delay="0">
                                              <p:tn val="44"/>
                                            </p:cond>
                                          </p:stCondLst>
                                          <p:endCondLst>
                                            <p:cond evt="onStopAudio" delay="0">
                                              <p:tgtEl>
                                                <p:sldTgt/>
                                              </p:tgtEl>
                                            </p:cond>
                                          </p:endCondLst>
                                        </p:cTn>
                                        <p:tgtEl>
                                          <p:sndTgt r:embed="rId2" name="camera.wav" builtIn="1"/>
                                        </p:tgtEl>
                                      </p:cMediaNode>
                                    </p:audio>
                                  </p:subTnLst>
                                </p:cTn>
                              </p:par>
                            </p:childTnLst>
                          </p:cTn>
                        </p:par>
                      </p:childTnLst>
                    </p:cTn>
                  </p:par>
                  <p:par>
                    <p:cTn id="47" fill="hold">
                      <p:stCondLst>
                        <p:cond delay="indefinite"/>
                      </p:stCondLst>
                      <p:childTnLst>
                        <p:par>
                          <p:cTn id="48" fill="hold">
                            <p:stCondLst>
                              <p:cond delay="0"/>
                            </p:stCondLst>
                            <p:childTnLst>
                              <p:par>
                                <p:cTn id="49" presetID="3" presetClass="entr" presetSubtype="10" fill="hold" nodeType="click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linds(horizontal)">
                                      <p:cBhvr>
                                        <p:cTn id="51" dur="500"/>
                                        <p:tgtEl>
                                          <p:spTgt spid="8"/>
                                        </p:tgtEl>
                                      </p:cBhvr>
                                    </p:animEffect>
                                  </p:childTnLst>
                                  <p:subTnLst>
                                    <p:audio>
                                      <p:cMediaNode>
                                        <p:cTn display="0" masterRel="sameClick">
                                          <p:stCondLst>
                                            <p:cond evt="begin" delay="0">
                                              <p:tn val="49"/>
                                            </p:cond>
                                          </p:stCondLst>
                                          <p:endCondLst>
                                            <p:cond evt="onStopAudio" delay="0">
                                              <p:tgtEl>
                                                <p:sldTgt/>
                                              </p:tgtEl>
                                            </p:cond>
                                          </p:endCondLst>
                                        </p:cTn>
                                        <p:tgtEl>
                                          <p:sndTgt r:embed="rId3" name="cashreg.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utoUpdateAnimBg="0"/>
      <p:bldP spid="17423" grpId="0" autoUpdateAnimBg="0"/>
      <p:bldP spid="17430"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Date Placeholder 1"/>
          <p:cNvSpPr>
            <a:spLocks noGrp="1"/>
          </p:cNvSpPr>
          <p:nvPr>
            <p:ph type="dt" sz="quarter" idx="10"/>
          </p:nvPr>
        </p:nvSpPr>
        <p:spPr/>
        <p:txBody>
          <a:bodyPr/>
          <a:lstStyle/>
          <a:p>
            <a:pPr>
              <a:defRPr/>
            </a:pPr>
            <a:r>
              <a:rPr lang="en-US" smtClean="0"/>
              <a:t>กต.311 พฤติกรรมผู้บริโภค</a:t>
            </a:r>
            <a:endParaRPr lang="en-US"/>
          </a:p>
        </p:txBody>
      </p:sp>
      <p:sp>
        <p:nvSpPr>
          <p:cNvPr id="3" name="Footer Placeholder 2"/>
          <p:cNvSpPr>
            <a:spLocks noGrp="1"/>
          </p:cNvSpPr>
          <p:nvPr>
            <p:ph type="ftr" sz="quarter" idx="11"/>
          </p:nvPr>
        </p:nvSpPr>
        <p:spPr/>
        <p:txBody>
          <a:bodyPr/>
          <a:lstStyle/>
          <a:p>
            <a:pPr>
              <a:defRPr/>
            </a:pPr>
            <a:r>
              <a:rPr lang="th-TH"/>
              <a:t>กฤษฎารัตน์ วัฒนสุวรรณ</a:t>
            </a:r>
            <a:endParaRPr lang="en-US"/>
          </a:p>
        </p:txBody>
      </p:sp>
      <p:sp>
        <p:nvSpPr>
          <p:cNvPr id="4" name="Slide Number Placeholder 3"/>
          <p:cNvSpPr>
            <a:spLocks noGrp="1"/>
          </p:cNvSpPr>
          <p:nvPr>
            <p:ph type="sldNum" sz="quarter" idx="12"/>
          </p:nvPr>
        </p:nvSpPr>
        <p:spPr/>
        <p:txBody>
          <a:bodyPr/>
          <a:lstStyle/>
          <a:p>
            <a:pPr>
              <a:defRPr/>
            </a:pPr>
            <a:fld id="{AC288631-EF05-457D-A7C3-374277D2B97D}" type="slidenum">
              <a:rPr lang="en-US"/>
              <a:pPr>
                <a:defRPr/>
              </a:pPr>
              <a:t>9</a:t>
            </a:fld>
            <a:endParaRPr lang="en-US"/>
          </a:p>
        </p:txBody>
      </p:sp>
      <p:sp>
        <p:nvSpPr>
          <p:cNvPr id="7" name="Rectangle 6"/>
          <p:cNvSpPr/>
          <p:nvPr/>
        </p:nvSpPr>
        <p:spPr>
          <a:xfrm>
            <a:off x="1071538" y="928670"/>
            <a:ext cx="6934200" cy="1447800"/>
          </a:xfrm>
          <a:prstGeom prst="rect">
            <a:avLst/>
          </a:prstGeom>
          <a:noFill/>
        </p:spPr>
        <p:txBody>
          <a:bodyPr>
            <a:prstTxWarp prst="textWave2">
              <a:avLst/>
            </a:prstTxWarp>
            <a:spAutoFit/>
          </a:bodyPr>
          <a:lstStyle/>
          <a:p>
            <a:pPr algn="ctr" fontAlgn="auto">
              <a:spcBef>
                <a:spcPts val="0"/>
              </a:spcBef>
              <a:spcAft>
                <a:spcPts val="0"/>
              </a:spcAft>
              <a:defRPr/>
            </a:pPr>
            <a:r>
              <a:rPr lang="en-US" sz="6600" b="1" dirty="0">
                <a:ln w="17780" cmpd="sng">
                  <a:solidFill>
                    <a:srgbClr val="FFFFFF"/>
                  </a:solidFill>
                  <a:prstDash val="solid"/>
                  <a:miter lim="800000"/>
                </a:ln>
                <a:solidFill>
                  <a:srgbClr val="7030A0"/>
                </a:solidFill>
                <a:effectLst>
                  <a:outerShdw blurRad="50800" algn="tl" rotWithShape="0">
                    <a:srgbClr val="000000"/>
                  </a:outerShdw>
                  <a:reflection blurRad="6350" stA="60000" endA="900" endPos="60000" dist="29997" dir="5400000" sy="-100000" algn="bl" rotWithShape="0"/>
                </a:effectLst>
                <a:latin typeface="+mn-lt"/>
                <a:cs typeface="+mn-cs"/>
              </a:rPr>
              <a:t>Consumer Insights</a:t>
            </a:r>
          </a:p>
        </p:txBody>
      </p:sp>
      <p:sp>
        <p:nvSpPr>
          <p:cNvPr id="8" name="Down Arrow 7"/>
          <p:cNvSpPr/>
          <p:nvPr/>
        </p:nvSpPr>
        <p:spPr>
          <a:xfrm>
            <a:off x="4038600" y="3200400"/>
            <a:ext cx="484188" cy="9779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FFFF00"/>
              </a:solidFill>
            </a:endParaRPr>
          </a:p>
        </p:txBody>
      </p:sp>
      <p:sp>
        <p:nvSpPr>
          <p:cNvPr id="9" name="Rectangle 8"/>
          <p:cNvSpPr/>
          <p:nvPr/>
        </p:nvSpPr>
        <p:spPr>
          <a:xfrm>
            <a:off x="838200" y="4343400"/>
            <a:ext cx="7467600" cy="1600200"/>
          </a:xfrm>
          <a:prstGeom prst="rect">
            <a:avLst/>
          </a:prstGeom>
          <a:noFill/>
        </p:spPr>
        <p:txBody>
          <a:bodyPr>
            <a:prstTxWarp prst="textPlain">
              <a:avLst/>
            </a:prstTxWarp>
            <a:spAutoFit/>
          </a:bodyPr>
          <a:lstStyle/>
          <a:p>
            <a:pPr algn="ctr" fontAlgn="auto">
              <a:spcBef>
                <a:spcPts val="0"/>
              </a:spcBef>
              <a:spcAft>
                <a:spcPts val="0"/>
              </a:spcAft>
              <a:defRPr/>
            </a:pPr>
            <a:r>
              <a:rPr lang="en-US" sz="5400" b="1" dirty="0" smtClean="0">
                <a:ln w="24500" cmpd="dbl">
                  <a:solidFill>
                    <a:schemeClr val="accent2">
                      <a:shade val="85000"/>
                      <a:satMod val="155000"/>
                    </a:schemeClr>
                  </a:solidFill>
                  <a:prstDash val="solid"/>
                  <a:miter lim="800000"/>
                </a:ln>
                <a:solidFill>
                  <a:srgbClr val="FF0000"/>
                </a:solidFill>
                <a:effectLst>
                  <a:outerShdw blurRad="38100" dist="38100" dir="7020000" algn="tl">
                    <a:srgbClr val="000000">
                      <a:alpha val="35000"/>
                    </a:srgbClr>
                  </a:outerShdw>
                </a:effectLst>
                <a:latin typeface="+mn-lt"/>
                <a:cs typeface="+mn-cs"/>
              </a:rPr>
              <a:t>Marketing Strategy</a:t>
            </a:r>
            <a:endParaRPr lang="en-US" sz="5400" b="1" dirty="0">
              <a:ln w="24500" cmpd="dbl">
                <a:solidFill>
                  <a:schemeClr val="accent2">
                    <a:shade val="85000"/>
                    <a:satMod val="155000"/>
                  </a:schemeClr>
                </a:solidFill>
                <a:prstDash val="solid"/>
                <a:miter lim="800000"/>
              </a:ln>
              <a:solidFill>
                <a:srgbClr val="FF0000"/>
              </a:solidFill>
              <a:effectLst>
                <a:outerShdw blurRad="38100" dist="38100" dir="7020000" algn="tl">
                  <a:srgbClr val="000000">
                    <a:alpha val="35000"/>
                  </a:srgbClr>
                </a:outerShdw>
              </a:effectLst>
              <a:latin typeface="+mn-lt"/>
              <a:cs typeface="+mn-cs"/>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ou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914400" y="152400"/>
            <a:ext cx="8001000" cy="571500"/>
          </a:xfrm>
          <a:prstGeom prst="rect">
            <a:avLst/>
          </a:prstGeom>
          <a:noFill/>
          <a:ln w="9525">
            <a:noFill/>
            <a:miter lim="800000"/>
            <a:headEnd/>
            <a:tailEnd/>
          </a:ln>
          <a:effectLst>
            <a:outerShdw dist="13470" dir="2700000" algn="ctr" rotWithShape="0">
              <a:schemeClr val="bg2"/>
            </a:outerShdw>
          </a:effectLst>
        </p:spPr>
        <p:txBody>
          <a:bodyPr lIns="92075" tIns="46038" rIns="92075" bIns="46038" anchor="ctr"/>
          <a:lstStyle/>
          <a:p>
            <a:pPr>
              <a:defRPr/>
            </a:pPr>
            <a:endParaRPr lang="en-GB">
              <a:solidFill>
                <a:schemeClr val="tx1"/>
              </a:solidFill>
              <a:latin typeface="Times New Roman" pitchFamily="18" charset="0"/>
            </a:endParaRPr>
          </a:p>
        </p:txBody>
      </p:sp>
      <p:grpSp>
        <p:nvGrpSpPr>
          <p:cNvPr id="2" name="Group 21"/>
          <p:cNvGrpSpPr>
            <a:grpSpLocks/>
          </p:cNvGrpSpPr>
          <p:nvPr/>
        </p:nvGrpSpPr>
        <p:grpSpPr bwMode="auto">
          <a:xfrm>
            <a:off x="457200" y="2819400"/>
            <a:ext cx="3170238" cy="1905000"/>
            <a:chOff x="288" y="1776"/>
            <a:chExt cx="1997" cy="1200"/>
          </a:xfrm>
        </p:grpSpPr>
        <p:sp>
          <p:nvSpPr>
            <p:cNvPr id="51218" name="Oval 5"/>
            <p:cNvSpPr>
              <a:spLocks noChangeArrowheads="1"/>
            </p:cNvSpPr>
            <p:nvPr/>
          </p:nvSpPr>
          <p:spPr bwMode="auto">
            <a:xfrm>
              <a:off x="288" y="1872"/>
              <a:ext cx="1152" cy="1104"/>
            </a:xfrm>
            <a:prstGeom prst="ellipse">
              <a:avLst/>
            </a:prstGeom>
            <a:solidFill>
              <a:srgbClr val="FFCCFF"/>
            </a:solidFill>
            <a:ln w="38100">
              <a:solidFill>
                <a:schemeClr val="tx2"/>
              </a:solidFill>
              <a:round/>
              <a:headEnd/>
              <a:tailEnd/>
            </a:ln>
          </p:spPr>
          <p:txBody>
            <a:bodyPr wrap="none" anchor="ctr"/>
            <a:lstStyle/>
            <a:p>
              <a:pPr algn="ctr" eaLnBrk="0" hangingPunct="0"/>
              <a:r>
                <a:rPr lang="en-US" sz="2400" b="1">
                  <a:solidFill>
                    <a:srgbClr val="0033CC"/>
                  </a:solidFill>
                  <a:latin typeface="Arial Black" pitchFamily="34" charset="0"/>
                </a:rPr>
                <a:t>Customer </a:t>
              </a:r>
            </a:p>
            <a:p>
              <a:pPr algn="ctr" eaLnBrk="0" hangingPunct="0"/>
              <a:r>
                <a:rPr lang="en-US" sz="2400" b="1">
                  <a:solidFill>
                    <a:srgbClr val="0033CC"/>
                  </a:solidFill>
                  <a:latin typeface="Arial Black" pitchFamily="34" charset="0"/>
                </a:rPr>
                <a:t>Value</a:t>
              </a:r>
            </a:p>
          </p:txBody>
        </p:sp>
        <p:sp>
          <p:nvSpPr>
            <p:cNvPr id="51219" name="AutoShape 6"/>
            <p:cNvSpPr>
              <a:spLocks noChangeArrowheads="1"/>
            </p:cNvSpPr>
            <p:nvPr/>
          </p:nvSpPr>
          <p:spPr bwMode="auto">
            <a:xfrm rot="4148341">
              <a:off x="1551" y="1617"/>
              <a:ext cx="576" cy="893"/>
            </a:xfrm>
            <a:prstGeom prst="downArrow">
              <a:avLst>
                <a:gd name="adj1" fmla="val 50000"/>
                <a:gd name="adj2" fmla="val 38759"/>
              </a:avLst>
            </a:prstGeom>
            <a:solidFill>
              <a:srgbClr val="8CF8F5"/>
            </a:solidFill>
            <a:ln w="38100">
              <a:solidFill>
                <a:schemeClr val="tx2"/>
              </a:solidFill>
              <a:miter lim="800000"/>
              <a:headEnd/>
              <a:tailEnd/>
            </a:ln>
          </p:spPr>
          <p:txBody>
            <a:bodyPr wrap="none" anchor="ctr"/>
            <a:lstStyle/>
            <a:p>
              <a:endParaRPr lang="en-US"/>
            </a:p>
          </p:txBody>
        </p:sp>
      </p:grpSp>
      <p:grpSp>
        <p:nvGrpSpPr>
          <p:cNvPr id="3" name="Group 22"/>
          <p:cNvGrpSpPr>
            <a:grpSpLocks/>
          </p:cNvGrpSpPr>
          <p:nvPr/>
        </p:nvGrpSpPr>
        <p:grpSpPr bwMode="auto">
          <a:xfrm>
            <a:off x="2438400" y="3581400"/>
            <a:ext cx="1936750" cy="2630488"/>
            <a:chOff x="1536" y="2256"/>
            <a:chExt cx="1220" cy="1657"/>
          </a:xfrm>
        </p:grpSpPr>
        <p:sp>
          <p:nvSpPr>
            <p:cNvPr id="51216" name="Oval 8"/>
            <p:cNvSpPr>
              <a:spLocks noChangeArrowheads="1"/>
            </p:cNvSpPr>
            <p:nvPr/>
          </p:nvSpPr>
          <p:spPr bwMode="auto">
            <a:xfrm>
              <a:off x="1536" y="2809"/>
              <a:ext cx="1152" cy="1104"/>
            </a:xfrm>
            <a:prstGeom prst="ellipse">
              <a:avLst/>
            </a:prstGeom>
            <a:solidFill>
              <a:srgbClr val="FFAD75"/>
            </a:solidFill>
            <a:ln w="38100">
              <a:solidFill>
                <a:schemeClr val="tx2"/>
              </a:solidFill>
              <a:round/>
              <a:headEnd/>
              <a:tailEnd/>
            </a:ln>
          </p:spPr>
          <p:txBody>
            <a:bodyPr wrap="none" anchor="ctr"/>
            <a:lstStyle/>
            <a:p>
              <a:pPr algn="ctr" eaLnBrk="0" hangingPunct="0"/>
              <a:endParaRPr lang="en-US" sz="2400">
                <a:solidFill>
                  <a:schemeClr val="bg2"/>
                </a:solidFill>
                <a:latin typeface="Arial Black" pitchFamily="34" charset="0"/>
              </a:endParaRPr>
            </a:p>
            <a:p>
              <a:pPr algn="ctr" eaLnBrk="0" hangingPunct="0"/>
              <a:r>
                <a:rPr lang="en-US" sz="2400" b="1">
                  <a:solidFill>
                    <a:schemeClr val="tx2"/>
                  </a:solidFill>
                  <a:latin typeface="Arial Black" pitchFamily="34" charset="0"/>
                </a:rPr>
                <a:t>Customer</a:t>
              </a:r>
            </a:p>
            <a:p>
              <a:pPr algn="ctr" eaLnBrk="0" hangingPunct="0"/>
              <a:r>
                <a:rPr lang="en-US" sz="2400" b="1">
                  <a:solidFill>
                    <a:schemeClr val="tx2"/>
                  </a:solidFill>
                  <a:latin typeface="Arial Black" pitchFamily="34" charset="0"/>
                </a:rPr>
                <a:t>Cost</a:t>
              </a:r>
            </a:p>
            <a:p>
              <a:pPr algn="ctr" eaLnBrk="0" hangingPunct="0"/>
              <a:endParaRPr lang="en-US" sz="2400">
                <a:solidFill>
                  <a:schemeClr val="bg2"/>
                </a:solidFill>
                <a:latin typeface="Arial Black" pitchFamily="34" charset="0"/>
              </a:endParaRPr>
            </a:p>
          </p:txBody>
        </p:sp>
        <p:sp>
          <p:nvSpPr>
            <p:cNvPr id="51217" name="AutoShape 9"/>
            <p:cNvSpPr>
              <a:spLocks noChangeArrowheads="1"/>
            </p:cNvSpPr>
            <p:nvPr/>
          </p:nvSpPr>
          <p:spPr bwMode="auto">
            <a:xfrm rot="1520158">
              <a:off x="2180" y="2256"/>
              <a:ext cx="576" cy="628"/>
            </a:xfrm>
            <a:prstGeom prst="downArrow">
              <a:avLst>
                <a:gd name="adj1" fmla="val 50000"/>
                <a:gd name="adj2" fmla="val 27257"/>
              </a:avLst>
            </a:prstGeom>
            <a:solidFill>
              <a:srgbClr val="8CF8F5"/>
            </a:solidFill>
            <a:ln w="38100">
              <a:solidFill>
                <a:schemeClr val="tx2"/>
              </a:solidFill>
              <a:miter lim="800000"/>
              <a:headEnd/>
              <a:tailEnd/>
            </a:ln>
          </p:spPr>
          <p:txBody>
            <a:bodyPr wrap="none" anchor="ctr"/>
            <a:lstStyle/>
            <a:p>
              <a:pPr algn="ctr" eaLnBrk="0" hangingPunct="0"/>
              <a:endParaRPr lang="en-GB" sz="2400">
                <a:solidFill>
                  <a:schemeClr val="tx1"/>
                </a:solidFill>
                <a:latin typeface="Times New Roman" pitchFamily="18" charset="0"/>
              </a:endParaRPr>
            </a:p>
          </p:txBody>
        </p:sp>
      </p:grpSp>
      <p:grpSp>
        <p:nvGrpSpPr>
          <p:cNvPr id="4" name="Group 23"/>
          <p:cNvGrpSpPr>
            <a:grpSpLocks/>
          </p:cNvGrpSpPr>
          <p:nvPr/>
        </p:nvGrpSpPr>
        <p:grpSpPr bwMode="auto">
          <a:xfrm>
            <a:off x="4919663" y="3529013"/>
            <a:ext cx="2155825" cy="2720975"/>
            <a:chOff x="3099" y="2223"/>
            <a:chExt cx="1358" cy="1714"/>
          </a:xfrm>
        </p:grpSpPr>
        <p:sp>
          <p:nvSpPr>
            <p:cNvPr id="51214" name="Oval 11"/>
            <p:cNvSpPr>
              <a:spLocks noChangeArrowheads="1"/>
            </p:cNvSpPr>
            <p:nvPr/>
          </p:nvSpPr>
          <p:spPr bwMode="auto">
            <a:xfrm rot="-138945">
              <a:off x="3305" y="2833"/>
              <a:ext cx="1152" cy="1104"/>
            </a:xfrm>
            <a:prstGeom prst="ellipse">
              <a:avLst/>
            </a:prstGeom>
            <a:solidFill>
              <a:srgbClr val="FFFF91"/>
            </a:solidFill>
            <a:ln w="38100">
              <a:solidFill>
                <a:schemeClr val="tx2"/>
              </a:solidFill>
              <a:round/>
              <a:headEnd/>
              <a:tailEnd/>
            </a:ln>
          </p:spPr>
          <p:txBody>
            <a:bodyPr wrap="none" anchor="ctr"/>
            <a:lstStyle/>
            <a:p>
              <a:pPr algn="ctr" eaLnBrk="0" hangingPunct="0"/>
              <a:r>
                <a:rPr lang="en-US" sz="2400" b="1">
                  <a:solidFill>
                    <a:schemeClr val="tx2"/>
                  </a:solidFill>
                  <a:latin typeface="Arial Black" pitchFamily="34" charset="0"/>
                </a:rPr>
                <a:t>Conve-</a:t>
              </a:r>
            </a:p>
            <a:p>
              <a:pPr algn="ctr" eaLnBrk="0" hangingPunct="0"/>
              <a:r>
                <a:rPr lang="en-US" sz="2400" b="1">
                  <a:solidFill>
                    <a:schemeClr val="tx2"/>
                  </a:solidFill>
                  <a:latin typeface="Arial Black" pitchFamily="34" charset="0"/>
                </a:rPr>
                <a:t>nience</a:t>
              </a:r>
            </a:p>
          </p:txBody>
        </p:sp>
        <p:sp>
          <p:nvSpPr>
            <p:cNvPr id="51215" name="AutoShape 12"/>
            <p:cNvSpPr>
              <a:spLocks noChangeArrowheads="1"/>
            </p:cNvSpPr>
            <p:nvPr/>
          </p:nvSpPr>
          <p:spPr bwMode="auto">
            <a:xfrm rot="19940897" flipH="1">
              <a:off x="3099" y="2223"/>
              <a:ext cx="576" cy="720"/>
            </a:xfrm>
            <a:prstGeom prst="downArrow">
              <a:avLst>
                <a:gd name="adj1" fmla="val 50000"/>
                <a:gd name="adj2" fmla="val 31250"/>
              </a:avLst>
            </a:prstGeom>
            <a:solidFill>
              <a:srgbClr val="8CF8F5"/>
            </a:solidFill>
            <a:ln w="38100">
              <a:solidFill>
                <a:schemeClr val="tx2"/>
              </a:solidFill>
              <a:miter lim="800000"/>
              <a:headEnd/>
              <a:tailEnd/>
            </a:ln>
          </p:spPr>
          <p:txBody>
            <a:bodyPr wrap="none" anchor="ctr"/>
            <a:lstStyle/>
            <a:p>
              <a:pPr algn="ctr" eaLnBrk="0" hangingPunct="0"/>
              <a:endParaRPr lang="en-GB" sz="2400">
                <a:solidFill>
                  <a:schemeClr val="tx1"/>
                </a:solidFill>
                <a:latin typeface="Times New Roman" pitchFamily="18" charset="0"/>
              </a:endParaRPr>
            </a:p>
          </p:txBody>
        </p:sp>
      </p:grpSp>
      <p:grpSp>
        <p:nvGrpSpPr>
          <p:cNvPr id="5" name="Group 24"/>
          <p:cNvGrpSpPr>
            <a:grpSpLocks/>
          </p:cNvGrpSpPr>
          <p:nvPr/>
        </p:nvGrpSpPr>
        <p:grpSpPr bwMode="auto">
          <a:xfrm>
            <a:off x="5562600" y="2667000"/>
            <a:ext cx="3122613" cy="1760538"/>
            <a:chOff x="3504" y="1680"/>
            <a:chExt cx="1967" cy="1109"/>
          </a:xfrm>
        </p:grpSpPr>
        <p:sp>
          <p:nvSpPr>
            <p:cNvPr id="51212" name="Oval 14"/>
            <p:cNvSpPr>
              <a:spLocks noChangeArrowheads="1"/>
            </p:cNvSpPr>
            <p:nvPr/>
          </p:nvSpPr>
          <p:spPr bwMode="auto">
            <a:xfrm>
              <a:off x="4319" y="1685"/>
              <a:ext cx="1152" cy="1104"/>
            </a:xfrm>
            <a:prstGeom prst="ellipse">
              <a:avLst/>
            </a:prstGeom>
            <a:solidFill>
              <a:srgbClr val="85FFDF"/>
            </a:solidFill>
            <a:ln w="38100">
              <a:solidFill>
                <a:schemeClr val="tx2"/>
              </a:solidFill>
              <a:round/>
              <a:headEnd/>
              <a:tailEnd/>
            </a:ln>
          </p:spPr>
          <p:txBody>
            <a:bodyPr wrap="none" anchor="ctr"/>
            <a:lstStyle/>
            <a:p>
              <a:pPr algn="ctr" eaLnBrk="0" hangingPunct="0"/>
              <a:endParaRPr lang="en-US" sz="2400" b="1">
                <a:solidFill>
                  <a:schemeClr val="bg2"/>
                </a:solidFill>
                <a:latin typeface="Arial Black" pitchFamily="34" charset="0"/>
              </a:endParaRPr>
            </a:p>
            <a:p>
              <a:pPr algn="ctr" eaLnBrk="0" hangingPunct="0"/>
              <a:r>
                <a:rPr lang="en-US" sz="2400" b="1">
                  <a:solidFill>
                    <a:schemeClr val="tx2"/>
                  </a:solidFill>
                  <a:latin typeface="Arial Black" pitchFamily="34" charset="0"/>
                </a:rPr>
                <a:t>Communi-</a:t>
              </a:r>
            </a:p>
            <a:p>
              <a:pPr algn="ctr" eaLnBrk="0" hangingPunct="0"/>
              <a:r>
                <a:rPr lang="en-US" sz="2400" b="1">
                  <a:solidFill>
                    <a:schemeClr val="tx2"/>
                  </a:solidFill>
                  <a:latin typeface="Arial Black" pitchFamily="34" charset="0"/>
                </a:rPr>
                <a:t>cation</a:t>
              </a:r>
            </a:p>
            <a:p>
              <a:pPr algn="ctr" eaLnBrk="0" hangingPunct="0"/>
              <a:endParaRPr lang="en-US" sz="2400">
                <a:solidFill>
                  <a:schemeClr val="bg2"/>
                </a:solidFill>
                <a:latin typeface="Arial Black" pitchFamily="34" charset="0"/>
              </a:endParaRPr>
            </a:p>
          </p:txBody>
        </p:sp>
        <p:sp>
          <p:nvSpPr>
            <p:cNvPr id="51213" name="AutoShape 15"/>
            <p:cNvSpPr>
              <a:spLocks noChangeArrowheads="1"/>
            </p:cNvSpPr>
            <p:nvPr/>
          </p:nvSpPr>
          <p:spPr bwMode="auto">
            <a:xfrm rot="17257193" flipH="1">
              <a:off x="3648" y="1536"/>
              <a:ext cx="576" cy="863"/>
            </a:xfrm>
            <a:prstGeom prst="downArrow">
              <a:avLst>
                <a:gd name="adj1" fmla="val 50000"/>
                <a:gd name="adj2" fmla="val 37457"/>
              </a:avLst>
            </a:prstGeom>
            <a:solidFill>
              <a:srgbClr val="8CF8F5"/>
            </a:solidFill>
            <a:ln w="38100">
              <a:solidFill>
                <a:schemeClr val="tx2"/>
              </a:solidFill>
              <a:miter lim="800000"/>
              <a:headEnd/>
              <a:tailEnd/>
            </a:ln>
          </p:spPr>
          <p:txBody>
            <a:bodyPr wrap="none" anchor="ctr"/>
            <a:lstStyle/>
            <a:p>
              <a:endParaRPr lang="en-US"/>
            </a:p>
          </p:txBody>
        </p:sp>
      </p:grpSp>
      <p:sp>
        <p:nvSpPr>
          <p:cNvPr id="20496" name="Rectangle 16"/>
          <p:cNvSpPr>
            <a:spLocks noChangeArrowheads="1"/>
          </p:cNvSpPr>
          <p:nvPr/>
        </p:nvSpPr>
        <p:spPr bwMode="auto">
          <a:xfrm>
            <a:off x="1524000" y="228600"/>
            <a:ext cx="6400800" cy="1295400"/>
          </a:xfrm>
          <a:prstGeom prst="rect">
            <a:avLst/>
          </a:prstGeom>
          <a:noFill/>
          <a:ln w="9525">
            <a:noFill/>
            <a:miter lim="800000"/>
            <a:headEnd/>
            <a:tailEnd/>
          </a:ln>
          <a:effectLst>
            <a:outerShdw dist="13470" dir="2700000" algn="ctr" rotWithShape="0">
              <a:schemeClr val="bg2"/>
            </a:outerShdw>
          </a:effectLst>
        </p:spPr>
        <p:txBody>
          <a:bodyPr lIns="92075" tIns="46038" rIns="92075" bIns="46038" anchor="ctr"/>
          <a:lstStyle/>
          <a:p>
            <a:pPr algn="ctr">
              <a:defRPr/>
            </a:pPr>
            <a:r>
              <a:rPr lang="en-US" sz="4800" b="1">
                <a:solidFill>
                  <a:srgbClr val="FF0066"/>
                </a:solidFill>
                <a:latin typeface="Times New Roman" pitchFamily="18" charset="0"/>
              </a:rPr>
              <a:t>The 4 Ps &amp; The 4 Cs</a:t>
            </a:r>
          </a:p>
        </p:txBody>
      </p:sp>
      <p:grpSp>
        <p:nvGrpSpPr>
          <p:cNvPr id="6" name="Group 20"/>
          <p:cNvGrpSpPr>
            <a:grpSpLocks/>
          </p:cNvGrpSpPr>
          <p:nvPr/>
        </p:nvGrpSpPr>
        <p:grpSpPr bwMode="auto">
          <a:xfrm>
            <a:off x="3505200" y="1752600"/>
            <a:ext cx="2133600" cy="1981200"/>
            <a:chOff x="2208" y="1104"/>
            <a:chExt cx="1344" cy="1248"/>
          </a:xfrm>
        </p:grpSpPr>
        <p:sp>
          <p:nvSpPr>
            <p:cNvPr id="20483" name="Oval 3"/>
            <p:cNvSpPr>
              <a:spLocks noChangeArrowheads="1"/>
            </p:cNvSpPr>
            <p:nvPr/>
          </p:nvSpPr>
          <p:spPr bwMode="auto">
            <a:xfrm>
              <a:off x="2208" y="1104"/>
              <a:ext cx="1344" cy="1248"/>
            </a:xfrm>
            <a:prstGeom prst="ellipse">
              <a:avLst/>
            </a:prstGeom>
            <a:solidFill>
              <a:srgbClr val="8CF8F5"/>
            </a:solidFill>
            <a:ln w="38100">
              <a:solidFill>
                <a:schemeClr val="tx2"/>
              </a:solidFill>
              <a:round/>
              <a:headEnd/>
              <a:tailEnd/>
            </a:ln>
            <a:effectLst/>
          </p:spPr>
          <p:txBody>
            <a:bodyPr wrap="none" anchor="ctr"/>
            <a:lstStyle/>
            <a:p>
              <a:pPr algn="ctr" eaLnBrk="0" hangingPunct="0">
                <a:defRPr/>
              </a:pPr>
              <a:r>
                <a:rPr lang="en-US" sz="3200" b="1" i="1">
                  <a:solidFill>
                    <a:srgbClr val="FF0066"/>
                  </a:solidFill>
                  <a:effectLst>
                    <a:outerShdw blurRad="38100" dist="38100" dir="2700000" algn="tl">
                      <a:srgbClr val="000000"/>
                    </a:outerShdw>
                  </a:effectLst>
                  <a:latin typeface="Arial Black" pitchFamily="34" charset="0"/>
                </a:rPr>
                <a:t>The 4Ps</a:t>
              </a:r>
            </a:p>
          </p:txBody>
        </p:sp>
        <p:sp>
          <p:nvSpPr>
            <p:cNvPr id="51210" name="Text Box 17"/>
            <p:cNvSpPr txBox="1">
              <a:spLocks noChangeArrowheads="1"/>
            </p:cNvSpPr>
            <p:nvPr/>
          </p:nvSpPr>
          <p:spPr bwMode="auto">
            <a:xfrm>
              <a:off x="2582" y="1226"/>
              <a:ext cx="574" cy="288"/>
            </a:xfrm>
            <a:prstGeom prst="rect">
              <a:avLst/>
            </a:prstGeom>
            <a:solidFill>
              <a:srgbClr val="8CF8F5"/>
            </a:solidFill>
            <a:ln w="9525">
              <a:noFill/>
              <a:miter lim="800000"/>
              <a:headEnd/>
              <a:tailEnd/>
            </a:ln>
          </p:spPr>
          <p:txBody>
            <a:bodyPr wrap="none">
              <a:spAutoFit/>
            </a:bodyPr>
            <a:lstStyle/>
            <a:p>
              <a:pPr eaLnBrk="0" hangingPunct="0"/>
              <a:r>
                <a:rPr lang="en-GB" sz="2400" b="1">
                  <a:solidFill>
                    <a:schemeClr val="tx2"/>
                  </a:solidFill>
                  <a:latin typeface="Times New Roman" pitchFamily="18" charset="0"/>
                </a:rPr>
                <a:t>From</a:t>
              </a:r>
              <a:endParaRPr lang="en-US" sz="2400" b="1">
                <a:solidFill>
                  <a:schemeClr val="tx2"/>
                </a:solidFill>
                <a:latin typeface="Times New Roman" pitchFamily="18" charset="0"/>
              </a:endParaRPr>
            </a:p>
          </p:txBody>
        </p:sp>
        <p:sp>
          <p:nvSpPr>
            <p:cNvPr id="51211" name="Text Box 18"/>
            <p:cNvSpPr txBox="1">
              <a:spLocks noChangeArrowheads="1"/>
            </p:cNvSpPr>
            <p:nvPr/>
          </p:nvSpPr>
          <p:spPr bwMode="auto">
            <a:xfrm>
              <a:off x="2736" y="1872"/>
              <a:ext cx="405" cy="365"/>
            </a:xfrm>
            <a:prstGeom prst="rect">
              <a:avLst/>
            </a:prstGeom>
            <a:solidFill>
              <a:srgbClr val="8CF8F5"/>
            </a:solidFill>
            <a:ln w="9525">
              <a:noFill/>
              <a:miter lim="800000"/>
              <a:headEnd/>
              <a:tailEnd/>
            </a:ln>
          </p:spPr>
          <p:txBody>
            <a:bodyPr>
              <a:spAutoFit/>
            </a:bodyPr>
            <a:lstStyle/>
            <a:p>
              <a:pPr eaLnBrk="0" hangingPunct="0"/>
              <a:r>
                <a:rPr lang="en-GB" sz="3200" b="1">
                  <a:solidFill>
                    <a:schemeClr val="tx2"/>
                  </a:solidFill>
                  <a:latin typeface="Times New Roman" pitchFamily="18" charset="0"/>
                </a:rPr>
                <a:t>to</a:t>
              </a:r>
              <a:endParaRPr lang="en-US" sz="3200" b="1">
                <a:solidFill>
                  <a:schemeClr val="tx2"/>
                </a:solidFill>
                <a:latin typeface="Times New Roman" pitchFamily="18" charset="0"/>
              </a:endParaRPr>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96"/>
                                        </p:tgtEl>
                                        <p:attrNameLst>
                                          <p:attrName>style.visibility</p:attrName>
                                        </p:attrNameLst>
                                      </p:cBhvr>
                                      <p:to>
                                        <p:strVal val="visible"/>
                                      </p:to>
                                    </p:set>
                                    <p:animEffect transition="in" filter="blinds(horizontal)">
                                      <p:cBhvr>
                                        <p:cTn id="7" dur="500"/>
                                        <p:tgtEl>
                                          <p:spTgt spid="2049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ou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strips(down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trips(down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6"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trips(downRight)">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6"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downRight)">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Date Placeholder 3"/>
          <p:cNvSpPr>
            <a:spLocks noGrp="1"/>
          </p:cNvSpPr>
          <p:nvPr>
            <p:ph type="dt" sz="quarter" idx="10"/>
          </p:nvPr>
        </p:nvSpPr>
        <p:spPr>
          <a:noFill/>
        </p:spPr>
        <p:txBody>
          <a:bodyPr/>
          <a:lstStyle/>
          <a:p>
            <a:r>
              <a:rPr lang="en-GB"/>
              <a:t>MK 311</a:t>
            </a:r>
            <a:endParaRPr lang="th-TH"/>
          </a:p>
        </p:txBody>
      </p:sp>
      <p:sp>
        <p:nvSpPr>
          <p:cNvPr id="52227" name="Footer Placeholder 4"/>
          <p:cNvSpPr>
            <a:spLocks noGrp="1"/>
          </p:cNvSpPr>
          <p:nvPr>
            <p:ph type="ftr" sz="quarter" idx="11"/>
          </p:nvPr>
        </p:nvSpPr>
        <p:spPr>
          <a:noFill/>
        </p:spPr>
        <p:txBody>
          <a:bodyPr/>
          <a:lstStyle/>
          <a:p>
            <a:r>
              <a:rPr lang="en-US"/>
              <a:t>Consumer Behaviour</a:t>
            </a:r>
            <a:endParaRPr lang="th-TH"/>
          </a:p>
        </p:txBody>
      </p:sp>
      <p:sp>
        <p:nvSpPr>
          <p:cNvPr id="52228" name="Slide Number Placeholder 5"/>
          <p:cNvSpPr>
            <a:spLocks noGrp="1"/>
          </p:cNvSpPr>
          <p:nvPr>
            <p:ph type="sldNum" sz="quarter" idx="12"/>
          </p:nvPr>
        </p:nvSpPr>
        <p:spPr>
          <a:noFill/>
        </p:spPr>
        <p:txBody>
          <a:bodyPr/>
          <a:lstStyle/>
          <a:p>
            <a:fld id="{9DC51ED4-BAF3-4E8F-8A07-298A03EB37D1}" type="slidenum">
              <a:rPr lang="en-US"/>
              <a:pPr/>
              <a:t>11</a:t>
            </a:fld>
            <a:endParaRPr lang="th-TH"/>
          </a:p>
        </p:txBody>
      </p:sp>
      <p:sp>
        <p:nvSpPr>
          <p:cNvPr id="52229" name="Rectangle 2"/>
          <p:cNvSpPr>
            <a:spLocks noGrp="1" noChangeArrowheads="1"/>
          </p:cNvSpPr>
          <p:nvPr>
            <p:ph type="title"/>
          </p:nvPr>
        </p:nvSpPr>
        <p:spPr>
          <a:xfrm>
            <a:off x="1116013" y="549275"/>
            <a:ext cx="7793037" cy="982663"/>
          </a:xfrm>
        </p:spPr>
        <p:txBody>
          <a:bodyPr/>
          <a:lstStyle/>
          <a:p>
            <a:pPr eaLnBrk="1" hangingPunct="1"/>
            <a:r>
              <a:rPr lang="en-GB" smtClean="0"/>
              <a:t>Today Marketing</a:t>
            </a:r>
          </a:p>
        </p:txBody>
      </p:sp>
      <p:sp>
        <p:nvSpPr>
          <p:cNvPr id="52230" name="Rectangle 3"/>
          <p:cNvSpPr>
            <a:spLocks noGrp="1" noChangeArrowheads="1"/>
          </p:cNvSpPr>
          <p:nvPr>
            <p:ph type="body" idx="1"/>
          </p:nvPr>
        </p:nvSpPr>
        <p:spPr>
          <a:xfrm>
            <a:off x="1187450" y="2060575"/>
            <a:ext cx="7623175" cy="4114800"/>
          </a:xfrm>
        </p:spPr>
        <p:txBody>
          <a:bodyPr/>
          <a:lstStyle/>
          <a:p>
            <a:pPr eaLnBrk="1" hangingPunct="1"/>
            <a:r>
              <a:rPr lang="en-GB" smtClean="0"/>
              <a:t>Mass Customisation</a:t>
            </a:r>
          </a:p>
          <a:p>
            <a:pPr eaLnBrk="1" hangingPunct="1"/>
            <a:r>
              <a:rPr lang="en-GB" smtClean="0"/>
              <a:t>Market Fragmentation</a:t>
            </a:r>
          </a:p>
          <a:p>
            <a:pPr eaLnBrk="1" hangingPunct="1"/>
            <a:r>
              <a:rPr lang="en-GB" smtClean="0"/>
              <a:t>Experiential Marketing</a:t>
            </a:r>
          </a:p>
          <a:p>
            <a:pPr eaLnBrk="1" hangingPunct="1"/>
            <a:r>
              <a:rPr lang="en-GB" smtClean="0"/>
              <a:t>Customer Lifetime Value</a:t>
            </a:r>
          </a:p>
          <a:p>
            <a:pPr eaLnBrk="1" hangingPunct="1"/>
            <a:r>
              <a:rPr lang="en-GB" smtClean="0"/>
              <a:t>Consumer Insight</a:t>
            </a:r>
          </a:p>
          <a:p>
            <a:pPr eaLnBrk="1" hangingPunct="1"/>
            <a:r>
              <a:rPr lang="en-GB" smtClean="0"/>
              <a:t>Etc.</a:t>
            </a:r>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Date Placeholder 1"/>
          <p:cNvSpPr>
            <a:spLocks noGrp="1"/>
          </p:cNvSpPr>
          <p:nvPr>
            <p:ph type="dt" sz="quarter" idx="10"/>
          </p:nvPr>
        </p:nvSpPr>
        <p:spPr>
          <a:noFill/>
        </p:spPr>
        <p:txBody>
          <a:bodyPr/>
          <a:lstStyle/>
          <a:p>
            <a:r>
              <a:rPr lang="en-GB"/>
              <a:t>MK 311</a:t>
            </a:r>
            <a:endParaRPr lang="th-TH"/>
          </a:p>
        </p:txBody>
      </p:sp>
      <p:sp>
        <p:nvSpPr>
          <p:cNvPr id="53251" name="Footer Placeholder 2"/>
          <p:cNvSpPr>
            <a:spLocks noGrp="1"/>
          </p:cNvSpPr>
          <p:nvPr>
            <p:ph type="ftr" sz="quarter" idx="11"/>
          </p:nvPr>
        </p:nvSpPr>
        <p:spPr>
          <a:noFill/>
        </p:spPr>
        <p:txBody>
          <a:bodyPr/>
          <a:lstStyle/>
          <a:p>
            <a:r>
              <a:rPr lang="en-US"/>
              <a:t>Consumer Behaviour</a:t>
            </a:r>
            <a:endParaRPr lang="th-TH"/>
          </a:p>
        </p:txBody>
      </p:sp>
      <p:sp>
        <p:nvSpPr>
          <p:cNvPr id="53252" name="Slide Number Placeholder 3"/>
          <p:cNvSpPr>
            <a:spLocks noGrp="1"/>
          </p:cNvSpPr>
          <p:nvPr>
            <p:ph type="sldNum" sz="quarter" idx="12"/>
          </p:nvPr>
        </p:nvSpPr>
        <p:spPr>
          <a:noFill/>
        </p:spPr>
        <p:txBody>
          <a:bodyPr/>
          <a:lstStyle/>
          <a:p>
            <a:fld id="{F469C052-5C9D-48A2-841E-BBF313B29405}" type="slidenum">
              <a:rPr lang="en-US"/>
              <a:pPr/>
              <a:t>12</a:t>
            </a:fld>
            <a:endParaRPr lang="th-TH"/>
          </a:p>
        </p:txBody>
      </p:sp>
      <p:sp>
        <p:nvSpPr>
          <p:cNvPr id="29700" name="WordArt 4"/>
          <p:cNvSpPr>
            <a:spLocks noChangeArrowheads="1" noChangeShapeType="1" noTextEdit="1"/>
          </p:cNvSpPr>
          <p:nvPr/>
        </p:nvSpPr>
        <p:spPr bwMode="auto">
          <a:xfrm>
            <a:off x="3048000" y="762000"/>
            <a:ext cx="2743200" cy="762000"/>
          </a:xfrm>
          <a:prstGeom prst="rect">
            <a:avLst/>
          </a:prstGeom>
        </p:spPr>
        <p:txBody>
          <a:bodyPr wrap="none" fromWordArt="1">
            <a:prstTxWarp prst="textWave2">
              <a:avLst>
                <a:gd name="adj1" fmla="val 13005"/>
                <a:gd name="adj2" fmla="val 0"/>
              </a:avLst>
            </a:prstTxWarp>
          </a:bodyPr>
          <a:lstStyle/>
          <a:p>
            <a:pPr algn="ctr"/>
            <a:r>
              <a:rPr lang="en-US" sz="3600" kern="10">
                <a:ln w="9525">
                  <a:solidFill>
                    <a:srgbClr val="000000"/>
                  </a:solidFill>
                  <a:miter lim="800000"/>
                  <a:headEnd/>
                  <a:tailEnd/>
                </a:ln>
                <a:solidFill>
                  <a:schemeClr val="hlink"/>
                </a:solidFill>
                <a:latin typeface="Arial Black"/>
              </a:rPr>
              <a:t>But...</a:t>
            </a:r>
          </a:p>
        </p:txBody>
      </p:sp>
      <p:sp>
        <p:nvSpPr>
          <p:cNvPr id="29701" name="WordArt 5"/>
          <p:cNvSpPr>
            <a:spLocks noChangeArrowheads="1" noChangeShapeType="1" noTextEdit="1"/>
          </p:cNvSpPr>
          <p:nvPr/>
        </p:nvSpPr>
        <p:spPr bwMode="auto">
          <a:xfrm>
            <a:off x="1295400" y="2133600"/>
            <a:ext cx="6248400" cy="3276600"/>
          </a:xfrm>
          <a:prstGeom prst="rect">
            <a:avLst/>
          </a:prstGeom>
        </p:spPr>
        <p:txBody>
          <a:bodyPr wrap="none" fromWordArt="1">
            <a:prstTxWarp prst="textCanDown">
              <a:avLst>
                <a:gd name="adj" fmla="val 14287"/>
              </a:avLst>
            </a:prstTxWarp>
          </a:bodyPr>
          <a:lstStyle/>
          <a:p>
            <a:pPr algn="ctr"/>
            <a:r>
              <a:rPr lang="en-US" sz="3200" b="1" kern="10">
                <a:ln w="9525">
                  <a:solidFill>
                    <a:schemeClr val="hlink"/>
                  </a:solidFill>
                  <a:miter lim="800000"/>
                  <a:headEnd/>
                  <a:tailEnd/>
                </a:ln>
                <a:solidFill>
                  <a:srgbClr val="6600FF"/>
                </a:solidFill>
                <a:latin typeface="Arial Black"/>
              </a:rPr>
              <a:t>How can we</a:t>
            </a:r>
          </a:p>
          <a:p>
            <a:pPr algn="ctr"/>
            <a:r>
              <a:rPr lang="en-US" sz="3200" b="1" kern="10">
                <a:ln w="9525">
                  <a:solidFill>
                    <a:schemeClr val="hlink"/>
                  </a:solidFill>
                  <a:miter lim="800000"/>
                  <a:headEnd/>
                  <a:tailEnd/>
                </a:ln>
                <a:solidFill>
                  <a:srgbClr val="6600FF"/>
                </a:solidFill>
                <a:latin typeface="Arial Black"/>
              </a:rPr>
              <a:t>understand </a:t>
            </a:r>
          </a:p>
          <a:p>
            <a:pPr algn="ctr"/>
            <a:r>
              <a:rPr lang="en-US" sz="3200" b="1" kern="10">
                <a:ln w="9525">
                  <a:solidFill>
                    <a:schemeClr val="hlink"/>
                  </a:solidFill>
                  <a:miter lim="800000"/>
                  <a:headEnd/>
                  <a:tailEnd/>
                </a:ln>
                <a:solidFill>
                  <a:srgbClr val="6600FF"/>
                </a:solidFill>
                <a:latin typeface="Arial Black"/>
              </a:rPr>
              <a:t>our consumers?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Effect transition="in" filter="box(out)">
                                      <p:cBhvr>
                                        <p:cTn id="7" dur="500"/>
                                        <p:tgtEl>
                                          <p:spTgt spid="29700"/>
                                        </p:tgtEl>
                                      </p:cBhvr>
                                    </p:animEffect>
                                  </p:childTnLst>
                                </p:cTn>
                              </p:par>
                            </p:childTnLst>
                          </p:cTn>
                        </p:par>
                      </p:childTnLst>
                    </p:cTn>
                  </p:par>
                  <p:par>
                    <p:cTn id="8" fill="hold">
                      <p:stCondLst>
                        <p:cond delay="indefinite"/>
                      </p:stCondLst>
                      <p:childTnLst>
                        <p:par>
                          <p:cTn id="9" fill="hold">
                            <p:stCondLst>
                              <p:cond delay="0"/>
                            </p:stCondLst>
                            <p:childTnLst>
                              <p:par>
                                <p:cTn id="10" presetID="19" presetClass="entr" presetSubtype="10" fill="hold" grpId="0" nodeType="clickEffect">
                                  <p:stCondLst>
                                    <p:cond delay="0"/>
                                  </p:stCondLst>
                                  <p:childTnLst>
                                    <p:set>
                                      <p:cBhvr>
                                        <p:cTn id="11" dur="1" fill="hold">
                                          <p:stCondLst>
                                            <p:cond delay="0"/>
                                          </p:stCondLst>
                                        </p:cTn>
                                        <p:tgtEl>
                                          <p:spTgt spid="29701"/>
                                        </p:tgtEl>
                                        <p:attrNameLst>
                                          <p:attrName>style.visibility</p:attrName>
                                        </p:attrNameLst>
                                      </p:cBhvr>
                                      <p:to>
                                        <p:strVal val="visible"/>
                                      </p:to>
                                    </p:set>
                                    <p:anim calcmode="lin" valueType="num">
                                      <p:cBhvr>
                                        <p:cTn id="12" dur="5000" fill="hold"/>
                                        <p:tgtEl>
                                          <p:spTgt spid="29701"/>
                                        </p:tgtEl>
                                        <p:attrNameLst>
                                          <p:attrName>ppt_w</p:attrName>
                                        </p:attrNameLst>
                                      </p:cBhvr>
                                      <p:tavLst>
                                        <p:tav tm="0" fmla="#ppt_w*sin(2.5*pi*$)">
                                          <p:val>
                                            <p:fltVal val="0"/>
                                          </p:val>
                                        </p:tav>
                                        <p:tav tm="100000">
                                          <p:val>
                                            <p:fltVal val="1"/>
                                          </p:val>
                                        </p:tav>
                                      </p:tavLst>
                                    </p:anim>
                                    <p:anim calcmode="lin" valueType="num">
                                      <p:cBhvr>
                                        <p:cTn id="13" dur="5000" fill="hold"/>
                                        <p:tgtEl>
                                          <p:spTgt spid="2970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animBg="1"/>
      <p:bldP spid="29701"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2899" name="Rectangle 3"/>
          <p:cNvSpPr>
            <a:spLocks noGrp="1" noChangeArrowheads="1"/>
          </p:cNvSpPr>
          <p:nvPr>
            <p:ph type="title"/>
          </p:nvPr>
        </p:nvSpPr>
        <p:spPr>
          <a:xfrm>
            <a:off x="827088" y="260350"/>
            <a:ext cx="6975475" cy="1552575"/>
          </a:xfrm>
        </p:spPr>
        <p:txBody>
          <a:bodyPr lIns="90488" tIns="44450" rIns="90488" bIns="44450" anchor="ctr">
            <a:spAutoFit/>
          </a:bodyPr>
          <a:lstStyle/>
          <a:p>
            <a:pPr eaLnBrk="1" hangingPunct="1">
              <a:defRPr/>
            </a:pPr>
            <a:r>
              <a:rPr lang="en-GB" sz="4800" smtClean="0">
                <a:solidFill>
                  <a:schemeClr val="folHlink"/>
                </a:solidFill>
                <a:effectLst>
                  <a:outerShdw blurRad="38100" dist="38100" dir="2700000" algn="tl">
                    <a:srgbClr val="C0C0C0"/>
                  </a:outerShdw>
                </a:effectLst>
              </a:rPr>
              <a:t>You Can</a:t>
            </a:r>
            <a:r>
              <a:rPr lang="en-GB" sz="4800" smtClean="0">
                <a:solidFill>
                  <a:schemeClr val="folHlink"/>
                </a:solidFill>
                <a:effectLst>
                  <a:outerShdw blurRad="38100" dist="38100" dir="2700000" algn="tl">
                    <a:srgbClr val="C0C0C0"/>
                  </a:outerShdw>
                </a:effectLst>
                <a:latin typeface="Times New Roman"/>
              </a:rPr>
              <a:t>’</a:t>
            </a:r>
            <a:r>
              <a:rPr lang="en-GB" sz="4800" smtClean="0">
                <a:solidFill>
                  <a:schemeClr val="folHlink"/>
                </a:solidFill>
                <a:effectLst>
                  <a:outerShdw blurRad="38100" dist="38100" dir="2700000" algn="tl">
                    <a:srgbClr val="C0C0C0"/>
                  </a:outerShdw>
                </a:effectLst>
              </a:rPr>
              <a:t>t Put Consumers in a Box </a:t>
            </a:r>
          </a:p>
        </p:txBody>
      </p:sp>
      <p:sp>
        <p:nvSpPr>
          <p:cNvPr id="592900" name="Rectangle 4"/>
          <p:cNvSpPr>
            <a:spLocks noGrp="1" noChangeArrowheads="1"/>
          </p:cNvSpPr>
          <p:nvPr>
            <p:ph type="body" idx="1"/>
          </p:nvPr>
        </p:nvSpPr>
        <p:spPr>
          <a:xfrm>
            <a:off x="0" y="2060575"/>
            <a:ext cx="7772400" cy="3181350"/>
          </a:xfrm>
          <a:noFill/>
        </p:spPr>
        <p:txBody>
          <a:bodyPr lIns="90488" tIns="44450" rIns="90488" bIns="44450">
            <a:spAutoFit/>
          </a:bodyPr>
          <a:lstStyle/>
          <a:p>
            <a:pPr eaLnBrk="1" hangingPunct="1">
              <a:buFont typeface="Wingdings" pitchFamily="2" charset="2"/>
              <a:buNone/>
            </a:pPr>
            <a:r>
              <a:rPr lang="en-GB" sz="4400" smtClean="0">
                <a:solidFill>
                  <a:srgbClr val="FF0066"/>
                </a:solidFill>
              </a:rPr>
              <a:t>  Knowing stereotypes might not be sufficient!</a:t>
            </a:r>
          </a:p>
          <a:p>
            <a:pPr lvl="1" eaLnBrk="1" hangingPunct="1"/>
            <a:r>
              <a:rPr lang="en-GB" smtClean="0">
                <a:solidFill>
                  <a:srgbClr val="FF0066"/>
                </a:solidFill>
              </a:rPr>
              <a:t>People are not acting their age</a:t>
            </a:r>
          </a:p>
          <a:p>
            <a:pPr lvl="1" eaLnBrk="1" hangingPunct="1"/>
            <a:r>
              <a:rPr lang="en-GB" smtClean="0">
                <a:solidFill>
                  <a:srgbClr val="FF0066"/>
                </a:solidFill>
              </a:rPr>
              <a:t>People are not acting their class</a:t>
            </a:r>
          </a:p>
          <a:p>
            <a:pPr lvl="1" eaLnBrk="1" hangingPunct="1"/>
            <a:r>
              <a:rPr lang="en-GB" smtClean="0">
                <a:solidFill>
                  <a:srgbClr val="FF0066"/>
                </a:solidFill>
              </a:rPr>
              <a:t>People are not acting their sex</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92900">
                                            <p:txEl>
                                              <p:pRg st="0" end="0"/>
                                            </p:txEl>
                                          </p:spTgt>
                                        </p:tgtEl>
                                        <p:attrNameLst>
                                          <p:attrName>style.visibility</p:attrName>
                                        </p:attrNameLst>
                                      </p:cBhvr>
                                      <p:to>
                                        <p:strVal val="visible"/>
                                      </p:to>
                                    </p:set>
                                    <p:animEffect transition="in" filter="wipe(up)">
                                      <p:cBhvr>
                                        <p:cTn id="7" dur="500"/>
                                        <p:tgtEl>
                                          <p:spTgt spid="592900">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92900">
                                            <p:txEl>
                                              <p:pRg st="1" end="1"/>
                                            </p:txEl>
                                          </p:spTgt>
                                        </p:tgtEl>
                                        <p:attrNameLst>
                                          <p:attrName>style.visibility</p:attrName>
                                        </p:attrNameLst>
                                      </p:cBhvr>
                                      <p:to>
                                        <p:strVal val="visible"/>
                                      </p:to>
                                    </p:set>
                                    <p:animEffect transition="in" filter="wipe(up)">
                                      <p:cBhvr>
                                        <p:cTn id="10" dur="500"/>
                                        <p:tgtEl>
                                          <p:spTgt spid="592900">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92900">
                                            <p:txEl>
                                              <p:pRg st="2" end="2"/>
                                            </p:txEl>
                                          </p:spTgt>
                                        </p:tgtEl>
                                        <p:attrNameLst>
                                          <p:attrName>style.visibility</p:attrName>
                                        </p:attrNameLst>
                                      </p:cBhvr>
                                      <p:to>
                                        <p:strVal val="visible"/>
                                      </p:to>
                                    </p:set>
                                    <p:animEffect transition="in" filter="wipe(up)">
                                      <p:cBhvr>
                                        <p:cTn id="13" dur="500"/>
                                        <p:tgtEl>
                                          <p:spTgt spid="592900">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592900">
                                            <p:txEl>
                                              <p:pRg st="3" end="3"/>
                                            </p:txEl>
                                          </p:spTgt>
                                        </p:tgtEl>
                                        <p:attrNameLst>
                                          <p:attrName>style.visibility</p:attrName>
                                        </p:attrNameLst>
                                      </p:cBhvr>
                                      <p:to>
                                        <p:strVal val="visible"/>
                                      </p:to>
                                    </p:set>
                                    <p:animEffect transition="in" filter="wipe(up)">
                                      <p:cBhvr>
                                        <p:cTn id="16" dur="500"/>
                                        <p:tgtEl>
                                          <p:spTgt spid="59290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2900"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Date Placeholder 2"/>
          <p:cNvSpPr>
            <a:spLocks noGrp="1"/>
          </p:cNvSpPr>
          <p:nvPr>
            <p:ph type="dt" sz="quarter" idx="10"/>
          </p:nvPr>
        </p:nvSpPr>
        <p:spPr>
          <a:noFill/>
        </p:spPr>
        <p:txBody>
          <a:bodyPr/>
          <a:lstStyle/>
          <a:p>
            <a:r>
              <a:rPr lang="en-GB"/>
              <a:t>MK 311</a:t>
            </a:r>
            <a:endParaRPr lang="th-TH"/>
          </a:p>
        </p:txBody>
      </p:sp>
      <p:sp>
        <p:nvSpPr>
          <p:cNvPr id="62467" name="Footer Placeholder 3"/>
          <p:cNvSpPr>
            <a:spLocks noGrp="1"/>
          </p:cNvSpPr>
          <p:nvPr>
            <p:ph type="ftr" sz="quarter" idx="11"/>
          </p:nvPr>
        </p:nvSpPr>
        <p:spPr>
          <a:noFill/>
        </p:spPr>
        <p:txBody>
          <a:bodyPr/>
          <a:lstStyle/>
          <a:p>
            <a:r>
              <a:rPr lang="en-US"/>
              <a:t>Consumer Behaviour</a:t>
            </a:r>
            <a:endParaRPr lang="th-TH"/>
          </a:p>
        </p:txBody>
      </p:sp>
      <p:sp>
        <p:nvSpPr>
          <p:cNvPr id="62468" name="Slide Number Placeholder 4"/>
          <p:cNvSpPr>
            <a:spLocks noGrp="1"/>
          </p:cNvSpPr>
          <p:nvPr>
            <p:ph type="sldNum" sz="quarter" idx="12"/>
          </p:nvPr>
        </p:nvSpPr>
        <p:spPr>
          <a:noFill/>
        </p:spPr>
        <p:txBody>
          <a:bodyPr/>
          <a:lstStyle/>
          <a:p>
            <a:fld id="{ABFDA3C8-61B8-40F5-8D51-036BCFAD4965}" type="slidenum">
              <a:rPr lang="en-US"/>
              <a:pPr/>
              <a:t>14</a:t>
            </a:fld>
            <a:endParaRPr lang="th-TH"/>
          </a:p>
        </p:txBody>
      </p:sp>
      <p:sp>
        <p:nvSpPr>
          <p:cNvPr id="36866" name="Rectangle 2"/>
          <p:cNvSpPr>
            <a:spLocks noGrp="1" noChangeArrowheads="1"/>
          </p:cNvSpPr>
          <p:nvPr>
            <p:ph type="title"/>
          </p:nvPr>
        </p:nvSpPr>
        <p:spPr>
          <a:xfrm>
            <a:off x="685800" y="304800"/>
            <a:ext cx="7772400" cy="914400"/>
          </a:xfrm>
        </p:spPr>
        <p:txBody>
          <a:bodyPr/>
          <a:lstStyle/>
          <a:p>
            <a:pPr eaLnBrk="1" hangingPunct="1"/>
            <a:r>
              <a:rPr lang="en-US" smtClean="0"/>
              <a:t>Consumer Behaviour is</a:t>
            </a:r>
          </a:p>
        </p:txBody>
      </p:sp>
      <p:sp>
        <p:nvSpPr>
          <p:cNvPr id="36867" name="Line 3"/>
          <p:cNvSpPr>
            <a:spLocks noChangeShapeType="1"/>
          </p:cNvSpPr>
          <p:nvPr/>
        </p:nvSpPr>
        <p:spPr bwMode="auto">
          <a:xfrm flipV="1">
            <a:off x="1905000" y="3886200"/>
            <a:ext cx="1866900" cy="152400"/>
          </a:xfrm>
          <a:prstGeom prst="line">
            <a:avLst/>
          </a:prstGeom>
          <a:noFill/>
          <a:ln w="38100">
            <a:solidFill>
              <a:schemeClr val="tx2"/>
            </a:solidFill>
            <a:round/>
            <a:headEnd type="arrow" w="med" len="med"/>
            <a:tailEnd type="arrow" w="med" len="med"/>
          </a:ln>
        </p:spPr>
        <p:txBody>
          <a:bodyPr/>
          <a:lstStyle/>
          <a:p>
            <a:endParaRPr lang="en-US"/>
          </a:p>
        </p:txBody>
      </p:sp>
      <p:sp>
        <p:nvSpPr>
          <p:cNvPr id="36868" name="Line 4"/>
          <p:cNvSpPr>
            <a:spLocks noChangeShapeType="1"/>
          </p:cNvSpPr>
          <p:nvPr/>
        </p:nvSpPr>
        <p:spPr bwMode="auto">
          <a:xfrm>
            <a:off x="3375025" y="2722563"/>
            <a:ext cx="595313" cy="554037"/>
          </a:xfrm>
          <a:prstGeom prst="line">
            <a:avLst/>
          </a:prstGeom>
          <a:noFill/>
          <a:ln w="38100">
            <a:solidFill>
              <a:schemeClr val="tx2"/>
            </a:solidFill>
            <a:round/>
            <a:headEnd type="arrow" w="med" len="med"/>
            <a:tailEnd type="arrow" w="med" len="med"/>
          </a:ln>
        </p:spPr>
        <p:txBody>
          <a:bodyPr/>
          <a:lstStyle/>
          <a:p>
            <a:endParaRPr lang="en-US"/>
          </a:p>
        </p:txBody>
      </p:sp>
      <p:sp>
        <p:nvSpPr>
          <p:cNvPr id="36869" name="Line 5"/>
          <p:cNvSpPr>
            <a:spLocks noChangeShapeType="1"/>
          </p:cNvSpPr>
          <p:nvPr/>
        </p:nvSpPr>
        <p:spPr bwMode="auto">
          <a:xfrm flipV="1">
            <a:off x="3373438" y="4548188"/>
            <a:ext cx="519112" cy="557212"/>
          </a:xfrm>
          <a:prstGeom prst="line">
            <a:avLst/>
          </a:prstGeom>
          <a:noFill/>
          <a:ln w="38100">
            <a:solidFill>
              <a:schemeClr val="tx2"/>
            </a:solidFill>
            <a:round/>
            <a:headEnd type="arrow" w="med" len="med"/>
            <a:tailEnd type="arrow" w="med" len="med"/>
          </a:ln>
        </p:spPr>
        <p:txBody>
          <a:bodyPr/>
          <a:lstStyle/>
          <a:p>
            <a:endParaRPr lang="en-US"/>
          </a:p>
        </p:txBody>
      </p:sp>
      <p:sp>
        <p:nvSpPr>
          <p:cNvPr id="36870" name="Rectangle 6"/>
          <p:cNvSpPr>
            <a:spLocks noChangeArrowheads="1"/>
          </p:cNvSpPr>
          <p:nvPr/>
        </p:nvSpPr>
        <p:spPr bwMode="auto">
          <a:xfrm>
            <a:off x="7518400" y="3530600"/>
            <a:ext cx="1473200" cy="825500"/>
          </a:xfrm>
          <a:prstGeom prst="rect">
            <a:avLst/>
          </a:prstGeom>
          <a:solidFill>
            <a:srgbClr val="EAD5FF"/>
          </a:solidFill>
          <a:ln w="38100">
            <a:solidFill>
              <a:srgbClr val="FF0066"/>
            </a:solidFill>
            <a:miter lim="800000"/>
            <a:headEnd/>
            <a:tailEnd/>
          </a:ln>
        </p:spPr>
        <p:txBody>
          <a:bodyPr wrap="none" lIns="88900" tIns="44450" rIns="88900" bIns="44450" anchor="ctr"/>
          <a:lstStyle/>
          <a:p>
            <a:pPr algn="ctr" defTabSz="882650" eaLnBrk="0" hangingPunct="0"/>
            <a:r>
              <a:rPr lang="en-US" sz="2000" b="1">
                <a:latin typeface="Times New Roman" pitchFamily="18" charset="0"/>
              </a:rPr>
              <a:t>Marketing</a:t>
            </a:r>
          </a:p>
          <a:p>
            <a:pPr algn="ctr" defTabSz="882650" eaLnBrk="0" hangingPunct="0"/>
            <a:r>
              <a:rPr lang="en-US" sz="2000" b="1">
                <a:latin typeface="Times New Roman" pitchFamily="18" charset="0"/>
              </a:rPr>
              <a:t>strategy</a:t>
            </a:r>
          </a:p>
        </p:txBody>
      </p:sp>
      <p:sp>
        <p:nvSpPr>
          <p:cNvPr id="36871" name="Line 7"/>
          <p:cNvSpPr>
            <a:spLocks noChangeShapeType="1"/>
          </p:cNvSpPr>
          <p:nvPr/>
        </p:nvSpPr>
        <p:spPr bwMode="auto">
          <a:xfrm>
            <a:off x="5943600" y="3968750"/>
            <a:ext cx="1562100" cy="0"/>
          </a:xfrm>
          <a:prstGeom prst="line">
            <a:avLst/>
          </a:prstGeom>
          <a:noFill/>
          <a:ln w="38100">
            <a:solidFill>
              <a:schemeClr val="tx2"/>
            </a:solidFill>
            <a:round/>
            <a:headEnd type="arrow" w="med" len="med"/>
            <a:tailEnd type="arrow" w="med" len="med"/>
          </a:ln>
        </p:spPr>
        <p:txBody>
          <a:bodyPr/>
          <a:lstStyle/>
          <a:p>
            <a:endParaRPr lang="en-US"/>
          </a:p>
        </p:txBody>
      </p:sp>
      <p:sp>
        <p:nvSpPr>
          <p:cNvPr id="36872" name="Oval 8"/>
          <p:cNvSpPr>
            <a:spLocks noChangeArrowheads="1"/>
          </p:cNvSpPr>
          <p:nvPr/>
        </p:nvSpPr>
        <p:spPr bwMode="auto">
          <a:xfrm>
            <a:off x="3702050" y="2863850"/>
            <a:ext cx="2197100" cy="2197100"/>
          </a:xfrm>
          <a:prstGeom prst="ellipse">
            <a:avLst/>
          </a:prstGeom>
          <a:solidFill>
            <a:srgbClr val="FFFFCB"/>
          </a:solidFill>
          <a:ln w="38100">
            <a:solidFill>
              <a:schemeClr val="folHlink"/>
            </a:solidFill>
            <a:round/>
            <a:headEnd/>
            <a:tailEnd/>
          </a:ln>
        </p:spPr>
        <p:txBody>
          <a:bodyPr wrap="none" lIns="88900" tIns="44450" rIns="88900" bIns="44450" anchor="ctr"/>
          <a:lstStyle/>
          <a:p>
            <a:pPr algn="ctr" defTabSz="882650" eaLnBrk="0" hangingPunct="0"/>
            <a:r>
              <a:rPr lang="en-US" sz="3200" b="1">
                <a:solidFill>
                  <a:srgbClr val="FF0066"/>
                </a:solidFill>
                <a:latin typeface="Times New Roman" pitchFamily="18" charset="0"/>
              </a:rPr>
              <a:t>Consumer</a:t>
            </a:r>
          </a:p>
          <a:p>
            <a:pPr algn="ctr" defTabSz="882650" eaLnBrk="0" hangingPunct="0"/>
            <a:r>
              <a:rPr lang="en-US" sz="3200" b="1">
                <a:solidFill>
                  <a:srgbClr val="FF0066"/>
                </a:solidFill>
                <a:latin typeface="Times New Roman" pitchFamily="18" charset="0"/>
              </a:rPr>
              <a:t>Behaviour</a:t>
            </a:r>
          </a:p>
        </p:txBody>
      </p:sp>
      <p:sp>
        <p:nvSpPr>
          <p:cNvPr id="36873" name="Oval 9"/>
          <p:cNvSpPr>
            <a:spLocks noChangeArrowheads="1"/>
          </p:cNvSpPr>
          <p:nvPr/>
        </p:nvSpPr>
        <p:spPr bwMode="auto">
          <a:xfrm>
            <a:off x="1752600" y="1447800"/>
            <a:ext cx="1822450" cy="1752600"/>
          </a:xfrm>
          <a:prstGeom prst="ellipse">
            <a:avLst/>
          </a:prstGeom>
          <a:solidFill>
            <a:srgbClr val="D2FCFB"/>
          </a:solidFill>
          <a:ln w="38100">
            <a:solidFill>
              <a:schemeClr val="tx2"/>
            </a:solidFill>
            <a:round/>
            <a:headEnd/>
            <a:tailEnd/>
          </a:ln>
        </p:spPr>
        <p:txBody>
          <a:bodyPr wrap="none" lIns="88900" tIns="44450" rIns="88900" bIns="44450" anchor="ctr"/>
          <a:lstStyle/>
          <a:p>
            <a:pPr algn="ctr" defTabSz="882650" eaLnBrk="0" hangingPunct="0"/>
            <a:r>
              <a:rPr lang="en-US" sz="2000" b="1">
                <a:solidFill>
                  <a:srgbClr val="FF00FF"/>
                </a:solidFill>
                <a:latin typeface="Times New Roman" pitchFamily="18" charset="0"/>
              </a:rPr>
              <a:t>Personal</a:t>
            </a:r>
          </a:p>
          <a:p>
            <a:pPr algn="ctr" defTabSz="882650" eaLnBrk="0" hangingPunct="0"/>
            <a:r>
              <a:rPr lang="en-US" sz="2000" b="1">
                <a:solidFill>
                  <a:srgbClr val="FF00FF"/>
                </a:solidFill>
                <a:latin typeface="Times New Roman" pitchFamily="18" charset="0"/>
              </a:rPr>
              <a:t>Characteristics</a:t>
            </a:r>
          </a:p>
        </p:txBody>
      </p:sp>
      <p:sp>
        <p:nvSpPr>
          <p:cNvPr id="36874" name="Oval 10"/>
          <p:cNvSpPr>
            <a:spLocks noChangeArrowheads="1"/>
          </p:cNvSpPr>
          <p:nvPr/>
        </p:nvSpPr>
        <p:spPr bwMode="auto">
          <a:xfrm>
            <a:off x="228600" y="3244850"/>
            <a:ext cx="1670050" cy="1708150"/>
          </a:xfrm>
          <a:prstGeom prst="ellipse">
            <a:avLst/>
          </a:prstGeom>
          <a:solidFill>
            <a:srgbClr val="D2FCFB"/>
          </a:solidFill>
          <a:ln w="38100">
            <a:solidFill>
              <a:schemeClr val="tx2"/>
            </a:solidFill>
            <a:round/>
            <a:headEnd/>
            <a:tailEnd/>
          </a:ln>
        </p:spPr>
        <p:txBody>
          <a:bodyPr wrap="none" lIns="88900" tIns="44450" rIns="88900" bIns="44450" anchor="ctr"/>
          <a:lstStyle/>
          <a:p>
            <a:pPr algn="ctr" defTabSz="882650" eaLnBrk="0" hangingPunct="0"/>
            <a:r>
              <a:rPr lang="en-US" sz="2000" b="1">
                <a:solidFill>
                  <a:srgbClr val="FF00FF"/>
                </a:solidFill>
                <a:latin typeface="Times New Roman" pitchFamily="18" charset="0"/>
              </a:rPr>
              <a:t>Product</a:t>
            </a:r>
          </a:p>
          <a:p>
            <a:pPr algn="ctr" defTabSz="882650" eaLnBrk="0" hangingPunct="0"/>
            <a:r>
              <a:rPr lang="en-US" sz="2000" b="1">
                <a:solidFill>
                  <a:srgbClr val="FF00FF"/>
                </a:solidFill>
                <a:latin typeface="Times New Roman" pitchFamily="18" charset="0"/>
              </a:rPr>
              <a:t>Characteristics</a:t>
            </a:r>
          </a:p>
        </p:txBody>
      </p:sp>
      <p:sp>
        <p:nvSpPr>
          <p:cNvPr id="36875" name="Oval 11"/>
          <p:cNvSpPr>
            <a:spLocks noChangeArrowheads="1"/>
          </p:cNvSpPr>
          <p:nvPr/>
        </p:nvSpPr>
        <p:spPr bwMode="auto">
          <a:xfrm>
            <a:off x="1911350" y="4864100"/>
            <a:ext cx="1663700" cy="1625600"/>
          </a:xfrm>
          <a:prstGeom prst="ellipse">
            <a:avLst/>
          </a:prstGeom>
          <a:solidFill>
            <a:srgbClr val="D2FCFB"/>
          </a:solidFill>
          <a:ln w="38100">
            <a:solidFill>
              <a:schemeClr val="tx2"/>
            </a:solidFill>
            <a:round/>
            <a:headEnd/>
            <a:tailEnd/>
          </a:ln>
        </p:spPr>
        <p:txBody>
          <a:bodyPr wrap="none" lIns="88900" tIns="44450" rIns="88900" bIns="44450" anchor="ctr"/>
          <a:lstStyle/>
          <a:p>
            <a:pPr algn="ctr" defTabSz="882650" eaLnBrk="0" hangingPunct="0"/>
            <a:r>
              <a:rPr lang="en-US" sz="2000" b="1">
                <a:solidFill>
                  <a:srgbClr val="FF00FF"/>
                </a:solidFill>
                <a:latin typeface="Times New Roman" pitchFamily="18" charset="0"/>
              </a:rPr>
              <a:t>Consumption</a:t>
            </a:r>
          </a:p>
          <a:p>
            <a:pPr algn="ctr" defTabSz="882650" eaLnBrk="0" hangingPunct="0"/>
            <a:r>
              <a:rPr lang="en-US" sz="2000" b="1">
                <a:solidFill>
                  <a:srgbClr val="FF00FF"/>
                </a:solidFill>
                <a:latin typeface="Times New Roman" pitchFamily="18" charset="0"/>
              </a:rPr>
              <a:t>Situation</a:t>
            </a:r>
          </a:p>
        </p:txBody>
      </p:sp>
      <p:sp>
        <p:nvSpPr>
          <p:cNvPr id="36876" name="Text Box 12"/>
          <p:cNvSpPr txBox="1">
            <a:spLocks noChangeArrowheads="1"/>
          </p:cNvSpPr>
          <p:nvPr/>
        </p:nvSpPr>
        <p:spPr bwMode="ltGray">
          <a:xfrm>
            <a:off x="3505200" y="1295400"/>
            <a:ext cx="5638800" cy="457200"/>
          </a:xfrm>
          <a:prstGeom prst="rect">
            <a:avLst/>
          </a:prstGeom>
          <a:noFill/>
          <a:ln w="9525">
            <a:noFill/>
            <a:miter lim="800000"/>
            <a:headEnd/>
            <a:tailEnd/>
          </a:ln>
          <a:effectLst/>
        </p:spPr>
        <p:txBody>
          <a:bodyPr>
            <a:spAutoFit/>
          </a:bodyPr>
          <a:lstStyle/>
          <a:p>
            <a:pPr algn="ctr">
              <a:defRPr/>
            </a:pPr>
            <a:r>
              <a:rPr lang="en-US" sz="2400" b="1" i="1">
                <a:solidFill>
                  <a:srgbClr val="FF0066"/>
                </a:solidFill>
                <a:effectLst>
                  <a:outerShdw blurRad="38100" dist="38100" dir="2700000" algn="tl">
                    <a:srgbClr val="C0C0C0"/>
                  </a:outerShdw>
                </a:effectLst>
                <a:latin typeface="Times New Roman" pitchFamily="18" charset="0"/>
              </a:rPr>
              <a:t>Product—Person—Situation Specific!</a:t>
            </a:r>
            <a:endParaRPr lang="en-GB" sz="2400" b="1" i="1">
              <a:solidFill>
                <a:srgbClr val="FF0066"/>
              </a:solidFill>
              <a:effectLst>
                <a:outerShdw blurRad="38100" dist="38100" dir="2700000" algn="tl">
                  <a:srgbClr val="C0C0C0"/>
                </a:outerShdw>
              </a:effectLst>
              <a:latin typeface="Times New Roman"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ox(out)">
                                      <p:cBhvr>
                                        <p:cTn id="7" dur="500"/>
                                        <p:tgtEl>
                                          <p:spTgt spid="3686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876"/>
                                        </p:tgtEl>
                                        <p:attrNameLst>
                                          <p:attrName>style.visibility</p:attrName>
                                        </p:attrNameLst>
                                      </p:cBhvr>
                                      <p:to>
                                        <p:strVal val="visible"/>
                                      </p:to>
                                    </p:set>
                                    <p:animEffect transition="in" filter="blinds(horizontal)">
                                      <p:cBhvr>
                                        <p:cTn id="12" dur="500"/>
                                        <p:tgtEl>
                                          <p:spTgt spid="3687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36872"/>
                                        </p:tgtEl>
                                        <p:attrNameLst>
                                          <p:attrName>style.visibility</p:attrName>
                                        </p:attrNameLst>
                                      </p:cBhvr>
                                      <p:to>
                                        <p:strVal val="visible"/>
                                      </p:to>
                                    </p:set>
                                    <p:animEffect transition="in" filter="box(out)">
                                      <p:cBhvr>
                                        <p:cTn id="17" dur="500"/>
                                        <p:tgtEl>
                                          <p:spTgt spid="36872"/>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36868"/>
                                        </p:tgtEl>
                                        <p:attrNameLst>
                                          <p:attrName>style.visibility</p:attrName>
                                        </p:attrNameLst>
                                      </p:cBhvr>
                                      <p:to>
                                        <p:strVal val="visible"/>
                                      </p:to>
                                    </p:set>
                                    <p:animEffect transition="in" filter="box(out)">
                                      <p:cBhvr>
                                        <p:cTn id="22" dur="500"/>
                                        <p:tgtEl>
                                          <p:spTgt spid="3686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36873"/>
                                        </p:tgtEl>
                                        <p:attrNameLst>
                                          <p:attrName>style.visibility</p:attrName>
                                        </p:attrNameLst>
                                      </p:cBhvr>
                                      <p:to>
                                        <p:strVal val="visible"/>
                                      </p:to>
                                    </p:set>
                                    <p:animEffect transition="in" filter="box(out)">
                                      <p:cBhvr>
                                        <p:cTn id="27" dur="500"/>
                                        <p:tgtEl>
                                          <p:spTgt spid="3687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36867"/>
                                        </p:tgtEl>
                                        <p:attrNameLst>
                                          <p:attrName>style.visibility</p:attrName>
                                        </p:attrNameLst>
                                      </p:cBhvr>
                                      <p:to>
                                        <p:strVal val="visible"/>
                                      </p:to>
                                    </p:set>
                                    <p:animEffect transition="in" filter="box(out)">
                                      <p:cBhvr>
                                        <p:cTn id="32" dur="500"/>
                                        <p:tgtEl>
                                          <p:spTgt spid="36867"/>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36874"/>
                                        </p:tgtEl>
                                        <p:attrNameLst>
                                          <p:attrName>style.visibility</p:attrName>
                                        </p:attrNameLst>
                                      </p:cBhvr>
                                      <p:to>
                                        <p:strVal val="visible"/>
                                      </p:to>
                                    </p:set>
                                    <p:animEffect transition="in" filter="box(out)">
                                      <p:cBhvr>
                                        <p:cTn id="37" dur="500"/>
                                        <p:tgtEl>
                                          <p:spTgt spid="36874"/>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32" fill="hold" grpId="0" nodeType="clickEffect">
                                  <p:stCondLst>
                                    <p:cond delay="0"/>
                                  </p:stCondLst>
                                  <p:childTnLst>
                                    <p:set>
                                      <p:cBhvr>
                                        <p:cTn id="41" dur="1" fill="hold">
                                          <p:stCondLst>
                                            <p:cond delay="0"/>
                                          </p:stCondLst>
                                        </p:cTn>
                                        <p:tgtEl>
                                          <p:spTgt spid="36869"/>
                                        </p:tgtEl>
                                        <p:attrNameLst>
                                          <p:attrName>style.visibility</p:attrName>
                                        </p:attrNameLst>
                                      </p:cBhvr>
                                      <p:to>
                                        <p:strVal val="visible"/>
                                      </p:to>
                                    </p:set>
                                    <p:animEffect transition="in" filter="box(out)">
                                      <p:cBhvr>
                                        <p:cTn id="42" dur="500"/>
                                        <p:tgtEl>
                                          <p:spTgt spid="36869"/>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32" fill="hold" grpId="0" nodeType="clickEffect">
                                  <p:stCondLst>
                                    <p:cond delay="0"/>
                                  </p:stCondLst>
                                  <p:childTnLst>
                                    <p:set>
                                      <p:cBhvr>
                                        <p:cTn id="46" dur="1" fill="hold">
                                          <p:stCondLst>
                                            <p:cond delay="0"/>
                                          </p:stCondLst>
                                        </p:cTn>
                                        <p:tgtEl>
                                          <p:spTgt spid="36875"/>
                                        </p:tgtEl>
                                        <p:attrNameLst>
                                          <p:attrName>style.visibility</p:attrName>
                                        </p:attrNameLst>
                                      </p:cBhvr>
                                      <p:to>
                                        <p:strVal val="visible"/>
                                      </p:to>
                                    </p:set>
                                    <p:animEffect transition="in" filter="box(out)">
                                      <p:cBhvr>
                                        <p:cTn id="47" dur="500"/>
                                        <p:tgtEl>
                                          <p:spTgt spid="36875"/>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32" fill="hold" grpId="0" nodeType="clickEffect">
                                  <p:stCondLst>
                                    <p:cond delay="0"/>
                                  </p:stCondLst>
                                  <p:childTnLst>
                                    <p:set>
                                      <p:cBhvr>
                                        <p:cTn id="51" dur="1" fill="hold">
                                          <p:stCondLst>
                                            <p:cond delay="0"/>
                                          </p:stCondLst>
                                        </p:cTn>
                                        <p:tgtEl>
                                          <p:spTgt spid="36871"/>
                                        </p:tgtEl>
                                        <p:attrNameLst>
                                          <p:attrName>style.visibility</p:attrName>
                                        </p:attrNameLst>
                                      </p:cBhvr>
                                      <p:to>
                                        <p:strVal val="visible"/>
                                      </p:to>
                                    </p:set>
                                    <p:animEffect transition="in" filter="box(out)">
                                      <p:cBhvr>
                                        <p:cTn id="52" dur="500"/>
                                        <p:tgtEl>
                                          <p:spTgt spid="36871"/>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32" fill="hold" grpId="0" nodeType="clickEffect">
                                  <p:stCondLst>
                                    <p:cond delay="0"/>
                                  </p:stCondLst>
                                  <p:childTnLst>
                                    <p:set>
                                      <p:cBhvr>
                                        <p:cTn id="56" dur="1" fill="hold">
                                          <p:stCondLst>
                                            <p:cond delay="0"/>
                                          </p:stCondLst>
                                        </p:cTn>
                                        <p:tgtEl>
                                          <p:spTgt spid="36870"/>
                                        </p:tgtEl>
                                        <p:attrNameLst>
                                          <p:attrName>style.visibility</p:attrName>
                                        </p:attrNameLst>
                                      </p:cBhvr>
                                      <p:to>
                                        <p:strVal val="visible"/>
                                      </p:to>
                                    </p:set>
                                    <p:animEffect transition="in" filter="box(out)">
                                      <p:cBhvr>
                                        <p:cTn id="57" dur="500"/>
                                        <p:tgtEl>
                                          <p:spTgt spid="368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autoUpdateAnimBg="0"/>
      <p:bldP spid="36867" grpId="0" animBg="1"/>
      <p:bldP spid="36868" grpId="0" animBg="1"/>
      <p:bldP spid="36869" grpId="0" animBg="1"/>
      <p:bldP spid="36870" grpId="0" animBg="1" autoUpdateAnimBg="0"/>
      <p:bldP spid="36871" grpId="0" animBg="1"/>
      <p:bldP spid="36872" grpId="0" animBg="1" autoUpdateAnimBg="0"/>
      <p:bldP spid="36873" grpId="0" animBg="1" autoUpdateAnimBg="0"/>
      <p:bldP spid="36874" grpId="0" animBg="1" autoUpdateAnimBg="0"/>
      <p:bldP spid="36875" grpId="0" animBg="1" autoUpdateAnimBg="0"/>
      <p:bldP spid="3687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Date Placeholder 2"/>
          <p:cNvSpPr>
            <a:spLocks noGrp="1"/>
          </p:cNvSpPr>
          <p:nvPr>
            <p:ph type="dt" sz="quarter" idx="10"/>
          </p:nvPr>
        </p:nvSpPr>
        <p:spPr>
          <a:noFill/>
        </p:spPr>
        <p:txBody>
          <a:bodyPr/>
          <a:lstStyle/>
          <a:p>
            <a:r>
              <a:rPr lang="en-GB"/>
              <a:t>MK 311</a:t>
            </a:r>
            <a:endParaRPr lang="th-TH"/>
          </a:p>
        </p:txBody>
      </p:sp>
      <p:sp>
        <p:nvSpPr>
          <p:cNvPr id="63491" name="Footer Placeholder 3"/>
          <p:cNvSpPr>
            <a:spLocks noGrp="1"/>
          </p:cNvSpPr>
          <p:nvPr>
            <p:ph type="ftr" sz="quarter" idx="11"/>
          </p:nvPr>
        </p:nvSpPr>
        <p:spPr>
          <a:noFill/>
        </p:spPr>
        <p:txBody>
          <a:bodyPr/>
          <a:lstStyle/>
          <a:p>
            <a:r>
              <a:rPr lang="en-US"/>
              <a:t>Consumer Behaviour</a:t>
            </a:r>
            <a:endParaRPr lang="th-TH"/>
          </a:p>
        </p:txBody>
      </p:sp>
      <p:sp>
        <p:nvSpPr>
          <p:cNvPr id="63492" name="Slide Number Placeholder 4"/>
          <p:cNvSpPr>
            <a:spLocks noGrp="1"/>
          </p:cNvSpPr>
          <p:nvPr>
            <p:ph type="sldNum" sz="quarter" idx="12"/>
          </p:nvPr>
        </p:nvSpPr>
        <p:spPr>
          <a:noFill/>
        </p:spPr>
        <p:txBody>
          <a:bodyPr/>
          <a:lstStyle/>
          <a:p>
            <a:fld id="{57CCD6A1-F743-44A7-8E06-631B8E8925C1}" type="slidenum">
              <a:rPr lang="en-US"/>
              <a:pPr/>
              <a:t>15</a:t>
            </a:fld>
            <a:endParaRPr lang="th-TH"/>
          </a:p>
        </p:txBody>
      </p:sp>
      <p:sp>
        <p:nvSpPr>
          <p:cNvPr id="63493"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63494" name="Line 5"/>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63495" name="Group 7"/>
          <p:cNvGrpSpPr>
            <a:grpSpLocks/>
          </p:cNvGrpSpPr>
          <p:nvPr/>
        </p:nvGrpSpPr>
        <p:grpSpPr bwMode="auto">
          <a:xfrm>
            <a:off x="3352800" y="1828800"/>
            <a:ext cx="3124200" cy="3871913"/>
            <a:chOff x="2112" y="1152"/>
            <a:chExt cx="1968" cy="2439"/>
          </a:xfrm>
        </p:grpSpPr>
        <p:sp>
          <p:nvSpPr>
            <p:cNvPr id="63510" name="Text Box 8"/>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63511" name="Text Box 9"/>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63512" name="Text Box 10"/>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63513" name="Text Box 11"/>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63496" name="Group 26"/>
          <p:cNvGrpSpPr>
            <a:grpSpLocks/>
          </p:cNvGrpSpPr>
          <p:nvPr/>
        </p:nvGrpSpPr>
        <p:grpSpPr bwMode="auto">
          <a:xfrm>
            <a:off x="323850" y="981075"/>
            <a:ext cx="8540750" cy="5537200"/>
            <a:chOff x="192" y="624"/>
            <a:chExt cx="5380" cy="3488"/>
          </a:xfrm>
        </p:grpSpPr>
        <p:sp>
          <p:nvSpPr>
            <p:cNvPr id="63501" name="Rectangle 13"/>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63502" name="Rectangle 14"/>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63503" name="Rectangle 15"/>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63504" name="Line 16"/>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63505" name="Rectangle 17"/>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63506" name="Line 18"/>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63507" name="Line 19"/>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63508" name="Arc 20"/>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63509" name="Arc 21"/>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63497" name="Line 22"/>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63498" name="Line 23"/>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63499" name="Line 24"/>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63500" name="Line 25"/>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Date Placeholder 3"/>
          <p:cNvSpPr>
            <a:spLocks noGrp="1"/>
          </p:cNvSpPr>
          <p:nvPr>
            <p:ph type="dt" sz="quarter" idx="10"/>
          </p:nvPr>
        </p:nvSpPr>
        <p:spPr>
          <a:noFill/>
        </p:spPr>
        <p:txBody>
          <a:bodyPr/>
          <a:lstStyle/>
          <a:p>
            <a:r>
              <a:rPr lang="en-GB"/>
              <a:t>MK 311</a:t>
            </a:r>
            <a:endParaRPr lang="th-TH"/>
          </a:p>
        </p:txBody>
      </p:sp>
      <p:sp>
        <p:nvSpPr>
          <p:cNvPr id="64515" name="Footer Placeholder 4"/>
          <p:cNvSpPr>
            <a:spLocks noGrp="1"/>
          </p:cNvSpPr>
          <p:nvPr>
            <p:ph type="ftr" sz="quarter" idx="11"/>
          </p:nvPr>
        </p:nvSpPr>
        <p:spPr>
          <a:noFill/>
        </p:spPr>
        <p:txBody>
          <a:bodyPr/>
          <a:lstStyle/>
          <a:p>
            <a:r>
              <a:rPr lang="en-US"/>
              <a:t>Consumer Behaviour</a:t>
            </a:r>
            <a:endParaRPr lang="th-TH"/>
          </a:p>
        </p:txBody>
      </p:sp>
      <p:sp>
        <p:nvSpPr>
          <p:cNvPr id="64516" name="Slide Number Placeholder 5"/>
          <p:cNvSpPr>
            <a:spLocks noGrp="1"/>
          </p:cNvSpPr>
          <p:nvPr>
            <p:ph type="sldNum" sz="quarter" idx="12"/>
          </p:nvPr>
        </p:nvSpPr>
        <p:spPr>
          <a:noFill/>
        </p:spPr>
        <p:txBody>
          <a:bodyPr/>
          <a:lstStyle/>
          <a:p>
            <a:fld id="{24E57435-4C35-4138-A5A3-0D2FF0B3C6D9}" type="slidenum">
              <a:rPr lang="en-US"/>
              <a:pPr/>
              <a:t>16</a:t>
            </a:fld>
            <a:endParaRPr lang="th-TH"/>
          </a:p>
        </p:txBody>
      </p:sp>
      <p:sp>
        <p:nvSpPr>
          <p:cNvPr id="64517" name="Rectangle 2"/>
          <p:cNvSpPr>
            <a:spLocks noGrp="1" noChangeArrowheads="1"/>
          </p:cNvSpPr>
          <p:nvPr>
            <p:ph type="title"/>
          </p:nvPr>
        </p:nvSpPr>
        <p:spPr>
          <a:xfrm>
            <a:off x="900113" y="617538"/>
            <a:ext cx="8043862" cy="982662"/>
          </a:xfrm>
        </p:spPr>
        <p:txBody>
          <a:bodyPr/>
          <a:lstStyle/>
          <a:p>
            <a:pPr eaLnBrk="1" hangingPunct="1"/>
            <a:r>
              <a:rPr lang="en-GB" sz="6000" smtClean="0"/>
              <a:t>And</a:t>
            </a:r>
            <a:r>
              <a:rPr lang="en-GB" sz="6000" smtClean="0">
                <a:latin typeface="Times New Roman" pitchFamily="18" charset="0"/>
              </a:rPr>
              <a:t>…</a:t>
            </a:r>
            <a:endParaRPr lang="en-GB" sz="6000" smtClean="0"/>
          </a:p>
        </p:txBody>
      </p:sp>
      <p:sp>
        <p:nvSpPr>
          <p:cNvPr id="64518" name="Rectangle 3"/>
          <p:cNvSpPr>
            <a:spLocks noGrp="1" noChangeArrowheads="1"/>
          </p:cNvSpPr>
          <p:nvPr>
            <p:ph type="body" idx="1"/>
          </p:nvPr>
        </p:nvSpPr>
        <p:spPr>
          <a:xfrm>
            <a:off x="1182688" y="2362200"/>
            <a:ext cx="6742112" cy="3770313"/>
          </a:xfrm>
        </p:spPr>
        <p:txBody>
          <a:bodyPr/>
          <a:lstStyle/>
          <a:p>
            <a:pPr eaLnBrk="1" hangingPunct="1">
              <a:buFont typeface="Wingdings" pitchFamily="2" charset="2"/>
              <a:buNone/>
            </a:pPr>
            <a:r>
              <a:rPr lang="en-GB" smtClean="0"/>
              <a:t>  </a:t>
            </a:r>
            <a:r>
              <a:rPr lang="en-GB" sz="4400" smtClean="0"/>
              <a:t>This course shall also embrace some new views and alternative theories. </a:t>
            </a:r>
            <a:endParaRPr lang="en-US" sz="4400" smtClean="0"/>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Date Placeholder 3"/>
          <p:cNvSpPr>
            <a:spLocks noGrp="1"/>
          </p:cNvSpPr>
          <p:nvPr>
            <p:ph type="dt" sz="quarter" idx="10"/>
          </p:nvPr>
        </p:nvSpPr>
        <p:spPr>
          <a:noFill/>
        </p:spPr>
        <p:txBody>
          <a:bodyPr/>
          <a:lstStyle/>
          <a:p>
            <a:r>
              <a:rPr lang="en-GB"/>
              <a:t>MK 311</a:t>
            </a:r>
            <a:endParaRPr lang="th-TH"/>
          </a:p>
        </p:txBody>
      </p:sp>
      <p:sp>
        <p:nvSpPr>
          <p:cNvPr id="65539" name="Footer Placeholder 4"/>
          <p:cNvSpPr>
            <a:spLocks noGrp="1"/>
          </p:cNvSpPr>
          <p:nvPr>
            <p:ph type="ftr" sz="quarter" idx="11"/>
          </p:nvPr>
        </p:nvSpPr>
        <p:spPr>
          <a:noFill/>
        </p:spPr>
        <p:txBody>
          <a:bodyPr/>
          <a:lstStyle/>
          <a:p>
            <a:r>
              <a:rPr lang="en-US"/>
              <a:t>Consumer Behaviour</a:t>
            </a:r>
            <a:endParaRPr lang="th-TH"/>
          </a:p>
        </p:txBody>
      </p:sp>
      <p:sp>
        <p:nvSpPr>
          <p:cNvPr id="65540" name="Slide Number Placeholder 5"/>
          <p:cNvSpPr>
            <a:spLocks noGrp="1"/>
          </p:cNvSpPr>
          <p:nvPr>
            <p:ph type="sldNum" sz="quarter" idx="12"/>
          </p:nvPr>
        </p:nvSpPr>
        <p:spPr>
          <a:noFill/>
        </p:spPr>
        <p:txBody>
          <a:bodyPr/>
          <a:lstStyle/>
          <a:p>
            <a:fld id="{DF5102F9-CE1A-43C8-AA40-600BFB93E423}" type="slidenum">
              <a:rPr lang="en-US"/>
              <a:pPr/>
              <a:t>17</a:t>
            </a:fld>
            <a:endParaRPr lang="th-TH"/>
          </a:p>
        </p:txBody>
      </p:sp>
      <p:sp>
        <p:nvSpPr>
          <p:cNvPr id="22530" name="Rectangle 2"/>
          <p:cNvSpPr>
            <a:spLocks noGrp="1" noChangeArrowheads="1"/>
          </p:cNvSpPr>
          <p:nvPr>
            <p:ph type="title"/>
          </p:nvPr>
        </p:nvSpPr>
        <p:spPr>
          <a:xfrm>
            <a:off x="685800" y="152400"/>
            <a:ext cx="7772400" cy="1371600"/>
          </a:xfrm>
        </p:spPr>
        <p:txBody>
          <a:bodyPr/>
          <a:lstStyle/>
          <a:p>
            <a:pPr eaLnBrk="1" hangingPunct="1"/>
            <a:r>
              <a:rPr lang="en-GB" sz="4800" smtClean="0"/>
              <a:t>Last Reminders:</a:t>
            </a:r>
            <a:endParaRPr lang="en-US" sz="4800" smtClean="0"/>
          </a:p>
        </p:txBody>
      </p:sp>
      <p:sp>
        <p:nvSpPr>
          <p:cNvPr id="22531" name="Rectangle 3"/>
          <p:cNvSpPr>
            <a:spLocks noGrp="1" noChangeArrowheads="1"/>
          </p:cNvSpPr>
          <p:nvPr>
            <p:ph type="body" idx="1"/>
          </p:nvPr>
        </p:nvSpPr>
        <p:spPr>
          <a:xfrm>
            <a:off x="381000" y="1916113"/>
            <a:ext cx="8610600" cy="4484687"/>
          </a:xfrm>
        </p:spPr>
        <p:txBody>
          <a:bodyPr/>
          <a:lstStyle/>
          <a:p>
            <a:pPr eaLnBrk="1" hangingPunct="1">
              <a:lnSpc>
                <a:spcPct val="90000"/>
              </a:lnSpc>
              <a:buClr>
                <a:schemeClr val="hlink"/>
              </a:buClr>
              <a:defRPr/>
            </a:pPr>
            <a:r>
              <a:rPr lang="en-GB" sz="3200" smtClean="0">
                <a:solidFill>
                  <a:schemeClr val="folHlink"/>
                </a:solidFill>
              </a:rPr>
              <a:t>Understanding Consumer Behaviour is the</a:t>
            </a:r>
            <a:r>
              <a:rPr lang="en-GB" sz="3200" smtClean="0"/>
              <a:t> </a:t>
            </a:r>
            <a:r>
              <a:rPr lang="en-GB" sz="4000" smtClean="0">
                <a:solidFill>
                  <a:srgbClr val="FF0066"/>
                </a:solidFill>
                <a:sym typeface="Symbol" pitchFamily="18" charset="2"/>
              </a:rPr>
              <a:t> </a:t>
            </a:r>
            <a:r>
              <a:rPr lang="en-GB" sz="3200" smtClean="0">
                <a:solidFill>
                  <a:schemeClr val="folHlink"/>
                </a:solidFill>
              </a:rPr>
              <a:t>of  Marketing</a:t>
            </a:r>
          </a:p>
          <a:p>
            <a:pPr eaLnBrk="1" hangingPunct="1">
              <a:lnSpc>
                <a:spcPct val="90000"/>
              </a:lnSpc>
              <a:buClr>
                <a:schemeClr val="hlink"/>
              </a:buClr>
              <a:defRPr/>
            </a:pPr>
            <a:r>
              <a:rPr lang="en-GB" sz="3200" smtClean="0">
                <a:solidFill>
                  <a:schemeClr val="folHlink"/>
                </a:solidFill>
              </a:rPr>
              <a:t>Mastering Consumer Behaviour is the </a:t>
            </a:r>
            <a:r>
              <a:rPr lang="en-GB" sz="4000" smtClean="0">
                <a:solidFill>
                  <a:srgbClr val="FF0066"/>
                </a:solidFill>
                <a:sym typeface="Webdings" pitchFamily="18" charset="2"/>
              </a:rPr>
              <a:t></a:t>
            </a:r>
            <a:r>
              <a:rPr lang="en-GB" sz="4000" smtClean="0">
                <a:solidFill>
                  <a:schemeClr val="folHlink"/>
                </a:solidFill>
                <a:sym typeface="Webdings" pitchFamily="18" charset="2"/>
              </a:rPr>
              <a:t> </a:t>
            </a:r>
            <a:r>
              <a:rPr lang="en-GB" sz="3200" smtClean="0">
                <a:solidFill>
                  <a:schemeClr val="folHlink"/>
                </a:solidFill>
                <a:sym typeface="Webdings" pitchFamily="18" charset="2"/>
              </a:rPr>
              <a:t>to Marketing Success</a:t>
            </a:r>
          </a:p>
          <a:p>
            <a:pPr eaLnBrk="1" hangingPunct="1">
              <a:lnSpc>
                <a:spcPct val="90000"/>
              </a:lnSpc>
              <a:buClr>
                <a:schemeClr val="hlink"/>
              </a:buClr>
              <a:defRPr/>
            </a:pPr>
            <a:r>
              <a:rPr lang="en-GB" sz="3200" smtClean="0">
                <a:solidFill>
                  <a:schemeClr val="folHlink"/>
                </a:solidFill>
                <a:sym typeface="Webdings" pitchFamily="18" charset="2"/>
              </a:rPr>
              <a:t>Consumer Behaviour is</a:t>
            </a:r>
            <a:r>
              <a:rPr lang="en-GB" sz="3200" smtClean="0">
                <a:sym typeface="Webdings" pitchFamily="18" charset="2"/>
              </a:rPr>
              <a:t> </a:t>
            </a:r>
            <a:r>
              <a:rPr lang="en-GB" sz="4000" smtClean="0">
                <a:solidFill>
                  <a:srgbClr val="FF0066"/>
                </a:solidFill>
                <a:sym typeface="Webdings" pitchFamily="18" charset="2"/>
              </a:rPr>
              <a:t></a:t>
            </a:r>
            <a:r>
              <a:rPr lang="en-GB" sz="3200" smtClean="0">
                <a:sym typeface="Webdings" pitchFamily="18" charset="2"/>
              </a:rPr>
              <a:t>. </a:t>
            </a:r>
          </a:p>
          <a:p>
            <a:pPr eaLnBrk="1" hangingPunct="1">
              <a:lnSpc>
                <a:spcPct val="90000"/>
              </a:lnSpc>
              <a:buClr>
                <a:schemeClr val="hlink"/>
              </a:buClr>
              <a:defRPr/>
            </a:pPr>
            <a:r>
              <a:rPr lang="en-GB" sz="3200" smtClean="0">
                <a:solidFill>
                  <a:schemeClr val="folHlink"/>
                </a:solidFill>
                <a:sym typeface="Webdings" pitchFamily="18" charset="2"/>
              </a:rPr>
              <a:t>An Endeavour to</a:t>
            </a:r>
            <a:r>
              <a:rPr lang="en-GB" smtClean="0">
                <a:solidFill>
                  <a:srgbClr val="FF0066"/>
                </a:solidFill>
                <a:sym typeface="Webdings" pitchFamily="18" charset="2"/>
              </a:rPr>
              <a:t></a:t>
            </a:r>
            <a:r>
              <a:rPr lang="en-GB" sz="3200" smtClean="0">
                <a:solidFill>
                  <a:schemeClr val="folHlink"/>
                </a:solidFill>
                <a:sym typeface="Webdings" pitchFamily="18" charset="2"/>
              </a:rPr>
              <a:t>Consumer Behaviour is Best through an Attempt to Reflect on</a:t>
            </a:r>
            <a:r>
              <a:rPr lang="en-GB" sz="3200" smtClean="0">
                <a:sym typeface="Webdings" pitchFamily="18" charset="2"/>
              </a:rPr>
              <a:t> </a:t>
            </a:r>
            <a:r>
              <a:rPr lang="en-GB" sz="3200" smtClean="0">
                <a:solidFill>
                  <a:srgbClr val="FF0066"/>
                </a:solidFill>
                <a:effectLst>
                  <a:outerShdw blurRad="38100" dist="38100" dir="2700000" algn="tl">
                    <a:srgbClr val="C0C0C0"/>
                  </a:outerShdw>
                </a:effectLst>
                <a:sym typeface="Webdings" pitchFamily="18" charset="2"/>
              </a:rPr>
              <a:t>Our Own Behaviour</a:t>
            </a:r>
            <a:r>
              <a:rPr lang="en-GB" sz="3200" smtClean="0">
                <a:sym typeface="Webdings" pitchFamily="18" charset="2"/>
              </a:rPr>
              <a:t>.       </a:t>
            </a:r>
            <a:endParaRPr lang="en-GB" sz="4000" smtClean="0">
              <a:solidFill>
                <a:schemeClr val="tx2"/>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ox(out)">
                                      <p:cBhvr>
                                        <p:cTn id="7" dur="500"/>
                                        <p:tgtEl>
                                          <p:spTgt spid="22530"/>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2531">
                                            <p:txEl>
                                              <p:pRg st="0" end="0"/>
                                            </p:txEl>
                                          </p:spTgt>
                                        </p:tgtEl>
                                        <p:attrNameLst>
                                          <p:attrName>style.visibility</p:attrName>
                                        </p:attrNameLst>
                                      </p:cBhvr>
                                      <p:to>
                                        <p:strVal val="visible"/>
                                      </p:to>
                                    </p:set>
                                    <p:animEffect transition="in" filter="box(out)">
                                      <p:cBhvr>
                                        <p:cTn id="12" dur="500"/>
                                        <p:tgtEl>
                                          <p:spTgt spid="22531">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himes.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22531">
                                            <p:txEl>
                                              <p:pRg st="1" end="1"/>
                                            </p:txEl>
                                          </p:spTgt>
                                        </p:tgtEl>
                                        <p:attrNameLst>
                                          <p:attrName>style.visibility</p:attrName>
                                        </p:attrNameLst>
                                      </p:cBhvr>
                                      <p:to>
                                        <p:strVal val="visible"/>
                                      </p:to>
                                    </p:set>
                                    <p:animEffect transition="in" filter="box(out)">
                                      <p:cBhvr>
                                        <p:cTn id="17" dur="500"/>
                                        <p:tgtEl>
                                          <p:spTgt spid="22531">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himes.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22531">
                                            <p:txEl>
                                              <p:pRg st="2" end="2"/>
                                            </p:txEl>
                                          </p:spTgt>
                                        </p:tgtEl>
                                        <p:attrNameLst>
                                          <p:attrName>style.visibility</p:attrName>
                                        </p:attrNameLst>
                                      </p:cBhvr>
                                      <p:to>
                                        <p:strVal val="visible"/>
                                      </p:to>
                                    </p:set>
                                    <p:animEffect transition="in" filter="box(out)">
                                      <p:cBhvr>
                                        <p:cTn id="22" dur="500"/>
                                        <p:tgtEl>
                                          <p:spTgt spid="22531">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himes.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22531">
                                            <p:txEl>
                                              <p:pRg st="3" end="3"/>
                                            </p:txEl>
                                          </p:spTgt>
                                        </p:tgtEl>
                                        <p:attrNameLst>
                                          <p:attrName>style.visibility</p:attrName>
                                        </p:attrNameLst>
                                      </p:cBhvr>
                                      <p:to>
                                        <p:strVal val="visible"/>
                                      </p:to>
                                    </p:set>
                                    <p:animEffect transition="in" filter="box(out)">
                                      <p:cBhvr>
                                        <p:cTn id="27" dur="500"/>
                                        <p:tgtEl>
                                          <p:spTgt spid="22531">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himes.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utoUpdateAnimBg="0"/>
      <p:bldP spid="22531"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Date Placeholder 3"/>
          <p:cNvSpPr>
            <a:spLocks noGrp="1"/>
          </p:cNvSpPr>
          <p:nvPr>
            <p:ph type="dt" sz="quarter" idx="10"/>
          </p:nvPr>
        </p:nvSpPr>
        <p:spPr>
          <a:noFill/>
        </p:spPr>
        <p:txBody>
          <a:bodyPr/>
          <a:lstStyle/>
          <a:p>
            <a:r>
              <a:rPr lang="en-GB"/>
              <a:t>MK 311</a:t>
            </a:r>
            <a:endParaRPr lang="th-TH"/>
          </a:p>
        </p:txBody>
      </p:sp>
      <p:sp>
        <p:nvSpPr>
          <p:cNvPr id="66563" name="Footer Placeholder 4"/>
          <p:cNvSpPr>
            <a:spLocks noGrp="1"/>
          </p:cNvSpPr>
          <p:nvPr>
            <p:ph type="ftr" sz="quarter" idx="11"/>
          </p:nvPr>
        </p:nvSpPr>
        <p:spPr>
          <a:noFill/>
        </p:spPr>
        <p:txBody>
          <a:bodyPr/>
          <a:lstStyle/>
          <a:p>
            <a:r>
              <a:rPr lang="en-US"/>
              <a:t>Consumer Behaviour</a:t>
            </a:r>
            <a:endParaRPr lang="th-TH"/>
          </a:p>
        </p:txBody>
      </p:sp>
      <p:sp>
        <p:nvSpPr>
          <p:cNvPr id="66564" name="Slide Number Placeholder 5"/>
          <p:cNvSpPr>
            <a:spLocks noGrp="1"/>
          </p:cNvSpPr>
          <p:nvPr>
            <p:ph type="sldNum" sz="quarter" idx="12"/>
          </p:nvPr>
        </p:nvSpPr>
        <p:spPr>
          <a:noFill/>
        </p:spPr>
        <p:txBody>
          <a:bodyPr/>
          <a:lstStyle/>
          <a:p>
            <a:fld id="{934D6160-5C64-46CE-AA85-10D9A4C9DB49}" type="slidenum">
              <a:rPr lang="en-US"/>
              <a:pPr/>
              <a:t>18</a:t>
            </a:fld>
            <a:endParaRPr lang="th-TH"/>
          </a:p>
        </p:txBody>
      </p:sp>
      <p:sp>
        <p:nvSpPr>
          <p:cNvPr id="57346" name="Rectangle 2"/>
          <p:cNvSpPr>
            <a:spLocks noGrp="1" noChangeArrowheads="1"/>
          </p:cNvSpPr>
          <p:nvPr>
            <p:ph type="title"/>
          </p:nvPr>
        </p:nvSpPr>
        <p:spPr/>
        <p:txBody>
          <a:bodyPr/>
          <a:lstStyle/>
          <a:p>
            <a:pPr eaLnBrk="1" hangingPunct="1"/>
            <a:r>
              <a:rPr lang="en-GB" smtClean="0"/>
              <a:t>Session 2: Lecture Outline</a:t>
            </a:r>
            <a:endParaRPr lang="en-US" smtClean="0"/>
          </a:p>
        </p:txBody>
      </p:sp>
      <p:sp>
        <p:nvSpPr>
          <p:cNvPr id="57347" name="Rectangle 3"/>
          <p:cNvSpPr>
            <a:spLocks noGrp="1" noChangeArrowheads="1"/>
          </p:cNvSpPr>
          <p:nvPr>
            <p:ph type="body" idx="1"/>
          </p:nvPr>
        </p:nvSpPr>
        <p:spPr>
          <a:xfrm>
            <a:off x="1835150" y="2286000"/>
            <a:ext cx="7080250" cy="3962400"/>
          </a:xfrm>
        </p:spPr>
        <p:txBody>
          <a:bodyPr/>
          <a:lstStyle/>
          <a:p>
            <a:pPr eaLnBrk="1" hangingPunct="1">
              <a:buFont typeface="Wingdings" pitchFamily="2" charset="2"/>
              <a:buNone/>
            </a:pPr>
            <a:r>
              <a:rPr lang="en-GB" smtClean="0">
                <a:solidFill>
                  <a:srgbClr val="6600FF"/>
                </a:solidFill>
              </a:rPr>
              <a:t>Consumers As Individual</a:t>
            </a:r>
          </a:p>
          <a:p>
            <a:pPr eaLnBrk="1" hangingPunct="1"/>
            <a:r>
              <a:rPr lang="en-GB" smtClean="0">
                <a:solidFill>
                  <a:srgbClr val="FF0066"/>
                </a:solidFill>
              </a:rPr>
              <a:t>Perception</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7346">
                                            <p:txEl>
                                              <p:pRg st="0" end="0"/>
                                            </p:txEl>
                                          </p:spTgt>
                                        </p:tgtEl>
                                        <p:attrNameLst>
                                          <p:attrName>style.visibility</p:attrName>
                                        </p:attrNameLst>
                                      </p:cBhvr>
                                      <p:to>
                                        <p:strVal val="visible"/>
                                      </p:to>
                                    </p:set>
                                    <p:animEffect transition="in" filter="box(out)">
                                      <p:cBhvr>
                                        <p:cTn id="7" dur="500"/>
                                        <p:tgtEl>
                                          <p:spTgt spid="57346">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7347">
                                            <p:txEl>
                                              <p:pRg st="0" end="0"/>
                                            </p:txEl>
                                          </p:spTgt>
                                        </p:tgtEl>
                                        <p:attrNameLst>
                                          <p:attrName>style.visibility</p:attrName>
                                        </p:attrNameLst>
                                      </p:cBhvr>
                                      <p:to>
                                        <p:strVal val="visible"/>
                                      </p:to>
                                    </p:set>
                                    <p:animEffect transition="in" filter="box(out)">
                                      <p:cBhvr>
                                        <p:cTn id="12" dur="500"/>
                                        <p:tgtEl>
                                          <p:spTgt spid="57347">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7347">
                                            <p:txEl>
                                              <p:pRg st="1" end="1"/>
                                            </p:txEl>
                                          </p:spTgt>
                                        </p:tgtEl>
                                        <p:attrNameLst>
                                          <p:attrName>style.visibility</p:attrName>
                                        </p:attrNameLst>
                                      </p:cBhvr>
                                      <p:to>
                                        <p:strVal val="visible"/>
                                      </p:to>
                                    </p:set>
                                    <p:animEffect transition="in" filter="box(out)">
                                      <p:cBhvr>
                                        <p:cTn id="17" dur="500"/>
                                        <p:tgtEl>
                                          <p:spTgt spid="57347">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build="p" autoUpdateAnimBg="0"/>
      <p:bldP spid="5734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Date Placeholder 2"/>
          <p:cNvSpPr>
            <a:spLocks noGrp="1"/>
          </p:cNvSpPr>
          <p:nvPr>
            <p:ph type="dt" sz="quarter" idx="10"/>
          </p:nvPr>
        </p:nvSpPr>
        <p:spPr>
          <a:noFill/>
        </p:spPr>
        <p:txBody>
          <a:bodyPr/>
          <a:lstStyle/>
          <a:p>
            <a:r>
              <a:rPr lang="en-GB"/>
              <a:t>MK 311</a:t>
            </a:r>
            <a:endParaRPr lang="th-TH"/>
          </a:p>
        </p:txBody>
      </p:sp>
      <p:sp>
        <p:nvSpPr>
          <p:cNvPr id="67587" name="Footer Placeholder 3"/>
          <p:cNvSpPr>
            <a:spLocks noGrp="1"/>
          </p:cNvSpPr>
          <p:nvPr>
            <p:ph type="ftr" sz="quarter" idx="11"/>
          </p:nvPr>
        </p:nvSpPr>
        <p:spPr>
          <a:noFill/>
        </p:spPr>
        <p:txBody>
          <a:bodyPr/>
          <a:lstStyle/>
          <a:p>
            <a:r>
              <a:rPr lang="en-US"/>
              <a:t>Consumer Behaviour</a:t>
            </a:r>
            <a:endParaRPr lang="th-TH"/>
          </a:p>
        </p:txBody>
      </p:sp>
      <p:sp>
        <p:nvSpPr>
          <p:cNvPr id="67588" name="Slide Number Placeholder 4"/>
          <p:cNvSpPr>
            <a:spLocks noGrp="1"/>
          </p:cNvSpPr>
          <p:nvPr>
            <p:ph type="sldNum" sz="quarter" idx="12"/>
          </p:nvPr>
        </p:nvSpPr>
        <p:spPr>
          <a:noFill/>
        </p:spPr>
        <p:txBody>
          <a:bodyPr/>
          <a:lstStyle/>
          <a:p>
            <a:fld id="{7CAC9C97-CC6D-4232-8528-F7153DBD26E9}" type="slidenum">
              <a:rPr lang="en-US"/>
              <a:pPr/>
              <a:t>19</a:t>
            </a:fld>
            <a:endParaRPr lang="th-TH"/>
          </a:p>
        </p:txBody>
      </p:sp>
      <p:sp>
        <p:nvSpPr>
          <p:cNvPr id="67589"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67590"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67591" name="Group 4"/>
          <p:cNvGrpSpPr>
            <a:grpSpLocks/>
          </p:cNvGrpSpPr>
          <p:nvPr/>
        </p:nvGrpSpPr>
        <p:grpSpPr bwMode="auto">
          <a:xfrm>
            <a:off x="3352800" y="1828800"/>
            <a:ext cx="3124200" cy="3871913"/>
            <a:chOff x="2112" y="1152"/>
            <a:chExt cx="1968" cy="2439"/>
          </a:xfrm>
        </p:grpSpPr>
        <p:sp>
          <p:nvSpPr>
            <p:cNvPr id="67606"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67607"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67608"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67609"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67592" name="Group 9"/>
          <p:cNvGrpSpPr>
            <a:grpSpLocks/>
          </p:cNvGrpSpPr>
          <p:nvPr/>
        </p:nvGrpSpPr>
        <p:grpSpPr bwMode="auto">
          <a:xfrm>
            <a:off x="323850" y="981075"/>
            <a:ext cx="8540750" cy="5537200"/>
            <a:chOff x="192" y="624"/>
            <a:chExt cx="5380" cy="3488"/>
          </a:xfrm>
        </p:grpSpPr>
        <p:sp>
          <p:nvSpPr>
            <p:cNvPr id="67597"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67598"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67599"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67600"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67601"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67602"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67603"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67604"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67605"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67593"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67594"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67595"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67596"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Date Placeholder 3"/>
          <p:cNvSpPr>
            <a:spLocks noGrp="1"/>
          </p:cNvSpPr>
          <p:nvPr>
            <p:ph type="dt" sz="quarter" idx="10"/>
          </p:nvPr>
        </p:nvSpPr>
        <p:spPr>
          <a:noFill/>
        </p:spPr>
        <p:txBody>
          <a:bodyPr/>
          <a:lstStyle/>
          <a:p>
            <a:r>
              <a:rPr lang="en-GB"/>
              <a:t>MK 311</a:t>
            </a:r>
            <a:endParaRPr lang="th-TH"/>
          </a:p>
        </p:txBody>
      </p:sp>
      <p:sp>
        <p:nvSpPr>
          <p:cNvPr id="68611" name="Footer Placeholder 4"/>
          <p:cNvSpPr>
            <a:spLocks noGrp="1"/>
          </p:cNvSpPr>
          <p:nvPr>
            <p:ph type="ftr" sz="quarter" idx="11"/>
          </p:nvPr>
        </p:nvSpPr>
        <p:spPr>
          <a:noFill/>
        </p:spPr>
        <p:txBody>
          <a:bodyPr/>
          <a:lstStyle/>
          <a:p>
            <a:r>
              <a:rPr lang="en-US"/>
              <a:t>Consumer Behaviour</a:t>
            </a:r>
            <a:endParaRPr lang="th-TH"/>
          </a:p>
        </p:txBody>
      </p:sp>
      <p:sp>
        <p:nvSpPr>
          <p:cNvPr id="68612" name="Slide Number Placeholder 5"/>
          <p:cNvSpPr>
            <a:spLocks noGrp="1"/>
          </p:cNvSpPr>
          <p:nvPr>
            <p:ph type="sldNum" sz="quarter" idx="12"/>
          </p:nvPr>
        </p:nvSpPr>
        <p:spPr>
          <a:noFill/>
        </p:spPr>
        <p:txBody>
          <a:bodyPr/>
          <a:lstStyle/>
          <a:p>
            <a:fld id="{5BFE0555-A41B-42E2-BE7D-7DDCA45EAC05}" type="slidenum">
              <a:rPr lang="en-US"/>
              <a:pPr/>
              <a:t>20</a:t>
            </a:fld>
            <a:endParaRPr lang="th-TH"/>
          </a:p>
        </p:txBody>
      </p:sp>
      <p:sp>
        <p:nvSpPr>
          <p:cNvPr id="68613" name="Rectangle 2"/>
          <p:cNvSpPr>
            <a:spLocks noGrp="1" noChangeArrowheads="1"/>
          </p:cNvSpPr>
          <p:nvPr>
            <p:ph type="title"/>
          </p:nvPr>
        </p:nvSpPr>
        <p:spPr>
          <a:xfrm>
            <a:off x="900113" y="617538"/>
            <a:ext cx="8043862" cy="714375"/>
          </a:xfrm>
        </p:spPr>
        <p:txBody>
          <a:bodyPr/>
          <a:lstStyle/>
          <a:p>
            <a:pPr eaLnBrk="1" hangingPunct="1"/>
            <a:r>
              <a:rPr lang="en-US" sz="4800" smtClean="0"/>
              <a:t>Perception</a:t>
            </a:r>
          </a:p>
        </p:txBody>
      </p:sp>
      <p:sp>
        <p:nvSpPr>
          <p:cNvPr id="68614" name="Rectangle 3"/>
          <p:cNvSpPr>
            <a:spLocks noGrp="1" noChangeArrowheads="1"/>
          </p:cNvSpPr>
          <p:nvPr>
            <p:ph type="body" idx="1"/>
          </p:nvPr>
        </p:nvSpPr>
        <p:spPr>
          <a:xfrm>
            <a:off x="1182688" y="2209800"/>
            <a:ext cx="6894512" cy="3922713"/>
          </a:xfrm>
        </p:spPr>
        <p:txBody>
          <a:bodyPr/>
          <a:lstStyle/>
          <a:p>
            <a:pPr eaLnBrk="1" hangingPunct="1">
              <a:lnSpc>
                <a:spcPct val="90000"/>
              </a:lnSpc>
            </a:pPr>
            <a:r>
              <a:rPr lang="en-US" smtClean="0"/>
              <a:t>The process by which an individual selects, organises, and interprets stimuli into a meaningful and coherent picture of the world.</a:t>
            </a:r>
          </a:p>
          <a:p>
            <a:pPr eaLnBrk="1" hangingPunct="1">
              <a:lnSpc>
                <a:spcPct val="90000"/>
              </a:lnSpc>
            </a:pPr>
            <a:r>
              <a:rPr lang="en-US" smtClean="0">
                <a:solidFill>
                  <a:srgbClr val="6600CC"/>
                </a:solidFill>
              </a:rPr>
              <a:t>Perception vs. Sensation</a:t>
            </a:r>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Date Placeholder 3"/>
          <p:cNvSpPr>
            <a:spLocks noGrp="1"/>
          </p:cNvSpPr>
          <p:nvPr>
            <p:ph type="dt" sz="quarter" idx="10"/>
          </p:nvPr>
        </p:nvSpPr>
        <p:spPr>
          <a:noFill/>
        </p:spPr>
        <p:txBody>
          <a:bodyPr/>
          <a:lstStyle/>
          <a:p>
            <a:r>
              <a:rPr lang="en-GB"/>
              <a:t>MK 311</a:t>
            </a:r>
            <a:endParaRPr lang="th-TH"/>
          </a:p>
        </p:txBody>
      </p:sp>
      <p:sp>
        <p:nvSpPr>
          <p:cNvPr id="69635" name="Footer Placeholder 4"/>
          <p:cNvSpPr>
            <a:spLocks noGrp="1"/>
          </p:cNvSpPr>
          <p:nvPr>
            <p:ph type="ftr" sz="quarter" idx="11"/>
          </p:nvPr>
        </p:nvSpPr>
        <p:spPr>
          <a:noFill/>
        </p:spPr>
        <p:txBody>
          <a:bodyPr/>
          <a:lstStyle/>
          <a:p>
            <a:r>
              <a:rPr lang="en-US"/>
              <a:t>Consumer Behaviour</a:t>
            </a:r>
            <a:endParaRPr lang="th-TH"/>
          </a:p>
        </p:txBody>
      </p:sp>
      <p:sp>
        <p:nvSpPr>
          <p:cNvPr id="69636" name="Slide Number Placeholder 5"/>
          <p:cNvSpPr>
            <a:spLocks noGrp="1"/>
          </p:cNvSpPr>
          <p:nvPr>
            <p:ph type="sldNum" sz="quarter" idx="12"/>
          </p:nvPr>
        </p:nvSpPr>
        <p:spPr>
          <a:noFill/>
        </p:spPr>
        <p:txBody>
          <a:bodyPr/>
          <a:lstStyle/>
          <a:p>
            <a:fld id="{CBDAF380-8EEE-4E0B-9518-7A46F31299E8}" type="slidenum">
              <a:rPr lang="en-US"/>
              <a:pPr/>
              <a:t>21</a:t>
            </a:fld>
            <a:endParaRPr lang="th-TH"/>
          </a:p>
        </p:txBody>
      </p:sp>
      <p:sp>
        <p:nvSpPr>
          <p:cNvPr id="61442" name="Rectangle 2"/>
          <p:cNvSpPr>
            <a:spLocks noGrp="1" noChangeArrowheads="1"/>
          </p:cNvSpPr>
          <p:nvPr>
            <p:ph type="body" idx="1"/>
          </p:nvPr>
        </p:nvSpPr>
        <p:spPr>
          <a:xfrm>
            <a:off x="457200" y="1981200"/>
            <a:ext cx="8382000" cy="4343400"/>
          </a:xfrm>
        </p:spPr>
        <p:txBody>
          <a:bodyPr lIns="90488" tIns="44450" rIns="90488" bIns="44450"/>
          <a:lstStyle/>
          <a:p>
            <a:pPr marL="285750" indent="-285750" eaLnBrk="1" hangingPunct="1">
              <a:lnSpc>
                <a:spcPct val="90000"/>
              </a:lnSpc>
              <a:defRPr/>
            </a:pPr>
            <a:r>
              <a:rPr lang="en-US" smtClean="0">
                <a:effectLst>
                  <a:outerShdw blurRad="38100" dist="38100" dir="2700000" algn="tl">
                    <a:srgbClr val="C0C0C0"/>
                  </a:outerShdw>
                </a:effectLst>
              </a:rPr>
              <a:t>Sensation</a:t>
            </a:r>
          </a:p>
          <a:p>
            <a:pPr marL="685800" lvl="1" indent="-228600" eaLnBrk="1" hangingPunct="1">
              <a:lnSpc>
                <a:spcPct val="90000"/>
              </a:lnSpc>
              <a:buSzTx/>
              <a:buFont typeface="Wingdings" pitchFamily="2" charset="2"/>
              <a:buChar char="§"/>
              <a:defRPr/>
            </a:pPr>
            <a:r>
              <a:rPr lang="en-US" sz="2400" smtClean="0">
                <a:solidFill>
                  <a:srgbClr val="6600FF"/>
                </a:solidFill>
              </a:rPr>
              <a:t>Refers to the immediate response of our sensory receptors (eyes, ears, nose, mouth, skin) to such basic</a:t>
            </a:r>
            <a:r>
              <a:rPr lang="en-US" sz="2800" smtClean="0">
                <a:solidFill>
                  <a:srgbClr val="6600FF"/>
                </a:solidFill>
              </a:rPr>
              <a:t> </a:t>
            </a:r>
            <a:r>
              <a:rPr lang="en-US" sz="2400" smtClean="0">
                <a:solidFill>
                  <a:srgbClr val="6600FF"/>
                </a:solidFill>
              </a:rPr>
              <a:t>stimuli as light, color, and sound.</a:t>
            </a:r>
            <a:endParaRPr lang="en-US" sz="2400" smtClean="0">
              <a:solidFill>
                <a:srgbClr val="6600FF"/>
              </a:solidFill>
              <a:effectLst>
                <a:outerShdw blurRad="38100" dist="38100" dir="2700000" algn="tl">
                  <a:srgbClr val="C0C0C0"/>
                </a:outerShdw>
              </a:effectLst>
            </a:endParaRPr>
          </a:p>
          <a:p>
            <a:pPr marL="285750" indent="-285750" eaLnBrk="1" hangingPunct="1">
              <a:lnSpc>
                <a:spcPct val="90000"/>
              </a:lnSpc>
              <a:buClr>
                <a:srgbClr val="0033CC"/>
              </a:buClr>
              <a:defRPr/>
            </a:pPr>
            <a:r>
              <a:rPr lang="en-US" smtClean="0">
                <a:effectLst>
                  <a:outerShdw blurRad="38100" dist="38100" dir="2700000" algn="tl">
                    <a:srgbClr val="C0C0C0"/>
                  </a:outerShdw>
                </a:effectLst>
              </a:rPr>
              <a:t>Perception</a:t>
            </a:r>
          </a:p>
          <a:p>
            <a:pPr marL="685800" lvl="1" indent="-228600" eaLnBrk="1" hangingPunct="1">
              <a:lnSpc>
                <a:spcPct val="90000"/>
              </a:lnSpc>
              <a:buSzTx/>
              <a:buFont typeface="Wingdings" pitchFamily="2" charset="2"/>
              <a:buChar char="§"/>
              <a:defRPr/>
            </a:pPr>
            <a:r>
              <a:rPr lang="en-US" sz="2400" smtClean="0">
                <a:solidFill>
                  <a:srgbClr val="6600FF"/>
                </a:solidFill>
              </a:rPr>
              <a:t>selected, organised, and interpreted.</a:t>
            </a:r>
          </a:p>
          <a:p>
            <a:pPr marL="685800" lvl="1" indent="-228600" eaLnBrk="1" hangingPunct="1">
              <a:lnSpc>
                <a:spcPct val="90000"/>
              </a:lnSpc>
              <a:buSzTx/>
              <a:buFont typeface="Wingdings" pitchFamily="2" charset="2"/>
              <a:buChar char="§"/>
              <a:defRPr/>
            </a:pPr>
            <a:r>
              <a:rPr lang="en-US" sz="2400" smtClean="0">
                <a:solidFill>
                  <a:srgbClr val="6600FF"/>
                </a:solidFill>
              </a:rPr>
              <a:t>People process a small amount of information (stimuli).</a:t>
            </a:r>
          </a:p>
          <a:p>
            <a:pPr marL="685800" lvl="1" indent="-228600" eaLnBrk="1" hangingPunct="1">
              <a:lnSpc>
                <a:spcPct val="90000"/>
              </a:lnSpc>
              <a:buSzTx/>
              <a:buFont typeface="Wingdings" pitchFamily="2" charset="2"/>
              <a:buChar char="§"/>
              <a:defRPr/>
            </a:pPr>
            <a:r>
              <a:rPr lang="en-US" sz="2400" smtClean="0">
                <a:solidFill>
                  <a:srgbClr val="6600FF"/>
                </a:solidFill>
              </a:rPr>
              <a:t>An even small amount is attended to and given meaning.</a:t>
            </a:r>
          </a:p>
        </p:txBody>
      </p:sp>
      <p:sp>
        <p:nvSpPr>
          <p:cNvPr id="61443" name="Rectangle 3"/>
          <p:cNvSpPr>
            <a:spLocks noGrp="1" noChangeArrowheads="1"/>
          </p:cNvSpPr>
          <p:nvPr>
            <p:ph type="title"/>
          </p:nvPr>
        </p:nvSpPr>
        <p:spPr>
          <a:xfrm>
            <a:off x="1150938" y="617538"/>
            <a:ext cx="7793037" cy="647700"/>
          </a:xfrm>
        </p:spPr>
        <p:txBody>
          <a:bodyPr/>
          <a:lstStyle/>
          <a:p>
            <a:pPr eaLnBrk="1" hangingPunct="1">
              <a:defRPr/>
            </a:pPr>
            <a:r>
              <a:rPr lang="en-US" sz="4800" smtClean="0">
                <a:effectLst>
                  <a:outerShdw blurRad="38100" dist="38100" dir="2700000" algn="tl">
                    <a:srgbClr val="C0C0C0"/>
                  </a:outerShdw>
                </a:effectLst>
              </a:rPr>
              <a:t>Perception vs. Sensation</a:t>
            </a:r>
          </a:p>
        </p:txBody>
      </p:sp>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4030663" y="2576513"/>
            <a:ext cx="2165350" cy="527050"/>
          </a:xfrm>
          <a:prstGeom prst="rect">
            <a:avLst/>
          </a:prstGeom>
          <a:noFill/>
          <a:ln w="12700">
            <a:noFill/>
            <a:miter lim="800000"/>
            <a:headEnd/>
            <a:tailEnd/>
          </a:ln>
          <a:effectLst>
            <a:outerShdw dist="107763" dir="2700000" algn="ctr" rotWithShape="0">
              <a:schemeClr val="bg2"/>
            </a:outerShdw>
          </a:effectLst>
        </p:spPr>
        <p:txBody>
          <a:bodyPr wrap="none" anchor="ctr"/>
          <a:lstStyle/>
          <a:p>
            <a:pPr>
              <a:defRPr/>
            </a:pPr>
            <a:endParaRPr lang="en-US"/>
          </a:p>
        </p:txBody>
      </p:sp>
      <p:sp>
        <p:nvSpPr>
          <p:cNvPr id="76803" name="Rectangle 3"/>
          <p:cNvSpPr>
            <a:spLocks noChangeArrowheads="1"/>
          </p:cNvSpPr>
          <p:nvPr/>
        </p:nvSpPr>
        <p:spPr bwMode="auto">
          <a:xfrm>
            <a:off x="4176713" y="4646613"/>
            <a:ext cx="1939925" cy="908050"/>
          </a:xfrm>
          <a:prstGeom prst="rect">
            <a:avLst/>
          </a:prstGeom>
          <a:noFill/>
          <a:ln w="12700">
            <a:noFill/>
            <a:miter lim="800000"/>
            <a:headEnd/>
            <a:tailEnd/>
          </a:ln>
          <a:effectLst>
            <a:outerShdw dist="107763" dir="2700000" algn="ctr" rotWithShape="0">
              <a:schemeClr val="bg2"/>
            </a:outerShdw>
          </a:effectLst>
        </p:spPr>
        <p:txBody>
          <a:bodyPr wrap="none" anchor="ctr"/>
          <a:lstStyle/>
          <a:p>
            <a:pPr>
              <a:defRPr/>
            </a:pPr>
            <a:endParaRPr lang="en-US"/>
          </a:p>
        </p:txBody>
      </p:sp>
      <p:sp>
        <p:nvSpPr>
          <p:cNvPr id="76804" name="AutoShape 4"/>
          <p:cNvSpPr>
            <a:spLocks noChangeArrowheads="1"/>
          </p:cNvSpPr>
          <p:nvPr/>
        </p:nvSpPr>
        <p:spPr bwMode="auto">
          <a:xfrm>
            <a:off x="4040188" y="2147888"/>
            <a:ext cx="20637" cy="23812"/>
          </a:xfrm>
          <a:prstGeom prst="rightArrow">
            <a:avLst>
              <a:gd name="adj1" fmla="val 50000"/>
              <a:gd name="adj2" fmla="val 50023"/>
            </a:avLst>
          </a:prstGeom>
          <a:solidFill>
            <a:schemeClr val="tx1"/>
          </a:solidFill>
          <a:ln w="12700">
            <a:noFill/>
            <a:miter lim="800000"/>
            <a:headEnd/>
            <a:tailEnd/>
          </a:ln>
          <a:effectLst>
            <a:outerShdw dist="107763" dir="2700000" algn="ctr" rotWithShape="0">
              <a:schemeClr val="bg2"/>
            </a:outerShdw>
          </a:effectLst>
        </p:spPr>
        <p:txBody>
          <a:bodyPr wrap="none" anchor="ctr"/>
          <a:lstStyle/>
          <a:p>
            <a:pPr>
              <a:defRPr/>
            </a:pPr>
            <a:endParaRPr lang="en-US"/>
          </a:p>
        </p:txBody>
      </p:sp>
      <p:grpSp>
        <p:nvGrpSpPr>
          <p:cNvPr id="82949" name="Group 5"/>
          <p:cNvGrpSpPr>
            <a:grpSpLocks/>
          </p:cNvGrpSpPr>
          <p:nvPr/>
        </p:nvGrpSpPr>
        <p:grpSpPr bwMode="auto">
          <a:xfrm>
            <a:off x="4572000" y="1524000"/>
            <a:ext cx="3429000" cy="4651375"/>
            <a:chOff x="2880" y="960"/>
            <a:chExt cx="2160" cy="2930"/>
          </a:xfrm>
        </p:grpSpPr>
        <p:sp>
          <p:nvSpPr>
            <p:cNvPr id="76806" name="AutoShape 6"/>
            <p:cNvSpPr>
              <a:spLocks noChangeArrowheads="1"/>
            </p:cNvSpPr>
            <p:nvPr/>
          </p:nvSpPr>
          <p:spPr bwMode="auto">
            <a:xfrm rot="5400000">
              <a:off x="3764" y="124"/>
              <a:ext cx="412" cy="2084"/>
            </a:xfrm>
            <a:prstGeom prst="cube">
              <a:avLst>
                <a:gd name="adj" fmla="val 11648"/>
              </a:avLst>
            </a:prstGeom>
            <a:solidFill>
              <a:srgbClr val="FBBDBD"/>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2200" b="1">
                  <a:solidFill>
                    <a:srgbClr val="000000"/>
                  </a:solidFill>
                  <a:latin typeface="Arial" pitchFamily="34" charset="0"/>
                  <a:cs typeface="Arial" pitchFamily="34" charset="0"/>
                </a:rPr>
                <a:t>Vision</a:t>
              </a:r>
            </a:p>
          </p:txBody>
        </p:sp>
        <p:sp>
          <p:nvSpPr>
            <p:cNvPr id="76807" name="AutoShape 7"/>
            <p:cNvSpPr>
              <a:spLocks noChangeArrowheads="1"/>
            </p:cNvSpPr>
            <p:nvPr/>
          </p:nvSpPr>
          <p:spPr bwMode="auto">
            <a:xfrm rot="5400000">
              <a:off x="3732" y="732"/>
              <a:ext cx="492" cy="2100"/>
            </a:xfrm>
            <a:prstGeom prst="cube">
              <a:avLst>
                <a:gd name="adj" fmla="val 11648"/>
              </a:avLst>
            </a:prstGeom>
            <a:solidFill>
              <a:srgbClr val="A6F8F4"/>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2200" b="1">
                  <a:solidFill>
                    <a:srgbClr val="000000"/>
                  </a:solidFill>
                  <a:latin typeface="Arial" pitchFamily="34" charset="0"/>
                  <a:cs typeface="Arial" pitchFamily="34" charset="0"/>
                </a:rPr>
                <a:t>Smell</a:t>
              </a:r>
            </a:p>
          </p:txBody>
        </p:sp>
        <p:sp>
          <p:nvSpPr>
            <p:cNvPr id="76808" name="AutoShape 8"/>
            <p:cNvSpPr>
              <a:spLocks noChangeArrowheads="1"/>
            </p:cNvSpPr>
            <p:nvPr/>
          </p:nvSpPr>
          <p:spPr bwMode="auto">
            <a:xfrm rot="5400000">
              <a:off x="3733" y="1355"/>
              <a:ext cx="500" cy="2110"/>
            </a:xfrm>
            <a:prstGeom prst="cube">
              <a:avLst>
                <a:gd name="adj" fmla="val 11648"/>
              </a:avLst>
            </a:prstGeom>
            <a:solidFill>
              <a:srgbClr val="9DF1A1"/>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2200" b="1">
                  <a:solidFill>
                    <a:srgbClr val="000000"/>
                  </a:solidFill>
                  <a:latin typeface="Arial" pitchFamily="34" charset="0"/>
                  <a:cs typeface="Arial" pitchFamily="34" charset="0"/>
                </a:rPr>
                <a:t>Sound</a:t>
              </a:r>
            </a:p>
          </p:txBody>
        </p:sp>
        <p:sp>
          <p:nvSpPr>
            <p:cNvPr id="76809" name="AutoShape 9"/>
            <p:cNvSpPr>
              <a:spLocks noChangeArrowheads="1"/>
            </p:cNvSpPr>
            <p:nvPr/>
          </p:nvSpPr>
          <p:spPr bwMode="auto">
            <a:xfrm rot="5400000">
              <a:off x="3737" y="1975"/>
              <a:ext cx="446" cy="2160"/>
            </a:xfrm>
            <a:prstGeom prst="cube">
              <a:avLst>
                <a:gd name="adj" fmla="val 11648"/>
              </a:avLst>
            </a:prstGeom>
            <a:solidFill>
              <a:srgbClr val="EAF694"/>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2200" b="1">
                  <a:solidFill>
                    <a:srgbClr val="000000"/>
                  </a:solidFill>
                  <a:latin typeface="Arial" pitchFamily="34" charset="0"/>
                  <a:cs typeface="Arial" pitchFamily="34" charset="0"/>
                </a:rPr>
                <a:t>Touch</a:t>
              </a:r>
            </a:p>
          </p:txBody>
        </p:sp>
        <p:sp>
          <p:nvSpPr>
            <p:cNvPr id="76810" name="AutoShape 10"/>
            <p:cNvSpPr>
              <a:spLocks noChangeArrowheads="1"/>
            </p:cNvSpPr>
            <p:nvPr/>
          </p:nvSpPr>
          <p:spPr bwMode="auto">
            <a:xfrm rot="5400000">
              <a:off x="3738" y="2598"/>
              <a:ext cx="434" cy="2150"/>
            </a:xfrm>
            <a:prstGeom prst="cube">
              <a:avLst>
                <a:gd name="adj" fmla="val 11648"/>
              </a:avLst>
            </a:prstGeom>
            <a:solidFill>
              <a:srgbClr val="DDAEEA"/>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2200" b="1">
                  <a:solidFill>
                    <a:srgbClr val="000000"/>
                  </a:solidFill>
                  <a:latin typeface="Arial" pitchFamily="34" charset="0"/>
                  <a:cs typeface="Arial" pitchFamily="34" charset="0"/>
                </a:rPr>
                <a:t>Taste</a:t>
              </a:r>
            </a:p>
          </p:txBody>
        </p:sp>
      </p:grpSp>
      <p:sp>
        <p:nvSpPr>
          <p:cNvPr id="82950" name="Text Box 11"/>
          <p:cNvSpPr txBox="1">
            <a:spLocks noChangeArrowheads="1"/>
          </p:cNvSpPr>
          <p:nvPr/>
        </p:nvSpPr>
        <p:spPr bwMode="auto">
          <a:xfrm>
            <a:off x="2041525" y="457200"/>
            <a:ext cx="4648200" cy="762000"/>
          </a:xfrm>
          <a:prstGeom prst="rect">
            <a:avLst/>
          </a:prstGeom>
          <a:noFill/>
          <a:ln w="9525">
            <a:noFill/>
            <a:miter lim="800000"/>
            <a:headEnd/>
            <a:tailEnd/>
          </a:ln>
        </p:spPr>
        <p:txBody>
          <a:bodyPr>
            <a:spAutoFit/>
          </a:bodyPr>
          <a:lstStyle/>
          <a:p>
            <a:r>
              <a:rPr lang="en-GB" sz="4400" b="1">
                <a:solidFill>
                  <a:srgbClr val="0033CC"/>
                </a:solidFill>
                <a:cs typeface="Tahoma" pitchFamily="34" charset="0"/>
              </a:rPr>
              <a:t>Sensory System</a:t>
            </a:r>
            <a:endParaRPr lang="en-US" sz="4400" b="1">
              <a:solidFill>
                <a:srgbClr val="0033CC"/>
              </a:solidFill>
              <a:cs typeface="Tahoma" pitchFamily="34" charset="0"/>
            </a:endParaRPr>
          </a:p>
        </p:txBody>
      </p:sp>
      <p:grpSp>
        <p:nvGrpSpPr>
          <p:cNvPr id="82951" name="Group 12"/>
          <p:cNvGrpSpPr>
            <a:grpSpLocks/>
          </p:cNvGrpSpPr>
          <p:nvPr/>
        </p:nvGrpSpPr>
        <p:grpSpPr bwMode="auto">
          <a:xfrm>
            <a:off x="685800" y="1524000"/>
            <a:ext cx="3948113" cy="4651375"/>
            <a:chOff x="432" y="960"/>
            <a:chExt cx="2487" cy="2930"/>
          </a:xfrm>
        </p:grpSpPr>
        <p:sp>
          <p:nvSpPr>
            <p:cNvPr id="76813" name="AutoShape 13"/>
            <p:cNvSpPr>
              <a:spLocks noChangeArrowheads="1"/>
            </p:cNvSpPr>
            <p:nvPr/>
          </p:nvSpPr>
          <p:spPr bwMode="auto">
            <a:xfrm rot="5400000">
              <a:off x="1316" y="124"/>
              <a:ext cx="412" cy="2084"/>
            </a:xfrm>
            <a:prstGeom prst="cube">
              <a:avLst>
                <a:gd name="adj" fmla="val 11648"/>
              </a:avLst>
            </a:prstGeom>
            <a:solidFill>
              <a:srgbClr val="FBBDBD"/>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4000" b="1">
                  <a:solidFill>
                    <a:srgbClr val="000000"/>
                  </a:solidFill>
                  <a:latin typeface="Arial" pitchFamily="34" charset="0"/>
                  <a:cs typeface="Arial" pitchFamily="34" charset="0"/>
                  <a:sym typeface="Webdings" pitchFamily="18" charset="2"/>
                </a:rPr>
                <a:t></a:t>
              </a:r>
            </a:p>
          </p:txBody>
        </p:sp>
        <p:sp>
          <p:nvSpPr>
            <p:cNvPr id="76814" name="AutoShape 14"/>
            <p:cNvSpPr>
              <a:spLocks noChangeArrowheads="1"/>
            </p:cNvSpPr>
            <p:nvPr/>
          </p:nvSpPr>
          <p:spPr bwMode="auto">
            <a:xfrm rot="5400000">
              <a:off x="1284" y="732"/>
              <a:ext cx="492" cy="2100"/>
            </a:xfrm>
            <a:prstGeom prst="cube">
              <a:avLst>
                <a:gd name="adj" fmla="val 11648"/>
              </a:avLst>
            </a:prstGeom>
            <a:solidFill>
              <a:srgbClr val="A6F8F4"/>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2200" b="1">
                  <a:solidFill>
                    <a:srgbClr val="000000"/>
                  </a:solidFill>
                  <a:latin typeface="Arial" pitchFamily="34" charset="0"/>
                  <a:cs typeface="Arial" pitchFamily="34" charset="0"/>
                </a:rPr>
                <a:t>Nose</a:t>
              </a:r>
            </a:p>
          </p:txBody>
        </p:sp>
        <p:sp>
          <p:nvSpPr>
            <p:cNvPr id="76815" name="AutoShape 15"/>
            <p:cNvSpPr>
              <a:spLocks noChangeArrowheads="1"/>
            </p:cNvSpPr>
            <p:nvPr/>
          </p:nvSpPr>
          <p:spPr bwMode="auto">
            <a:xfrm rot="5400000">
              <a:off x="1285" y="1355"/>
              <a:ext cx="500" cy="2110"/>
            </a:xfrm>
            <a:prstGeom prst="cube">
              <a:avLst>
                <a:gd name="adj" fmla="val 11648"/>
              </a:avLst>
            </a:prstGeom>
            <a:solidFill>
              <a:srgbClr val="9DF1A1"/>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4000" b="1">
                  <a:solidFill>
                    <a:srgbClr val="000000"/>
                  </a:solidFill>
                  <a:latin typeface="Arial" pitchFamily="34" charset="0"/>
                  <a:cs typeface="Arial" pitchFamily="34" charset="0"/>
                  <a:sym typeface="Webdings" pitchFamily="18" charset="2"/>
                </a:rPr>
                <a:t></a:t>
              </a:r>
            </a:p>
          </p:txBody>
        </p:sp>
        <p:sp>
          <p:nvSpPr>
            <p:cNvPr id="76816" name="AutoShape 16"/>
            <p:cNvSpPr>
              <a:spLocks noChangeArrowheads="1"/>
            </p:cNvSpPr>
            <p:nvPr/>
          </p:nvSpPr>
          <p:spPr bwMode="auto">
            <a:xfrm rot="5400000">
              <a:off x="1289" y="1975"/>
              <a:ext cx="446" cy="2160"/>
            </a:xfrm>
            <a:prstGeom prst="cube">
              <a:avLst>
                <a:gd name="adj" fmla="val 11648"/>
              </a:avLst>
            </a:prstGeom>
            <a:solidFill>
              <a:srgbClr val="EAF694"/>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2200" b="1">
                  <a:solidFill>
                    <a:srgbClr val="000000"/>
                  </a:solidFill>
                  <a:latin typeface="Arial" pitchFamily="34" charset="0"/>
                  <a:cs typeface="Arial" pitchFamily="34" charset="0"/>
                </a:rPr>
                <a:t>Skin</a:t>
              </a:r>
            </a:p>
          </p:txBody>
        </p:sp>
        <p:sp>
          <p:nvSpPr>
            <p:cNvPr id="76817" name="AutoShape 17"/>
            <p:cNvSpPr>
              <a:spLocks noChangeArrowheads="1"/>
            </p:cNvSpPr>
            <p:nvPr/>
          </p:nvSpPr>
          <p:spPr bwMode="auto">
            <a:xfrm rot="5400000">
              <a:off x="1290" y="2598"/>
              <a:ext cx="434" cy="2150"/>
            </a:xfrm>
            <a:prstGeom prst="cube">
              <a:avLst>
                <a:gd name="adj" fmla="val 11648"/>
              </a:avLst>
            </a:prstGeom>
            <a:solidFill>
              <a:srgbClr val="DDAEEA"/>
            </a:solidFill>
            <a:ln w="12700">
              <a:solidFill>
                <a:srgbClr val="000000"/>
              </a:solidFill>
              <a:miter lim="800000"/>
              <a:headEnd/>
              <a:tailEnd/>
            </a:ln>
            <a:effectLst>
              <a:outerShdw dist="107763" dir="2700000" algn="ctr" rotWithShape="0">
                <a:schemeClr val="bg2"/>
              </a:outerShdw>
            </a:effectLst>
          </p:spPr>
          <p:txBody>
            <a:bodyPr rot="10800000" vert="eaVert" wrap="none" lIns="93663" tIns="46038" rIns="93663" bIns="46038" anchor="ctr"/>
            <a:lstStyle/>
            <a:p>
              <a:pPr algn="ctr" defTabSz="927100" eaLnBrk="0" hangingPunct="0">
                <a:defRPr/>
              </a:pPr>
              <a:r>
                <a:rPr lang="en-US" sz="4000" b="1">
                  <a:solidFill>
                    <a:srgbClr val="000000"/>
                  </a:solidFill>
                  <a:latin typeface="Arial" pitchFamily="34" charset="0"/>
                  <a:cs typeface="Arial" pitchFamily="34" charset="0"/>
                  <a:sym typeface="Webdings" pitchFamily="18" charset="2"/>
                </a:rPr>
                <a:t></a:t>
              </a:r>
              <a:endParaRPr lang="en-US" sz="4000" b="1">
                <a:solidFill>
                  <a:srgbClr val="000000"/>
                </a:solidFill>
                <a:latin typeface="Arial" pitchFamily="34" charset="0"/>
                <a:cs typeface="Arial" pitchFamily="34" charset="0"/>
              </a:endParaRPr>
            </a:p>
          </p:txBody>
        </p:sp>
        <p:sp>
          <p:nvSpPr>
            <p:cNvPr id="82957" name="AutoShape 18"/>
            <p:cNvSpPr>
              <a:spLocks noChangeArrowheads="1"/>
            </p:cNvSpPr>
            <p:nvPr/>
          </p:nvSpPr>
          <p:spPr bwMode="auto">
            <a:xfrm>
              <a:off x="2592" y="1056"/>
              <a:ext cx="327" cy="192"/>
            </a:xfrm>
            <a:prstGeom prst="rightArrow">
              <a:avLst>
                <a:gd name="adj1" fmla="val 50000"/>
                <a:gd name="adj2" fmla="val 42578"/>
              </a:avLst>
            </a:prstGeom>
            <a:solidFill>
              <a:schemeClr val="hlink"/>
            </a:solidFill>
            <a:ln w="9525">
              <a:solidFill>
                <a:schemeClr val="tx1"/>
              </a:solidFill>
              <a:miter lim="800000"/>
              <a:headEnd/>
              <a:tailEnd/>
            </a:ln>
          </p:spPr>
          <p:txBody>
            <a:bodyPr wrap="none" anchor="ctr"/>
            <a:lstStyle/>
            <a:p>
              <a:endParaRPr lang="en-US"/>
            </a:p>
          </p:txBody>
        </p:sp>
        <p:sp>
          <p:nvSpPr>
            <p:cNvPr id="82958" name="AutoShape 19"/>
            <p:cNvSpPr>
              <a:spLocks noChangeArrowheads="1"/>
            </p:cNvSpPr>
            <p:nvPr/>
          </p:nvSpPr>
          <p:spPr bwMode="auto">
            <a:xfrm>
              <a:off x="2592" y="1680"/>
              <a:ext cx="327" cy="192"/>
            </a:xfrm>
            <a:prstGeom prst="rightArrow">
              <a:avLst>
                <a:gd name="adj1" fmla="val 50000"/>
                <a:gd name="adj2" fmla="val 42578"/>
              </a:avLst>
            </a:prstGeom>
            <a:solidFill>
              <a:schemeClr val="hlink"/>
            </a:solidFill>
            <a:ln w="9525">
              <a:solidFill>
                <a:schemeClr val="tx1"/>
              </a:solidFill>
              <a:miter lim="800000"/>
              <a:headEnd/>
              <a:tailEnd/>
            </a:ln>
          </p:spPr>
          <p:txBody>
            <a:bodyPr wrap="none" anchor="ctr"/>
            <a:lstStyle/>
            <a:p>
              <a:endParaRPr lang="en-US"/>
            </a:p>
          </p:txBody>
        </p:sp>
        <p:sp>
          <p:nvSpPr>
            <p:cNvPr id="82959" name="AutoShape 20"/>
            <p:cNvSpPr>
              <a:spLocks noChangeArrowheads="1"/>
            </p:cNvSpPr>
            <p:nvPr/>
          </p:nvSpPr>
          <p:spPr bwMode="auto">
            <a:xfrm>
              <a:off x="2640" y="2304"/>
              <a:ext cx="279" cy="192"/>
            </a:xfrm>
            <a:prstGeom prst="rightArrow">
              <a:avLst>
                <a:gd name="adj1" fmla="val 50000"/>
                <a:gd name="adj2" fmla="val 36328"/>
              </a:avLst>
            </a:prstGeom>
            <a:solidFill>
              <a:schemeClr val="hlink"/>
            </a:solidFill>
            <a:ln w="9525">
              <a:solidFill>
                <a:schemeClr val="tx1"/>
              </a:solidFill>
              <a:miter lim="800000"/>
              <a:headEnd/>
              <a:tailEnd/>
            </a:ln>
          </p:spPr>
          <p:txBody>
            <a:bodyPr wrap="none" anchor="ctr"/>
            <a:lstStyle/>
            <a:p>
              <a:endParaRPr lang="en-US"/>
            </a:p>
          </p:txBody>
        </p:sp>
        <p:sp>
          <p:nvSpPr>
            <p:cNvPr id="82960" name="AutoShape 21"/>
            <p:cNvSpPr>
              <a:spLocks noChangeArrowheads="1"/>
            </p:cNvSpPr>
            <p:nvPr/>
          </p:nvSpPr>
          <p:spPr bwMode="auto">
            <a:xfrm>
              <a:off x="2592" y="2928"/>
              <a:ext cx="279" cy="192"/>
            </a:xfrm>
            <a:prstGeom prst="rightArrow">
              <a:avLst>
                <a:gd name="adj1" fmla="val 50000"/>
                <a:gd name="adj2" fmla="val 36328"/>
              </a:avLst>
            </a:prstGeom>
            <a:solidFill>
              <a:schemeClr val="hlink"/>
            </a:solidFill>
            <a:ln w="9525">
              <a:solidFill>
                <a:schemeClr val="tx1"/>
              </a:solidFill>
              <a:miter lim="800000"/>
              <a:headEnd/>
              <a:tailEnd/>
            </a:ln>
          </p:spPr>
          <p:txBody>
            <a:bodyPr wrap="none" anchor="ctr"/>
            <a:lstStyle/>
            <a:p>
              <a:endParaRPr lang="en-US"/>
            </a:p>
          </p:txBody>
        </p:sp>
        <p:sp>
          <p:nvSpPr>
            <p:cNvPr id="82961" name="AutoShape 22"/>
            <p:cNvSpPr>
              <a:spLocks noChangeArrowheads="1"/>
            </p:cNvSpPr>
            <p:nvPr/>
          </p:nvSpPr>
          <p:spPr bwMode="auto">
            <a:xfrm>
              <a:off x="2592" y="3552"/>
              <a:ext cx="279" cy="192"/>
            </a:xfrm>
            <a:prstGeom prst="rightArrow">
              <a:avLst>
                <a:gd name="adj1" fmla="val 50000"/>
                <a:gd name="adj2" fmla="val 36328"/>
              </a:avLst>
            </a:prstGeom>
            <a:solidFill>
              <a:schemeClr val="hlink"/>
            </a:solidFill>
            <a:ln w="9525">
              <a:solidFill>
                <a:schemeClr val="tx1"/>
              </a:solidFill>
              <a:miter lim="800000"/>
              <a:headEnd/>
              <a:tailEnd/>
            </a:ln>
          </p:spPr>
          <p:txBody>
            <a:bodyPr wrap="none" anchor="ctr"/>
            <a:lstStyle/>
            <a:p>
              <a:endParaRPr lang="en-US"/>
            </a:p>
          </p:txBody>
        </p:sp>
      </p:gr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Rectangle 2"/>
          <p:cNvSpPr>
            <a:spLocks noChangeArrowheads="1"/>
          </p:cNvSpPr>
          <p:nvPr/>
        </p:nvSpPr>
        <p:spPr bwMode="auto">
          <a:xfrm>
            <a:off x="106363" y="1349375"/>
            <a:ext cx="858837" cy="4625975"/>
          </a:xfrm>
          <a:prstGeom prst="rect">
            <a:avLst/>
          </a:prstGeom>
          <a:solidFill>
            <a:srgbClr val="FBBDBD"/>
          </a:solidFill>
          <a:ln w="12700">
            <a:solidFill>
              <a:schemeClr val="tx1"/>
            </a:solidFill>
            <a:miter lim="800000"/>
            <a:headEnd/>
            <a:tailEnd/>
          </a:ln>
          <a:effectLst>
            <a:outerShdw dist="89803" dir="2700000" algn="ctr" rotWithShape="0">
              <a:schemeClr val="bg2"/>
            </a:outerShdw>
          </a:effectLst>
        </p:spPr>
        <p:txBody>
          <a:bodyPr wrap="none" anchor="ctr"/>
          <a:lstStyle/>
          <a:p>
            <a:pPr>
              <a:defRPr/>
            </a:pPr>
            <a:endParaRPr lang="en-US"/>
          </a:p>
        </p:txBody>
      </p:sp>
      <p:sp>
        <p:nvSpPr>
          <p:cNvPr id="78851" name="Oval 3"/>
          <p:cNvSpPr>
            <a:spLocks noChangeArrowheads="1"/>
          </p:cNvSpPr>
          <p:nvPr/>
        </p:nvSpPr>
        <p:spPr bwMode="auto">
          <a:xfrm>
            <a:off x="1592263" y="3078163"/>
            <a:ext cx="1887537" cy="701675"/>
          </a:xfrm>
          <a:prstGeom prst="ellipse">
            <a:avLst/>
          </a:prstGeom>
          <a:solidFill>
            <a:srgbClr val="9DF1A1"/>
          </a:solidFill>
          <a:ln w="12700">
            <a:solidFill>
              <a:schemeClr val="tx1"/>
            </a:solidFill>
            <a:round/>
            <a:headEnd/>
            <a:tailEnd/>
          </a:ln>
          <a:effectLst>
            <a:outerShdw dist="89803" dir="2700000" algn="ctr" rotWithShape="0">
              <a:schemeClr val="bg2"/>
            </a:outerShdw>
          </a:effectLst>
        </p:spPr>
        <p:txBody>
          <a:bodyPr wrap="none" lIns="90488" tIns="44450" rIns="90488" bIns="44450" anchor="ctr"/>
          <a:lstStyle/>
          <a:p>
            <a:pPr algn="ctr" eaLnBrk="0" hangingPunct="0">
              <a:lnSpc>
                <a:spcPct val="90000"/>
              </a:lnSpc>
              <a:defRPr/>
            </a:pPr>
            <a:r>
              <a:rPr lang="en-US" sz="2000" b="1">
                <a:solidFill>
                  <a:schemeClr val="hlink"/>
                </a:solidFill>
                <a:latin typeface="Helvetica" charset="0"/>
                <a:cs typeface="Times New Roman" pitchFamily="18" charset="0"/>
              </a:rPr>
              <a:t>Exposure</a:t>
            </a:r>
          </a:p>
        </p:txBody>
      </p:sp>
      <p:sp>
        <p:nvSpPr>
          <p:cNvPr id="83972" name="Line 4"/>
          <p:cNvSpPr>
            <a:spLocks noChangeShapeType="1"/>
          </p:cNvSpPr>
          <p:nvPr/>
        </p:nvSpPr>
        <p:spPr bwMode="auto">
          <a:xfrm>
            <a:off x="985838" y="1571625"/>
            <a:ext cx="630237" cy="0"/>
          </a:xfrm>
          <a:prstGeom prst="line">
            <a:avLst/>
          </a:prstGeom>
          <a:noFill/>
          <a:ln w="25400">
            <a:solidFill>
              <a:schemeClr val="hlink"/>
            </a:solidFill>
            <a:round/>
            <a:headEnd/>
            <a:tailEnd type="triangle" w="med" len="med"/>
          </a:ln>
        </p:spPr>
        <p:txBody>
          <a:bodyPr/>
          <a:lstStyle/>
          <a:p>
            <a:endParaRPr lang="en-US"/>
          </a:p>
        </p:txBody>
      </p:sp>
      <p:sp>
        <p:nvSpPr>
          <p:cNvPr id="83973" name="Line 5"/>
          <p:cNvSpPr>
            <a:spLocks noChangeShapeType="1"/>
          </p:cNvSpPr>
          <p:nvPr/>
        </p:nvSpPr>
        <p:spPr bwMode="auto">
          <a:xfrm>
            <a:off x="985838" y="2100263"/>
            <a:ext cx="630237" cy="0"/>
          </a:xfrm>
          <a:prstGeom prst="line">
            <a:avLst/>
          </a:prstGeom>
          <a:noFill/>
          <a:ln w="25400">
            <a:solidFill>
              <a:schemeClr val="hlink"/>
            </a:solidFill>
            <a:round/>
            <a:headEnd/>
            <a:tailEnd type="triangle" w="med" len="med"/>
          </a:ln>
        </p:spPr>
        <p:txBody>
          <a:bodyPr/>
          <a:lstStyle/>
          <a:p>
            <a:endParaRPr lang="en-US"/>
          </a:p>
        </p:txBody>
      </p:sp>
      <p:sp>
        <p:nvSpPr>
          <p:cNvPr id="83974" name="Line 6"/>
          <p:cNvSpPr>
            <a:spLocks noChangeShapeType="1"/>
          </p:cNvSpPr>
          <p:nvPr/>
        </p:nvSpPr>
        <p:spPr bwMode="auto">
          <a:xfrm>
            <a:off x="985838" y="2628900"/>
            <a:ext cx="630237" cy="0"/>
          </a:xfrm>
          <a:prstGeom prst="line">
            <a:avLst/>
          </a:prstGeom>
          <a:noFill/>
          <a:ln w="25400">
            <a:solidFill>
              <a:schemeClr val="hlink"/>
            </a:solidFill>
            <a:round/>
            <a:headEnd/>
            <a:tailEnd type="triangle" w="med" len="med"/>
          </a:ln>
        </p:spPr>
        <p:txBody>
          <a:bodyPr/>
          <a:lstStyle/>
          <a:p>
            <a:endParaRPr lang="en-US"/>
          </a:p>
        </p:txBody>
      </p:sp>
      <p:sp>
        <p:nvSpPr>
          <p:cNvPr id="83975" name="Line 7"/>
          <p:cNvSpPr>
            <a:spLocks noChangeShapeType="1"/>
          </p:cNvSpPr>
          <p:nvPr/>
        </p:nvSpPr>
        <p:spPr bwMode="auto">
          <a:xfrm>
            <a:off x="985838" y="3429000"/>
            <a:ext cx="630237" cy="0"/>
          </a:xfrm>
          <a:prstGeom prst="line">
            <a:avLst/>
          </a:prstGeom>
          <a:noFill/>
          <a:ln w="25400">
            <a:solidFill>
              <a:schemeClr val="hlink"/>
            </a:solidFill>
            <a:round/>
            <a:headEnd/>
            <a:tailEnd type="triangle" w="med" len="med"/>
          </a:ln>
        </p:spPr>
        <p:txBody>
          <a:bodyPr/>
          <a:lstStyle/>
          <a:p>
            <a:endParaRPr lang="en-US"/>
          </a:p>
        </p:txBody>
      </p:sp>
      <p:sp>
        <p:nvSpPr>
          <p:cNvPr id="83976" name="Line 8"/>
          <p:cNvSpPr>
            <a:spLocks noChangeShapeType="1"/>
          </p:cNvSpPr>
          <p:nvPr/>
        </p:nvSpPr>
        <p:spPr bwMode="auto">
          <a:xfrm>
            <a:off x="985838" y="4214813"/>
            <a:ext cx="630237" cy="0"/>
          </a:xfrm>
          <a:prstGeom prst="line">
            <a:avLst/>
          </a:prstGeom>
          <a:noFill/>
          <a:ln w="25400">
            <a:solidFill>
              <a:schemeClr val="hlink"/>
            </a:solidFill>
            <a:round/>
            <a:headEnd/>
            <a:tailEnd type="triangle" w="med" len="med"/>
          </a:ln>
        </p:spPr>
        <p:txBody>
          <a:bodyPr/>
          <a:lstStyle/>
          <a:p>
            <a:endParaRPr lang="en-US"/>
          </a:p>
        </p:txBody>
      </p:sp>
      <p:sp>
        <p:nvSpPr>
          <p:cNvPr id="83977" name="Line 9"/>
          <p:cNvSpPr>
            <a:spLocks noChangeShapeType="1"/>
          </p:cNvSpPr>
          <p:nvPr/>
        </p:nvSpPr>
        <p:spPr bwMode="auto">
          <a:xfrm>
            <a:off x="985838" y="4743450"/>
            <a:ext cx="630237" cy="0"/>
          </a:xfrm>
          <a:prstGeom prst="line">
            <a:avLst/>
          </a:prstGeom>
          <a:noFill/>
          <a:ln w="25400">
            <a:solidFill>
              <a:schemeClr val="hlink"/>
            </a:solidFill>
            <a:round/>
            <a:headEnd/>
            <a:tailEnd type="triangle" w="med" len="med"/>
          </a:ln>
        </p:spPr>
        <p:txBody>
          <a:bodyPr/>
          <a:lstStyle/>
          <a:p>
            <a:endParaRPr lang="en-US"/>
          </a:p>
        </p:txBody>
      </p:sp>
      <p:sp>
        <p:nvSpPr>
          <p:cNvPr id="83978" name="Line 10"/>
          <p:cNvSpPr>
            <a:spLocks noChangeShapeType="1"/>
          </p:cNvSpPr>
          <p:nvPr/>
        </p:nvSpPr>
        <p:spPr bwMode="auto">
          <a:xfrm>
            <a:off x="985838" y="5272088"/>
            <a:ext cx="630237" cy="0"/>
          </a:xfrm>
          <a:prstGeom prst="line">
            <a:avLst/>
          </a:prstGeom>
          <a:noFill/>
          <a:ln w="25400">
            <a:solidFill>
              <a:schemeClr val="hlink"/>
            </a:solidFill>
            <a:round/>
            <a:headEnd/>
            <a:tailEnd type="triangle" w="med" len="med"/>
          </a:ln>
        </p:spPr>
        <p:txBody>
          <a:bodyPr/>
          <a:lstStyle/>
          <a:p>
            <a:endParaRPr lang="en-US"/>
          </a:p>
        </p:txBody>
      </p:sp>
      <p:sp>
        <p:nvSpPr>
          <p:cNvPr id="83979" name="Line 11"/>
          <p:cNvSpPr>
            <a:spLocks noChangeShapeType="1"/>
          </p:cNvSpPr>
          <p:nvPr/>
        </p:nvSpPr>
        <p:spPr bwMode="auto">
          <a:xfrm>
            <a:off x="3505200" y="3429000"/>
            <a:ext cx="401638" cy="0"/>
          </a:xfrm>
          <a:prstGeom prst="line">
            <a:avLst/>
          </a:prstGeom>
          <a:noFill/>
          <a:ln w="25400">
            <a:solidFill>
              <a:schemeClr val="hlink"/>
            </a:solidFill>
            <a:round/>
            <a:headEnd/>
            <a:tailEnd type="triangle" w="med" len="med"/>
          </a:ln>
        </p:spPr>
        <p:txBody>
          <a:bodyPr/>
          <a:lstStyle/>
          <a:p>
            <a:endParaRPr lang="en-US"/>
          </a:p>
        </p:txBody>
      </p:sp>
      <p:sp>
        <p:nvSpPr>
          <p:cNvPr id="78860" name="Oval 12"/>
          <p:cNvSpPr>
            <a:spLocks noChangeArrowheads="1"/>
          </p:cNvSpPr>
          <p:nvPr/>
        </p:nvSpPr>
        <p:spPr bwMode="auto">
          <a:xfrm>
            <a:off x="3878263" y="3078163"/>
            <a:ext cx="1754187" cy="701675"/>
          </a:xfrm>
          <a:prstGeom prst="ellipse">
            <a:avLst/>
          </a:prstGeom>
          <a:solidFill>
            <a:srgbClr val="DDAEEA"/>
          </a:solidFill>
          <a:ln w="12700">
            <a:solidFill>
              <a:schemeClr val="tx1"/>
            </a:solidFill>
            <a:round/>
            <a:headEnd/>
            <a:tailEnd/>
          </a:ln>
          <a:effectLst>
            <a:outerShdw dist="89803" dir="2700000" algn="ctr" rotWithShape="0">
              <a:schemeClr val="bg2"/>
            </a:outerShdw>
          </a:effectLst>
        </p:spPr>
        <p:txBody>
          <a:bodyPr wrap="none" lIns="90488" tIns="44450" rIns="90488" bIns="44450" anchor="ctr"/>
          <a:lstStyle/>
          <a:p>
            <a:pPr algn="ctr" eaLnBrk="0" hangingPunct="0">
              <a:lnSpc>
                <a:spcPct val="90000"/>
              </a:lnSpc>
              <a:defRPr/>
            </a:pPr>
            <a:r>
              <a:rPr lang="en-US" sz="2000" b="1">
                <a:solidFill>
                  <a:schemeClr val="hlink"/>
                </a:solidFill>
                <a:latin typeface="Helvetica" charset="0"/>
                <a:cs typeface="Times New Roman" pitchFamily="18" charset="0"/>
              </a:rPr>
              <a:t>Attention</a:t>
            </a:r>
          </a:p>
        </p:txBody>
      </p:sp>
      <p:sp>
        <p:nvSpPr>
          <p:cNvPr id="83981" name="Line 13"/>
          <p:cNvSpPr>
            <a:spLocks noChangeShapeType="1"/>
          </p:cNvSpPr>
          <p:nvPr/>
        </p:nvSpPr>
        <p:spPr bwMode="auto">
          <a:xfrm>
            <a:off x="5638800" y="3429000"/>
            <a:ext cx="554038" cy="0"/>
          </a:xfrm>
          <a:prstGeom prst="line">
            <a:avLst/>
          </a:prstGeom>
          <a:noFill/>
          <a:ln w="25400">
            <a:solidFill>
              <a:schemeClr val="hlink"/>
            </a:solidFill>
            <a:round/>
            <a:headEnd/>
            <a:tailEnd type="triangle" w="med" len="med"/>
          </a:ln>
        </p:spPr>
        <p:txBody>
          <a:bodyPr/>
          <a:lstStyle/>
          <a:p>
            <a:endParaRPr lang="en-US"/>
          </a:p>
        </p:txBody>
      </p:sp>
      <p:sp>
        <p:nvSpPr>
          <p:cNvPr id="78862" name="Oval 14"/>
          <p:cNvSpPr>
            <a:spLocks noChangeArrowheads="1"/>
          </p:cNvSpPr>
          <p:nvPr/>
        </p:nvSpPr>
        <p:spPr bwMode="auto">
          <a:xfrm>
            <a:off x="6164263" y="3078163"/>
            <a:ext cx="1887537" cy="701675"/>
          </a:xfrm>
          <a:prstGeom prst="ellipse">
            <a:avLst/>
          </a:prstGeom>
          <a:gradFill rotWithShape="0">
            <a:gsLst>
              <a:gs pos="0">
                <a:srgbClr val="FEFF72">
                  <a:gamma/>
                  <a:tint val="60000"/>
                  <a:invGamma/>
                </a:srgbClr>
              </a:gs>
              <a:gs pos="100000">
                <a:srgbClr val="FEFF72"/>
              </a:gs>
            </a:gsLst>
            <a:lin ang="18900000" scaled="1"/>
          </a:gradFill>
          <a:ln w="12700">
            <a:solidFill>
              <a:schemeClr val="tx1"/>
            </a:solidFill>
            <a:round/>
            <a:headEnd/>
            <a:tailEnd/>
          </a:ln>
          <a:effectLst>
            <a:outerShdw dist="89803" dir="2700000" algn="ctr" rotWithShape="0">
              <a:schemeClr val="bg2"/>
            </a:outerShdw>
          </a:effectLst>
        </p:spPr>
        <p:txBody>
          <a:bodyPr wrap="none" lIns="90488" tIns="44450" rIns="90488" bIns="44450" anchor="ctr"/>
          <a:lstStyle/>
          <a:p>
            <a:pPr algn="ctr" eaLnBrk="0" hangingPunct="0">
              <a:lnSpc>
                <a:spcPct val="90000"/>
              </a:lnSpc>
              <a:tabLst>
                <a:tab pos="457200" algn="l"/>
              </a:tabLst>
              <a:defRPr/>
            </a:pPr>
            <a:r>
              <a:rPr lang="en-US" sz="2000" b="1">
                <a:solidFill>
                  <a:schemeClr val="hlink"/>
                </a:solidFill>
                <a:latin typeface="Helvetica" charset="0"/>
                <a:cs typeface="Times New Roman" pitchFamily="18" charset="0"/>
              </a:rPr>
              <a:t>Interpretation</a:t>
            </a:r>
          </a:p>
        </p:txBody>
      </p:sp>
      <p:sp>
        <p:nvSpPr>
          <p:cNvPr id="78863" name="Oval 15"/>
          <p:cNvSpPr>
            <a:spLocks noChangeArrowheads="1"/>
          </p:cNvSpPr>
          <p:nvPr/>
        </p:nvSpPr>
        <p:spPr bwMode="auto">
          <a:xfrm>
            <a:off x="6149975" y="4449763"/>
            <a:ext cx="1587500" cy="701675"/>
          </a:xfrm>
          <a:prstGeom prst="ellipse">
            <a:avLst/>
          </a:prstGeom>
          <a:solidFill>
            <a:srgbClr val="A6F8F4"/>
          </a:solidFill>
          <a:ln w="12700">
            <a:solidFill>
              <a:schemeClr val="tx1"/>
            </a:solidFill>
            <a:round/>
            <a:headEnd/>
            <a:tailEnd/>
          </a:ln>
          <a:effectLst>
            <a:outerShdw dist="89803" dir="2700000" algn="ctr" rotWithShape="0">
              <a:schemeClr val="bg2"/>
            </a:outerShdw>
          </a:effectLst>
        </p:spPr>
        <p:txBody>
          <a:bodyPr wrap="none" lIns="90488" tIns="44450" rIns="90488" bIns="44450" anchor="ctr"/>
          <a:lstStyle/>
          <a:p>
            <a:pPr algn="ctr" eaLnBrk="0" hangingPunct="0">
              <a:lnSpc>
                <a:spcPct val="90000"/>
              </a:lnSpc>
              <a:defRPr/>
            </a:pPr>
            <a:r>
              <a:rPr lang="en-US" sz="2000" b="1">
                <a:solidFill>
                  <a:schemeClr val="hlink"/>
                </a:solidFill>
                <a:latin typeface="Helvetica" charset="0"/>
                <a:cs typeface="Times New Roman" pitchFamily="18" charset="0"/>
              </a:rPr>
              <a:t>Response</a:t>
            </a:r>
          </a:p>
        </p:txBody>
      </p:sp>
      <p:sp>
        <p:nvSpPr>
          <p:cNvPr id="83984" name="Line 16"/>
          <p:cNvSpPr>
            <a:spLocks noChangeShapeType="1"/>
          </p:cNvSpPr>
          <p:nvPr/>
        </p:nvSpPr>
        <p:spPr bwMode="auto">
          <a:xfrm>
            <a:off x="7010400" y="3810000"/>
            <a:ext cx="0" cy="630238"/>
          </a:xfrm>
          <a:prstGeom prst="line">
            <a:avLst/>
          </a:prstGeom>
          <a:noFill/>
          <a:ln w="25400">
            <a:solidFill>
              <a:schemeClr val="hlink"/>
            </a:solidFill>
            <a:round/>
            <a:headEnd/>
            <a:tailEnd type="triangle" w="med" len="med"/>
          </a:ln>
        </p:spPr>
        <p:txBody>
          <a:bodyPr/>
          <a:lstStyle/>
          <a:p>
            <a:endParaRPr lang="en-US"/>
          </a:p>
        </p:txBody>
      </p:sp>
      <p:sp>
        <p:nvSpPr>
          <p:cNvPr id="78865" name="Oval 17"/>
          <p:cNvSpPr>
            <a:spLocks noChangeArrowheads="1"/>
          </p:cNvSpPr>
          <p:nvPr/>
        </p:nvSpPr>
        <p:spPr bwMode="auto">
          <a:xfrm>
            <a:off x="5867400" y="5864225"/>
            <a:ext cx="2160588" cy="733425"/>
          </a:xfrm>
          <a:prstGeom prst="ellipse">
            <a:avLst/>
          </a:prstGeom>
          <a:solidFill>
            <a:schemeClr val="folHlink"/>
          </a:solidFill>
          <a:ln w="12700">
            <a:solidFill>
              <a:schemeClr val="tx1"/>
            </a:solidFill>
            <a:round/>
            <a:headEnd/>
            <a:tailEnd/>
          </a:ln>
          <a:effectLst>
            <a:outerShdw dist="89803" dir="2700000" algn="ctr" rotWithShape="0">
              <a:schemeClr val="bg2"/>
            </a:outerShdw>
          </a:effectLst>
        </p:spPr>
        <p:txBody>
          <a:bodyPr wrap="none" lIns="90488" tIns="44450" rIns="90488" bIns="44450" anchor="ctr"/>
          <a:lstStyle/>
          <a:p>
            <a:pPr algn="ctr" eaLnBrk="0" hangingPunct="0">
              <a:lnSpc>
                <a:spcPct val="90000"/>
              </a:lnSpc>
              <a:defRPr/>
            </a:pPr>
            <a:r>
              <a:rPr lang="en-US" sz="2400" b="1">
                <a:solidFill>
                  <a:schemeClr val="bg1"/>
                </a:solidFill>
                <a:latin typeface="Helvetica" charset="0"/>
                <a:cs typeface="Times New Roman" pitchFamily="18" charset="0"/>
              </a:rPr>
              <a:t>Perception</a:t>
            </a:r>
          </a:p>
        </p:txBody>
      </p:sp>
      <p:sp>
        <p:nvSpPr>
          <p:cNvPr id="83986" name="Line 18"/>
          <p:cNvSpPr>
            <a:spLocks noChangeShapeType="1"/>
          </p:cNvSpPr>
          <p:nvPr/>
        </p:nvSpPr>
        <p:spPr bwMode="auto">
          <a:xfrm>
            <a:off x="7010400" y="5181600"/>
            <a:ext cx="0" cy="630238"/>
          </a:xfrm>
          <a:prstGeom prst="line">
            <a:avLst/>
          </a:prstGeom>
          <a:noFill/>
          <a:ln w="25400">
            <a:solidFill>
              <a:schemeClr val="hlink"/>
            </a:solidFill>
            <a:round/>
            <a:headEnd/>
            <a:tailEnd type="triangle" w="med" len="med"/>
          </a:ln>
        </p:spPr>
        <p:txBody>
          <a:bodyPr/>
          <a:lstStyle/>
          <a:p>
            <a:endParaRPr lang="en-US"/>
          </a:p>
        </p:txBody>
      </p:sp>
      <p:sp>
        <p:nvSpPr>
          <p:cNvPr id="83987" name="Rectangle 19"/>
          <p:cNvSpPr>
            <a:spLocks noChangeArrowheads="1"/>
          </p:cNvSpPr>
          <p:nvPr/>
        </p:nvSpPr>
        <p:spPr bwMode="auto">
          <a:xfrm rot="-5400000">
            <a:off x="-1574800" y="3556000"/>
            <a:ext cx="4200525" cy="390525"/>
          </a:xfrm>
          <a:prstGeom prst="rect">
            <a:avLst/>
          </a:prstGeom>
          <a:solidFill>
            <a:srgbClr val="FBBDBD"/>
          </a:solidFill>
          <a:ln w="12700">
            <a:noFill/>
            <a:miter lim="800000"/>
            <a:headEnd/>
            <a:tailEnd/>
          </a:ln>
        </p:spPr>
        <p:txBody>
          <a:bodyPr wrap="none" lIns="90488" tIns="44450" rIns="90488" bIns="44450">
            <a:spAutoFit/>
          </a:bodyPr>
          <a:lstStyle/>
          <a:p>
            <a:pPr eaLnBrk="0" hangingPunct="0">
              <a:lnSpc>
                <a:spcPct val="90000"/>
              </a:lnSpc>
            </a:pPr>
            <a:r>
              <a:rPr lang="en-US" sz="2200" b="1">
                <a:solidFill>
                  <a:schemeClr val="hlink"/>
                </a:solidFill>
                <a:latin typeface="Helvetica" charset="0"/>
                <a:cs typeface="Times New Roman" pitchFamily="18" charset="0"/>
              </a:rPr>
              <a:t>STIMULI or SENSORY INPUTS</a:t>
            </a:r>
          </a:p>
        </p:txBody>
      </p:sp>
      <p:sp>
        <p:nvSpPr>
          <p:cNvPr id="78868" name="Rectangle 20"/>
          <p:cNvSpPr>
            <a:spLocks noChangeArrowheads="1"/>
          </p:cNvSpPr>
          <p:nvPr/>
        </p:nvSpPr>
        <p:spPr bwMode="auto">
          <a:xfrm>
            <a:off x="2692400" y="2178050"/>
            <a:ext cx="1587500" cy="487363"/>
          </a:xfrm>
          <a:prstGeom prst="rect">
            <a:avLst/>
          </a:prstGeom>
          <a:gradFill rotWithShape="0">
            <a:gsLst>
              <a:gs pos="0">
                <a:srgbClr val="A2C1FE">
                  <a:gamma/>
                  <a:tint val="60000"/>
                  <a:invGamma/>
                </a:srgbClr>
              </a:gs>
              <a:gs pos="100000">
                <a:srgbClr val="A2C1FE"/>
              </a:gs>
            </a:gsLst>
            <a:lin ang="18900000" scaled="1"/>
          </a:gradFill>
          <a:ln w="12700">
            <a:solidFill>
              <a:schemeClr val="tx1"/>
            </a:solidFill>
            <a:miter lim="800000"/>
            <a:headEnd/>
            <a:tailEnd/>
          </a:ln>
          <a:effectLst>
            <a:outerShdw dist="89803" dir="2700000" algn="ctr" rotWithShape="0">
              <a:schemeClr val="bg2"/>
            </a:outerShdw>
          </a:effectLst>
        </p:spPr>
        <p:txBody>
          <a:bodyPr wrap="none" lIns="90488" tIns="44450" rIns="90488" bIns="44450" anchor="ctr"/>
          <a:lstStyle/>
          <a:p>
            <a:pPr algn="ctr" eaLnBrk="0" hangingPunct="0">
              <a:lnSpc>
                <a:spcPct val="90000"/>
              </a:lnSpc>
              <a:defRPr/>
            </a:pPr>
            <a:r>
              <a:rPr lang="en-US" sz="2400" b="1">
                <a:solidFill>
                  <a:schemeClr val="hlink"/>
                </a:solidFill>
                <a:cs typeface="Tahoma" pitchFamily="34" charset="0"/>
              </a:rPr>
              <a:t>Sensation</a:t>
            </a:r>
          </a:p>
        </p:txBody>
      </p:sp>
      <p:sp>
        <p:nvSpPr>
          <p:cNvPr id="78869" name="Rectangle 21"/>
          <p:cNvSpPr>
            <a:spLocks noChangeArrowheads="1"/>
          </p:cNvSpPr>
          <p:nvPr/>
        </p:nvSpPr>
        <p:spPr bwMode="auto">
          <a:xfrm rot="5460694">
            <a:off x="7542213" y="4648200"/>
            <a:ext cx="1752600" cy="533400"/>
          </a:xfrm>
          <a:prstGeom prst="rect">
            <a:avLst/>
          </a:prstGeom>
          <a:gradFill rotWithShape="0">
            <a:gsLst>
              <a:gs pos="0">
                <a:srgbClr val="A2C1FE">
                  <a:gamma/>
                  <a:tint val="60000"/>
                  <a:invGamma/>
                </a:srgbClr>
              </a:gs>
              <a:gs pos="100000">
                <a:srgbClr val="A2C1FE"/>
              </a:gs>
            </a:gsLst>
            <a:lin ang="18900000" scaled="1"/>
          </a:gradFill>
          <a:ln w="12700">
            <a:solidFill>
              <a:schemeClr val="tx1"/>
            </a:solidFill>
            <a:miter lim="800000"/>
            <a:headEnd/>
            <a:tailEnd/>
          </a:ln>
          <a:effectLst>
            <a:outerShdw dist="89803" dir="2700000" algn="ctr" rotWithShape="0">
              <a:schemeClr val="bg2"/>
            </a:outerShdw>
          </a:effectLst>
        </p:spPr>
        <p:txBody>
          <a:bodyPr wrap="none" lIns="90488" tIns="44450" rIns="90488" bIns="44450" anchor="ctr"/>
          <a:lstStyle/>
          <a:p>
            <a:pPr algn="ctr" eaLnBrk="0" hangingPunct="0">
              <a:lnSpc>
                <a:spcPct val="90000"/>
              </a:lnSpc>
              <a:defRPr/>
            </a:pPr>
            <a:r>
              <a:rPr lang="en-US" sz="2400" b="1">
                <a:solidFill>
                  <a:schemeClr val="hlink"/>
                </a:solidFill>
                <a:cs typeface="Tahoma" pitchFamily="34" charset="0"/>
              </a:rPr>
              <a:t>Meaning</a:t>
            </a:r>
          </a:p>
        </p:txBody>
      </p:sp>
      <p:sp>
        <p:nvSpPr>
          <p:cNvPr id="83990" name="Rectangle 22"/>
          <p:cNvSpPr>
            <a:spLocks noGrp="1" noChangeArrowheads="1"/>
          </p:cNvSpPr>
          <p:nvPr>
            <p:ph type="title"/>
          </p:nvPr>
        </p:nvSpPr>
        <p:spPr>
          <a:xfrm>
            <a:off x="1143000" y="304800"/>
            <a:ext cx="7793038" cy="838200"/>
          </a:xfrm>
        </p:spPr>
        <p:txBody>
          <a:bodyPr/>
          <a:lstStyle/>
          <a:p>
            <a:pPr eaLnBrk="1" hangingPunct="1"/>
            <a:r>
              <a:rPr lang="en-GB" sz="4800" smtClean="0"/>
              <a:t>Perception Process</a:t>
            </a:r>
            <a:endParaRPr lang="en-US" sz="4800" smtClean="0"/>
          </a:p>
        </p:txBody>
      </p:sp>
    </p:spTree>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1150938" y="228600"/>
            <a:ext cx="7793037" cy="990600"/>
          </a:xfrm>
          <a:effectLst>
            <a:outerShdw dist="35921" dir="2700000" algn="ctr" rotWithShape="0">
              <a:schemeClr val="bg2"/>
            </a:outerShdw>
          </a:effectLst>
        </p:spPr>
        <p:txBody>
          <a:bodyPr lIns="90488" tIns="44450" rIns="90488" bIns="44450" anchor="ctr"/>
          <a:lstStyle/>
          <a:p>
            <a:pPr eaLnBrk="1" hangingPunct="1">
              <a:defRPr/>
            </a:pPr>
            <a:r>
              <a:rPr lang="en-US" smtClean="0"/>
              <a:t>Information Processing for Consumer Decision Making</a:t>
            </a:r>
          </a:p>
        </p:txBody>
      </p:sp>
      <p:sp>
        <p:nvSpPr>
          <p:cNvPr id="84995" name="Line 3"/>
          <p:cNvSpPr>
            <a:spLocks noChangeShapeType="1"/>
          </p:cNvSpPr>
          <p:nvPr/>
        </p:nvSpPr>
        <p:spPr bwMode="auto">
          <a:xfrm flipV="1">
            <a:off x="4533900" y="5524500"/>
            <a:ext cx="0" cy="361950"/>
          </a:xfrm>
          <a:prstGeom prst="line">
            <a:avLst/>
          </a:prstGeom>
          <a:noFill/>
          <a:ln w="28575">
            <a:solidFill>
              <a:schemeClr val="folHlink"/>
            </a:solidFill>
            <a:round/>
            <a:headEnd type="triangle" w="med" len="med"/>
            <a:tailEnd/>
          </a:ln>
        </p:spPr>
        <p:txBody>
          <a:bodyPr/>
          <a:lstStyle/>
          <a:p>
            <a:endParaRPr lang="en-US"/>
          </a:p>
        </p:txBody>
      </p:sp>
      <p:grpSp>
        <p:nvGrpSpPr>
          <p:cNvPr id="84996" name="Group 4"/>
          <p:cNvGrpSpPr>
            <a:grpSpLocks/>
          </p:cNvGrpSpPr>
          <p:nvPr/>
        </p:nvGrpSpPr>
        <p:grpSpPr bwMode="auto">
          <a:xfrm>
            <a:off x="2743200" y="1549400"/>
            <a:ext cx="3575050" cy="508000"/>
            <a:chOff x="1780" y="976"/>
            <a:chExt cx="2200" cy="316"/>
          </a:xfrm>
        </p:grpSpPr>
        <p:sp>
          <p:nvSpPr>
            <p:cNvPr id="85018" name="Rectangle 5"/>
            <p:cNvSpPr>
              <a:spLocks noChangeArrowheads="1"/>
            </p:cNvSpPr>
            <p:nvPr/>
          </p:nvSpPr>
          <p:spPr bwMode="auto">
            <a:xfrm>
              <a:off x="1780" y="976"/>
              <a:ext cx="2200" cy="316"/>
            </a:xfrm>
            <a:prstGeom prst="rect">
              <a:avLst/>
            </a:prstGeom>
            <a:solidFill>
              <a:srgbClr val="EBEBFF"/>
            </a:solidFill>
            <a:ln w="28575">
              <a:solidFill>
                <a:schemeClr val="folHlink"/>
              </a:solidFill>
              <a:miter lim="800000"/>
              <a:headEnd/>
              <a:tailEnd/>
            </a:ln>
          </p:spPr>
          <p:txBody>
            <a:bodyPr lIns="0" tIns="0" rIns="0" bIns="0"/>
            <a:lstStyle/>
            <a:p>
              <a:pPr algn="ctr" eaLnBrk="0" hangingPunct="0">
                <a:lnSpc>
                  <a:spcPct val="95000"/>
                </a:lnSpc>
              </a:pPr>
              <a:r>
                <a:rPr lang="en-US" sz="1800" b="1">
                  <a:solidFill>
                    <a:srgbClr val="FF0000"/>
                  </a:solidFill>
                  <a:latin typeface="Arial" pitchFamily="34" charset="0"/>
                  <a:cs typeface="Times New Roman" pitchFamily="18" charset="0"/>
                </a:rPr>
                <a:t>Exposure</a:t>
              </a:r>
            </a:p>
            <a:p>
              <a:pPr algn="ctr" eaLnBrk="0" hangingPunct="0">
                <a:lnSpc>
                  <a:spcPct val="95000"/>
                </a:lnSpc>
              </a:pPr>
              <a:r>
                <a:rPr lang="en-US" sz="1600" b="1">
                  <a:solidFill>
                    <a:srgbClr val="00966F"/>
                  </a:solidFill>
                  <a:latin typeface="Arial" pitchFamily="34" charset="0"/>
                  <a:cs typeface="Arial" pitchFamily="34" charset="0"/>
                </a:rPr>
                <a:t>Random</a:t>
              </a:r>
              <a:r>
                <a:rPr lang="en-US" sz="1600" b="1">
                  <a:solidFill>
                    <a:srgbClr val="FF0000"/>
                  </a:solidFill>
                  <a:latin typeface="Arial" pitchFamily="34" charset="0"/>
                  <a:cs typeface="Arial" pitchFamily="34" charset="0"/>
                </a:rPr>
                <a:t>		        </a:t>
              </a:r>
              <a:r>
                <a:rPr lang="en-US" sz="1600" b="1">
                  <a:solidFill>
                    <a:srgbClr val="00966F"/>
                  </a:solidFill>
                  <a:latin typeface="Arial" pitchFamily="34" charset="0"/>
                  <a:cs typeface="Arial" pitchFamily="34" charset="0"/>
                </a:rPr>
                <a:t>Deliberate</a:t>
              </a:r>
            </a:p>
          </p:txBody>
        </p:sp>
        <p:sp>
          <p:nvSpPr>
            <p:cNvPr id="85019" name="Line 6"/>
            <p:cNvSpPr>
              <a:spLocks noChangeShapeType="1"/>
            </p:cNvSpPr>
            <p:nvPr/>
          </p:nvSpPr>
          <p:spPr bwMode="auto">
            <a:xfrm>
              <a:off x="2412" y="1195"/>
              <a:ext cx="828" cy="0"/>
            </a:xfrm>
            <a:prstGeom prst="line">
              <a:avLst/>
            </a:prstGeom>
            <a:noFill/>
            <a:ln w="28575">
              <a:solidFill>
                <a:schemeClr val="folHlink"/>
              </a:solidFill>
              <a:round/>
              <a:headEnd/>
              <a:tailEnd/>
            </a:ln>
          </p:spPr>
          <p:txBody>
            <a:bodyPr/>
            <a:lstStyle/>
            <a:p>
              <a:endParaRPr lang="en-US"/>
            </a:p>
          </p:txBody>
        </p:sp>
      </p:grpSp>
      <p:grpSp>
        <p:nvGrpSpPr>
          <p:cNvPr id="84997" name="Group 7"/>
          <p:cNvGrpSpPr>
            <a:grpSpLocks/>
          </p:cNvGrpSpPr>
          <p:nvPr/>
        </p:nvGrpSpPr>
        <p:grpSpPr bwMode="auto">
          <a:xfrm>
            <a:off x="2743200" y="2349500"/>
            <a:ext cx="3575050" cy="774700"/>
            <a:chOff x="1780" y="1480"/>
            <a:chExt cx="2200" cy="436"/>
          </a:xfrm>
        </p:grpSpPr>
        <p:sp>
          <p:nvSpPr>
            <p:cNvPr id="85016" name="Rectangle 8"/>
            <p:cNvSpPr>
              <a:spLocks noChangeArrowheads="1"/>
            </p:cNvSpPr>
            <p:nvPr/>
          </p:nvSpPr>
          <p:spPr bwMode="auto">
            <a:xfrm>
              <a:off x="1780" y="1480"/>
              <a:ext cx="2200" cy="436"/>
            </a:xfrm>
            <a:prstGeom prst="rect">
              <a:avLst/>
            </a:prstGeom>
            <a:solidFill>
              <a:srgbClr val="EBEBFF"/>
            </a:solidFill>
            <a:ln w="28575">
              <a:solidFill>
                <a:schemeClr val="folHlink"/>
              </a:solidFill>
              <a:miter lim="800000"/>
              <a:headEnd/>
              <a:tailEnd/>
            </a:ln>
          </p:spPr>
          <p:txBody>
            <a:bodyPr lIns="0" tIns="0" rIns="0" bIns="0"/>
            <a:lstStyle/>
            <a:p>
              <a:pPr algn="ctr" eaLnBrk="0" hangingPunct="0">
                <a:lnSpc>
                  <a:spcPct val="95000"/>
                </a:lnSpc>
              </a:pPr>
              <a:r>
                <a:rPr lang="en-US" sz="1800" b="1">
                  <a:solidFill>
                    <a:srgbClr val="FF0000"/>
                  </a:solidFill>
                  <a:latin typeface="Arial" pitchFamily="34" charset="0"/>
                  <a:cs typeface="Times New Roman" pitchFamily="18" charset="0"/>
                </a:rPr>
                <a:t>Attention</a:t>
              </a:r>
            </a:p>
            <a:p>
              <a:pPr algn="ctr" eaLnBrk="0" hangingPunct="0">
                <a:lnSpc>
                  <a:spcPct val="95000"/>
                </a:lnSpc>
              </a:pPr>
              <a:r>
                <a:rPr lang="en-US" sz="1600" b="1">
                  <a:solidFill>
                    <a:srgbClr val="00966F"/>
                  </a:solidFill>
                  <a:latin typeface="Arial" pitchFamily="34" charset="0"/>
                  <a:cs typeface="Arial" pitchFamily="34" charset="0"/>
                </a:rPr>
                <a:t>Low-	                         High-</a:t>
              </a:r>
            </a:p>
            <a:p>
              <a:pPr algn="ctr" eaLnBrk="0" hangingPunct="0">
                <a:lnSpc>
                  <a:spcPct val="95000"/>
                </a:lnSpc>
              </a:pPr>
              <a:r>
                <a:rPr lang="en-US" sz="1600" b="1">
                  <a:solidFill>
                    <a:srgbClr val="00966F"/>
                  </a:solidFill>
                  <a:latin typeface="Arial" pitchFamily="34" charset="0"/>
                  <a:cs typeface="Arial" pitchFamily="34" charset="0"/>
                </a:rPr>
                <a:t>involvement</a:t>
              </a:r>
              <a:r>
                <a:rPr lang="en-US" sz="1400" b="1">
                  <a:solidFill>
                    <a:srgbClr val="FF0000"/>
                  </a:solidFill>
                  <a:latin typeface="Arial" pitchFamily="34" charset="0"/>
                  <a:cs typeface="Arial" pitchFamily="34" charset="0"/>
                </a:rPr>
                <a:t>             	       </a:t>
              </a:r>
              <a:r>
                <a:rPr lang="en-US" sz="1600" b="1">
                  <a:solidFill>
                    <a:srgbClr val="00966F"/>
                  </a:solidFill>
                  <a:latin typeface="Arial" pitchFamily="34" charset="0"/>
                  <a:cs typeface="Arial" pitchFamily="34" charset="0"/>
                </a:rPr>
                <a:t> involvement</a:t>
              </a:r>
            </a:p>
          </p:txBody>
        </p:sp>
        <p:sp>
          <p:nvSpPr>
            <p:cNvPr id="85017" name="Line 9"/>
            <p:cNvSpPr>
              <a:spLocks noChangeShapeType="1"/>
            </p:cNvSpPr>
            <p:nvPr/>
          </p:nvSpPr>
          <p:spPr bwMode="auto">
            <a:xfrm>
              <a:off x="2436" y="1746"/>
              <a:ext cx="828" cy="0"/>
            </a:xfrm>
            <a:prstGeom prst="line">
              <a:avLst/>
            </a:prstGeom>
            <a:noFill/>
            <a:ln w="28575">
              <a:solidFill>
                <a:schemeClr val="folHlink"/>
              </a:solidFill>
              <a:round/>
              <a:headEnd/>
              <a:tailEnd/>
            </a:ln>
          </p:spPr>
          <p:txBody>
            <a:bodyPr/>
            <a:lstStyle/>
            <a:p>
              <a:endParaRPr lang="en-US"/>
            </a:p>
          </p:txBody>
        </p:sp>
      </p:grpSp>
      <p:grpSp>
        <p:nvGrpSpPr>
          <p:cNvPr id="84998" name="Group 10"/>
          <p:cNvGrpSpPr>
            <a:grpSpLocks/>
          </p:cNvGrpSpPr>
          <p:nvPr/>
        </p:nvGrpSpPr>
        <p:grpSpPr bwMode="auto">
          <a:xfrm>
            <a:off x="2743200" y="3340100"/>
            <a:ext cx="3575050" cy="774700"/>
            <a:chOff x="1780" y="2104"/>
            <a:chExt cx="2200" cy="436"/>
          </a:xfrm>
        </p:grpSpPr>
        <p:sp>
          <p:nvSpPr>
            <p:cNvPr id="85014" name="Rectangle 11"/>
            <p:cNvSpPr>
              <a:spLocks noChangeArrowheads="1"/>
            </p:cNvSpPr>
            <p:nvPr/>
          </p:nvSpPr>
          <p:spPr bwMode="auto">
            <a:xfrm>
              <a:off x="1780" y="2104"/>
              <a:ext cx="2200" cy="436"/>
            </a:xfrm>
            <a:prstGeom prst="rect">
              <a:avLst/>
            </a:prstGeom>
            <a:solidFill>
              <a:srgbClr val="EBEBFF"/>
            </a:solidFill>
            <a:ln w="28575">
              <a:solidFill>
                <a:schemeClr val="folHlink"/>
              </a:solidFill>
              <a:miter lim="800000"/>
              <a:headEnd/>
              <a:tailEnd/>
            </a:ln>
          </p:spPr>
          <p:txBody>
            <a:bodyPr lIns="0" tIns="0" rIns="0" bIns="0"/>
            <a:lstStyle/>
            <a:p>
              <a:pPr algn="ctr" eaLnBrk="0" hangingPunct="0">
                <a:lnSpc>
                  <a:spcPct val="95000"/>
                </a:lnSpc>
              </a:pPr>
              <a:r>
                <a:rPr lang="en-US" sz="1800" b="1">
                  <a:solidFill>
                    <a:schemeClr val="hlink"/>
                  </a:solidFill>
                  <a:latin typeface="Arial" pitchFamily="34" charset="0"/>
                  <a:cs typeface="Times New Roman" pitchFamily="18" charset="0"/>
                </a:rPr>
                <a:t>Interpretation</a:t>
              </a:r>
            </a:p>
            <a:p>
              <a:pPr algn="ctr" eaLnBrk="0" hangingPunct="0">
                <a:lnSpc>
                  <a:spcPct val="95000"/>
                </a:lnSpc>
              </a:pPr>
              <a:r>
                <a:rPr lang="en-US" sz="1600" b="1">
                  <a:solidFill>
                    <a:srgbClr val="00966F"/>
                  </a:solidFill>
                  <a:latin typeface="Arial" pitchFamily="34" charset="0"/>
                  <a:cs typeface="Arial" pitchFamily="34" charset="0"/>
                </a:rPr>
                <a:t>Low-	                         High-</a:t>
              </a:r>
            </a:p>
            <a:p>
              <a:pPr algn="ctr" eaLnBrk="0" hangingPunct="0">
                <a:lnSpc>
                  <a:spcPct val="95000"/>
                </a:lnSpc>
              </a:pPr>
              <a:r>
                <a:rPr lang="en-US" sz="1600" b="1">
                  <a:solidFill>
                    <a:srgbClr val="00966F"/>
                  </a:solidFill>
                  <a:latin typeface="Arial" pitchFamily="34" charset="0"/>
                  <a:cs typeface="Arial" pitchFamily="34" charset="0"/>
                </a:rPr>
                <a:t> involvement          	        involvement</a:t>
              </a:r>
            </a:p>
          </p:txBody>
        </p:sp>
        <p:sp>
          <p:nvSpPr>
            <p:cNvPr id="85015" name="Line 12"/>
            <p:cNvSpPr>
              <a:spLocks noChangeShapeType="1"/>
            </p:cNvSpPr>
            <p:nvPr/>
          </p:nvSpPr>
          <p:spPr bwMode="auto">
            <a:xfrm>
              <a:off x="2436" y="2370"/>
              <a:ext cx="828" cy="0"/>
            </a:xfrm>
            <a:prstGeom prst="line">
              <a:avLst/>
            </a:prstGeom>
            <a:noFill/>
            <a:ln w="28575">
              <a:solidFill>
                <a:schemeClr val="folHlink"/>
              </a:solidFill>
              <a:round/>
              <a:headEnd/>
              <a:tailEnd/>
            </a:ln>
          </p:spPr>
          <p:txBody>
            <a:bodyPr/>
            <a:lstStyle/>
            <a:p>
              <a:endParaRPr lang="en-US"/>
            </a:p>
          </p:txBody>
        </p:sp>
      </p:grpSp>
      <p:grpSp>
        <p:nvGrpSpPr>
          <p:cNvPr id="84999" name="Group 13"/>
          <p:cNvGrpSpPr>
            <a:grpSpLocks/>
          </p:cNvGrpSpPr>
          <p:nvPr/>
        </p:nvGrpSpPr>
        <p:grpSpPr bwMode="auto">
          <a:xfrm>
            <a:off x="2292350" y="4330700"/>
            <a:ext cx="4559300" cy="1212850"/>
            <a:chOff x="1444" y="2728"/>
            <a:chExt cx="2872" cy="764"/>
          </a:xfrm>
        </p:grpSpPr>
        <p:sp>
          <p:nvSpPr>
            <p:cNvPr id="85012" name="Rectangle 14"/>
            <p:cNvSpPr>
              <a:spLocks noChangeArrowheads="1"/>
            </p:cNvSpPr>
            <p:nvPr/>
          </p:nvSpPr>
          <p:spPr bwMode="auto">
            <a:xfrm>
              <a:off x="1444" y="2728"/>
              <a:ext cx="2872" cy="760"/>
            </a:xfrm>
            <a:prstGeom prst="rect">
              <a:avLst/>
            </a:prstGeom>
            <a:solidFill>
              <a:schemeClr val="bg1"/>
            </a:solidFill>
            <a:ln w="28575">
              <a:solidFill>
                <a:schemeClr val="hlink"/>
              </a:solidFill>
              <a:miter lim="800000"/>
              <a:headEnd/>
              <a:tailEnd/>
            </a:ln>
          </p:spPr>
          <p:txBody>
            <a:bodyPr lIns="46038" tIns="0" rIns="46038" bIns="0"/>
            <a:lstStyle/>
            <a:p>
              <a:pPr algn="ctr" eaLnBrk="0" hangingPunct="0">
                <a:lnSpc>
                  <a:spcPct val="95000"/>
                </a:lnSpc>
              </a:pPr>
              <a:r>
                <a:rPr lang="en-US" sz="1600" b="1">
                  <a:solidFill>
                    <a:schemeClr val="tx2"/>
                  </a:solidFill>
                  <a:latin typeface="Arial" pitchFamily="34" charset="0"/>
                  <a:cs typeface="Arial" pitchFamily="34" charset="0"/>
                </a:rPr>
                <a:t>Short-term</a:t>
              </a:r>
              <a:r>
                <a:rPr lang="en-US" sz="1600">
                  <a:solidFill>
                    <a:schemeClr val="tx2"/>
                  </a:solidFill>
                  <a:latin typeface="Arial" pitchFamily="34" charset="0"/>
                  <a:cs typeface="Arial" pitchFamily="34" charset="0"/>
                </a:rPr>
                <a:t>         </a:t>
              </a:r>
              <a:r>
                <a:rPr lang="en-US" sz="1800" b="1">
                  <a:solidFill>
                    <a:schemeClr val="tx2"/>
                  </a:solidFill>
                  <a:latin typeface="Arial" pitchFamily="34" charset="0"/>
                  <a:cs typeface="Times New Roman" pitchFamily="18" charset="0"/>
                </a:rPr>
                <a:t>Memory         </a:t>
              </a:r>
              <a:r>
                <a:rPr lang="en-US" sz="1600" b="1">
                  <a:solidFill>
                    <a:schemeClr val="tx2"/>
                  </a:solidFill>
                  <a:latin typeface="Arial" pitchFamily="34" charset="0"/>
                  <a:cs typeface="Arial" pitchFamily="34" charset="0"/>
                </a:rPr>
                <a:t>Long-term</a:t>
              </a:r>
            </a:p>
            <a:p>
              <a:pPr algn="ctr" eaLnBrk="0" hangingPunct="0">
                <a:lnSpc>
                  <a:spcPct val="95000"/>
                </a:lnSpc>
              </a:pPr>
              <a:endParaRPr lang="en-US" sz="1000" b="1">
                <a:solidFill>
                  <a:schemeClr val="tx2"/>
                </a:solidFill>
                <a:latin typeface="Times New Roman" pitchFamily="18" charset="0"/>
                <a:cs typeface="Times New Roman" pitchFamily="18" charset="0"/>
              </a:endParaRPr>
            </a:p>
            <a:p>
              <a:pPr algn="ctr" eaLnBrk="0" hangingPunct="0">
                <a:lnSpc>
                  <a:spcPct val="95000"/>
                </a:lnSpc>
              </a:pPr>
              <a:r>
                <a:rPr lang="en-US" sz="1600" b="1">
                  <a:solidFill>
                    <a:srgbClr val="00966F"/>
                  </a:solidFill>
                  <a:latin typeface="Arial" pitchFamily="34" charset="0"/>
                  <a:cs typeface="Arial" pitchFamily="34" charset="0"/>
                </a:rPr>
                <a:t>Active problem	           Stored experiences, solving		           values, decisions, 		      rules, feelings</a:t>
              </a:r>
            </a:p>
          </p:txBody>
        </p:sp>
        <p:sp>
          <p:nvSpPr>
            <p:cNvPr id="85013" name="Line 15"/>
            <p:cNvSpPr>
              <a:spLocks noChangeShapeType="1"/>
            </p:cNvSpPr>
            <p:nvPr/>
          </p:nvSpPr>
          <p:spPr bwMode="auto">
            <a:xfrm>
              <a:off x="2856" y="2862"/>
              <a:ext cx="0" cy="630"/>
            </a:xfrm>
            <a:prstGeom prst="line">
              <a:avLst/>
            </a:prstGeom>
            <a:noFill/>
            <a:ln w="28575">
              <a:solidFill>
                <a:schemeClr val="hlink"/>
              </a:solidFill>
              <a:prstDash val="lgDash"/>
              <a:round/>
              <a:headEnd/>
              <a:tailEnd/>
            </a:ln>
          </p:spPr>
          <p:txBody>
            <a:bodyPr/>
            <a:lstStyle/>
            <a:p>
              <a:endParaRPr lang="en-US"/>
            </a:p>
          </p:txBody>
        </p:sp>
      </p:grpSp>
      <p:sp>
        <p:nvSpPr>
          <p:cNvPr id="85000" name="Rectangle 16"/>
          <p:cNvSpPr>
            <a:spLocks noChangeArrowheads="1"/>
          </p:cNvSpPr>
          <p:nvPr/>
        </p:nvSpPr>
        <p:spPr bwMode="auto">
          <a:xfrm>
            <a:off x="1854200" y="5892800"/>
            <a:ext cx="5435600" cy="444500"/>
          </a:xfrm>
          <a:prstGeom prst="rect">
            <a:avLst/>
          </a:prstGeom>
          <a:solidFill>
            <a:srgbClr val="FFFFB3"/>
          </a:solidFill>
          <a:ln w="28575">
            <a:solidFill>
              <a:schemeClr val="hlink"/>
            </a:solidFill>
            <a:miter lim="800000"/>
            <a:headEnd/>
            <a:tailEnd/>
          </a:ln>
        </p:spPr>
        <p:txBody>
          <a:bodyPr lIns="0" tIns="0" rIns="0" bIns="0" anchor="ctr"/>
          <a:lstStyle/>
          <a:p>
            <a:pPr algn="ctr" eaLnBrk="0" hangingPunct="0">
              <a:lnSpc>
                <a:spcPct val="95000"/>
              </a:lnSpc>
            </a:pPr>
            <a:r>
              <a:rPr lang="en-US" sz="1800" b="1">
                <a:solidFill>
                  <a:schemeClr val="tx2"/>
                </a:solidFill>
                <a:latin typeface="Arial" pitchFamily="34" charset="0"/>
                <a:cs typeface="Arial" pitchFamily="34" charset="0"/>
              </a:rPr>
              <a:t>Purchase and Consumption Decisions</a:t>
            </a:r>
          </a:p>
        </p:txBody>
      </p:sp>
      <p:sp>
        <p:nvSpPr>
          <p:cNvPr id="85001" name="Line 17"/>
          <p:cNvSpPr>
            <a:spLocks noChangeShapeType="1"/>
          </p:cNvSpPr>
          <p:nvPr/>
        </p:nvSpPr>
        <p:spPr bwMode="auto">
          <a:xfrm flipV="1">
            <a:off x="4533900" y="4019550"/>
            <a:ext cx="0" cy="285750"/>
          </a:xfrm>
          <a:prstGeom prst="line">
            <a:avLst/>
          </a:prstGeom>
          <a:noFill/>
          <a:ln w="28575">
            <a:solidFill>
              <a:schemeClr val="folHlink"/>
            </a:solidFill>
            <a:round/>
            <a:headEnd type="triangle" w="med" len="med"/>
            <a:tailEnd/>
          </a:ln>
        </p:spPr>
        <p:txBody>
          <a:bodyPr/>
          <a:lstStyle/>
          <a:p>
            <a:endParaRPr lang="en-US"/>
          </a:p>
        </p:txBody>
      </p:sp>
      <p:sp>
        <p:nvSpPr>
          <p:cNvPr id="85002" name="Line 18"/>
          <p:cNvSpPr>
            <a:spLocks noChangeShapeType="1"/>
          </p:cNvSpPr>
          <p:nvPr/>
        </p:nvSpPr>
        <p:spPr bwMode="auto">
          <a:xfrm flipV="1">
            <a:off x="4533900" y="3048000"/>
            <a:ext cx="0" cy="285750"/>
          </a:xfrm>
          <a:prstGeom prst="line">
            <a:avLst/>
          </a:prstGeom>
          <a:noFill/>
          <a:ln w="28575">
            <a:solidFill>
              <a:schemeClr val="folHlink"/>
            </a:solidFill>
            <a:round/>
            <a:headEnd type="triangle" w="med" len="med"/>
            <a:tailEnd/>
          </a:ln>
        </p:spPr>
        <p:txBody>
          <a:bodyPr/>
          <a:lstStyle/>
          <a:p>
            <a:endParaRPr lang="en-US"/>
          </a:p>
        </p:txBody>
      </p:sp>
      <p:sp>
        <p:nvSpPr>
          <p:cNvPr id="85003" name="Line 19"/>
          <p:cNvSpPr>
            <a:spLocks noChangeShapeType="1"/>
          </p:cNvSpPr>
          <p:nvPr/>
        </p:nvSpPr>
        <p:spPr bwMode="auto">
          <a:xfrm flipV="1">
            <a:off x="4533900" y="2076450"/>
            <a:ext cx="0" cy="285750"/>
          </a:xfrm>
          <a:prstGeom prst="line">
            <a:avLst/>
          </a:prstGeom>
          <a:noFill/>
          <a:ln w="28575">
            <a:solidFill>
              <a:schemeClr val="folHlink"/>
            </a:solidFill>
            <a:round/>
            <a:headEnd type="triangle" w="med" len="med"/>
            <a:tailEnd/>
          </a:ln>
        </p:spPr>
        <p:txBody>
          <a:bodyPr/>
          <a:lstStyle/>
          <a:p>
            <a:endParaRPr lang="en-US"/>
          </a:p>
        </p:txBody>
      </p:sp>
      <p:sp>
        <p:nvSpPr>
          <p:cNvPr id="85004" name="Line 20"/>
          <p:cNvSpPr>
            <a:spLocks noChangeShapeType="1"/>
          </p:cNvSpPr>
          <p:nvPr/>
        </p:nvSpPr>
        <p:spPr bwMode="auto">
          <a:xfrm>
            <a:off x="2133600" y="1543050"/>
            <a:ext cx="0" cy="2457450"/>
          </a:xfrm>
          <a:prstGeom prst="line">
            <a:avLst/>
          </a:prstGeom>
          <a:noFill/>
          <a:ln w="28575">
            <a:solidFill>
              <a:schemeClr val="folHlink"/>
            </a:solidFill>
            <a:round/>
            <a:headEnd/>
            <a:tailEnd type="triangle" w="med" len="med"/>
          </a:ln>
        </p:spPr>
        <p:txBody>
          <a:bodyPr/>
          <a:lstStyle/>
          <a:p>
            <a:endParaRPr lang="en-US"/>
          </a:p>
        </p:txBody>
      </p:sp>
      <p:grpSp>
        <p:nvGrpSpPr>
          <p:cNvPr id="85005" name="Group 21"/>
          <p:cNvGrpSpPr>
            <a:grpSpLocks/>
          </p:cNvGrpSpPr>
          <p:nvPr/>
        </p:nvGrpSpPr>
        <p:grpSpPr bwMode="auto">
          <a:xfrm>
            <a:off x="6311900" y="1790700"/>
            <a:ext cx="1117600" cy="3111500"/>
            <a:chOff x="3976" y="1128"/>
            <a:chExt cx="704" cy="1960"/>
          </a:xfrm>
        </p:grpSpPr>
        <p:sp>
          <p:nvSpPr>
            <p:cNvPr id="85007" name="Line 22"/>
            <p:cNvSpPr>
              <a:spLocks noChangeShapeType="1"/>
            </p:cNvSpPr>
            <p:nvPr/>
          </p:nvSpPr>
          <p:spPr bwMode="auto">
            <a:xfrm flipV="1">
              <a:off x="4680" y="1128"/>
              <a:ext cx="0" cy="1960"/>
            </a:xfrm>
            <a:prstGeom prst="line">
              <a:avLst/>
            </a:prstGeom>
            <a:noFill/>
            <a:ln w="28575">
              <a:solidFill>
                <a:schemeClr val="folHlink"/>
              </a:solidFill>
              <a:round/>
              <a:headEnd/>
              <a:tailEnd/>
            </a:ln>
          </p:spPr>
          <p:txBody>
            <a:bodyPr/>
            <a:lstStyle/>
            <a:p>
              <a:endParaRPr lang="en-US"/>
            </a:p>
          </p:txBody>
        </p:sp>
        <p:sp>
          <p:nvSpPr>
            <p:cNvPr id="85008" name="Line 23"/>
            <p:cNvSpPr>
              <a:spLocks noChangeShapeType="1"/>
            </p:cNvSpPr>
            <p:nvPr/>
          </p:nvSpPr>
          <p:spPr bwMode="auto">
            <a:xfrm>
              <a:off x="3984" y="1132"/>
              <a:ext cx="696" cy="0"/>
            </a:xfrm>
            <a:prstGeom prst="line">
              <a:avLst/>
            </a:prstGeom>
            <a:noFill/>
            <a:ln w="28575">
              <a:solidFill>
                <a:schemeClr val="folHlink"/>
              </a:solidFill>
              <a:round/>
              <a:headEnd type="triangle" w="med" len="med"/>
              <a:tailEnd/>
            </a:ln>
          </p:spPr>
          <p:txBody>
            <a:bodyPr/>
            <a:lstStyle/>
            <a:p>
              <a:endParaRPr lang="en-US"/>
            </a:p>
          </p:txBody>
        </p:sp>
        <p:sp>
          <p:nvSpPr>
            <p:cNvPr id="85009" name="Line 24"/>
            <p:cNvSpPr>
              <a:spLocks noChangeShapeType="1"/>
            </p:cNvSpPr>
            <p:nvPr/>
          </p:nvSpPr>
          <p:spPr bwMode="auto">
            <a:xfrm>
              <a:off x="3980" y="1708"/>
              <a:ext cx="696" cy="0"/>
            </a:xfrm>
            <a:prstGeom prst="line">
              <a:avLst/>
            </a:prstGeom>
            <a:noFill/>
            <a:ln w="28575">
              <a:solidFill>
                <a:schemeClr val="folHlink"/>
              </a:solidFill>
              <a:round/>
              <a:headEnd type="triangle" w="med" len="med"/>
              <a:tailEnd/>
            </a:ln>
          </p:spPr>
          <p:txBody>
            <a:bodyPr/>
            <a:lstStyle/>
            <a:p>
              <a:endParaRPr lang="en-US"/>
            </a:p>
          </p:txBody>
        </p:sp>
        <p:sp>
          <p:nvSpPr>
            <p:cNvPr id="85010" name="Line 25"/>
            <p:cNvSpPr>
              <a:spLocks noChangeShapeType="1"/>
            </p:cNvSpPr>
            <p:nvPr/>
          </p:nvSpPr>
          <p:spPr bwMode="auto">
            <a:xfrm>
              <a:off x="3976" y="2324"/>
              <a:ext cx="696" cy="0"/>
            </a:xfrm>
            <a:prstGeom prst="line">
              <a:avLst/>
            </a:prstGeom>
            <a:noFill/>
            <a:ln w="28575">
              <a:solidFill>
                <a:schemeClr val="folHlink"/>
              </a:solidFill>
              <a:round/>
              <a:headEnd type="triangle" w="med" len="med"/>
              <a:tailEnd/>
            </a:ln>
          </p:spPr>
          <p:txBody>
            <a:bodyPr/>
            <a:lstStyle/>
            <a:p>
              <a:endParaRPr lang="en-US"/>
            </a:p>
          </p:txBody>
        </p:sp>
        <p:sp>
          <p:nvSpPr>
            <p:cNvPr id="85011" name="Line 26"/>
            <p:cNvSpPr>
              <a:spLocks noChangeShapeType="1"/>
            </p:cNvSpPr>
            <p:nvPr/>
          </p:nvSpPr>
          <p:spPr bwMode="auto">
            <a:xfrm>
              <a:off x="4316" y="3084"/>
              <a:ext cx="352" cy="0"/>
            </a:xfrm>
            <a:prstGeom prst="line">
              <a:avLst/>
            </a:prstGeom>
            <a:noFill/>
            <a:ln w="28575">
              <a:solidFill>
                <a:schemeClr val="folHlink"/>
              </a:solidFill>
              <a:round/>
              <a:headEnd type="triangle" w="med" len="med"/>
              <a:tailEnd/>
            </a:ln>
          </p:spPr>
          <p:txBody>
            <a:bodyPr/>
            <a:lstStyle/>
            <a:p>
              <a:endParaRPr lang="en-US"/>
            </a:p>
          </p:txBody>
        </p:sp>
      </p:grpSp>
      <p:sp>
        <p:nvSpPr>
          <p:cNvPr id="85006" name="Rectangle 27"/>
          <p:cNvSpPr>
            <a:spLocks noChangeArrowheads="1"/>
          </p:cNvSpPr>
          <p:nvPr/>
        </p:nvSpPr>
        <p:spPr bwMode="auto">
          <a:xfrm rot="-5400000">
            <a:off x="598488" y="2520950"/>
            <a:ext cx="2363788" cy="515937"/>
          </a:xfrm>
          <a:prstGeom prst="rect">
            <a:avLst/>
          </a:prstGeom>
          <a:noFill/>
          <a:ln w="28575">
            <a:noFill/>
            <a:miter lim="800000"/>
            <a:headEnd/>
            <a:tailEnd/>
          </a:ln>
        </p:spPr>
        <p:txBody>
          <a:bodyPr lIns="90488" tIns="44450" rIns="90488" bIns="44450">
            <a:spAutoFit/>
          </a:bodyPr>
          <a:lstStyle/>
          <a:p>
            <a:pPr eaLnBrk="0" hangingPunct="0"/>
            <a:r>
              <a:rPr lang="en-US" b="1">
                <a:solidFill>
                  <a:schemeClr val="hlink"/>
                </a:solidFill>
                <a:latin typeface="Arial" pitchFamily="34" charset="0"/>
                <a:cs typeface="Arial" pitchFamily="34" charset="0"/>
              </a:rPr>
              <a:t>Perception</a:t>
            </a:r>
          </a:p>
        </p:txBody>
      </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8" name="Date Placeholder 4"/>
          <p:cNvSpPr>
            <a:spLocks noGrp="1"/>
          </p:cNvSpPr>
          <p:nvPr>
            <p:ph type="dt" sz="quarter" idx="10"/>
          </p:nvPr>
        </p:nvSpPr>
        <p:spPr>
          <a:noFill/>
        </p:spPr>
        <p:txBody>
          <a:bodyPr/>
          <a:lstStyle/>
          <a:p>
            <a:r>
              <a:rPr lang="en-GB"/>
              <a:t>MK 311</a:t>
            </a:r>
            <a:endParaRPr lang="th-TH"/>
          </a:p>
        </p:txBody>
      </p:sp>
      <p:sp>
        <p:nvSpPr>
          <p:cNvPr id="86019" name="Footer Placeholder 5"/>
          <p:cNvSpPr>
            <a:spLocks noGrp="1"/>
          </p:cNvSpPr>
          <p:nvPr>
            <p:ph type="ftr" sz="quarter" idx="11"/>
          </p:nvPr>
        </p:nvSpPr>
        <p:spPr>
          <a:noFill/>
        </p:spPr>
        <p:txBody>
          <a:bodyPr/>
          <a:lstStyle/>
          <a:p>
            <a:r>
              <a:rPr lang="en-US"/>
              <a:t>Consumer Behaviour</a:t>
            </a:r>
            <a:endParaRPr lang="th-TH"/>
          </a:p>
        </p:txBody>
      </p:sp>
      <p:sp>
        <p:nvSpPr>
          <p:cNvPr id="86020" name="Slide Number Placeholder 6"/>
          <p:cNvSpPr>
            <a:spLocks noGrp="1"/>
          </p:cNvSpPr>
          <p:nvPr>
            <p:ph type="sldNum" sz="quarter" idx="12"/>
          </p:nvPr>
        </p:nvSpPr>
        <p:spPr>
          <a:noFill/>
        </p:spPr>
        <p:txBody>
          <a:bodyPr/>
          <a:lstStyle/>
          <a:p>
            <a:fld id="{27BC5C1E-E046-4A5F-8F28-36020C657349}" type="slidenum">
              <a:rPr lang="en-US"/>
              <a:pPr/>
              <a:t>25</a:t>
            </a:fld>
            <a:endParaRPr lang="th-TH"/>
          </a:p>
        </p:txBody>
      </p:sp>
      <p:sp>
        <p:nvSpPr>
          <p:cNvPr id="82946" name="Rectangle 2"/>
          <p:cNvSpPr>
            <a:spLocks noGrp="1" noChangeArrowheads="1"/>
          </p:cNvSpPr>
          <p:nvPr>
            <p:ph type="title"/>
          </p:nvPr>
        </p:nvSpPr>
        <p:spPr>
          <a:xfrm>
            <a:off x="1150938" y="457200"/>
            <a:ext cx="7793037" cy="1066800"/>
          </a:xfrm>
        </p:spPr>
        <p:txBody>
          <a:bodyPr/>
          <a:lstStyle/>
          <a:p>
            <a:pPr eaLnBrk="1" hangingPunct="1">
              <a:defRPr/>
            </a:pPr>
            <a:r>
              <a:rPr lang="en-US" sz="4800" smtClean="0">
                <a:effectLst>
                  <a:outerShdw blurRad="38100" dist="38100" dir="2700000" algn="tl">
                    <a:srgbClr val="C0C0C0"/>
                  </a:outerShdw>
                </a:effectLst>
              </a:rPr>
              <a:t>Exposure</a:t>
            </a:r>
          </a:p>
        </p:txBody>
      </p:sp>
      <p:sp>
        <p:nvSpPr>
          <p:cNvPr id="82947" name="Rectangle 3"/>
          <p:cNvSpPr>
            <a:spLocks noGrp="1" noChangeArrowheads="1"/>
          </p:cNvSpPr>
          <p:nvPr>
            <p:ph type="body" sz="half" idx="1"/>
          </p:nvPr>
        </p:nvSpPr>
        <p:spPr>
          <a:xfrm>
            <a:off x="5105400" y="2133600"/>
            <a:ext cx="3657600" cy="3886200"/>
          </a:xfrm>
          <a:noFill/>
        </p:spPr>
        <p:txBody>
          <a:bodyPr lIns="90488" tIns="44450" rIns="90488" bIns="44450"/>
          <a:lstStyle/>
          <a:p>
            <a:pPr marL="285750" indent="-285750" algn="ctr" eaLnBrk="1" hangingPunct="1">
              <a:lnSpc>
                <a:spcPct val="90000"/>
              </a:lnSpc>
              <a:buClr>
                <a:srgbClr val="FAFD00"/>
              </a:buClr>
              <a:buFontTx/>
              <a:buNone/>
            </a:pPr>
            <a:r>
              <a:rPr lang="en-US" sz="12100" smtClean="0">
                <a:solidFill>
                  <a:srgbClr val="9900CC"/>
                </a:solidFill>
              </a:rPr>
              <a:t>A</a:t>
            </a:r>
            <a:r>
              <a:rPr lang="en-US" sz="12100" smtClean="0">
                <a:solidFill>
                  <a:srgbClr val="DDDDFF"/>
                </a:solidFill>
              </a:rPr>
              <a:t>A</a:t>
            </a:r>
          </a:p>
          <a:p>
            <a:pPr marL="285750" indent="-285750" algn="ctr" eaLnBrk="1" hangingPunct="1">
              <a:lnSpc>
                <a:spcPct val="90000"/>
              </a:lnSpc>
              <a:buClr>
                <a:srgbClr val="FAFD00"/>
              </a:buClr>
              <a:buFontTx/>
              <a:buNone/>
            </a:pPr>
            <a:r>
              <a:rPr lang="en-US" sz="6000" smtClean="0">
                <a:solidFill>
                  <a:srgbClr val="9900CC"/>
                </a:solidFill>
              </a:rPr>
              <a:t>A</a:t>
            </a:r>
            <a:r>
              <a:rPr lang="en-US" sz="6000" smtClean="0">
                <a:solidFill>
                  <a:srgbClr val="F4D5FF"/>
                </a:solidFill>
              </a:rPr>
              <a:t>A</a:t>
            </a:r>
          </a:p>
          <a:p>
            <a:pPr marL="285750" indent="-285750" algn="ctr" eaLnBrk="1" hangingPunct="1">
              <a:lnSpc>
                <a:spcPct val="90000"/>
              </a:lnSpc>
              <a:buClr>
                <a:srgbClr val="FAFD00"/>
              </a:buClr>
              <a:buFontTx/>
              <a:buNone/>
            </a:pPr>
            <a:r>
              <a:rPr lang="en-US" sz="3600" smtClean="0">
                <a:solidFill>
                  <a:srgbClr val="9900CC"/>
                </a:solidFill>
              </a:rPr>
              <a:t>A</a:t>
            </a:r>
            <a:r>
              <a:rPr lang="en-US" sz="3600" smtClean="0">
                <a:solidFill>
                  <a:srgbClr val="FF6363"/>
                </a:solidFill>
              </a:rPr>
              <a:t>A</a:t>
            </a:r>
          </a:p>
          <a:p>
            <a:pPr marL="285750" indent="-285750" algn="ctr" eaLnBrk="1" hangingPunct="1">
              <a:lnSpc>
                <a:spcPct val="90000"/>
              </a:lnSpc>
              <a:buClr>
                <a:srgbClr val="FAFD00"/>
              </a:buClr>
              <a:buFontTx/>
              <a:buNone/>
            </a:pPr>
            <a:r>
              <a:rPr lang="en-US" sz="1800" smtClean="0">
                <a:solidFill>
                  <a:srgbClr val="9900CC"/>
                </a:solidFill>
              </a:rPr>
              <a:t>A</a:t>
            </a:r>
            <a:r>
              <a:rPr lang="en-US" sz="1800" smtClean="0"/>
              <a:t>A</a:t>
            </a:r>
            <a:endParaRPr lang="en-US" sz="1800" smtClean="0">
              <a:solidFill>
                <a:srgbClr val="9900CC"/>
              </a:solidFill>
            </a:endParaRPr>
          </a:p>
          <a:p>
            <a:pPr marL="285750" indent="-285750" algn="ctr" eaLnBrk="1" hangingPunct="1">
              <a:lnSpc>
                <a:spcPct val="90000"/>
              </a:lnSpc>
              <a:buClr>
                <a:srgbClr val="FAFD00"/>
              </a:buClr>
              <a:buFontTx/>
              <a:buNone/>
            </a:pPr>
            <a:r>
              <a:rPr lang="en-US" sz="1000" smtClean="0">
                <a:solidFill>
                  <a:srgbClr val="9900CC"/>
                </a:solidFill>
              </a:rPr>
              <a:t>A</a:t>
            </a:r>
            <a:r>
              <a:rPr lang="en-US" sz="1000" smtClean="0"/>
              <a:t>A</a:t>
            </a:r>
          </a:p>
        </p:txBody>
      </p:sp>
      <p:sp>
        <p:nvSpPr>
          <p:cNvPr id="86023" name="Rectangle 4"/>
          <p:cNvSpPr>
            <a:spLocks noGrp="1" noChangeArrowheads="1"/>
          </p:cNvSpPr>
          <p:nvPr>
            <p:ph type="body" sz="half" idx="2"/>
          </p:nvPr>
        </p:nvSpPr>
        <p:spPr>
          <a:xfrm>
            <a:off x="838200" y="2362200"/>
            <a:ext cx="4572000" cy="3886200"/>
          </a:xfrm>
        </p:spPr>
        <p:txBody>
          <a:bodyPr/>
          <a:lstStyle/>
          <a:p>
            <a:pPr eaLnBrk="1" hangingPunct="1">
              <a:buClr>
                <a:srgbClr val="FAFD00"/>
              </a:buClr>
              <a:buFont typeface="Wingdings" pitchFamily="2" charset="2"/>
              <a:buNone/>
            </a:pPr>
            <a:r>
              <a:rPr lang="en-US" sz="3600" smtClean="0">
                <a:solidFill>
                  <a:srgbClr val="CC0000"/>
                </a:solidFill>
              </a:rPr>
              <a:t>  Degree to which people notice a stimulus that is within range of their sensory receptors.</a:t>
            </a:r>
          </a:p>
          <a:p>
            <a:pPr eaLnBrk="1" hangingPunct="1"/>
            <a:endParaRPr lang="en-US" sz="36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947">
                                            <p:txEl>
                                              <p:pRg st="0" end="0"/>
                                            </p:txEl>
                                          </p:spTgt>
                                        </p:tgtEl>
                                        <p:attrNameLst>
                                          <p:attrName>style.visibility</p:attrName>
                                        </p:attrNameLst>
                                      </p:cBhvr>
                                      <p:to>
                                        <p:strVal val="visible"/>
                                      </p:to>
                                    </p:set>
                                    <p:animEffect transition="in" filter="blinds(horizontal)">
                                      <p:cBhvr>
                                        <p:cTn id="7" dur="500"/>
                                        <p:tgtEl>
                                          <p:spTgt spid="829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2947">
                                            <p:txEl>
                                              <p:pRg st="1" end="1"/>
                                            </p:txEl>
                                          </p:spTgt>
                                        </p:tgtEl>
                                        <p:attrNameLst>
                                          <p:attrName>style.visibility</p:attrName>
                                        </p:attrNameLst>
                                      </p:cBhvr>
                                      <p:to>
                                        <p:strVal val="visible"/>
                                      </p:to>
                                    </p:set>
                                    <p:animEffect transition="in" filter="blinds(horizontal)">
                                      <p:cBhvr>
                                        <p:cTn id="12" dur="500"/>
                                        <p:tgtEl>
                                          <p:spTgt spid="8294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2947">
                                            <p:txEl>
                                              <p:pRg st="2" end="2"/>
                                            </p:txEl>
                                          </p:spTgt>
                                        </p:tgtEl>
                                        <p:attrNameLst>
                                          <p:attrName>style.visibility</p:attrName>
                                        </p:attrNameLst>
                                      </p:cBhvr>
                                      <p:to>
                                        <p:strVal val="visible"/>
                                      </p:to>
                                    </p:set>
                                    <p:animEffect transition="in" filter="blinds(horizontal)">
                                      <p:cBhvr>
                                        <p:cTn id="17" dur="500"/>
                                        <p:tgtEl>
                                          <p:spTgt spid="8294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2947">
                                            <p:txEl>
                                              <p:pRg st="3" end="3"/>
                                            </p:txEl>
                                          </p:spTgt>
                                        </p:tgtEl>
                                        <p:attrNameLst>
                                          <p:attrName>style.visibility</p:attrName>
                                        </p:attrNameLst>
                                      </p:cBhvr>
                                      <p:to>
                                        <p:strVal val="visible"/>
                                      </p:to>
                                    </p:set>
                                    <p:animEffect transition="in" filter="blinds(horizontal)">
                                      <p:cBhvr>
                                        <p:cTn id="22" dur="500"/>
                                        <p:tgtEl>
                                          <p:spTgt spid="8294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2947">
                                            <p:txEl>
                                              <p:pRg st="4" end="4"/>
                                            </p:txEl>
                                          </p:spTgt>
                                        </p:tgtEl>
                                        <p:attrNameLst>
                                          <p:attrName>style.visibility</p:attrName>
                                        </p:attrNameLst>
                                      </p:cBhvr>
                                      <p:to>
                                        <p:strVal val="visible"/>
                                      </p:to>
                                    </p:set>
                                    <p:animEffect transition="in" filter="blinds(horizontal)">
                                      <p:cBhvr>
                                        <p:cTn id="27" dur="500"/>
                                        <p:tgtEl>
                                          <p:spTgt spid="829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7042" name="Date Placeholder 4"/>
          <p:cNvSpPr>
            <a:spLocks noGrp="1"/>
          </p:cNvSpPr>
          <p:nvPr>
            <p:ph type="dt" sz="quarter" idx="10"/>
          </p:nvPr>
        </p:nvSpPr>
        <p:spPr>
          <a:noFill/>
        </p:spPr>
        <p:txBody>
          <a:bodyPr/>
          <a:lstStyle/>
          <a:p>
            <a:r>
              <a:rPr lang="en-GB"/>
              <a:t>MK 311</a:t>
            </a:r>
            <a:endParaRPr lang="th-TH"/>
          </a:p>
        </p:txBody>
      </p:sp>
      <p:sp>
        <p:nvSpPr>
          <p:cNvPr id="87043" name="Footer Placeholder 5"/>
          <p:cNvSpPr>
            <a:spLocks noGrp="1"/>
          </p:cNvSpPr>
          <p:nvPr>
            <p:ph type="ftr" sz="quarter" idx="11"/>
          </p:nvPr>
        </p:nvSpPr>
        <p:spPr>
          <a:noFill/>
        </p:spPr>
        <p:txBody>
          <a:bodyPr/>
          <a:lstStyle/>
          <a:p>
            <a:r>
              <a:rPr lang="en-US"/>
              <a:t>Consumer Behaviour</a:t>
            </a:r>
            <a:endParaRPr lang="th-TH"/>
          </a:p>
        </p:txBody>
      </p:sp>
      <p:sp>
        <p:nvSpPr>
          <p:cNvPr id="87044" name="Slide Number Placeholder 6"/>
          <p:cNvSpPr>
            <a:spLocks noGrp="1"/>
          </p:cNvSpPr>
          <p:nvPr>
            <p:ph type="sldNum" sz="quarter" idx="12"/>
          </p:nvPr>
        </p:nvSpPr>
        <p:spPr>
          <a:noFill/>
        </p:spPr>
        <p:txBody>
          <a:bodyPr/>
          <a:lstStyle/>
          <a:p>
            <a:fld id="{83E2CA3A-22DB-40E3-96DF-48C900216F02}" type="slidenum">
              <a:rPr lang="en-US"/>
              <a:pPr/>
              <a:t>26</a:t>
            </a:fld>
            <a:endParaRPr lang="th-TH"/>
          </a:p>
        </p:txBody>
      </p:sp>
      <p:sp>
        <p:nvSpPr>
          <p:cNvPr id="87045" name="Rectangle 2"/>
          <p:cNvSpPr>
            <a:spLocks noGrp="1" noChangeArrowheads="1"/>
          </p:cNvSpPr>
          <p:nvPr>
            <p:ph type="title"/>
          </p:nvPr>
        </p:nvSpPr>
        <p:spPr/>
        <p:txBody>
          <a:bodyPr/>
          <a:lstStyle/>
          <a:p>
            <a:pPr eaLnBrk="1" hangingPunct="1"/>
            <a:r>
              <a:rPr lang="en-US" sz="5400" smtClean="0"/>
              <a:t>Attention</a:t>
            </a:r>
          </a:p>
        </p:txBody>
      </p:sp>
      <p:sp>
        <p:nvSpPr>
          <p:cNvPr id="87046" name="Rectangle 3"/>
          <p:cNvSpPr>
            <a:spLocks noGrp="1" noChangeArrowheads="1"/>
          </p:cNvSpPr>
          <p:nvPr>
            <p:ph type="body" sz="half" idx="1"/>
          </p:nvPr>
        </p:nvSpPr>
        <p:spPr>
          <a:xfrm>
            <a:off x="609600" y="2590800"/>
            <a:ext cx="3733800" cy="3541713"/>
          </a:xfrm>
          <a:noFill/>
        </p:spPr>
        <p:txBody>
          <a:bodyPr lIns="90488" tIns="44450" rIns="90488" bIns="44450"/>
          <a:lstStyle/>
          <a:p>
            <a:pPr marL="285750" indent="-285750" eaLnBrk="1" hangingPunct="1">
              <a:buClr>
                <a:srgbClr val="FAFD00"/>
              </a:buClr>
              <a:buFont typeface="Wingdings" pitchFamily="2" charset="2"/>
              <a:buNone/>
            </a:pPr>
            <a:r>
              <a:rPr lang="en-US" sz="3200" smtClean="0"/>
              <a:t>	Refers to the extent to which processing activity is devoted to a particular stimulus.</a:t>
            </a:r>
          </a:p>
        </p:txBody>
      </p:sp>
      <p:sp>
        <p:nvSpPr>
          <p:cNvPr id="84996" name="Rectangle 4"/>
          <p:cNvSpPr>
            <a:spLocks noGrp="1" noChangeArrowheads="1"/>
          </p:cNvSpPr>
          <p:nvPr>
            <p:ph type="body" sz="half" idx="2"/>
          </p:nvPr>
        </p:nvSpPr>
        <p:spPr>
          <a:xfrm>
            <a:off x="4876800" y="2209800"/>
            <a:ext cx="3886200" cy="3922713"/>
          </a:xfrm>
          <a:ln w="38100">
            <a:solidFill>
              <a:schemeClr val="hlink"/>
            </a:solidFill>
          </a:ln>
        </p:spPr>
        <p:txBody>
          <a:bodyPr/>
          <a:lstStyle/>
          <a:p>
            <a:pPr eaLnBrk="1" hangingPunct="1">
              <a:buClr>
                <a:srgbClr val="FAFD00"/>
              </a:buClr>
              <a:buFontTx/>
              <a:buChar char=" "/>
              <a:defRPr/>
            </a:pPr>
            <a:r>
              <a:rPr lang="en-US" smtClean="0">
                <a:solidFill>
                  <a:srgbClr val="33CC33"/>
                </a:solidFill>
              </a:rPr>
              <a:t>Consumers often suffer </a:t>
            </a:r>
            <a:r>
              <a:rPr lang="en-US" smtClean="0">
                <a:solidFill>
                  <a:srgbClr val="990099"/>
                </a:solidFill>
                <a:effectLst>
                  <a:outerShdw blurRad="38100" dist="38100" dir="2700000" algn="tl">
                    <a:srgbClr val="C0C0C0"/>
                  </a:outerShdw>
                </a:effectLst>
              </a:rPr>
              <a:t>Sensory Overload</a:t>
            </a:r>
            <a:r>
              <a:rPr lang="en-US" smtClean="0">
                <a:solidFill>
                  <a:srgbClr val="33CC33"/>
                </a:solidFill>
                <a:effectLst>
                  <a:outerShdw blurRad="38100" dist="38100" dir="2700000" algn="tl">
                    <a:srgbClr val="C0C0C0"/>
                  </a:outerShdw>
                </a:effectLst>
              </a:rPr>
              <a:t>, </a:t>
            </a:r>
            <a:r>
              <a:rPr lang="en-US" smtClean="0">
                <a:solidFill>
                  <a:srgbClr val="33CC33"/>
                </a:solidFill>
              </a:rPr>
              <a:t>exposure to far more information than they are capable of or willing to process.</a:t>
            </a:r>
            <a:r>
              <a:rPr lang="en-US" u="sng" smtClean="0">
                <a:solidFill>
                  <a:srgbClr val="33CC33"/>
                </a:solidFill>
              </a:rPr>
              <a:t> </a:t>
            </a:r>
          </a:p>
          <a:p>
            <a:pPr eaLnBrk="1" hangingPunct="1">
              <a:defRPr/>
            </a:pPr>
            <a:endParaRPr lang="en-US"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84996">
                                            <p:txEl>
                                              <p:charRg st="4294967295" end="4294967295"/>
                                            </p:txEl>
                                          </p:spTgt>
                                        </p:tgtEl>
                                        <p:attrNameLst>
                                          <p:attrName>style.visibility</p:attrName>
                                        </p:attrNameLst>
                                      </p:cBhvr>
                                      <p:to>
                                        <p:strVal val="visible"/>
                                      </p:to>
                                    </p:set>
                                    <p:animEffect transition="in" filter="box(out)">
                                      <p:cBhvr>
                                        <p:cTn id="7" dur="500"/>
                                        <p:tgtEl>
                                          <p:spTgt spid="84996">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6"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6" name="Date Placeholder 4"/>
          <p:cNvSpPr>
            <a:spLocks noGrp="1"/>
          </p:cNvSpPr>
          <p:nvPr>
            <p:ph type="dt" sz="quarter" idx="10"/>
          </p:nvPr>
        </p:nvSpPr>
        <p:spPr>
          <a:noFill/>
        </p:spPr>
        <p:txBody>
          <a:bodyPr/>
          <a:lstStyle/>
          <a:p>
            <a:r>
              <a:rPr lang="en-GB"/>
              <a:t>MK 311</a:t>
            </a:r>
            <a:endParaRPr lang="th-TH"/>
          </a:p>
        </p:txBody>
      </p:sp>
      <p:sp>
        <p:nvSpPr>
          <p:cNvPr id="88067" name="Footer Placeholder 5"/>
          <p:cNvSpPr>
            <a:spLocks noGrp="1"/>
          </p:cNvSpPr>
          <p:nvPr>
            <p:ph type="ftr" sz="quarter" idx="11"/>
          </p:nvPr>
        </p:nvSpPr>
        <p:spPr>
          <a:noFill/>
        </p:spPr>
        <p:txBody>
          <a:bodyPr/>
          <a:lstStyle/>
          <a:p>
            <a:r>
              <a:rPr lang="en-US"/>
              <a:t>Consumer Behaviour</a:t>
            </a:r>
            <a:endParaRPr lang="th-TH"/>
          </a:p>
        </p:txBody>
      </p:sp>
      <p:sp>
        <p:nvSpPr>
          <p:cNvPr id="88068" name="Slide Number Placeholder 6"/>
          <p:cNvSpPr>
            <a:spLocks noGrp="1"/>
          </p:cNvSpPr>
          <p:nvPr>
            <p:ph type="sldNum" sz="quarter" idx="12"/>
          </p:nvPr>
        </p:nvSpPr>
        <p:spPr>
          <a:noFill/>
        </p:spPr>
        <p:txBody>
          <a:bodyPr/>
          <a:lstStyle/>
          <a:p>
            <a:fld id="{9C723A8B-3AB7-4029-9FF4-357895C03C5D}" type="slidenum">
              <a:rPr lang="en-US"/>
              <a:pPr/>
              <a:t>27</a:t>
            </a:fld>
            <a:endParaRPr lang="th-TH"/>
          </a:p>
        </p:txBody>
      </p:sp>
      <p:sp>
        <p:nvSpPr>
          <p:cNvPr id="88069" name="Rectangle 2"/>
          <p:cNvSpPr>
            <a:spLocks noGrp="1" noChangeArrowheads="1"/>
          </p:cNvSpPr>
          <p:nvPr>
            <p:ph type="body" sz="half" idx="1"/>
          </p:nvPr>
        </p:nvSpPr>
        <p:spPr>
          <a:xfrm>
            <a:off x="381000" y="2514600"/>
            <a:ext cx="4419600" cy="3617913"/>
          </a:xfrm>
          <a:noFill/>
        </p:spPr>
        <p:txBody>
          <a:bodyPr lIns="90488" tIns="44450" rIns="90488" bIns="44450"/>
          <a:lstStyle/>
          <a:p>
            <a:pPr marL="285750" indent="-285750" eaLnBrk="1" hangingPunct="1">
              <a:lnSpc>
                <a:spcPct val="90000"/>
              </a:lnSpc>
              <a:buClr>
                <a:srgbClr val="FAFD00"/>
              </a:buClr>
              <a:buFont typeface="Wingdings" pitchFamily="2" charset="2"/>
              <a:buNone/>
            </a:pPr>
            <a:r>
              <a:rPr lang="en-US" smtClean="0"/>
              <a:t>	</a:t>
            </a:r>
            <a:r>
              <a:rPr lang="en-US" sz="4400" smtClean="0"/>
              <a:t>Refers to the meaning that we assign to sensory stimuli.</a:t>
            </a:r>
          </a:p>
        </p:txBody>
      </p:sp>
      <p:sp>
        <p:nvSpPr>
          <p:cNvPr id="87043" name="Rectangle 3"/>
          <p:cNvSpPr>
            <a:spLocks noGrp="1" noChangeArrowheads="1"/>
          </p:cNvSpPr>
          <p:nvPr>
            <p:ph type="body" sz="half" idx="2"/>
          </p:nvPr>
        </p:nvSpPr>
        <p:spPr>
          <a:xfrm>
            <a:off x="4648200" y="2017713"/>
            <a:ext cx="4306888" cy="4114800"/>
          </a:xfrm>
          <a:ln w="38100">
            <a:solidFill>
              <a:schemeClr val="hlink"/>
            </a:solidFill>
          </a:ln>
        </p:spPr>
        <p:txBody>
          <a:bodyPr/>
          <a:lstStyle/>
          <a:p>
            <a:pPr eaLnBrk="1" hangingPunct="1">
              <a:lnSpc>
                <a:spcPct val="90000"/>
              </a:lnSpc>
              <a:spcBef>
                <a:spcPct val="0"/>
              </a:spcBef>
              <a:buClr>
                <a:srgbClr val="FAFD00"/>
              </a:buClr>
              <a:buFontTx/>
              <a:buChar char=" "/>
              <a:defRPr/>
            </a:pPr>
            <a:endParaRPr lang="en-US" sz="2400" smtClean="0">
              <a:solidFill>
                <a:srgbClr val="990099"/>
              </a:solidFill>
            </a:endParaRPr>
          </a:p>
          <a:p>
            <a:pPr eaLnBrk="1" hangingPunct="1">
              <a:lnSpc>
                <a:spcPct val="90000"/>
              </a:lnSpc>
              <a:spcBef>
                <a:spcPct val="0"/>
              </a:spcBef>
              <a:buClr>
                <a:srgbClr val="FAFD00"/>
              </a:buClr>
              <a:buFontTx/>
              <a:buChar char=" "/>
              <a:defRPr/>
            </a:pPr>
            <a:r>
              <a:rPr lang="en-US" sz="2400" smtClean="0">
                <a:solidFill>
                  <a:srgbClr val="990099"/>
                </a:solidFill>
              </a:rPr>
              <a:t>Consumers assign meaning to stimuli based on </a:t>
            </a:r>
            <a:r>
              <a:rPr lang="en-US" sz="2400" smtClean="0">
                <a:solidFill>
                  <a:srgbClr val="FF3399"/>
                </a:solidFill>
                <a:effectLst>
                  <a:outerShdw blurRad="38100" dist="38100" dir="2700000" algn="tl">
                    <a:srgbClr val="C0C0C0"/>
                  </a:outerShdw>
                </a:effectLst>
              </a:rPr>
              <a:t>Schema</a:t>
            </a:r>
            <a:r>
              <a:rPr lang="en-US" sz="2400" smtClean="0">
                <a:solidFill>
                  <a:srgbClr val="990099"/>
                </a:solidFill>
                <a:effectLst>
                  <a:outerShdw blurRad="38100" dist="38100" dir="2700000" algn="tl">
                    <a:srgbClr val="C0C0C0"/>
                  </a:outerShdw>
                </a:effectLst>
              </a:rPr>
              <a:t>, </a:t>
            </a:r>
            <a:r>
              <a:rPr lang="en-US" sz="2400" smtClean="0">
                <a:solidFill>
                  <a:srgbClr val="990099"/>
                </a:solidFill>
              </a:rPr>
              <a:t>or set of beliefs, to which the stimuli is assigned. </a:t>
            </a:r>
            <a:r>
              <a:rPr lang="en-US" sz="2400" smtClean="0">
                <a:solidFill>
                  <a:srgbClr val="008000"/>
                </a:solidFill>
              </a:rPr>
              <a:t>The schema will determine what criteria will be used to evaluate the marketing mix and activities.</a:t>
            </a:r>
          </a:p>
        </p:txBody>
      </p:sp>
      <p:sp>
        <p:nvSpPr>
          <p:cNvPr id="88071" name="Rectangle 4"/>
          <p:cNvSpPr>
            <a:spLocks noGrp="1" noChangeArrowheads="1"/>
          </p:cNvSpPr>
          <p:nvPr>
            <p:ph type="title"/>
          </p:nvPr>
        </p:nvSpPr>
        <p:spPr>
          <a:xfrm>
            <a:off x="1143000" y="381000"/>
            <a:ext cx="7793038" cy="990600"/>
          </a:xfrm>
        </p:spPr>
        <p:txBody>
          <a:bodyPr/>
          <a:lstStyle/>
          <a:p>
            <a:pPr eaLnBrk="1" hangingPunct="1"/>
            <a:r>
              <a:rPr lang="en-US" sz="5400" smtClean="0"/>
              <a:t>Interpretation</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87043">
                                            <p:txEl>
                                              <p:charRg st="4294967295" end="4294967295"/>
                                            </p:txEl>
                                          </p:spTgt>
                                        </p:tgtEl>
                                        <p:attrNameLst>
                                          <p:attrName>style.visibility</p:attrName>
                                        </p:attrNameLst>
                                      </p:cBhvr>
                                      <p:to>
                                        <p:strVal val="visible"/>
                                      </p:to>
                                    </p:set>
                                    <p:animEffect transition="in" filter="box(out)">
                                      <p:cBhvr>
                                        <p:cTn id="7" dur="500"/>
                                        <p:tgtEl>
                                          <p:spTgt spid="87043">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Date Placeholder 3"/>
          <p:cNvSpPr>
            <a:spLocks noGrp="1"/>
          </p:cNvSpPr>
          <p:nvPr>
            <p:ph type="dt" sz="quarter" idx="10"/>
          </p:nvPr>
        </p:nvSpPr>
        <p:spPr>
          <a:noFill/>
        </p:spPr>
        <p:txBody>
          <a:bodyPr/>
          <a:lstStyle/>
          <a:p>
            <a:r>
              <a:rPr lang="en-GB"/>
              <a:t>MK 311</a:t>
            </a:r>
            <a:endParaRPr lang="th-TH"/>
          </a:p>
        </p:txBody>
      </p:sp>
      <p:sp>
        <p:nvSpPr>
          <p:cNvPr id="1028" name="Footer Placeholder 4"/>
          <p:cNvSpPr>
            <a:spLocks noGrp="1"/>
          </p:cNvSpPr>
          <p:nvPr>
            <p:ph type="ftr" sz="quarter" idx="11"/>
          </p:nvPr>
        </p:nvSpPr>
        <p:spPr>
          <a:noFill/>
        </p:spPr>
        <p:txBody>
          <a:bodyPr/>
          <a:lstStyle/>
          <a:p>
            <a:r>
              <a:rPr lang="en-US"/>
              <a:t>Consumer Behaviour</a:t>
            </a:r>
            <a:endParaRPr lang="th-TH"/>
          </a:p>
        </p:txBody>
      </p:sp>
      <p:sp>
        <p:nvSpPr>
          <p:cNvPr id="1029" name="Slide Number Placeholder 5"/>
          <p:cNvSpPr>
            <a:spLocks noGrp="1"/>
          </p:cNvSpPr>
          <p:nvPr>
            <p:ph type="sldNum" sz="quarter" idx="12"/>
          </p:nvPr>
        </p:nvSpPr>
        <p:spPr>
          <a:noFill/>
        </p:spPr>
        <p:txBody>
          <a:bodyPr/>
          <a:lstStyle/>
          <a:p>
            <a:fld id="{22041722-FB9C-474E-A3DC-EFAB406E04AE}" type="slidenum">
              <a:rPr lang="en-US"/>
              <a:pPr/>
              <a:t>28</a:t>
            </a:fld>
            <a:endParaRPr lang="th-TH"/>
          </a:p>
        </p:txBody>
      </p:sp>
      <p:sp>
        <p:nvSpPr>
          <p:cNvPr id="1030" name="Rectangle 2"/>
          <p:cNvSpPr>
            <a:spLocks noGrp="1" noChangeArrowheads="1"/>
          </p:cNvSpPr>
          <p:nvPr>
            <p:ph type="title"/>
          </p:nvPr>
        </p:nvSpPr>
        <p:spPr>
          <a:xfrm>
            <a:off x="1066800" y="617538"/>
            <a:ext cx="7877175" cy="754062"/>
          </a:xfrm>
        </p:spPr>
        <p:txBody>
          <a:bodyPr/>
          <a:lstStyle/>
          <a:p>
            <a:pPr algn="l" eaLnBrk="1" hangingPunct="1"/>
            <a:r>
              <a:rPr lang="en-US" smtClean="0"/>
              <a:t>Elements of Perception</a:t>
            </a:r>
          </a:p>
        </p:txBody>
      </p:sp>
      <p:sp>
        <p:nvSpPr>
          <p:cNvPr id="1031" name="Rectangle 3"/>
          <p:cNvSpPr>
            <a:spLocks noGrp="1" noChangeArrowheads="1"/>
          </p:cNvSpPr>
          <p:nvPr>
            <p:ph type="body" idx="1"/>
          </p:nvPr>
        </p:nvSpPr>
        <p:spPr>
          <a:xfrm>
            <a:off x="1676400" y="2362200"/>
            <a:ext cx="7278688" cy="3770313"/>
          </a:xfrm>
        </p:spPr>
        <p:txBody>
          <a:bodyPr/>
          <a:lstStyle/>
          <a:p>
            <a:pPr eaLnBrk="1" hangingPunct="1">
              <a:lnSpc>
                <a:spcPct val="90000"/>
              </a:lnSpc>
            </a:pPr>
            <a:r>
              <a:rPr lang="en-US" smtClean="0"/>
              <a:t>Sensation</a:t>
            </a:r>
          </a:p>
          <a:p>
            <a:pPr eaLnBrk="1" hangingPunct="1">
              <a:lnSpc>
                <a:spcPct val="90000"/>
              </a:lnSpc>
            </a:pPr>
            <a:r>
              <a:rPr lang="en-US" smtClean="0"/>
              <a:t>The absolute Threshold</a:t>
            </a:r>
          </a:p>
          <a:p>
            <a:pPr eaLnBrk="1" hangingPunct="1">
              <a:lnSpc>
                <a:spcPct val="90000"/>
              </a:lnSpc>
            </a:pPr>
            <a:r>
              <a:rPr lang="en-US" smtClean="0"/>
              <a:t>The differential Threshold</a:t>
            </a:r>
          </a:p>
          <a:p>
            <a:pPr eaLnBrk="1" hangingPunct="1">
              <a:lnSpc>
                <a:spcPct val="90000"/>
              </a:lnSpc>
            </a:pPr>
            <a:r>
              <a:rPr lang="en-US" smtClean="0"/>
              <a:t>Subliminal Perception</a:t>
            </a:r>
          </a:p>
          <a:p>
            <a:pPr eaLnBrk="1" hangingPunct="1">
              <a:lnSpc>
                <a:spcPct val="90000"/>
              </a:lnSpc>
            </a:pPr>
            <a:endParaRPr lang="en-US" smtClean="0"/>
          </a:p>
        </p:txBody>
      </p:sp>
      <p:graphicFrame>
        <p:nvGraphicFramePr>
          <p:cNvPr id="1026" name="Object 4"/>
          <p:cNvGraphicFramePr>
            <a:graphicFrameLocks noChangeAspect="1"/>
          </p:cNvGraphicFramePr>
          <p:nvPr/>
        </p:nvGraphicFramePr>
        <p:xfrm>
          <a:off x="7467600" y="1219200"/>
          <a:ext cx="1238250" cy="790575"/>
        </p:xfrm>
        <a:graphic>
          <a:graphicData uri="http://schemas.openxmlformats.org/presentationml/2006/ole">
            <p:oleObj spid="_x0000_s1026" name="Clip" r:id="rId3" imgW="3448080" imgH="2200320" progId="">
              <p:embed/>
            </p:oleObj>
          </a:graphicData>
        </a:graphic>
      </p:graphicFrame>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Date Placeholder 2"/>
          <p:cNvSpPr>
            <a:spLocks noGrp="1"/>
          </p:cNvSpPr>
          <p:nvPr>
            <p:ph type="dt" sz="quarter" idx="10"/>
          </p:nvPr>
        </p:nvSpPr>
        <p:spPr>
          <a:noFill/>
        </p:spPr>
        <p:txBody>
          <a:bodyPr/>
          <a:lstStyle/>
          <a:p>
            <a:r>
              <a:rPr lang="en-GB"/>
              <a:t>MK 311</a:t>
            </a:r>
            <a:endParaRPr lang="th-TH"/>
          </a:p>
        </p:txBody>
      </p:sp>
      <p:sp>
        <p:nvSpPr>
          <p:cNvPr id="89091" name="Footer Placeholder 3"/>
          <p:cNvSpPr>
            <a:spLocks noGrp="1"/>
          </p:cNvSpPr>
          <p:nvPr>
            <p:ph type="ftr" sz="quarter" idx="11"/>
          </p:nvPr>
        </p:nvSpPr>
        <p:spPr>
          <a:noFill/>
        </p:spPr>
        <p:txBody>
          <a:bodyPr/>
          <a:lstStyle/>
          <a:p>
            <a:r>
              <a:rPr lang="en-US"/>
              <a:t>Consumer Behaviour</a:t>
            </a:r>
            <a:endParaRPr lang="th-TH"/>
          </a:p>
        </p:txBody>
      </p:sp>
      <p:sp>
        <p:nvSpPr>
          <p:cNvPr id="89092" name="Slide Number Placeholder 4"/>
          <p:cNvSpPr>
            <a:spLocks noGrp="1"/>
          </p:cNvSpPr>
          <p:nvPr>
            <p:ph type="sldNum" sz="quarter" idx="12"/>
          </p:nvPr>
        </p:nvSpPr>
        <p:spPr>
          <a:noFill/>
        </p:spPr>
        <p:txBody>
          <a:bodyPr/>
          <a:lstStyle/>
          <a:p>
            <a:fld id="{1EAEA989-42DE-4EF2-A1C9-005D1509DFFD}" type="slidenum">
              <a:rPr lang="en-US"/>
              <a:pPr/>
              <a:t>29</a:t>
            </a:fld>
            <a:endParaRPr lang="th-TH"/>
          </a:p>
        </p:txBody>
      </p:sp>
      <p:sp>
        <p:nvSpPr>
          <p:cNvPr id="90114" name="Rectangle 2"/>
          <p:cNvSpPr>
            <a:spLocks noChangeArrowheads="1"/>
          </p:cNvSpPr>
          <p:nvPr/>
        </p:nvSpPr>
        <p:spPr bwMode="auto">
          <a:xfrm>
            <a:off x="228600" y="2743200"/>
            <a:ext cx="3962400" cy="3155950"/>
          </a:xfrm>
          <a:prstGeom prst="rect">
            <a:avLst/>
          </a:prstGeom>
          <a:solidFill>
            <a:srgbClr val="E1E1FF"/>
          </a:solidFill>
          <a:ln w="12700">
            <a:solidFill>
              <a:schemeClr val="tx2"/>
            </a:solidFill>
            <a:miter lim="800000"/>
            <a:headEnd/>
            <a:tailEnd/>
          </a:ln>
          <a:effectLst>
            <a:outerShdw dist="107763" dir="2700000" algn="ctr" rotWithShape="0">
              <a:schemeClr val="bg2"/>
            </a:outerShdw>
          </a:effectLst>
        </p:spPr>
        <p:txBody>
          <a:bodyPr lIns="47625" tIns="19050" rIns="47625" bIns="19050">
            <a:spAutoFit/>
          </a:bodyPr>
          <a:lstStyle/>
          <a:p>
            <a:pPr marL="342900" indent="-342900" eaLnBrk="0" hangingPunct="0">
              <a:spcAft>
                <a:spcPct val="50000"/>
              </a:spcAft>
              <a:tabLst>
                <a:tab pos="457200" algn="l"/>
              </a:tabLst>
              <a:defRPr/>
            </a:pPr>
            <a:r>
              <a:rPr lang="en-US" sz="3200" b="1" i="1">
                <a:solidFill>
                  <a:srgbClr val="FF0000"/>
                </a:solidFill>
                <a:latin typeface="Arial" pitchFamily="34" charset="0"/>
                <a:cs typeface="Times New Roman" pitchFamily="18" charset="0"/>
              </a:rPr>
              <a:t>Absolute Threshold</a:t>
            </a:r>
            <a:r>
              <a:rPr lang="en-US" sz="2400" b="1" i="1" u="sng">
                <a:solidFill>
                  <a:srgbClr val="000000"/>
                </a:solidFill>
                <a:latin typeface="Arial" pitchFamily="34" charset="0"/>
                <a:cs typeface="Times New Roman" pitchFamily="18" charset="0"/>
              </a:rPr>
              <a:t> </a:t>
            </a:r>
          </a:p>
          <a:p>
            <a:pPr marL="342900" indent="-342900" eaLnBrk="0" hangingPunct="0">
              <a:spcAft>
                <a:spcPct val="50000"/>
              </a:spcAft>
              <a:tabLst>
                <a:tab pos="457200" algn="l"/>
              </a:tabLst>
              <a:defRPr/>
            </a:pPr>
            <a:r>
              <a:rPr lang="en-US" sz="2400" b="1" i="1">
                <a:solidFill>
                  <a:srgbClr val="000000"/>
                </a:solidFill>
                <a:latin typeface="Arial" pitchFamily="34" charset="0"/>
                <a:cs typeface="Times New Roman" pitchFamily="18" charset="0"/>
              </a:rPr>
              <a:t>	</a:t>
            </a:r>
            <a:r>
              <a:rPr lang="en-US" sz="2400" b="1" i="1">
                <a:solidFill>
                  <a:schemeClr val="tx2"/>
                </a:solidFill>
                <a:latin typeface="Arial" pitchFamily="34" charset="0"/>
                <a:cs typeface="Times New Roman" pitchFamily="18" charset="0"/>
              </a:rPr>
              <a:t>refers to the minimum (maximum?) amount of stimulation that can be detected on a sensory channel.</a:t>
            </a:r>
          </a:p>
          <a:p>
            <a:pPr marL="342900" indent="-342900" eaLnBrk="0" hangingPunct="0">
              <a:spcAft>
                <a:spcPct val="50000"/>
              </a:spcAft>
              <a:tabLst>
                <a:tab pos="457200" algn="l"/>
              </a:tabLst>
              <a:defRPr/>
            </a:pPr>
            <a:r>
              <a:rPr lang="en-US" sz="2400" b="1" i="1">
                <a:solidFill>
                  <a:srgbClr val="000000"/>
                </a:solidFill>
                <a:latin typeface="Arial" pitchFamily="34" charset="0"/>
                <a:cs typeface="Times New Roman" pitchFamily="18" charset="0"/>
              </a:rPr>
              <a:t>	</a:t>
            </a:r>
          </a:p>
        </p:txBody>
      </p:sp>
      <p:sp>
        <p:nvSpPr>
          <p:cNvPr id="90115" name="Rectangle 3"/>
          <p:cNvSpPr>
            <a:spLocks noChangeArrowheads="1"/>
          </p:cNvSpPr>
          <p:nvPr/>
        </p:nvSpPr>
        <p:spPr bwMode="auto">
          <a:xfrm>
            <a:off x="4495800" y="2209800"/>
            <a:ext cx="4419600" cy="4251325"/>
          </a:xfrm>
          <a:prstGeom prst="rect">
            <a:avLst/>
          </a:prstGeom>
          <a:solidFill>
            <a:srgbClr val="ABFFE9"/>
          </a:solidFill>
          <a:ln w="12700">
            <a:solidFill>
              <a:schemeClr val="hlink"/>
            </a:solidFill>
            <a:miter lim="800000"/>
            <a:headEnd/>
            <a:tailEnd/>
          </a:ln>
          <a:effectLst>
            <a:outerShdw dist="107763" dir="2700000" algn="ctr" rotWithShape="0">
              <a:schemeClr val="bg2"/>
            </a:outerShdw>
          </a:effectLst>
        </p:spPr>
        <p:txBody>
          <a:bodyPr lIns="47625" tIns="19050" rIns="47625" bIns="19050">
            <a:spAutoFit/>
          </a:bodyPr>
          <a:lstStyle/>
          <a:p>
            <a:pPr marL="342900" indent="-342900" algn="ctr" eaLnBrk="0" hangingPunct="0">
              <a:spcAft>
                <a:spcPct val="50000"/>
              </a:spcAft>
              <a:tabLst>
                <a:tab pos="457200" algn="l"/>
              </a:tabLst>
              <a:defRPr/>
            </a:pPr>
            <a:r>
              <a:rPr lang="en-US" sz="3200" b="1" i="1">
                <a:solidFill>
                  <a:schemeClr val="hlink"/>
                </a:solidFill>
                <a:latin typeface="Arial" pitchFamily="34" charset="0"/>
                <a:cs typeface="Times New Roman" pitchFamily="18" charset="0"/>
              </a:rPr>
              <a:t>Differential Threshold</a:t>
            </a:r>
            <a:r>
              <a:rPr lang="en-US" sz="2400" b="1" i="1" u="sng">
                <a:solidFill>
                  <a:schemeClr val="tx2"/>
                </a:solidFill>
                <a:latin typeface="Arial" pitchFamily="34" charset="0"/>
                <a:cs typeface="Times New Roman" pitchFamily="18" charset="0"/>
              </a:rPr>
              <a:t> </a:t>
            </a:r>
          </a:p>
          <a:p>
            <a:pPr marL="342900" indent="-342900" eaLnBrk="0" hangingPunct="0">
              <a:spcAft>
                <a:spcPct val="50000"/>
              </a:spcAft>
              <a:tabLst>
                <a:tab pos="457200" algn="l"/>
              </a:tabLst>
              <a:defRPr/>
            </a:pPr>
            <a:r>
              <a:rPr lang="en-US" sz="2400" b="1" i="1">
                <a:solidFill>
                  <a:schemeClr val="tx2"/>
                </a:solidFill>
                <a:latin typeface="Arial" pitchFamily="34" charset="0"/>
                <a:cs typeface="Times New Roman" pitchFamily="18" charset="0"/>
              </a:rPr>
              <a:t>	refers to the ability of a sensory system to detect changes or differences </a:t>
            </a:r>
            <a:r>
              <a:rPr lang="en-US" sz="2400" b="1" i="1" u="sng">
                <a:solidFill>
                  <a:schemeClr val="tx2"/>
                </a:solidFill>
                <a:latin typeface="Arial" pitchFamily="34" charset="0"/>
                <a:cs typeface="Times New Roman" pitchFamily="18" charset="0"/>
              </a:rPr>
              <a:t>between</a:t>
            </a:r>
            <a:r>
              <a:rPr lang="en-US" sz="2400" b="1" i="1">
                <a:solidFill>
                  <a:schemeClr val="tx2"/>
                </a:solidFill>
                <a:latin typeface="Arial" pitchFamily="34" charset="0"/>
                <a:cs typeface="Times New Roman" pitchFamily="18" charset="0"/>
              </a:rPr>
              <a:t> two stimuli.</a:t>
            </a:r>
          </a:p>
          <a:p>
            <a:pPr marL="800100" lvl="1" indent="-342900" eaLnBrk="0" hangingPunct="0">
              <a:spcAft>
                <a:spcPct val="50000"/>
              </a:spcAft>
              <a:buFontTx/>
              <a:buChar char="•"/>
              <a:tabLst>
                <a:tab pos="457200" algn="l"/>
              </a:tabLst>
              <a:defRPr/>
            </a:pPr>
            <a:r>
              <a:rPr lang="en-US" sz="2400" b="1" i="1">
                <a:solidFill>
                  <a:schemeClr val="tx2"/>
                </a:solidFill>
                <a:latin typeface="Arial" pitchFamily="34" charset="0"/>
                <a:cs typeface="Times New Roman" pitchFamily="18" charset="0"/>
              </a:rPr>
              <a:t>Just Noticeable Difference (j.n.d.)</a:t>
            </a:r>
          </a:p>
          <a:p>
            <a:pPr marL="800100" lvl="1" indent="-342900" eaLnBrk="0" hangingPunct="0">
              <a:spcAft>
                <a:spcPct val="50000"/>
              </a:spcAft>
              <a:buFontTx/>
              <a:buChar char="•"/>
              <a:tabLst>
                <a:tab pos="457200" algn="l"/>
              </a:tabLst>
              <a:defRPr/>
            </a:pPr>
            <a:r>
              <a:rPr lang="en-US" sz="2400" b="1" i="1">
                <a:solidFill>
                  <a:schemeClr val="tx2"/>
                </a:solidFill>
                <a:latin typeface="Arial" pitchFamily="34" charset="0"/>
                <a:cs typeface="Times New Roman" pitchFamily="18" charset="0"/>
              </a:rPr>
              <a:t>Weber</a:t>
            </a:r>
            <a:r>
              <a:rPr lang="en-US" sz="2400" b="1" i="1">
                <a:solidFill>
                  <a:schemeClr val="tx2"/>
                </a:solidFill>
                <a:latin typeface="Times New Roman"/>
                <a:cs typeface="Times New Roman" pitchFamily="18" charset="0"/>
              </a:rPr>
              <a:t>’</a:t>
            </a:r>
            <a:r>
              <a:rPr lang="en-US" sz="2400" b="1" i="1">
                <a:solidFill>
                  <a:schemeClr val="tx2"/>
                </a:solidFill>
                <a:latin typeface="Arial" pitchFamily="34" charset="0"/>
                <a:cs typeface="Times New Roman" pitchFamily="18" charset="0"/>
              </a:rPr>
              <a:t>s Law</a:t>
            </a:r>
          </a:p>
          <a:p>
            <a:pPr marL="342900" indent="-342900" eaLnBrk="0" hangingPunct="0">
              <a:spcAft>
                <a:spcPct val="50000"/>
              </a:spcAft>
              <a:tabLst>
                <a:tab pos="457200" algn="l"/>
              </a:tabLst>
              <a:defRPr/>
            </a:pPr>
            <a:r>
              <a:rPr lang="en-US" sz="2400" b="1" i="1">
                <a:solidFill>
                  <a:schemeClr val="tx2"/>
                </a:solidFill>
                <a:latin typeface="Arial" pitchFamily="34" charset="0"/>
                <a:cs typeface="Times New Roman" pitchFamily="18" charset="0"/>
              </a:rPr>
              <a:t> </a:t>
            </a:r>
          </a:p>
        </p:txBody>
      </p:sp>
      <p:sp>
        <p:nvSpPr>
          <p:cNvPr id="89095" name="Rectangle 4"/>
          <p:cNvSpPr>
            <a:spLocks noChangeArrowheads="1"/>
          </p:cNvSpPr>
          <p:nvPr/>
        </p:nvSpPr>
        <p:spPr bwMode="auto">
          <a:xfrm>
            <a:off x="1066800" y="914400"/>
            <a:ext cx="7408863" cy="857250"/>
          </a:xfrm>
          <a:prstGeom prst="rect">
            <a:avLst/>
          </a:prstGeom>
          <a:noFill/>
          <a:ln w="12700">
            <a:noFill/>
            <a:miter lim="800000"/>
            <a:headEnd/>
            <a:tailEnd/>
          </a:ln>
        </p:spPr>
        <p:txBody>
          <a:bodyPr lIns="90488" tIns="44450" rIns="90488" bIns="44450">
            <a:spAutoFit/>
          </a:bodyPr>
          <a:lstStyle/>
          <a:p>
            <a:pPr algn="ctr" eaLnBrk="0" hangingPunct="0">
              <a:lnSpc>
                <a:spcPct val="90000"/>
              </a:lnSpc>
              <a:spcBef>
                <a:spcPct val="50000"/>
              </a:spcBef>
            </a:pPr>
            <a:r>
              <a:rPr lang="en-US" b="1">
                <a:solidFill>
                  <a:srgbClr val="FF0000"/>
                </a:solidFill>
                <a:latin typeface="Helvetica" charset="0"/>
                <a:cs typeface="Times New Roman" pitchFamily="18" charset="0"/>
              </a:rPr>
              <a:t>Range of Intensity of a Stimulus That Consumers are Capable of Perceiving:</a:t>
            </a:r>
          </a:p>
        </p:txBody>
      </p:sp>
      <p:sp>
        <p:nvSpPr>
          <p:cNvPr id="89096" name="Rectangle 5"/>
          <p:cNvSpPr>
            <a:spLocks noGrp="1" noChangeArrowheads="1"/>
          </p:cNvSpPr>
          <p:nvPr>
            <p:ph type="title"/>
          </p:nvPr>
        </p:nvSpPr>
        <p:spPr>
          <a:xfrm>
            <a:off x="1150938" y="228600"/>
            <a:ext cx="7793037" cy="762000"/>
          </a:xfrm>
        </p:spPr>
        <p:txBody>
          <a:bodyPr/>
          <a:lstStyle/>
          <a:p>
            <a:pPr eaLnBrk="1" hangingPunct="1"/>
            <a:r>
              <a:rPr lang="en-US" smtClean="0"/>
              <a:t>Sensory Threshold:</a:t>
            </a:r>
          </a:p>
        </p:txBody>
      </p:sp>
    </p:spTree>
  </p:cSld>
  <p:clrMapOvr>
    <a:masterClrMapping/>
  </p:clrMapOvr>
  <p:transition>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Date Placeholder 3"/>
          <p:cNvSpPr>
            <a:spLocks noGrp="1"/>
          </p:cNvSpPr>
          <p:nvPr>
            <p:ph type="dt" sz="quarter" idx="10"/>
          </p:nvPr>
        </p:nvSpPr>
        <p:spPr>
          <a:noFill/>
        </p:spPr>
        <p:txBody>
          <a:bodyPr/>
          <a:lstStyle/>
          <a:p>
            <a:r>
              <a:rPr lang="en-GB"/>
              <a:t>MK 311</a:t>
            </a:r>
            <a:endParaRPr lang="th-TH"/>
          </a:p>
        </p:txBody>
      </p:sp>
      <p:sp>
        <p:nvSpPr>
          <p:cNvPr id="90115" name="Footer Placeholder 4"/>
          <p:cNvSpPr>
            <a:spLocks noGrp="1"/>
          </p:cNvSpPr>
          <p:nvPr>
            <p:ph type="ftr" sz="quarter" idx="11"/>
          </p:nvPr>
        </p:nvSpPr>
        <p:spPr>
          <a:noFill/>
        </p:spPr>
        <p:txBody>
          <a:bodyPr/>
          <a:lstStyle/>
          <a:p>
            <a:r>
              <a:rPr lang="en-US"/>
              <a:t>Consumer Behaviour</a:t>
            </a:r>
            <a:endParaRPr lang="th-TH"/>
          </a:p>
        </p:txBody>
      </p:sp>
      <p:sp>
        <p:nvSpPr>
          <p:cNvPr id="90116" name="Slide Number Placeholder 5"/>
          <p:cNvSpPr>
            <a:spLocks noGrp="1"/>
          </p:cNvSpPr>
          <p:nvPr>
            <p:ph type="sldNum" sz="quarter" idx="12"/>
          </p:nvPr>
        </p:nvSpPr>
        <p:spPr>
          <a:noFill/>
        </p:spPr>
        <p:txBody>
          <a:bodyPr/>
          <a:lstStyle/>
          <a:p>
            <a:fld id="{1180C2EC-CBCE-4C00-819F-4FE9A473A50A}" type="slidenum">
              <a:rPr lang="en-US"/>
              <a:pPr/>
              <a:t>30</a:t>
            </a:fld>
            <a:endParaRPr lang="th-TH"/>
          </a:p>
        </p:txBody>
      </p:sp>
      <p:sp>
        <p:nvSpPr>
          <p:cNvPr id="90117" name="Rectangle 2"/>
          <p:cNvSpPr>
            <a:spLocks noGrp="1" noChangeArrowheads="1"/>
          </p:cNvSpPr>
          <p:nvPr>
            <p:ph type="title"/>
          </p:nvPr>
        </p:nvSpPr>
        <p:spPr>
          <a:xfrm>
            <a:off x="1150938" y="617538"/>
            <a:ext cx="7793037" cy="714375"/>
          </a:xfrm>
        </p:spPr>
        <p:txBody>
          <a:bodyPr/>
          <a:lstStyle/>
          <a:p>
            <a:pPr eaLnBrk="1" hangingPunct="1"/>
            <a:r>
              <a:rPr lang="en-US" sz="4800" smtClean="0"/>
              <a:t>Weber</a:t>
            </a:r>
            <a:r>
              <a:rPr lang="en-US" sz="4800" smtClean="0">
                <a:latin typeface="Times New Roman" pitchFamily="18" charset="0"/>
              </a:rPr>
              <a:t>’</a:t>
            </a:r>
            <a:r>
              <a:rPr lang="en-US" sz="4800" smtClean="0"/>
              <a:t>s Law</a:t>
            </a:r>
          </a:p>
        </p:txBody>
      </p:sp>
      <p:sp>
        <p:nvSpPr>
          <p:cNvPr id="90118" name="Rectangle 3"/>
          <p:cNvSpPr>
            <a:spLocks noGrp="1" noChangeArrowheads="1"/>
          </p:cNvSpPr>
          <p:nvPr>
            <p:ph type="body" idx="1"/>
          </p:nvPr>
        </p:nvSpPr>
        <p:spPr>
          <a:xfrm>
            <a:off x="1182688" y="2286000"/>
            <a:ext cx="6742112" cy="3846513"/>
          </a:xfrm>
        </p:spPr>
        <p:txBody>
          <a:bodyPr/>
          <a:lstStyle/>
          <a:p>
            <a:pPr>
              <a:spcBef>
                <a:spcPct val="0"/>
              </a:spcBef>
              <a:buClrTx/>
              <a:buSzTx/>
              <a:buFontTx/>
              <a:buNone/>
            </a:pPr>
            <a:r>
              <a:rPr lang="en-US" sz="3200" smtClean="0">
                <a:latin typeface="Times New Roman" pitchFamily="18" charset="0"/>
              </a:rPr>
              <a:t>	A theory concerning the perceived differentiation between similar stimuli of varying intensities (i.e., the stronger the initial stimulus, the greater the additional intensity needed for the second stimulus to be perceived as different).</a:t>
            </a:r>
          </a:p>
          <a:p>
            <a:pPr eaLnBrk="1" hangingPunct="1"/>
            <a:endParaRPr lang="en-US" sz="3200" smtClean="0"/>
          </a:p>
        </p:txBody>
      </p:sp>
    </p:spTree>
  </p:cSld>
  <p:clrMapOvr>
    <a:masterClrMapping/>
  </p:clrMapOvr>
  <p:transition>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Date Placeholder 3"/>
          <p:cNvSpPr>
            <a:spLocks noGrp="1"/>
          </p:cNvSpPr>
          <p:nvPr>
            <p:ph type="dt" sz="quarter" idx="10"/>
          </p:nvPr>
        </p:nvSpPr>
        <p:spPr>
          <a:noFill/>
        </p:spPr>
        <p:txBody>
          <a:bodyPr/>
          <a:lstStyle/>
          <a:p>
            <a:r>
              <a:rPr lang="en-GB"/>
              <a:t>MK 311</a:t>
            </a:r>
            <a:endParaRPr lang="th-TH"/>
          </a:p>
        </p:txBody>
      </p:sp>
      <p:sp>
        <p:nvSpPr>
          <p:cNvPr id="91139" name="Footer Placeholder 4"/>
          <p:cNvSpPr>
            <a:spLocks noGrp="1"/>
          </p:cNvSpPr>
          <p:nvPr>
            <p:ph type="ftr" sz="quarter" idx="11"/>
          </p:nvPr>
        </p:nvSpPr>
        <p:spPr>
          <a:noFill/>
        </p:spPr>
        <p:txBody>
          <a:bodyPr/>
          <a:lstStyle/>
          <a:p>
            <a:r>
              <a:rPr lang="en-US"/>
              <a:t>Consumer Behaviour</a:t>
            </a:r>
            <a:endParaRPr lang="th-TH"/>
          </a:p>
        </p:txBody>
      </p:sp>
      <p:sp>
        <p:nvSpPr>
          <p:cNvPr id="91140" name="Slide Number Placeholder 5"/>
          <p:cNvSpPr>
            <a:spLocks noGrp="1"/>
          </p:cNvSpPr>
          <p:nvPr>
            <p:ph type="sldNum" sz="quarter" idx="12"/>
          </p:nvPr>
        </p:nvSpPr>
        <p:spPr>
          <a:noFill/>
        </p:spPr>
        <p:txBody>
          <a:bodyPr/>
          <a:lstStyle/>
          <a:p>
            <a:fld id="{2538E91D-2DD1-4E78-B919-F64EFB747E2E}" type="slidenum">
              <a:rPr lang="en-US"/>
              <a:pPr/>
              <a:t>31</a:t>
            </a:fld>
            <a:endParaRPr lang="th-TH"/>
          </a:p>
        </p:txBody>
      </p:sp>
      <p:sp>
        <p:nvSpPr>
          <p:cNvPr id="91141" name="Rectangle 2"/>
          <p:cNvSpPr>
            <a:spLocks noGrp="1" noChangeArrowheads="1"/>
          </p:cNvSpPr>
          <p:nvPr>
            <p:ph type="title"/>
          </p:nvPr>
        </p:nvSpPr>
        <p:spPr/>
        <p:txBody>
          <a:bodyPr/>
          <a:lstStyle/>
          <a:p>
            <a:pPr eaLnBrk="1" hangingPunct="1"/>
            <a:r>
              <a:rPr lang="en-US" smtClean="0"/>
              <a:t>Subliminal Perception</a:t>
            </a:r>
          </a:p>
        </p:txBody>
      </p:sp>
      <p:sp>
        <p:nvSpPr>
          <p:cNvPr id="91142" name="Rectangle 3"/>
          <p:cNvSpPr>
            <a:spLocks noGrp="1" noChangeArrowheads="1"/>
          </p:cNvSpPr>
          <p:nvPr>
            <p:ph type="body" idx="1"/>
          </p:nvPr>
        </p:nvSpPr>
        <p:spPr>
          <a:xfrm>
            <a:off x="914400" y="2514600"/>
            <a:ext cx="7696200" cy="3617913"/>
          </a:xfrm>
        </p:spPr>
        <p:txBody>
          <a:bodyPr/>
          <a:lstStyle/>
          <a:p>
            <a:pPr>
              <a:spcBef>
                <a:spcPct val="0"/>
              </a:spcBef>
              <a:buClrTx/>
              <a:buSzTx/>
              <a:buFontTx/>
              <a:buNone/>
            </a:pPr>
            <a:r>
              <a:rPr lang="en-US" sz="4400" smtClean="0">
                <a:solidFill>
                  <a:srgbClr val="33CC33"/>
                </a:solidFill>
                <a:latin typeface="Times New Roman" pitchFamily="18" charset="0"/>
              </a:rPr>
              <a:t>	</a:t>
            </a:r>
            <a:r>
              <a:rPr lang="en-US" sz="4400" smtClean="0">
                <a:latin typeface="Times New Roman" pitchFamily="18" charset="0"/>
              </a:rPr>
              <a:t>Perception of very weak or rapid stimuli received below the level of conscious awareness.</a:t>
            </a:r>
          </a:p>
          <a:p>
            <a:pPr eaLnBrk="1" hangingPunct="1"/>
            <a:endParaRPr lang="en-US" sz="4400" smtClean="0"/>
          </a:p>
        </p:txBody>
      </p:sp>
    </p:spTree>
  </p:cSld>
  <p:clrMapOvr>
    <a:masterClrMapping/>
  </p:clrMapOvr>
  <p:transition>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Date Placeholder 3"/>
          <p:cNvSpPr>
            <a:spLocks noGrp="1"/>
          </p:cNvSpPr>
          <p:nvPr>
            <p:ph type="dt" sz="quarter" idx="10"/>
          </p:nvPr>
        </p:nvSpPr>
        <p:spPr>
          <a:noFill/>
        </p:spPr>
        <p:txBody>
          <a:bodyPr/>
          <a:lstStyle/>
          <a:p>
            <a:r>
              <a:rPr lang="en-GB"/>
              <a:t>MK 311</a:t>
            </a:r>
            <a:endParaRPr lang="th-TH"/>
          </a:p>
        </p:txBody>
      </p:sp>
      <p:sp>
        <p:nvSpPr>
          <p:cNvPr id="2052" name="Footer Placeholder 4"/>
          <p:cNvSpPr>
            <a:spLocks noGrp="1"/>
          </p:cNvSpPr>
          <p:nvPr>
            <p:ph type="ftr" sz="quarter" idx="11"/>
          </p:nvPr>
        </p:nvSpPr>
        <p:spPr>
          <a:noFill/>
        </p:spPr>
        <p:txBody>
          <a:bodyPr/>
          <a:lstStyle/>
          <a:p>
            <a:r>
              <a:rPr lang="en-US"/>
              <a:t>Consumer Behaviour</a:t>
            </a:r>
            <a:endParaRPr lang="th-TH"/>
          </a:p>
        </p:txBody>
      </p:sp>
      <p:sp>
        <p:nvSpPr>
          <p:cNvPr id="2053" name="Slide Number Placeholder 5"/>
          <p:cNvSpPr>
            <a:spLocks noGrp="1"/>
          </p:cNvSpPr>
          <p:nvPr>
            <p:ph type="sldNum" sz="quarter" idx="12"/>
          </p:nvPr>
        </p:nvSpPr>
        <p:spPr>
          <a:noFill/>
        </p:spPr>
        <p:txBody>
          <a:bodyPr/>
          <a:lstStyle/>
          <a:p>
            <a:fld id="{9121F906-1B8F-4076-96DE-B2AB58841328}" type="slidenum">
              <a:rPr lang="en-US"/>
              <a:pPr/>
              <a:t>32</a:t>
            </a:fld>
            <a:endParaRPr lang="th-TH"/>
          </a:p>
        </p:txBody>
      </p:sp>
      <p:sp>
        <p:nvSpPr>
          <p:cNvPr id="2054" name="Rectangle 2"/>
          <p:cNvSpPr>
            <a:spLocks noGrp="1" noChangeArrowheads="1"/>
          </p:cNvSpPr>
          <p:nvPr>
            <p:ph type="title"/>
          </p:nvPr>
        </p:nvSpPr>
        <p:spPr/>
        <p:txBody>
          <a:bodyPr/>
          <a:lstStyle/>
          <a:p>
            <a:pPr eaLnBrk="1" hangingPunct="1"/>
            <a:r>
              <a:rPr lang="en-US" smtClean="0"/>
              <a:t>Concepts Concerning Selective Perception</a:t>
            </a:r>
          </a:p>
        </p:txBody>
      </p:sp>
      <p:sp>
        <p:nvSpPr>
          <p:cNvPr id="2055" name="Rectangle 3"/>
          <p:cNvSpPr>
            <a:spLocks noGrp="1" noChangeArrowheads="1"/>
          </p:cNvSpPr>
          <p:nvPr>
            <p:ph type="body" idx="1"/>
          </p:nvPr>
        </p:nvSpPr>
        <p:spPr>
          <a:xfrm>
            <a:off x="3657600" y="3276600"/>
            <a:ext cx="5297488" cy="2855913"/>
          </a:xfrm>
        </p:spPr>
        <p:txBody>
          <a:bodyPr/>
          <a:lstStyle/>
          <a:p>
            <a:pPr eaLnBrk="1" hangingPunct="1">
              <a:lnSpc>
                <a:spcPct val="90000"/>
              </a:lnSpc>
            </a:pPr>
            <a:r>
              <a:rPr lang="en-US" sz="3200" smtClean="0"/>
              <a:t>Selective Exposure</a:t>
            </a:r>
          </a:p>
          <a:p>
            <a:pPr eaLnBrk="1" hangingPunct="1">
              <a:lnSpc>
                <a:spcPct val="90000"/>
              </a:lnSpc>
            </a:pPr>
            <a:r>
              <a:rPr lang="en-US" sz="3200" smtClean="0"/>
              <a:t>Selective Attention</a:t>
            </a:r>
          </a:p>
          <a:p>
            <a:pPr eaLnBrk="1" hangingPunct="1">
              <a:lnSpc>
                <a:spcPct val="90000"/>
              </a:lnSpc>
            </a:pPr>
            <a:r>
              <a:rPr lang="en-US" sz="3200" smtClean="0"/>
              <a:t>Perceptual Defense</a:t>
            </a:r>
          </a:p>
          <a:p>
            <a:pPr eaLnBrk="1" hangingPunct="1">
              <a:lnSpc>
                <a:spcPct val="90000"/>
              </a:lnSpc>
            </a:pPr>
            <a:r>
              <a:rPr lang="en-US" sz="3200" smtClean="0"/>
              <a:t>Perceptual Blocking</a:t>
            </a:r>
          </a:p>
        </p:txBody>
      </p:sp>
      <p:graphicFrame>
        <p:nvGraphicFramePr>
          <p:cNvPr id="2050" name="Object 4"/>
          <p:cNvGraphicFramePr>
            <a:graphicFrameLocks noChangeAspect="1"/>
          </p:cNvGraphicFramePr>
          <p:nvPr/>
        </p:nvGraphicFramePr>
        <p:xfrm>
          <a:off x="446088" y="2362200"/>
          <a:ext cx="3057525" cy="3251200"/>
        </p:xfrm>
        <a:graphic>
          <a:graphicData uri="http://schemas.openxmlformats.org/presentationml/2006/ole">
            <p:oleObj spid="_x0000_s2050" name="Clip" r:id="rId3" imgW="1800360" imgH="1914480" progId="">
              <p:embed/>
            </p:oleObj>
          </a:graphicData>
        </a:graphic>
      </p:graphicFrame>
    </p:spTree>
  </p:cSld>
  <p:clrMapOvr>
    <a:masterClrMapping/>
  </p:clrMapOvr>
  <p:transition>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Date Placeholder 3"/>
          <p:cNvSpPr>
            <a:spLocks noGrp="1"/>
          </p:cNvSpPr>
          <p:nvPr>
            <p:ph type="dt" sz="quarter" idx="10"/>
          </p:nvPr>
        </p:nvSpPr>
        <p:spPr>
          <a:noFill/>
        </p:spPr>
        <p:txBody>
          <a:bodyPr/>
          <a:lstStyle/>
          <a:p>
            <a:r>
              <a:rPr lang="en-GB"/>
              <a:t>MK 311</a:t>
            </a:r>
            <a:endParaRPr lang="th-TH"/>
          </a:p>
        </p:txBody>
      </p:sp>
      <p:sp>
        <p:nvSpPr>
          <p:cNvPr id="97283" name="Footer Placeholder 4"/>
          <p:cNvSpPr>
            <a:spLocks noGrp="1"/>
          </p:cNvSpPr>
          <p:nvPr>
            <p:ph type="ftr" sz="quarter" idx="11"/>
          </p:nvPr>
        </p:nvSpPr>
        <p:spPr>
          <a:noFill/>
        </p:spPr>
        <p:txBody>
          <a:bodyPr/>
          <a:lstStyle/>
          <a:p>
            <a:r>
              <a:rPr lang="en-US"/>
              <a:t>Consumer Behaviour</a:t>
            </a:r>
            <a:endParaRPr lang="th-TH"/>
          </a:p>
        </p:txBody>
      </p:sp>
      <p:sp>
        <p:nvSpPr>
          <p:cNvPr id="97284" name="Slide Number Placeholder 5"/>
          <p:cNvSpPr>
            <a:spLocks noGrp="1"/>
          </p:cNvSpPr>
          <p:nvPr>
            <p:ph type="sldNum" sz="quarter" idx="12"/>
          </p:nvPr>
        </p:nvSpPr>
        <p:spPr>
          <a:noFill/>
        </p:spPr>
        <p:txBody>
          <a:bodyPr/>
          <a:lstStyle/>
          <a:p>
            <a:fld id="{8556183B-F828-476B-BF2A-DC49B36003E8}" type="slidenum">
              <a:rPr lang="en-US"/>
              <a:pPr/>
              <a:t>33</a:t>
            </a:fld>
            <a:endParaRPr lang="th-TH"/>
          </a:p>
        </p:txBody>
      </p:sp>
      <p:sp>
        <p:nvSpPr>
          <p:cNvPr id="96258" name="Rectangle 2"/>
          <p:cNvSpPr>
            <a:spLocks noGrp="1" noChangeArrowheads="1"/>
          </p:cNvSpPr>
          <p:nvPr>
            <p:ph type="title"/>
          </p:nvPr>
        </p:nvSpPr>
        <p:spPr>
          <a:xfrm>
            <a:off x="1116013" y="836613"/>
            <a:ext cx="7793037" cy="647700"/>
          </a:xfrm>
        </p:spPr>
        <p:txBody>
          <a:bodyPr/>
          <a:lstStyle/>
          <a:p>
            <a:pPr eaLnBrk="1" hangingPunct="1">
              <a:defRPr/>
            </a:pPr>
            <a:r>
              <a:rPr lang="en-US" sz="4800" smtClean="0">
                <a:effectLst>
                  <a:outerShdw blurRad="38100" dist="38100" dir="2700000" algn="tl">
                    <a:srgbClr val="C0C0C0"/>
                  </a:outerShdw>
                </a:effectLst>
              </a:rPr>
              <a:t>Selective Perception</a:t>
            </a:r>
          </a:p>
        </p:txBody>
      </p:sp>
      <p:sp>
        <p:nvSpPr>
          <p:cNvPr id="96259" name="Rectangle 3"/>
          <p:cNvSpPr>
            <a:spLocks noGrp="1" noChangeArrowheads="1"/>
          </p:cNvSpPr>
          <p:nvPr>
            <p:ph type="body" idx="1"/>
          </p:nvPr>
        </p:nvSpPr>
        <p:spPr>
          <a:xfrm>
            <a:off x="1182688" y="2017713"/>
            <a:ext cx="7199312" cy="4114800"/>
          </a:xfrm>
        </p:spPr>
        <p:txBody>
          <a:bodyPr/>
          <a:lstStyle/>
          <a:p>
            <a:pPr algn="ctr" eaLnBrk="1" hangingPunct="1">
              <a:buClr>
                <a:schemeClr val="hlink"/>
              </a:buClr>
              <a:buSzTx/>
              <a:buFont typeface="Wingdings" pitchFamily="2" charset="2"/>
              <a:buNone/>
              <a:defRPr/>
            </a:pPr>
            <a:r>
              <a:rPr lang="en-US" sz="4000" smtClean="0">
                <a:effectLst>
                  <a:outerShdw blurRad="38100" dist="38100" dir="2700000" algn="tl">
                    <a:srgbClr val="C0C0C0"/>
                  </a:outerShdw>
                </a:effectLst>
              </a:rPr>
              <a:t>Consumers:</a:t>
            </a:r>
          </a:p>
          <a:p>
            <a:pPr lvl="1" eaLnBrk="1" hangingPunct="1">
              <a:buSzTx/>
              <a:buFont typeface="Wingdings" pitchFamily="2" charset="2"/>
              <a:buChar char="§"/>
              <a:defRPr/>
            </a:pPr>
            <a:r>
              <a:rPr lang="en-US" smtClean="0">
                <a:solidFill>
                  <a:srgbClr val="9900CC"/>
                </a:solidFill>
              </a:rPr>
              <a:t> Concentrate on some stimuli,</a:t>
            </a:r>
          </a:p>
          <a:p>
            <a:pPr lvl="1" eaLnBrk="1" hangingPunct="1">
              <a:buSzTx/>
              <a:buFont typeface="Wingdings" pitchFamily="2" charset="2"/>
              <a:buChar char="§"/>
              <a:defRPr/>
            </a:pPr>
            <a:r>
              <a:rPr lang="en-US" smtClean="0">
                <a:solidFill>
                  <a:srgbClr val="9900CC"/>
                </a:solidFill>
              </a:rPr>
              <a:t> Are unaware of others,</a:t>
            </a:r>
          </a:p>
          <a:p>
            <a:pPr lvl="1" eaLnBrk="1" hangingPunct="1">
              <a:buSzTx/>
              <a:buFont typeface="Wingdings" pitchFamily="2" charset="2"/>
              <a:buChar char="§"/>
              <a:defRPr/>
            </a:pPr>
            <a:r>
              <a:rPr lang="en-US" smtClean="0">
                <a:solidFill>
                  <a:srgbClr val="9900CC"/>
                </a:solidFill>
              </a:rPr>
              <a:t> Even go out of their way to ignore some messages.</a:t>
            </a:r>
          </a:p>
          <a:p>
            <a:pPr eaLnBrk="1" hangingPunct="1">
              <a:buClr>
                <a:schemeClr val="hlink"/>
              </a:buClr>
              <a:buSzTx/>
              <a:buFont typeface="Wingdings" pitchFamily="2" charset="2"/>
              <a:buChar char="§"/>
              <a:defRPr/>
            </a:pPr>
            <a:endParaRPr lang="en-US" smtClean="0"/>
          </a:p>
        </p:txBody>
      </p:sp>
    </p:spTree>
  </p:cSld>
  <p:clrMapOvr>
    <a:masterClrMapping/>
  </p:clrMapOvr>
  <p:transition>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1150938" y="304800"/>
            <a:ext cx="7793037" cy="1143000"/>
          </a:xfrm>
          <a:effectLst>
            <a:outerShdw dist="35921" dir="2700000" algn="ctr" rotWithShape="0">
              <a:schemeClr val="bg2"/>
            </a:outerShdw>
          </a:effectLst>
        </p:spPr>
        <p:txBody>
          <a:bodyPr lIns="90488" tIns="44450" rIns="90488" bIns="44450" anchor="ctr"/>
          <a:lstStyle/>
          <a:p>
            <a:pPr eaLnBrk="1" hangingPunct="1">
              <a:defRPr/>
            </a:pPr>
            <a:r>
              <a:rPr lang="en-US" smtClean="0"/>
              <a:t>Determinants of Perception</a:t>
            </a:r>
          </a:p>
        </p:txBody>
      </p:sp>
      <p:sp>
        <p:nvSpPr>
          <p:cNvPr id="98307" name="Rectangle 3"/>
          <p:cNvSpPr>
            <a:spLocks noChangeArrowheads="1"/>
          </p:cNvSpPr>
          <p:nvPr/>
        </p:nvSpPr>
        <p:spPr bwMode="auto">
          <a:xfrm>
            <a:off x="533400" y="1739900"/>
            <a:ext cx="1955800" cy="931863"/>
          </a:xfrm>
          <a:prstGeom prst="rect">
            <a:avLst/>
          </a:prstGeom>
          <a:solidFill>
            <a:srgbClr val="A6F8F4"/>
          </a:solidFill>
          <a:ln w="38100">
            <a:solidFill>
              <a:srgbClr val="E88B00"/>
            </a:solidFill>
            <a:miter lim="800000"/>
            <a:headEnd/>
            <a:tailEnd/>
          </a:ln>
        </p:spPr>
        <p:txBody>
          <a:bodyPr lIns="90488" tIns="44450" rIns="90488" bIns="44450" anchor="ctr"/>
          <a:lstStyle/>
          <a:p>
            <a:pPr algn="ctr" eaLnBrk="0" hangingPunct="0"/>
            <a:r>
              <a:rPr lang="en-US" sz="2000" b="1">
                <a:solidFill>
                  <a:schemeClr val="hlink"/>
                </a:solidFill>
                <a:latin typeface="Times New Roman" pitchFamily="18" charset="0"/>
                <a:cs typeface="Times New Roman" pitchFamily="18" charset="0"/>
              </a:rPr>
              <a:t>Individual Characteristics</a:t>
            </a:r>
          </a:p>
        </p:txBody>
      </p:sp>
      <p:sp>
        <p:nvSpPr>
          <p:cNvPr id="98308" name="Rectangle 4"/>
          <p:cNvSpPr>
            <a:spLocks noChangeArrowheads="1"/>
          </p:cNvSpPr>
          <p:nvPr/>
        </p:nvSpPr>
        <p:spPr bwMode="auto">
          <a:xfrm>
            <a:off x="3778250" y="1739900"/>
            <a:ext cx="1339850" cy="4578350"/>
          </a:xfrm>
          <a:prstGeom prst="rect">
            <a:avLst/>
          </a:prstGeom>
          <a:solidFill>
            <a:srgbClr val="A6F8F4"/>
          </a:solidFill>
          <a:ln w="38100">
            <a:solidFill>
              <a:srgbClr val="E88B00"/>
            </a:solidFill>
            <a:miter lim="800000"/>
            <a:headEnd/>
            <a:tailEnd/>
          </a:ln>
        </p:spPr>
        <p:txBody>
          <a:bodyPr wrap="none" lIns="90488" tIns="44450" rIns="90488" bIns="44450" anchor="ctr"/>
          <a:lstStyle/>
          <a:p>
            <a:pPr algn="ctr" eaLnBrk="0" hangingPunct="0"/>
            <a:endParaRPr lang="en-US" sz="2000" b="1">
              <a:solidFill>
                <a:schemeClr val="tx1"/>
              </a:solidFill>
              <a:latin typeface="Times New Roman" pitchFamily="18" charset="0"/>
              <a:cs typeface="Times New Roman" pitchFamily="18" charset="0"/>
            </a:endParaRPr>
          </a:p>
        </p:txBody>
      </p:sp>
      <p:sp>
        <p:nvSpPr>
          <p:cNvPr id="98309" name="Rectangle 5"/>
          <p:cNvSpPr>
            <a:spLocks noChangeArrowheads="1"/>
          </p:cNvSpPr>
          <p:nvPr/>
        </p:nvSpPr>
        <p:spPr bwMode="auto">
          <a:xfrm>
            <a:off x="6426200" y="3330575"/>
            <a:ext cx="2292350" cy="1397000"/>
          </a:xfrm>
          <a:prstGeom prst="rect">
            <a:avLst/>
          </a:prstGeom>
          <a:solidFill>
            <a:srgbClr val="A6F8F4"/>
          </a:solidFill>
          <a:ln w="38100">
            <a:solidFill>
              <a:srgbClr val="E88B00"/>
            </a:solidFill>
            <a:miter lim="800000"/>
            <a:headEnd/>
            <a:tailEnd/>
          </a:ln>
        </p:spPr>
        <p:txBody>
          <a:bodyPr wrap="none" lIns="90488" tIns="44450" rIns="90488" bIns="44450" anchor="ctr"/>
          <a:lstStyle/>
          <a:p>
            <a:pPr algn="ctr" eaLnBrk="0" hangingPunct="0"/>
            <a:r>
              <a:rPr lang="en-US" sz="3200" b="1">
                <a:latin typeface="Times New Roman" pitchFamily="18" charset="0"/>
                <a:cs typeface="Times New Roman" pitchFamily="18" charset="0"/>
              </a:rPr>
              <a:t>Perception</a:t>
            </a:r>
          </a:p>
        </p:txBody>
      </p:sp>
      <p:sp>
        <p:nvSpPr>
          <p:cNvPr id="98310" name="Rectangle 6"/>
          <p:cNvSpPr>
            <a:spLocks noChangeArrowheads="1"/>
          </p:cNvSpPr>
          <p:nvPr/>
        </p:nvSpPr>
        <p:spPr bwMode="auto">
          <a:xfrm>
            <a:off x="533400" y="3563938"/>
            <a:ext cx="1955800" cy="931862"/>
          </a:xfrm>
          <a:prstGeom prst="rect">
            <a:avLst/>
          </a:prstGeom>
          <a:solidFill>
            <a:srgbClr val="A6F8F4"/>
          </a:solidFill>
          <a:ln w="38100">
            <a:solidFill>
              <a:srgbClr val="E88B00"/>
            </a:solidFill>
            <a:miter lim="800000"/>
            <a:headEnd/>
            <a:tailEnd/>
          </a:ln>
        </p:spPr>
        <p:txBody>
          <a:bodyPr lIns="90488" tIns="44450" rIns="90488" bIns="44450" anchor="ctr"/>
          <a:lstStyle/>
          <a:p>
            <a:pPr algn="ctr" eaLnBrk="0" hangingPunct="0"/>
            <a:r>
              <a:rPr lang="en-US" sz="2000" b="1">
                <a:solidFill>
                  <a:schemeClr val="hlink"/>
                </a:solidFill>
                <a:latin typeface="Times New Roman" pitchFamily="18" charset="0"/>
                <a:cs typeface="Times New Roman" pitchFamily="18" charset="0"/>
              </a:rPr>
              <a:t>Stimulus Characteristics</a:t>
            </a:r>
          </a:p>
        </p:txBody>
      </p:sp>
      <p:sp>
        <p:nvSpPr>
          <p:cNvPr id="98311" name="Rectangle 7"/>
          <p:cNvSpPr>
            <a:spLocks noChangeArrowheads="1"/>
          </p:cNvSpPr>
          <p:nvPr/>
        </p:nvSpPr>
        <p:spPr bwMode="auto">
          <a:xfrm>
            <a:off x="533400" y="5386388"/>
            <a:ext cx="1955800" cy="931862"/>
          </a:xfrm>
          <a:prstGeom prst="rect">
            <a:avLst/>
          </a:prstGeom>
          <a:solidFill>
            <a:srgbClr val="A6F8F4"/>
          </a:solidFill>
          <a:ln w="38100">
            <a:solidFill>
              <a:srgbClr val="E88B00"/>
            </a:solidFill>
            <a:miter lim="800000"/>
            <a:headEnd/>
            <a:tailEnd/>
          </a:ln>
        </p:spPr>
        <p:txBody>
          <a:bodyPr lIns="90488" tIns="44450" rIns="90488" bIns="44450" anchor="ctr"/>
          <a:lstStyle/>
          <a:p>
            <a:pPr algn="ctr" eaLnBrk="0" hangingPunct="0"/>
            <a:r>
              <a:rPr lang="en-US" sz="2000" b="1">
                <a:solidFill>
                  <a:schemeClr val="hlink"/>
                </a:solidFill>
                <a:latin typeface="Times New Roman" pitchFamily="18" charset="0"/>
                <a:cs typeface="Times New Roman" pitchFamily="18" charset="0"/>
              </a:rPr>
              <a:t>Situational Characteristics</a:t>
            </a:r>
          </a:p>
        </p:txBody>
      </p:sp>
      <p:sp>
        <p:nvSpPr>
          <p:cNvPr id="98312" name="Line 8"/>
          <p:cNvSpPr>
            <a:spLocks noChangeShapeType="1"/>
          </p:cNvSpPr>
          <p:nvPr/>
        </p:nvSpPr>
        <p:spPr bwMode="auto">
          <a:xfrm>
            <a:off x="2514600" y="2133600"/>
            <a:ext cx="1257300" cy="0"/>
          </a:xfrm>
          <a:prstGeom prst="line">
            <a:avLst/>
          </a:prstGeom>
          <a:noFill/>
          <a:ln w="38100">
            <a:solidFill>
              <a:schemeClr val="hlink"/>
            </a:solidFill>
            <a:prstDash val="dash"/>
            <a:round/>
            <a:headEnd/>
            <a:tailEnd type="triangle" w="med" len="med"/>
          </a:ln>
        </p:spPr>
        <p:txBody>
          <a:bodyPr/>
          <a:lstStyle/>
          <a:p>
            <a:endParaRPr lang="en-US"/>
          </a:p>
        </p:txBody>
      </p:sp>
      <p:sp>
        <p:nvSpPr>
          <p:cNvPr id="98313" name="Line 9"/>
          <p:cNvSpPr>
            <a:spLocks noChangeShapeType="1"/>
          </p:cNvSpPr>
          <p:nvPr/>
        </p:nvSpPr>
        <p:spPr bwMode="auto">
          <a:xfrm>
            <a:off x="2533650" y="4038600"/>
            <a:ext cx="1257300" cy="0"/>
          </a:xfrm>
          <a:prstGeom prst="line">
            <a:avLst/>
          </a:prstGeom>
          <a:noFill/>
          <a:ln w="38100">
            <a:solidFill>
              <a:schemeClr val="hlink"/>
            </a:solidFill>
            <a:prstDash val="dash"/>
            <a:round/>
            <a:headEnd/>
            <a:tailEnd type="triangle" w="med" len="med"/>
          </a:ln>
        </p:spPr>
        <p:txBody>
          <a:bodyPr/>
          <a:lstStyle/>
          <a:p>
            <a:endParaRPr lang="en-US"/>
          </a:p>
        </p:txBody>
      </p:sp>
      <p:sp>
        <p:nvSpPr>
          <p:cNvPr id="98314" name="Line 10"/>
          <p:cNvSpPr>
            <a:spLocks noChangeShapeType="1"/>
          </p:cNvSpPr>
          <p:nvPr/>
        </p:nvSpPr>
        <p:spPr bwMode="auto">
          <a:xfrm>
            <a:off x="2533650" y="5848350"/>
            <a:ext cx="1257300" cy="0"/>
          </a:xfrm>
          <a:prstGeom prst="line">
            <a:avLst/>
          </a:prstGeom>
          <a:noFill/>
          <a:ln w="38100">
            <a:solidFill>
              <a:schemeClr val="hlink"/>
            </a:solidFill>
            <a:prstDash val="dash"/>
            <a:round/>
            <a:headEnd/>
            <a:tailEnd type="triangle" w="med" len="med"/>
          </a:ln>
        </p:spPr>
        <p:txBody>
          <a:bodyPr/>
          <a:lstStyle/>
          <a:p>
            <a:endParaRPr lang="en-US"/>
          </a:p>
        </p:txBody>
      </p:sp>
      <p:sp>
        <p:nvSpPr>
          <p:cNvPr id="98315" name="Line 11"/>
          <p:cNvSpPr>
            <a:spLocks noChangeShapeType="1"/>
          </p:cNvSpPr>
          <p:nvPr/>
        </p:nvSpPr>
        <p:spPr bwMode="auto">
          <a:xfrm>
            <a:off x="5162550" y="4019550"/>
            <a:ext cx="1257300" cy="0"/>
          </a:xfrm>
          <a:prstGeom prst="line">
            <a:avLst/>
          </a:prstGeom>
          <a:noFill/>
          <a:ln w="38100">
            <a:solidFill>
              <a:schemeClr val="hlink"/>
            </a:solidFill>
            <a:round/>
            <a:headEnd/>
            <a:tailEnd type="triangle" w="med" len="med"/>
          </a:ln>
        </p:spPr>
        <p:txBody>
          <a:bodyPr/>
          <a:lstStyle/>
          <a:p>
            <a:endParaRPr lang="en-US"/>
          </a:p>
        </p:txBody>
      </p:sp>
      <p:sp>
        <p:nvSpPr>
          <p:cNvPr id="98316" name="WordArt 12"/>
          <p:cNvSpPr>
            <a:spLocks noChangeArrowheads="1" noChangeShapeType="1" noTextEdit="1"/>
          </p:cNvSpPr>
          <p:nvPr/>
        </p:nvSpPr>
        <p:spPr bwMode="auto">
          <a:xfrm rot="5400000">
            <a:off x="2381250" y="3714750"/>
            <a:ext cx="4114800" cy="647700"/>
          </a:xfrm>
          <a:prstGeom prst="rect">
            <a:avLst/>
          </a:prstGeom>
        </p:spPr>
        <p:txBody>
          <a:bodyPr vert="wordArtVert" wrap="none" fromWordArt="1">
            <a:prstTxWarp prst="textPlain">
              <a:avLst>
                <a:gd name="adj" fmla="val 50000"/>
              </a:avLst>
            </a:prstTxWarp>
          </a:bodyPr>
          <a:lstStyle/>
          <a:p>
            <a:pPr algn="ctr" fontAlgn="auto"/>
            <a:r>
              <a:rPr lang="en-US" sz="3600" b="1" kern="10">
                <a:ln w="9525">
                  <a:solidFill>
                    <a:srgbClr val="000000"/>
                  </a:solidFill>
                  <a:miter lim="800000"/>
                  <a:headEnd/>
                  <a:tailEnd/>
                </a:ln>
                <a:solidFill>
                  <a:schemeClr val="accent2"/>
                </a:solidFill>
                <a:latin typeface="Arial Black"/>
              </a:rPr>
              <a:t>Gestalt</a:t>
            </a:r>
          </a:p>
        </p:txBody>
      </p:sp>
    </p:spTree>
  </p:cSld>
  <p:clrMapOvr>
    <a:masterClrMapping/>
  </p:clrMapOvr>
  <p:transition>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1150938" y="617538"/>
            <a:ext cx="7793037" cy="830262"/>
          </a:xfrm>
        </p:spPr>
        <p:txBody>
          <a:bodyPr/>
          <a:lstStyle/>
          <a:p>
            <a:pPr eaLnBrk="1" hangingPunct="1"/>
            <a:r>
              <a:rPr lang="en-US" sz="4800" smtClean="0"/>
              <a:t>Stimulus Characteristics</a:t>
            </a:r>
          </a:p>
        </p:txBody>
      </p:sp>
      <p:sp>
        <p:nvSpPr>
          <p:cNvPr id="99331" name="Rectangle 3"/>
          <p:cNvSpPr>
            <a:spLocks noGrp="1" noChangeArrowheads="1"/>
          </p:cNvSpPr>
          <p:nvPr>
            <p:ph type="body" sz="half" idx="1"/>
          </p:nvPr>
        </p:nvSpPr>
        <p:spPr>
          <a:xfrm>
            <a:off x="609600" y="1773238"/>
            <a:ext cx="3048000" cy="4359275"/>
          </a:xfrm>
        </p:spPr>
        <p:txBody>
          <a:bodyPr/>
          <a:lstStyle/>
          <a:p>
            <a:pPr eaLnBrk="1" hangingPunct="1">
              <a:lnSpc>
                <a:spcPct val="90000"/>
              </a:lnSpc>
            </a:pPr>
            <a:r>
              <a:rPr lang="en-US" smtClean="0"/>
              <a:t>Size</a:t>
            </a:r>
          </a:p>
          <a:p>
            <a:pPr eaLnBrk="1" hangingPunct="1">
              <a:lnSpc>
                <a:spcPct val="90000"/>
              </a:lnSpc>
            </a:pPr>
            <a:r>
              <a:rPr lang="en-US" smtClean="0"/>
              <a:t>Intensity</a:t>
            </a:r>
          </a:p>
          <a:p>
            <a:pPr eaLnBrk="1" hangingPunct="1">
              <a:lnSpc>
                <a:spcPct val="90000"/>
              </a:lnSpc>
            </a:pPr>
            <a:r>
              <a:rPr lang="en-US" smtClean="0"/>
              <a:t>Colour</a:t>
            </a:r>
          </a:p>
          <a:p>
            <a:pPr eaLnBrk="1" hangingPunct="1">
              <a:lnSpc>
                <a:spcPct val="90000"/>
              </a:lnSpc>
            </a:pPr>
            <a:r>
              <a:rPr lang="en-US" smtClean="0"/>
              <a:t>Movement</a:t>
            </a:r>
          </a:p>
          <a:p>
            <a:pPr eaLnBrk="1" hangingPunct="1">
              <a:lnSpc>
                <a:spcPct val="90000"/>
              </a:lnSpc>
            </a:pPr>
            <a:r>
              <a:rPr lang="en-US" smtClean="0"/>
              <a:t>Position</a:t>
            </a:r>
          </a:p>
          <a:p>
            <a:pPr eaLnBrk="1" hangingPunct="1">
              <a:lnSpc>
                <a:spcPct val="90000"/>
              </a:lnSpc>
            </a:pPr>
            <a:r>
              <a:rPr lang="en-US" smtClean="0"/>
              <a:t>Isolation</a:t>
            </a:r>
          </a:p>
          <a:p>
            <a:pPr eaLnBrk="1" hangingPunct="1">
              <a:lnSpc>
                <a:spcPct val="90000"/>
              </a:lnSpc>
            </a:pPr>
            <a:r>
              <a:rPr lang="en-US" smtClean="0"/>
              <a:t>Format</a:t>
            </a:r>
          </a:p>
          <a:p>
            <a:pPr eaLnBrk="1" hangingPunct="1">
              <a:lnSpc>
                <a:spcPct val="90000"/>
              </a:lnSpc>
            </a:pPr>
            <a:r>
              <a:rPr lang="en-US" smtClean="0"/>
              <a:t>Contrast</a:t>
            </a:r>
          </a:p>
          <a:p>
            <a:pPr eaLnBrk="1" hangingPunct="1">
              <a:lnSpc>
                <a:spcPct val="90000"/>
              </a:lnSpc>
            </a:pPr>
            <a:r>
              <a:rPr lang="en-US" smtClean="0"/>
              <a:t>Quantity</a:t>
            </a:r>
          </a:p>
          <a:p>
            <a:pPr eaLnBrk="1" hangingPunct="1">
              <a:lnSpc>
                <a:spcPct val="90000"/>
              </a:lnSpc>
            </a:pPr>
            <a:r>
              <a:rPr lang="en-US" smtClean="0"/>
              <a:t>Novelty</a:t>
            </a:r>
          </a:p>
        </p:txBody>
      </p:sp>
      <p:sp>
        <p:nvSpPr>
          <p:cNvPr id="99332" name="Rectangle 4"/>
          <p:cNvSpPr>
            <a:spLocks noGrp="1" noChangeArrowheads="1"/>
          </p:cNvSpPr>
          <p:nvPr>
            <p:ph type="body" sz="half" idx="2"/>
          </p:nvPr>
        </p:nvSpPr>
        <p:spPr>
          <a:xfrm>
            <a:off x="3048000" y="2017713"/>
            <a:ext cx="5907088" cy="4383087"/>
          </a:xfrm>
          <a:ln w="38100">
            <a:solidFill>
              <a:schemeClr val="hlink"/>
            </a:solidFill>
          </a:ln>
        </p:spPr>
        <p:txBody>
          <a:bodyPr/>
          <a:lstStyle/>
          <a:p>
            <a:pPr eaLnBrk="1" hangingPunct="1">
              <a:buFont typeface="Wingdings" pitchFamily="2" charset="2"/>
              <a:buNone/>
            </a:pPr>
            <a:r>
              <a:rPr lang="en-US" sz="3600" smtClean="0">
                <a:solidFill>
                  <a:srgbClr val="33CC33"/>
                </a:solidFill>
              </a:rPr>
              <a:t>Adaptation Level Theory</a:t>
            </a:r>
          </a:p>
          <a:p>
            <a:pPr eaLnBrk="1" hangingPunct="1">
              <a:buFont typeface="Wingdings" pitchFamily="2" charset="2"/>
              <a:buNone/>
            </a:pPr>
            <a:r>
              <a:rPr lang="en-US" smtClean="0">
                <a:solidFill>
                  <a:srgbClr val="990099"/>
                </a:solidFill>
              </a:rPr>
              <a:t>	Over time, we adjust to the level and type of stimuli to which we are accustomed.  Thus, an advertisement that stands out when new will eventually lose its contrast effect and its ability to capture or hold attention.</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9331">
                                            <p:txEl>
                                              <p:pRg st="0" end="0"/>
                                            </p:txEl>
                                          </p:spTgt>
                                        </p:tgtEl>
                                        <p:attrNameLst>
                                          <p:attrName>style.visibility</p:attrName>
                                        </p:attrNameLst>
                                      </p:cBhvr>
                                      <p:to>
                                        <p:strVal val="visible"/>
                                      </p:to>
                                    </p:set>
                                    <p:animEffect transition="in" filter="blinds(horizontal)">
                                      <p:cBhvr>
                                        <p:cTn id="7" dur="500"/>
                                        <p:tgtEl>
                                          <p:spTgt spid="993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9331">
                                            <p:txEl>
                                              <p:pRg st="1" end="1"/>
                                            </p:txEl>
                                          </p:spTgt>
                                        </p:tgtEl>
                                        <p:attrNameLst>
                                          <p:attrName>style.visibility</p:attrName>
                                        </p:attrNameLst>
                                      </p:cBhvr>
                                      <p:to>
                                        <p:strVal val="visible"/>
                                      </p:to>
                                    </p:set>
                                    <p:animEffect transition="in" filter="blinds(horizontal)">
                                      <p:cBhvr>
                                        <p:cTn id="12" dur="500"/>
                                        <p:tgtEl>
                                          <p:spTgt spid="993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9331">
                                            <p:txEl>
                                              <p:pRg st="2" end="2"/>
                                            </p:txEl>
                                          </p:spTgt>
                                        </p:tgtEl>
                                        <p:attrNameLst>
                                          <p:attrName>style.visibility</p:attrName>
                                        </p:attrNameLst>
                                      </p:cBhvr>
                                      <p:to>
                                        <p:strVal val="visible"/>
                                      </p:to>
                                    </p:set>
                                    <p:animEffect transition="in" filter="blinds(horizontal)">
                                      <p:cBhvr>
                                        <p:cTn id="17" dur="500"/>
                                        <p:tgtEl>
                                          <p:spTgt spid="993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9331">
                                            <p:txEl>
                                              <p:pRg st="3" end="3"/>
                                            </p:txEl>
                                          </p:spTgt>
                                        </p:tgtEl>
                                        <p:attrNameLst>
                                          <p:attrName>style.visibility</p:attrName>
                                        </p:attrNameLst>
                                      </p:cBhvr>
                                      <p:to>
                                        <p:strVal val="visible"/>
                                      </p:to>
                                    </p:set>
                                    <p:animEffect transition="in" filter="blinds(horizontal)">
                                      <p:cBhvr>
                                        <p:cTn id="22" dur="500"/>
                                        <p:tgtEl>
                                          <p:spTgt spid="9933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9331">
                                            <p:txEl>
                                              <p:pRg st="4" end="4"/>
                                            </p:txEl>
                                          </p:spTgt>
                                        </p:tgtEl>
                                        <p:attrNameLst>
                                          <p:attrName>style.visibility</p:attrName>
                                        </p:attrNameLst>
                                      </p:cBhvr>
                                      <p:to>
                                        <p:strVal val="visible"/>
                                      </p:to>
                                    </p:set>
                                    <p:animEffect transition="in" filter="blinds(horizontal)">
                                      <p:cBhvr>
                                        <p:cTn id="27" dur="500"/>
                                        <p:tgtEl>
                                          <p:spTgt spid="9933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9331">
                                            <p:txEl>
                                              <p:pRg st="5" end="5"/>
                                            </p:txEl>
                                          </p:spTgt>
                                        </p:tgtEl>
                                        <p:attrNameLst>
                                          <p:attrName>style.visibility</p:attrName>
                                        </p:attrNameLst>
                                      </p:cBhvr>
                                      <p:to>
                                        <p:strVal val="visible"/>
                                      </p:to>
                                    </p:set>
                                    <p:animEffect transition="in" filter="blinds(horizontal)">
                                      <p:cBhvr>
                                        <p:cTn id="32" dur="500"/>
                                        <p:tgtEl>
                                          <p:spTgt spid="9933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9331">
                                            <p:txEl>
                                              <p:pRg st="6" end="6"/>
                                            </p:txEl>
                                          </p:spTgt>
                                        </p:tgtEl>
                                        <p:attrNameLst>
                                          <p:attrName>style.visibility</p:attrName>
                                        </p:attrNameLst>
                                      </p:cBhvr>
                                      <p:to>
                                        <p:strVal val="visible"/>
                                      </p:to>
                                    </p:set>
                                    <p:animEffect transition="in" filter="blinds(horizontal)">
                                      <p:cBhvr>
                                        <p:cTn id="37" dur="500"/>
                                        <p:tgtEl>
                                          <p:spTgt spid="9933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9331">
                                            <p:txEl>
                                              <p:pRg st="7" end="7"/>
                                            </p:txEl>
                                          </p:spTgt>
                                        </p:tgtEl>
                                        <p:attrNameLst>
                                          <p:attrName>style.visibility</p:attrName>
                                        </p:attrNameLst>
                                      </p:cBhvr>
                                      <p:to>
                                        <p:strVal val="visible"/>
                                      </p:to>
                                    </p:set>
                                    <p:animEffect transition="in" filter="blinds(horizontal)">
                                      <p:cBhvr>
                                        <p:cTn id="42" dur="500"/>
                                        <p:tgtEl>
                                          <p:spTgt spid="9933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99331">
                                            <p:txEl>
                                              <p:pRg st="8" end="8"/>
                                            </p:txEl>
                                          </p:spTgt>
                                        </p:tgtEl>
                                        <p:attrNameLst>
                                          <p:attrName>style.visibility</p:attrName>
                                        </p:attrNameLst>
                                      </p:cBhvr>
                                      <p:to>
                                        <p:strVal val="visible"/>
                                      </p:to>
                                    </p:set>
                                    <p:animEffect transition="in" filter="blinds(horizontal)">
                                      <p:cBhvr>
                                        <p:cTn id="47" dur="500"/>
                                        <p:tgtEl>
                                          <p:spTgt spid="99331">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99331">
                                            <p:txEl>
                                              <p:pRg st="9" end="9"/>
                                            </p:txEl>
                                          </p:spTgt>
                                        </p:tgtEl>
                                        <p:attrNameLst>
                                          <p:attrName>style.visibility</p:attrName>
                                        </p:attrNameLst>
                                      </p:cBhvr>
                                      <p:to>
                                        <p:strVal val="visible"/>
                                      </p:to>
                                    </p:set>
                                    <p:animEffect transition="in" filter="blinds(horizontal)">
                                      <p:cBhvr>
                                        <p:cTn id="52" dur="500"/>
                                        <p:tgtEl>
                                          <p:spTgt spid="99331">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32" fill="hold" grpId="0" nodeType="clickEffect">
                                  <p:stCondLst>
                                    <p:cond delay="0"/>
                                  </p:stCondLst>
                                  <p:childTnLst>
                                    <p:set>
                                      <p:cBhvr>
                                        <p:cTn id="56" dur="1" fill="hold">
                                          <p:stCondLst>
                                            <p:cond delay="0"/>
                                          </p:stCondLst>
                                        </p:cTn>
                                        <p:tgtEl>
                                          <p:spTgt spid="99332">
                                            <p:txEl>
                                              <p:charRg st="4294967295" end="4294967295"/>
                                            </p:txEl>
                                          </p:spTgt>
                                        </p:tgtEl>
                                        <p:attrNameLst>
                                          <p:attrName>style.visibility</p:attrName>
                                        </p:attrNameLst>
                                      </p:cBhvr>
                                      <p:to>
                                        <p:strVal val="visible"/>
                                      </p:to>
                                    </p:set>
                                    <p:animEffect transition="in" filter="box(out)">
                                      <p:cBhvr>
                                        <p:cTn id="57" dur="500"/>
                                        <p:tgtEl>
                                          <p:spTgt spid="99332">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build="p" autoUpdateAnimBg="0"/>
      <p:bldP spid="99332"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Date Placeholder 3"/>
          <p:cNvSpPr>
            <a:spLocks noGrp="1"/>
          </p:cNvSpPr>
          <p:nvPr>
            <p:ph type="dt" sz="quarter" idx="10"/>
          </p:nvPr>
        </p:nvSpPr>
        <p:spPr>
          <a:noFill/>
        </p:spPr>
        <p:txBody>
          <a:bodyPr/>
          <a:lstStyle/>
          <a:p>
            <a:r>
              <a:rPr lang="en-GB"/>
              <a:t>MK 311</a:t>
            </a:r>
            <a:endParaRPr lang="th-TH"/>
          </a:p>
        </p:txBody>
      </p:sp>
      <p:sp>
        <p:nvSpPr>
          <p:cNvPr id="100355" name="Footer Placeholder 4"/>
          <p:cNvSpPr>
            <a:spLocks noGrp="1"/>
          </p:cNvSpPr>
          <p:nvPr>
            <p:ph type="ftr" sz="quarter" idx="11"/>
          </p:nvPr>
        </p:nvSpPr>
        <p:spPr>
          <a:noFill/>
        </p:spPr>
        <p:txBody>
          <a:bodyPr/>
          <a:lstStyle/>
          <a:p>
            <a:r>
              <a:rPr lang="en-US"/>
              <a:t>Consumer Behaviour</a:t>
            </a:r>
            <a:endParaRPr lang="th-TH"/>
          </a:p>
        </p:txBody>
      </p:sp>
      <p:sp>
        <p:nvSpPr>
          <p:cNvPr id="100356" name="Slide Number Placeholder 5"/>
          <p:cNvSpPr>
            <a:spLocks noGrp="1"/>
          </p:cNvSpPr>
          <p:nvPr>
            <p:ph type="sldNum" sz="quarter" idx="12"/>
          </p:nvPr>
        </p:nvSpPr>
        <p:spPr>
          <a:noFill/>
        </p:spPr>
        <p:txBody>
          <a:bodyPr/>
          <a:lstStyle/>
          <a:p>
            <a:fld id="{0AF45139-4B7F-4F32-8D59-6FB8EAC7E487}" type="slidenum">
              <a:rPr lang="en-US"/>
              <a:pPr/>
              <a:t>36</a:t>
            </a:fld>
            <a:endParaRPr lang="th-TH"/>
          </a:p>
        </p:txBody>
      </p:sp>
      <p:sp>
        <p:nvSpPr>
          <p:cNvPr id="100357" name="Rectangle 2"/>
          <p:cNvSpPr>
            <a:spLocks noGrp="1" noChangeArrowheads="1"/>
          </p:cNvSpPr>
          <p:nvPr>
            <p:ph type="title"/>
          </p:nvPr>
        </p:nvSpPr>
        <p:spPr>
          <a:xfrm>
            <a:off x="1150938" y="457200"/>
            <a:ext cx="7793037" cy="990600"/>
          </a:xfrm>
        </p:spPr>
        <p:txBody>
          <a:bodyPr/>
          <a:lstStyle/>
          <a:p>
            <a:pPr eaLnBrk="1" hangingPunct="1"/>
            <a:r>
              <a:rPr lang="en-US" smtClean="0"/>
              <a:t>Individual Characteristics</a:t>
            </a:r>
          </a:p>
        </p:txBody>
      </p:sp>
      <p:sp>
        <p:nvSpPr>
          <p:cNvPr id="100358" name="Rectangle 3"/>
          <p:cNvSpPr>
            <a:spLocks noGrp="1" noChangeArrowheads="1"/>
          </p:cNvSpPr>
          <p:nvPr>
            <p:ph type="body" idx="1"/>
          </p:nvPr>
        </p:nvSpPr>
        <p:spPr>
          <a:xfrm>
            <a:off x="304800" y="2017713"/>
            <a:ext cx="8650288" cy="4114800"/>
          </a:xfrm>
        </p:spPr>
        <p:txBody>
          <a:bodyPr/>
          <a:lstStyle/>
          <a:p>
            <a:pPr eaLnBrk="1" hangingPunct="1"/>
            <a:r>
              <a:rPr lang="en-US" sz="3200" smtClean="0"/>
              <a:t>Interest &amp; Involvement</a:t>
            </a:r>
          </a:p>
          <a:p>
            <a:pPr eaLnBrk="1" hangingPunct="1"/>
            <a:r>
              <a:rPr lang="en-US" sz="3200" smtClean="0"/>
              <a:t>Ability to Attend to Information</a:t>
            </a:r>
          </a:p>
          <a:p>
            <a:pPr eaLnBrk="1" hangingPunct="1"/>
            <a:r>
              <a:rPr lang="en-US" sz="3200" smtClean="0"/>
              <a:t>Attitudes toward Stimuli</a:t>
            </a:r>
          </a:p>
          <a:p>
            <a:pPr eaLnBrk="1" hangingPunct="1"/>
            <a:r>
              <a:rPr lang="en-US" sz="3200" smtClean="0"/>
              <a:t>Experience      </a:t>
            </a:r>
            <a:r>
              <a:rPr lang="en-US" sz="3200" smtClean="0">
                <a:solidFill>
                  <a:srgbClr val="990099"/>
                </a:solidFill>
              </a:rPr>
              <a:t>Learning &amp; Expectations</a:t>
            </a:r>
          </a:p>
          <a:p>
            <a:pPr lvl="1" eaLnBrk="1" hangingPunct="1"/>
            <a:r>
              <a:rPr lang="en-US" sz="2800" smtClean="0"/>
              <a:t>Perceptual Vigilance</a:t>
            </a:r>
          </a:p>
          <a:p>
            <a:pPr lvl="1" eaLnBrk="1" hangingPunct="1"/>
            <a:r>
              <a:rPr lang="en-US" sz="2800" smtClean="0"/>
              <a:t>Perceptual Defense</a:t>
            </a:r>
          </a:p>
          <a:p>
            <a:pPr lvl="1" eaLnBrk="1" hangingPunct="1"/>
            <a:r>
              <a:rPr lang="en-US" sz="2800" smtClean="0"/>
              <a:t>Adaptation</a:t>
            </a:r>
          </a:p>
        </p:txBody>
      </p:sp>
      <p:sp>
        <p:nvSpPr>
          <p:cNvPr id="100359" name="AutoShape 4"/>
          <p:cNvSpPr>
            <a:spLocks noChangeArrowheads="1"/>
          </p:cNvSpPr>
          <p:nvPr/>
        </p:nvSpPr>
        <p:spPr bwMode="auto">
          <a:xfrm>
            <a:off x="3124200" y="3962400"/>
            <a:ext cx="457200" cy="304800"/>
          </a:xfrm>
          <a:prstGeom prst="rightArrow">
            <a:avLst>
              <a:gd name="adj1" fmla="val 50000"/>
              <a:gd name="adj2" fmla="val 37500"/>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Date Placeholder 3"/>
          <p:cNvSpPr>
            <a:spLocks noGrp="1"/>
          </p:cNvSpPr>
          <p:nvPr>
            <p:ph type="dt" sz="quarter" idx="10"/>
          </p:nvPr>
        </p:nvSpPr>
        <p:spPr>
          <a:noFill/>
        </p:spPr>
        <p:txBody>
          <a:bodyPr/>
          <a:lstStyle/>
          <a:p>
            <a:r>
              <a:rPr lang="en-GB"/>
              <a:t>MK 311</a:t>
            </a:r>
            <a:endParaRPr lang="th-TH"/>
          </a:p>
        </p:txBody>
      </p:sp>
      <p:sp>
        <p:nvSpPr>
          <p:cNvPr id="102403" name="Footer Placeholder 4"/>
          <p:cNvSpPr>
            <a:spLocks noGrp="1"/>
          </p:cNvSpPr>
          <p:nvPr>
            <p:ph type="ftr" sz="quarter" idx="11"/>
          </p:nvPr>
        </p:nvSpPr>
        <p:spPr>
          <a:noFill/>
        </p:spPr>
        <p:txBody>
          <a:bodyPr/>
          <a:lstStyle/>
          <a:p>
            <a:r>
              <a:rPr lang="en-US"/>
              <a:t>Consumer Behaviour</a:t>
            </a:r>
            <a:endParaRPr lang="th-TH"/>
          </a:p>
        </p:txBody>
      </p:sp>
      <p:sp>
        <p:nvSpPr>
          <p:cNvPr id="102404" name="Slide Number Placeholder 5"/>
          <p:cNvSpPr>
            <a:spLocks noGrp="1"/>
          </p:cNvSpPr>
          <p:nvPr>
            <p:ph type="sldNum" sz="quarter" idx="12"/>
          </p:nvPr>
        </p:nvSpPr>
        <p:spPr>
          <a:noFill/>
        </p:spPr>
        <p:txBody>
          <a:bodyPr/>
          <a:lstStyle/>
          <a:p>
            <a:fld id="{19E370A4-E77F-4AEF-AB50-9EE88D4BB050}" type="slidenum">
              <a:rPr lang="en-US"/>
              <a:pPr/>
              <a:t>37</a:t>
            </a:fld>
            <a:endParaRPr lang="th-TH"/>
          </a:p>
        </p:txBody>
      </p:sp>
      <p:sp>
        <p:nvSpPr>
          <p:cNvPr id="102405" name="Rectangle 2"/>
          <p:cNvSpPr>
            <a:spLocks noGrp="1" noChangeArrowheads="1"/>
          </p:cNvSpPr>
          <p:nvPr>
            <p:ph type="title"/>
          </p:nvPr>
        </p:nvSpPr>
        <p:spPr>
          <a:xfrm>
            <a:off x="1150938" y="617538"/>
            <a:ext cx="7793037" cy="714375"/>
          </a:xfrm>
        </p:spPr>
        <p:txBody>
          <a:bodyPr/>
          <a:lstStyle/>
          <a:p>
            <a:pPr eaLnBrk="1" hangingPunct="1"/>
            <a:r>
              <a:rPr lang="en-US" smtClean="0"/>
              <a:t>Situational Characteristics</a:t>
            </a:r>
          </a:p>
        </p:txBody>
      </p:sp>
      <p:sp>
        <p:nvSpPr>
          <p:cNvPr id="102406" name="Rectangle 3"/>
          <p:cNvSpPr>
            <a:spLocks noGrp="1" noChangeArrowheads="1"/>
          </p:cNvSpPr>
          <p:nvPr>
            <p:ph type="body" idx="1"/>
          </p:nvPr>
        </p:nvSpPr>
        <p:spPr/>
        <p:txBody>
          <a:bodyPr/>
          <a:lstStyle/>
          <a:p>
            <a:pPr eaLnBrk="1" hangingPunct="1"/>
            <a:r>
              <a:rPr lang="en-US" smtClean="0"/>
              <a:t>Context of the Situation</a:t>
            </a:r>
          </a:p>
          <a:p>
            <a:pPr eaLnBrk="1" hangingPunct="1"/>
            <a:r>
              <a:rPr lang="en-US" smtClean="0"/>
              <a:t>Time Pressure</a:t>
            </a:r>
          </a:p>
          <a:p>
            <a:pPr eaLnBrk="1" hangingPunct="1"/>
            <a:r>
              <a:rPr lang="en-US" smtClean="0"/>
              <a:t>Crowded Space</a:t>
            </a:r>
          </a:p>
          <a:p>
            <a:pPr eaLnBrk="1" hangingPunct="1"/>
            <a:r>
              <a:rPr lang="en-US" smtClean="0"/>
              <a:t>Situational Involvement</a:t>
            </a:r>
          </a:p>
          <a:p>
            <a:pPr eaLnBrk="1" hangingPunct="1"/>
            <a:r>
              <a:rPr lang="en-US" smtClean="0"/>
              <a:t>etc.</a:t>
            </a:r>
          </a:p>
        </p:txBody>
      </p:sp>
    </p:spTree>
  </p:cSld>
  <p:clrMapOvr>
    <a:masterClrMapping/>
  </p:clrMapOvr>
  <p:transition>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Date Placeholder 3"/>
          <p:cNvSpPr>
            <a:spLocks noGrp="1"/>
          </p:cNvSpPr>
          <p:nvPr>
            <p:ph type="dt" sz="quarter" idx="10"/>
          </p:nvPr>
        </p:nvSpPr>
        <p:spPr>
          <a:noFill/>
        </p:spPr>
        <p:txBody>
          <a:bodyPr/>
          <a:lstStyle/>
          <a:p>
            <a:r>
              <a:rPr lang="en-GB"/>
              <a:t>MK 311</a:t>
            </a:r>
            <a:endParaRPr lang="th-TH"/>
          </a:p>
        </p:txBody>
      </p:sp>
      <p:sp>
        <p:nvSpPr>
          <p:cNvPr id="3076" name="Footer Placeholder 4"/>
          <p:cNvSpPr>
            <a:spLocks noGrp="1"/>
          </p:cNvSpPr>
          <p:nvPr>
            <p:ph type="ftr" sz="quarter" idx="11"/>
          </p:nvPr>
        </p:nvSpPr>
        <p:spPr>
          <a:noFill/>
        </p:spPr>
        <p:txBody>
          <a:bodyPr/>
          <a:lstStyle/>
          <a:p>
            <a:r>
              <a:rPr lang="en-US"/>
              <a:t>Consumer Behaviour</a:t>
            </a:r>
            <a:endParaRPr lang="th-TH"/>
          </a:p>
        </p:txBody>
      </p:sp>
      <p:sp>
        <p:nvSpPr>
          <p:cNvPr id="3077" name="Slide Number Placeholder 5"/>
          <p:cNvSpPr>
            <a:spLocks noGrp="1"/>
          </p:cNvSpPr>
          <p:nvPr>
            <p:ph type="sldNum" sz="quarter" idx="12"/>
          </p:nvPr>
        </p:nvSpPr>
        <p:spPr>
          <a:noFill/>
        </p:spPr>
        <p:txBody>
          <a:bodyPr/>
          <a:lstStyle/>
          <a:p>
            <a:fld id="{6A3E0985-FDB8-46F7-A4FB-B15CF04C8BA5}" type="slidenum">
              <a:rPr lang="en-US"/>
              <a:pPr/>
              <a:t>38</a:t>
            </a:fld>
            <a:endParaRPr lang="th-TH"/>
          </a:p>
        </p:txBody>
      </p:sp>
      <p:sp>
        <p:nvSpPr>
          <p:cNvPr id="3078" name="Rectangle 2"/>
          <p:cNvSpPr>
            <a:spLocks noGrp="1" noChangeArrowheads="1"/>
          </p:cNvSpPr>
          <p:nvPr>
            <p:ph type="title"/>
          </p:nvPr>
        </p:nvSpPr>
        <p:spPr>
          <a:xfrm>
            <a:off x="1150938" y="617538"/>
            <a:ext cx="7793037" cy="647700"/>
          </a:xfrm>
        </p:spPr>
        <p:txBody>
          <a:bodyPr/>
          <a:lstStyle/>
          <a:p>
            <a:pPr eaLnBrk="1" hangingPunct="1"/>
            <a:r>
              <a:rPr lang="en-US" smtClean="0"/>
              <a:t>Distorting Influences</a:t>
            </a:r>
          </a:p>
        </p:txBody>
      </p:sp>
      <p:sp>
        <p:nvSpPr>
          <p:cNvPr id="3079" name="Rectangle 3"/>
          <p:cNvSpPr>
            <a:spLocks noGrp="1" noChangeArrowheads="1"/>
          </p:cNvSpPr>
          <p:nvPr>
            <p:ph type="body" idx="1"/>
          </p:nvPr>
        </p:nvSpPr>
        <p:spPr>
          <a:xfrm>
            <a:off x="914400" y="2209800"/>
            <a:ext cx="8040688" cy="3922713"/>
          </a:xfrm>
        </p:spPr>
        <p:txBody>
          <a:bodyPr/>
          <a:lstStyle/>
          <a:p>
            <a:pPr eaLnBrk="1" hangingPunct="1">
              <a:lnSpc>
                <a:spcPct val="90000"/>
              </a:lnSpc>
            </a:pPr>
            <a:r>
              <a:rPr lang="en-US" smtClean="0"/>
              <a:t>Physical Appearances</a:t>
            </a:r>
          </a:p>
          <a:p>
            <a:pPr eaLnBrk="1" hangingPunct="1">
              <a:lnSpc>
                <a:spcPct val="90000"/>
              </a:lnSpc>
            </a:pPr>
            <a:r>
              <a:rPr lang="en-US" smtClean="0"/>
              <a:t>Stereotypes</a:t>
            </a:r>
          </a:p>
          <a:p>
            <a:pPr eaLnBrk="1" hangingPunct="1">
              <a:lnSpc>
                <a:spcPct val="90000"/>
              </a:lnSpc>
            </a:pPr>
            <a:r>
              <a:rPr lang="en-US" smtClean="0"/>
              <a:t>Irrelevant Cues</a:t>
            </a:r>
          </a:p>
          <a:p>
            <a:pPr eaLnBrk="1" hangingPunct="1">
              <a:lnSpc>
                <a:spcPct val="90000"/>
              </a:lnSpc>
            </a:pPr>
            <a:r>
              <a:rPr lang="en-US" smtClean="0"/>
              <a:t>First Impressions</a:t>
            </a:r>
          </a:p>
          <a:p>
            <a:pPr eaLnBrk="1" hangingPunct="1">
              <a:lnSpc>
                <a:spcPct val="90000"/>
              </a:lnSpc>
            </a:pPr>
            <a:r>
              <a:rPr lang="en-US" smtClean="0"/>
              <a:t>Jumping to Conclusions</a:t>
            </a:r>
          </a:p>
          <a:p>
            <a:pPr eaLnBrk="1" hangingPunct="1">
              <a:lnSpc>
                <a:spcPct val="90000"/>
              </a:lnSpc>
            </a:pPr>
            <a:r>
              <a:rPr lang="en-US" smtClean="0"/>
              <a:t>Halo Effect</a:t>
            </a:r>
          </a:p>
        </p:txBody>
      </p:sp>
      <p:graphicFrame>
        <p:nvGraphicFramePr>
          <p:cNvPr id="3074" name="Object 4"/>
          <p:cNvGraphicFramePr>
            <a:graphicFrameLocks noChangeAspect="1"/>
          </p:cNvGraphicFramePr>
          <p:nvPr/>
        </p:nvGraphicFramePr>
        <p:xfrm>
          <a:off x="6457950" y="2819400"/>
          <a:ext cx="2049463" cy="2159000"/>
        </p:xfrm>
        <a:graphic>
          <a:graphicData uri="http://schemas.openxmlformats.org/presentationml/2006/ole">
            <p:oleObj spid="_x0000_s3074" name="Clip" r:id="rId3" imgW="2610000" imgH="2552760" progId="">
              <p:embed/>
            </p:oleObj>
          </a:graphicData>
        </a:graphic>
      </p:graphicFrame>
    </p:spTree>
  </p:cSld>
  <p:clrMapOvr>
    <a:masterClrMapping/>
  </p:clrMapOvr>
  <p:transition>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Date Placeholder 3"/>
          <p:cNvSpPr>
            <a:spLocks noGrp="1"/>
          </p:cNvSpPr>
          <p:nvPr>
            <p:ph type="dt" sz="quarter" idx="10"/>
          </p:nvPr>
        </p:nvSpPr>
        <p:spPr>
          <a:noFill/>
        </p:spPr>
        <p:txBody>
          <a:bodyPr/>
          <a:lstStyle/>
          <a:p>
            <a:r>
              <a:rPr lang="en-GB"/>
              <a:t>MK 311</a:t>
            </a:r>
            <a:endParaRPr lang="th-TH"/>
          </a:p>
        </p:txBody>
      </p:sp>
      <p:sp>
        <p:nvSpPr>
          <p:cNvPr id="103427" name="Footer Placeholder 4"/>
          <p:cNvSpPr>
            <a:spLocks noGrp="1"/>
          </p:cNvSpPr>
          <p:nvPr>
            <p:ph type="ftr" sz="quarter" idx="11"/>
          </p:nvPr>
        </p:nvSpPr>
        <p:spPr>
          <a:noFill/>
        </p:spPr>
        <p:txBody>
          <a:bodyPr/>
          <a:lstStyle/>
          <a:p>
            <a:r>
              <a:rPr lang="en-US"/>
              <a:t>Consumer Behaviour</a:t>
            </a:r>
            <a:endParaRPr lang="th-TH"/>
          </a:p>
        </p:txBody>
      </p:sp>
      <p:sp>
        <p:nvSpPr>
          <p:cNvPr id="103428" name="Slide Number Placeholder 5"/>
          <p:cNvSpPr>
            <a:spLocks noGrp="1"/>
          </p:cNvSpPr>
          <p:nvPr>
            <p:ph type="sldNum" sz="quarter" idx="12"/>
          </p:nvPr>
        </p:nvSpPr>
        <p:spPr>
          <a:noFill/>
        </p:spPr>
        <p:txBody>
          <a:bodyPr/>
          <a:lstStyle/>
          <a:p>
            <a:fld id="{F5667597-5FDE-4746-8CFE-EBD044339111}" type="slidenum">
              <a:rPr lang="en-US"/>
              <a:pPr/>
              <a:t>39</a:t>
            </a:fld>
            <a:endParaRPr lang="th-TH"/>
          </a:p>
        </p:txBody>
      </p:sp>
      <p:sp>
        <p:nvSpPr>
          <p:cNvPr id="103429" name="Rectangle 2"/>
          <p:cNvSpPr>
            <a:spLocks noGrp="1" noChangeArrowheads="1"/>
          </p:cNvSpPr>
          <p:nvPr>
            <p:ph type="title"/>
          </p:nvPr>
        </p:nvSpPr>
        <p:spPr>
          <a:xfrm>
            <a:off x="762000" y="304800"/>
            <a:ext cx="8181975" cy="1295400"/>
          </a:xfrm>
        </p:spPr>
        <p:txBody>
          <a:bodyPr/>
          <a:lstStyle/>
          <a:p>
            <a:pPr eaLnBrk="1" hangingPunct="1"/>
            <a:r>
              <a:rPr lang="en-US" smtClean="0"/>
              <a:t>Perception &amp; </a:t>
            </a:r>
            <a:br>
              <a:rPr lang="en-US" smtClean="0"/>
            </a:br>
            <a:r>
              <a:rPr lang="en-US" smtClean="0"/>
              <a:t>Marketing Strategy</a:t>
            </a:r>
          </a:p>
        </p:txBody>
      </p:sp>
      <p:sp>
        <p:nvSpPr>
          <p:cNvPr id="103430" name="Rectangle 3"/>
          <p:cNvSpPr>
            <a:spLocks noGrp="1" noChangeArrowheads="1"/>
          </p:cNvSpPr>
          <p:nvPr>
            <p:ph type="body" idx="1"/>
          </p:nvPr>
        </p:nvSpPr>
        <p:spPr>
          <a:xfrm>
            <a:off x="914400" y="2743200"/>
            <a:ext cx="7543800" cy="3389313"/>
          </a:xfrm>
        </p:spPr>
        <p:txBody>
          <a:bodyPr/>
          <a:lstStyle/>
          <a:p>
            <a:pPr eaLnBrk="1" hangingPunct="1">
              <a:buFont typeface="Wingdings" pitchFamily="2" charset="2"/>
              <a:buNone/>
            </a:pPr>
            <a:r>
              <a:rPr lang="en-US" smtClean="0">
                <a:solidFill>
                  <a:srgbClr val="990099"/>
                </a:solidFill>
              </a:rPr>
              <a:t>	</a:t>
            </a:r>
            <a:r>
              <a:rPr lang="en-US" sz="4400" smtClean="0"/>
              <a:t>How can we apply our knowledge of perception in our marketing strategy?</a:t>
            </a:r>
          </a:p>
        </p:txBody>
      </p:sp>
    </p:spTree>
  </p:cSld>
  <p:clrMapOvr>
    <a:masterClrMapping/>
  </p:clrMapOvr>
  <p:transition>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Date Placeholder 3"/>
          <p:cNvSpPr>
            <a:spLocks noGrp="1"/>
          </p:cNvSpPr>
          <p:nvPr>
            <p:ph type="dt" sz="quarter" idx="10"/>
          </p:nvPr>
        </p:nvSpPr>
        <p:spPr>
          <a:noFill/>
        </p:spPr>
        <p:txBody>
          <a:bodyPr/>
          <a:lstStyle/>
          <a:p>
            <a:r>
              <a:rPr lang="en-GB"/>
              <a:t>MK 311</a:t>
            </a:r>
            <a:endParaRPr lang="th-TH"/>
          </a:p>
        </p:txBody>
      </p:sp>
      <p:sp>
        <p:nvSpPr>
          <p:cNvPr id="104451" name="Footer Placeholder 4"/>
          <p:cNvSpPr>
            <a:spLocks noGrp="1"/>
          </p:cNvSpPr>
          <p:nvPr>
            <p:ph type="ftr" sz="quarter" idx="11"/>
          </p:nvPr>
        </p:nvSpPr>
        <p:spPr>
          <a:noFill/>
        </p:spPr>
        <p:txBody>
          <a:bodyPr/>
          <a:lstStyle/>
          <a:p>
            <a:r>
              <a:rPr lang="en-US"/>
              <a:t>Consumer Behaviour</a:t>
            </a:r>
            <a:endParaRPr lang="th-TH"/>
          </a:p>
        </p:txBody>
      </p:sp>
      <p:sp>
        <p:nvSpPr>
          <p:cNvPr id="104452" name="Slide Number Placeholder 5"/>
          <p:cNvSpPr>
            <a:spLocks noGrp="1"/>
          </p:cNvSpPr>
          <p:nvPr>
            <p:ph type="sldNum" sz="quarter" idx="12"/>
          </p:nvPr>
        </p:nvSpPr>
        <p:spPr>
          <a:noFill/>
        </p:spPr>
        <p:txBody>
          <a:bodyPr/>
          <a:lstStyle/>
          <a:p>
            <a:fld id="{DA0CED41-B505-4F8C-9E88-E8F63DBA182E}" type="slidenum">
              <a:rPr lang="en-US"/>
              <a:pPr/>
              <a:t>40</a:t>
            </a:fld>
            <a:endParaRPr lang="th-TH"/>
          </a:p>
        </p:txBody>
      </p:sp>
      <p:sp>
        <p:nvSpPr>
          <p:cNvPr id="104453" name="Rectangle 2"/>
          <p:cNvSpPr>
            <a:spLocks noGrp="1" noChangeArrowheads="1"/>
          </p:cNvSpPr>
          <p:nvPr>
            <p:ph type="title"/>
          </p:nvPr>
        </p:nvSpPr>
        <p:spPr>
          <a:xfrm>
            <a:off x="1150938" y="617538"/>
            <a:ext cx="7793037" cy="779462"/>
          </a:xfrm>
        </p:spPr>
        <p:txBody>
          <a:bodyPr/>
          <a:lstStyle/>
          <a:p>
            <a:pPr eaLnBrk="1" hangingPunct="1"/>
            <a:r>
              <a:rPr lang="en-US" smtClean="0"/>
              <a:t>Perception and Product</a:t>
            </a:r>
          </a:p>
        </p:txBody>
      </p:sp>
      <p:sp>
        <p:nvSpPr>
          <p:cNvPr id="104454" name="Rectangle 3"/>
          <p:cNvSpPr>
            <a:spLocks noGrp="1" noChangeArrowheads="1"/>
          </p:cNvSpPr>
          <p:nvPr>
            <p:ph type="body" idx="1"/>
          </p:nvPr>
        </p:nvSpPr>
        <p:spPr>
          <a:xfrm>
            <a:off x="381000" y="2286000"/>
            <a:ext cx="8574088" cy="3846513"/>
          </a:xfrm>
        </p:spPr>
        <p:txBody>
          <a:bodyPr/>
          <a:lstStyle/>
          <a:p>
            <a:pPr eaLnBrk="1" hangingPunct="1"/>
            <a:r>
              <a:rPr lang="en-US" sz="3200" smtClean="0"/>
              <a:t>Perceptual Mapping &amp; Positioning</a:t>
            </a:r>
          </a:p>
          <a:p>
            <a:pPr eaLnBrk="1" hangingPunct="1"/>
            <a:r>
              <a:rPr lang="en-US" sz="3200" smtClean="0"/>
              <a:t>Stimuli Cues &amp; Product Characteristics</a:t>
            </a:r>
          </a:p>
          <a:p>
            <a:pPr eaLnBrk="1" hangingPunct="1"/>
            <a:r>
              <a:rPr lang="en-US" sz="3200" smtClean="0"/>
              <a:t>Brand Name and Logo Development</a:t>
            </a:r>
          </a:p>
          <a:p>
            <a:pPr eaLnBrk="1" hangingPunct="1"/>
            <a:r>
              <a:rPr lang="en-US" sz="3200" smtClean="0"/>
              <a:t>Package &amp; Label Design</a:t>
            </a:r>
          </a:p>
          <a:p>
            <a:pPr eaLnBrk="1" hangingPunct="1"/>
            <a:r>
              <a:rPr lang="en-US" sz="3200" smtClean="0"/>
              <a:t>etc. </a:t>
            </a:r>
          </a:p>
        </p:txBody>
      </p:sp>
    </p:spTree>
  </p:cSld>
  <p:clrMapOvr>
    <a:masterClrMapping/>
  </p:clrMapOvr>
  <p:transition>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Date Placeholder 3"/>
          <p:cNvSpPr>
            <a:spLocks noGrp="1"/>
          </p:cNvSpPr>
          <p:nvPr>
            <p:ph type="dt" sz="quarter" idx="10"/>
          </p:nvPr>
        </p:nvSpPr>
        <p:spPr>
          <a:noFill/>
        </p:spPr>
        <p:txBody>
          <a:bodyPr/>
          <a:lstStyle/>
          <a:p>
            <a:r>
              <a:rPr lang="en-GB"/>
              <a:t>MK 311</a:t>
            </a:r>
            <a:endParaRPr lang="th-TH"/>
          </a:p>
        </p:txBody>
      </p:sp>
      <p:sp>
        <p:nvSpPr>
          <p:cNvPr id="4100" name="Footer Placeholder 4"/>
          <p:cNvSpPr>
            <a:spLocks noGrp="1"/>
          </p:cNvSpPr>
          <p:nvPr>
            <p:ph type="ftr" sz="quarter" idx="11"/>
          </p:nvPr>
        </p:nvSpPr>
        <p:spPr>
          <a:noFill/>
        </p:spPr>
        <p:txBody>
          <a:bodyPr/>
          <a:lstStyle/>
          <a:p>
            <a:r>
              <a:rPr lang="en-US"/>
              <a:t>Consumer Behaviour</a:t>
            </a:r>
            <a:endParaRPr lang="th-TH"/>
          </a:p>
        </p:txBody>
      </p:sp>
      <p:sp>
        <p:nvSpPr>
          <p:cNvPr id="4101" name="Slide Number Placeholder 5"/>
          <p:cNvSpPr>
            <a:spLocks noGrp="1"/>
          </p:cNvSpPr>
          <p:nvPr>
            <p:ph type="sldNum" sz="quarter" idx="12"/>
          </p:nvPr>
        </p:nvSpPr>
        <p:spPr>
          <a:noFill/>
        </p:spPr>
        <p:txBody>
          <a:bodyPr/>
          <a:lstStyle/>
          <a:p>
            <a:fld id="{5EFFF45B-4D38-4F93-A6C3-F08904756418}" type="slidenum">
              <a:rPr lang="en-US"/>
              <a:pPr/>
              <a:t>41</a:t>
            </a:fld>
            <a:endParaRPr lang="th-TH"/>
          </a:p>
        </p:txBody>
      </p:sp>
      <p:sp>
        <p:nvSpPr>
          <p:cNvPr id="4102" name="Rectangle 2"/>
          <p:cNvSpPr>
            <a:spLocks noGrp="1" noChangeArrowheads="1"/>
          </p:cNvSpPr>
          <p:nvPr>
            <p:ph type="title"/>
          </p:nvPr>
        </p:nvSpPr>
        <p:spPr>
          <a:xfrm>
            <a:off x="1150938" y="381000"/>
            <a:ext cx="7793037" cy="1066800"/>
          </a:xfrm>
        </p:spPr>
        <p:txBody>
          <a:bodyPr/>
          <a:lstStyle/>
          <a:p>
            <a:pPr eaLnBrk="1" hangingPunct="1"/>
            <a:r>
              <a:rPr lang="en-US" smtClean="0"/>
              <a:t>Perception and Price</a:t>
            </a:r>
          </a:p>
        </p:txBody>
      </p:sp>
      <p:sp>
        <p:nvSpPr>
          <p:cNvPr id="4103" name="Rectangle 3"/>
          <p:cNvSpPr>
            <a:spLocks noGrp="1" noChangeArrowheads="1"/>
          </p:cNvSpPr>
          <p:nvPr>
            <p:ph type="body" idx="1"/>
          </p:nvPr>
        </p:nvSpPr>
        <p:spPr/>
        <p:txBody>
          <a:bodyPr/>
          <a:lstStyle/>
          <a:p>
            <a:pPr eaLnBrk="1" hangingPunct="1">
              <a:lnSpc>
                <a:spcPct val="90000"/>
              </a:lnSpc>
            </a:pPr>
            <a:r>
              <a:rPr lang="en-US" smtClean="0"/>
              <a:t>Price &amp; Quality</a:t>
            </a:r>
          </a:p>
          <a:p>
            <a:pPr eaLnBrk="1" hangingPunct="1">
              <a:lnSpc>
                <a:spcPct val="90000"/>
              </a:lnSpc>
            </a:pPr>
            <a:r>
              <a:rPr lang="en-US" smtClean="0"/>
              <a:t>Competitive Price</a:t>
            </a:r>
          </a:p>
          <a:p>
            <a:pPr eaLnBrk="1" hangingPunct="1">
              <a:lnSpc>
                <a:spcPct val="90000"/>
              </a:lnSpc>
            </a:pPr>
            <a:r>
              <a:rPr lang="en-US" smtClean="0"/>
              <a:t>Price Changes</a:t>
            </a:r>
          </a:p>
          <a:p>
            <a:pPr eaLnBrk="1" hangingPunct="1">
              <a:lnSpc>
                <a:spcPct val="90000"/>
              </a:lnSpc>
            </a:pPr>
            <a:r>
              <a:rPr lang="en-US" smtClean="0"/>
              <a:t>Price Reference</a:t>
            </a:r>
          </a:p>
          <a:p>
            <a:pPr eaLnBrk="1" hangingPunct="1">
              <a:lnSpc>
                <a:spcPct val="90000"/>
              </a:lnSpc>
            </a:pPr>
            <a:r>
              <a:rPr lang="en-US" smtClean="0"/>
              <a:t>etc.</a:t>
            </a:r>
          </a:p>
          <a:p>
            <a:pPr eaLnBrk="1" hangingPunct="1">
              <a:lnSpc>
                <a:spcPct val="90000"/>
              </a:lnSpc>
            </a:pPr>
            <a:endParaRPr lang="en-US" smtClean="0"/>
          </a:p>
        </p:txBody>
      </p:sp>
      <p:sp>
        <p:nvSpPr>
          <p:cNvPr id="4104" name="WordArt 4"/>
          <p:cNvSpPr>
            <a:spLocks noChangeArrowheads="1" noChangeShapeType="1" noTextEdit="1"/>
          </p:cNvSpPr>
          <p:nvPr/>
        </p:nvSpPr>
        <p:spPr bwMode="auto">
          <a:xfrm>
            <a:off x="4427538" y="4797425"/>
            <a:ext cx="1800225" cy="571500"/>
          </a:xfrm>
          <a:prstGeom prst="rect">
            <a:avLst/>
          </a:prstGeom>
        </p:spPr>
        <p:txBody>
          <a:bodyPr wrap="none" fromWordArt="1">
            <a:prstTxWarp prst="textPlain">
              <a:avLst>
                <a:gd name="adj" fmla="val 50000"/>
              </a:avLst>
            </a:prstTxWarp>
          </a:bodyPr>
          <a:lstStyle/>
          <a:p>
            <a:pPr algn="ctr"/>
            <a:r>
              <a:rPr lang="en-US" sz="3600" kern="10">
                <a:ln w="28575">
                  <a:solidFill>
                    <a:srgbClr val="000000"/>
                  </a:solidFill>
                  <a:round/>
                  <a:headEnd/>
                  <a:tailEnd/>
                </a:ln>
                <a:gradFill rotWithShape="1">
                  <a:gsLst>
                    <a:gs pos="0">
                      <a:srgbClr val="FF3300"/>
                    </a:gs>
                    <a:gs pos="100000">
                      <a:srgbClr val="FF9933"/>
                    </a:gs>
                  </a:gsLst>
                  <a:path path="rect">
                    <a:fillToRect l="50000" t="50000" r="50000" b="50000"/>
                  </a:path>
                </a:gradFill>
                <a:effectLst>
                  <a:outerShdw dist="35921" dir="2700000" algn="ctr" rotWithShape="0">
                    <a:srgbClr val="C0C0C0"/>
                  </a:outerShdw>
                </a:effectLst>
                <a:latin typeface="Impact"/>
              </a:rPr>
              <a:t>Was B199</a:t>
            </a:r>
          </a:p>
        </p:txBody>
      </p:sp>
      <p:sp>
        <p:nvSpPr>
          <p:cNvPr id="4105" name="WordArt 5"/>
          <p:cNvSpPr>
            <a:spLocks noChangeArrowheads="1" noChangeShapeType="1" noTextEdit="1"/>
          </p:cNvSpPr>
          <p:nvPr/>
        </p:nvSpPr>
        <p:spPr bwMode="auto">
          <a:xfrm>
            <a:off x="5364163" y="5516563"/>
            <a:ext cx="1600200" cy="571500"/>
          </a:xfrm>
          <a:prstGeom prst="rect">
            <a:avLst/>
          </a:prstGeom>
        </p:spPr>
        <p:txBody>
          <a:bodyPr wrap="none" fromWordArt="1">
            <a:prstTxWarp prst="textPlain">
              <a:avLst>
                <a:gd name="adj" fmla="val 50000"/>
              </a:avLst>
            </a:prstTxWarp>
          </a:bodyPr>
          <a:lstStyle/>
          <a:p>
            <a:pPr algn="ctr"/>
            <a:r>
              <a:rPr lang="en-US" sz="3600" kern="10">
                <a:ln w="38100">
                  <a:solidFill>
                    <a:srgbClr val="000000"/>
                  </a:solidFill>
                  <a:round/>
                  <a:headEnd/>
                  <a:tailEnd/>
                </a:ln>
                <a:gradFill rotWithShape="1">
                  <a:gsLst>
                    <a:gs pos="0">
                      <a:srgbClr val="FFFF00"/>
                    </a:gs>
                    <a:gs pos="100000">
                      <a:srgbClr val="FF3300"/>
                    </a:gs>
                  </a:gsLst>
                  <a:path path="rect">
                    <a:fillToRect l="50000" t="50000" r="50000" b="50000"/>
                  </a:path>
                </a:gradFill>
                <a:effectLst>
                  <a:outerShdw dist="35921" dir="2700000" algn="ctr" rotWithShape="0">
                    <a:srgbClr val="C0C0C0"/>
                  </a:outerShdw>
                </a:effectLst>
                <a:latin typeface="Impact"/>
              </a:rPr>
              <a:t>Now B99!</a:t>
            </a:r>
          </a:p>
        </p:txBody>
      </p:sp>
      <p:grpSp>
        <p:nvGrpSpPr>
          <p:cNvPr id="4106" name="Group 6"/>
          <p:cNvGrpSpPr>
            <a:grpSpLocks/>
          </p:cNvGrpSpPr>
          <p:nvPr/>
        </p:nvGrpSpPr>
        <p:grpSpPr bwMode="auto">
          <a:xfrm>
            <a:off x="5715000" y="2438400"/>
            <a:ext cx="2933700" cy="2600325"/>
            <a:chOff x="3444" y="1989"/>
            <a:chExt cx="1848" cy="1638"/>
          </a:xfrm>
        </p:grpSpPr>
        <p:graphicFrame>
          <p:nvGraphicFramePr>
            <p:cNvPr id="4098" name="Object 7"/>
            <p:cNvGraphicFramePr>
              <a:graphicFrameLocks noChangeAspect="1"/>
            </p:cNvGraphicFramePr>
            <p:nvPr/>
          </p:nvGraphicFramePr>
          <p:xfrm>
            <a:off x="3444" y="1989"/>
            <a:ext cx="1848" cy="1638"/>
          </p:xfrm>
          <a:graphic>
            <a:graphicData uri="http://schemas.openxmlformats.org/presentationml/2006/ole">
              <p:oleObj spid="_x0000_s4098" name="Clip" r:id="rId3" imgW="2933640" imgH="2600280" progId="">
                <p:embed/>
              </p:oleObj>
            </a:graphicData>
          </a:graphic>
        </p:graphicFrame>
        <p:sp>
          <p:nvSpPr>
            <p:cNvPr id="4108" name="WordArt 8"/>
            <p:cNvSpPr>
              <a:spLocks noChangeArrowheads="1" noChangeShapeType="1" noTextEdit="1"/>
            </p:cNvSpPr>
            <p:nvPr/>
          </p:nvSpPr>
          <p:spPr bwMode="auto">
            <a:xfrm>
              <a:off x="3840" y="2688"/>
              <a:ext cx="600" cy="551"/>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sp3d>
            </a:bodyPr>
            <a:lstStyle/>
            <a:p>
              <a:pPr algn="ctr"/>
              <a:r>
                <a:rPr lang="en-US" sz="3600" kern="10">
                  <a:ln w="9525">
                    <a:round/>
                    <a:headEnd/>
                    <a:tailEnd/>
                  </a:ln>
                  <a:gradFill rotWithShape="1">
                    <a:gsLst>
                      <a:gs pos="0">
                        <a:srgbClr val="FFE701"/>
                      </a:gs>
                      <a:gs pos="100000">
                        <a:srgbClr val="FE3E02"/>
                      </a:gs>
                    </a:gsLst>
                    <a:lin ang="5400000" scaled="1"/>
                  </a:gradFill>
                  <a:latin typeface="Impact"/>
                </a:rPr>
                <a:t>Sale!</a:t>
              </a:r>
            </a:p>
          </p:txBody>
        </p:sp>
      </p:grpSp>
      <p:sp>
        <p:nvSpPr>
          <p:cNvPr id="4107" name="WordArt 9"/>
          <p:cNvSpPr>
            <a:spLocks noChangeArrowheads="1" noChangeShapeType="1" noTextEdit="1"/>
          </p:cNvSpPr>
          <p:nvPr/>
        </p:nvSpPr>
        <p:spPr bwMode="auto">
          <a:xfrm rot="-1598914">
            <a:off x="468313" y="5084763"/>
            <a:ext cx="3762375" cy="647700"/>
          </a:xfrm>
          <a:prstGeom prst="rect">
            <a:avLst/>
          </a:prstGeom>
        </p:spPr>
        <p:txBody>
          <a:bodyPr wrap="none" fromWordArt="1">
            <a:prstTxWarp prst="textPlain">
              <a:avLst>
                <a:gd name="adj" fmla="val 50000"/>
              </a:avLst>
            </a:prstTxWarp>
          </a:bodyPr>
          <a:lstStyle/>
          <a:p>
            <a:pPr algn="ctr"/>
            <a:r>
              <a:rPr 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1560000" scaled="1"/>
                </a:gradFill>
                <a:effectLst>
                  <a:outerShdw dist="35921" dir="2700000" sy="50000" kx="2115830" algn="bl" rotWithShape="0">
                    <a:srgbClr val="C0C0C0"/>
                  </a:outerShdw>
                </a:effectLst>
                <a:latin typeface="Arial Black"/>
              </a:rPr>
              <a:t>20% to 70% Off!</a:t>
            </a:r>
          </a:p>
        </p:txBody>
      </p:sp>
    </p:spTree>
  </p:cSld>
  <p:clrMapOvr>
    <a:masterClrMapping/>
  </p:clrMapOvr>
  <p:transition>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Date Placeholder 3"/>
          <p:cNvSpPr>
            <a:spLocks noGrp="1"/>
          </p:cNvSpPr>
          <p:nvPr>
            <p:ph type="dt" sz="quarter" idx="10"/>
          </p:nvPr>
        </p:nvSpPr>
        <p:spPr>
          <a:noFill/>
        </p:spPr>
        <p:txBody>
          <a:bodyPr/>
          <a:lstStyle/>
          <a:p>
            <a:r>
              <a:rPr lang="en-GB"/>
              <a:t>MK 311</a:t>
            </a:r>
            <a:endParaRPr lang="th-TH"/>
          </a:p>
        </p:txBody>
      </p:sp>
      <p:sp>
        <p:nvSpPr>
          <p:cNvPr id="107523" name="Footer Placeholder 4"/>
          <p:cNvSpPr>
            <a:spLocks noGrp="1"/>
          </p:cNvSpPr>
          <p:nvPr>
            <p:ph type="ftr" sz="quarter" idx="11"/>
          </p:nvPr>
        </p:nvSpPr>
        <p:spPr>
          <a:noFill/>
        </p:spPr>
        <p:txBody>
          <a:bodyPr/>
          <a:lstStyle/>
          <a:p>
            <a:r>
              <a:rPr lang="en-US"/>
              <a:t>Consumer Behaviour</a:t>
            </a:r>
            <a:endParaRPr lang="th-TH"/>
          </a:p>
        </p:txBody>
      </p:sp>
      <p:sp>
        <p:nvSpPr>
          <p:cNvPr id="107524" name="Slide Number Placeholder 5"/>
          <p:cNvSpPr>
            <a:spLocks noGrp="1"/>
          </p:cNvSpPr>
          <p:nvPr>
            <p:ph type="sldNum" sz="quarter" idx="12"/>
          </p:nvPr>
        </p:nvSpPr>
        <p:spPr>
          <a:noFill/>
        </p:spPr>
        <p:txBody>
          <a:bodyPr/>
          <a:lstStyle/>
          <a:p>
            <a:fld id="{8E6557FC-9E5A-4F74-9EB9-F462C426251F}" type="slidenum">
              <a:rPr lang="en-US"/>
              <a:pPr/>
              <a:t>42</a:t>
            </a:fld>
            <a:endParaRPr lang="th-TH"/>
          </a:p>
        </p:txBody>
      </p:sp>
      <p:sp>
        <p:nvSpPr>
          <p:cNvPr id="107525" name="Rectangle 2"/>
          <p:cNvSpPr>
            <a:spLocks noGrp="1" noChangeArrowheads="1"/>
          </p:cNvSpPr>
          <p:nvPr>
            <p:ph type="title"/>
          </p:nvPr>
        </p:nvSpPr>
        <p:spPr>
          <a:xfrm>
            <a:off x="1150938" y="457200"/>
            <a:ext cx="7793037" cy="990600"/>
          </a:xfrm>
        </p:spPr>
        <p:txBody>
          <a:bodyPr/>
          <a:lstStyle/>
          <a:p>
            <a:pPr eaLnBrk="1" hangingPunct="1"/>
            <a:r>
              <a:rPr lang="en-US" smtClean="0"/>
              <a:t>Perception and Place</a:t>
            </a:r>
          </a:p>
        </p:txBody>
      </p:sp>
      <p:sp>
        <p:nvSpPr>
          <p:cNvPr id="107526" name="Rectangle 3"/>
          <p:cNvSpPr>
            <a:spLocks noGrp="1" noChangeArrowheads="1"/>
          </p:cNvSpPr>
          <p:nvPr>
            <p:ph type="body" idx="1"/>
          </p:nvPr>
        </p:nvSpPr>
        <p:spPr/>
        <p:txBody>
          <a:bodyPr/>
          <a:lstStyle/>
          <a:p>
            <a:pPr eaLnBrk="1" hangingPunct="1"/>
            <a:r>
              <a:rPr lang="en-US" smtClean="0"/>
              <a:t>Channel &amp; Outlet Selection</a:t>
            </a:r>
          </a:p>
          <a:p>
            <a:pPr eaLnBrk="1" hangingPunct="1"/>
            <a:r>
              <a:rPr lang="en-US" smtClean="0"/>
              <a:t>Point-of-purchase Display</a:t>
            </a:r>
          </a:p>
          <a:p>
            <a:pPr eaLnBrk="1" hangingPunct="1"/>
            <a:r>
              <a:rPr lang="en-US" smtClean="0"/>
              <a:t>Store Layout &amp; Interior Design</a:t>
            </a:r>
          </a:p>
          <a:p>
            <a:pPr eaLnBrk="1" hangingPunct="1"/>
            <a:r>
              <a:rPr lang="en-US" smtClean="0"/>
              <a:t>Shelf Position</a:t>
            </a:r>
          </a:p>
          <a:p>
            <a:pPr eaLnBrk="1" hangingPunct="1"/>
            <a:r>
              <a:rPr lang="en-US" smtClean="0"/>
              <a:t>In-store Promotion</a:t>
            </a:r>
          </a:p>
          <a:p>
            <a:pPr eaLnBrk="1" hangingPunct="1"/>
            <a:r>
              <a:rPr lang="en-US" smtClean="0"/>
              <a:t>etc.</a:t>
            </a:r>
          </a:p>
          <a:p>
            <a:pPr eaLnBrk="1" hangingPunct="1"/>
            <a:endParaRPr lang="en-US" smtClean="0"/>
          </a:p>
        </p:txBody>
      </p:sp>
    </p:spTree>
  </p:cSld>
  <p:clrMapOvr>
    <a:masterClrMapping/>
  </p:clrMapOvr>
  <p:transition>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Date Placeholder 3"/>
          <p:cNvSpPr>
            <a:spLocks noGrp="1"/>
          </p:cNvSpPr>
          <p:nvPr>
            <p:ph type="dt" sz="quarter" idx="10"/>
          </p:nvPr>
        </p:nvSpPr>
        <p:spPr>
          <a:noFill/>
        </p:spPr>
        <p:txBody>
          <a:bodyPr/>
          <a:lstStyle/>
          <a:p>
            <a:r>
              <a:rPr lang="en-GB"/>
              <a:t>MK 311</a:t>
            </a:r>
            <a:endParaRPr lang="th-TH"/>
          </a:p>
        </p:txBody>
      </p:sp>
      <p:sp>
        <p:nvSpPr>
          <p:cNvPr id="111619" name="Footer Placeholder 4"/>
          <p:cNvSpPr>
            <a:spLocks noGrp="1"/>
          </p:cNvSpPr>
          <p:nvPr>
            <p:ph type="ftr" sz="quarter" idx="11"/>
          </p:nvPr>
        </p:nvSpPr>
        <p:spPr>
          <a:noFill/>
        </p:spPr>
        <p:txBody>
          <a:bodyPr/>
          <a:lstStyle/>
          <a:p>
            <a:r>
              <a:rPr lang="en-US"/>
              <a:t>Consumer Behaviour</a:t>
            </a:r>
            <a:endParaRPr lang="th-TH"/>
          </a:p>
        </p:txBody>
      </p:sp>
      <p:sp>
        <p:nvSpPr>
          <p:cNvPr id="111620" name="Slide Number Placeholder 5"/>
          <p:cNvSpPr>
            <a:spLocks noGrp="1"/>
          </p:cNvSpPr>
          <p:nvPr>
            <p:ph type="sldNum" sz="quarter" idx="12"/>
          </p:nvPr>
        </p:nvSpPr>
        <p:spPr>
          <a:noFill/>
        </p:spPr>
        <p:txBody>
          <a:bodyPr/>
          <a:lstStyle/>
          <a:p>
            <a:fld id="{E99F9BC5-1417-4301-96E5-65B6CB8A161C}" type="slidenum">
              <a:rPr lang="en-US"/>
              <a:pPr/>
              <a:t>43</a:t>
            </a:fld>
            <a:endParaRPr lang="th-TH"/>
          </a:p>
        </p:txBody>
      </p:sp>
      <p:sp>
        <p:nvSpPr>
          <p:cNvPr id="111621" name="Rectangle 2"/>
          <p:cNvSpPr>
            <a:spLocks noGrp="1" noChangeArrowheads="1"/>
          </p:cNvSpPr>
          <p:nvPr>
            <p:ph type="title"/>
          </p:nvPr>
        </p:nvSpPr>
        <p:spPr>
          <a:xfrm>
            <a:off x="1150938" y="533400"/>
            <a:ext cx="7793037" cy="914400"/>
          </a:xfrm>
        </p:spPr>
        <p:txBody>
          <a:bodyPr/>
          <a:lstStyle/>
          <a:p>
            <a:pPr eaLnBrk="1" hangingPunct="1"/>
            <a:r>
              <a:rPr lang="en-US" smtClean="0"/>
              <a:t>Perception and Promotion</a:t>
            </a:r>
          </a:p>
        </p:txBody>
      </p:sp>
      <p:sp>
        <p:nvSpPr>
          <p:cNvPr id="111622" name="Rectangle 3"/>
          <p:cNvSpPr>
            <a:spLocks noGrp="1" noChangeArrowheads="1"/>
          </p:cNvSpPr>
          <p:nvPr>
            <p:ph type="body" idx="1"/>
          </p:nvPr>
        </p:nvSpPr>
        <p:spPr>
          <a:xfrm>
            <a:off x="2133600" y="2017713"/>
            <a:ext cx="6821488" cy="4306887"/>
          </a:xfrm>
        </p:spPr>
        <p:txBody>
          <a:bodyPr/>
          <a:lstStyle/>
          <a:p>
            <a:pPr eaLnBrk="1" hangingPunct="1">
              <a:lnSpc>
                <a:spcPct val="90000"/>
              </a:lnSpc>
            </a:pPr>
            <a:r>
              <a:rPr lang="en-US" sz="3200" smtClean="0"/>
              <a:t>Advertising Design</a:t>
            </a:r>
          </a:p>
          <a:p>
            <a:pPr lvl="1" eaLnBrk="1" hangingPunct="1">
              <a:lnSpc>
                <a:spcPct val="90000"/>
              </a:lnSpc>
            </a:pPr>
            <a:r>
              <a:rPr lang="en-US" sz="2800" smtClean="0"/>
              <a:t>Media </a:t>
            </a:r>
          </a:p>
          <a:p>
            <a:pPr lvl="1" eaLnBrk="1" hangingPunct="1">
              <a:lnSpc>
                <a:spcPct val="90000"/>
              </a:lnSpc>
            </a:pPr>
            <a:r>
              <a:rPr lang="en-US" sz="2800" smtClean="0"/>
              <a:t>Creative</a:t>
            </a:r>
          </a:p>
          <a:p>
            <a:pPr eaLnBrk="1" hangingPunct="1">
              <a:lnSpc>
                <a:spcPct val="90000"/>
              </a:lnSpc>
            </a:pPr>
            <a:r>
              <a:rPr lang="en-US" sz="3200" smtClean="0"/>
              <a:t>Sales Promotion Campaign</a:t>
            </a:r>
          </a:p>
          <a:p>
            <a:pPr eaLnBrk="1" hangingPunct="1">
              <a:lnSpc>
                <a:spcPct val="90000"/>
              </a:lnSpc>
            </a:pPr>
            <a:r>
              <a:rPr lang="en-US" sz="3200" smtClean="0"/>
              <a:t>PR Campaign</a:t>
            </a:r>
          </a:p>
          <a:p>
            <a:pPr eaLnBrk="1" hangingPunct="1">
              <a:lnSpc>
                <a:spcPct val="90000"/>
              </a:lnSpc>
            </a:pPr>
            <a:r>
              <a:rPr lang="en-US" sz="3200" smtClean="0"/>
              <a:t>Salespeople</a:t>
            </a:r>
          </a:p>
          <a:p>
            <a:pPr lvl="1" eaLnBrk="1" hangingPunct="1">
              <a:lnSpc>
                <a:spcPct val="90000"/>
              </a:lnSpc>
            </a:pPr>
            <a:r>
              <a:rPr lang="en-US" sz="2800" smtClean="0"/>
              <a:t>Characteristics</a:t>
            </a:r>
          </a:p>
          <a:p>
            <a:pPr lvl="1" eaLnBrk="1" hangingPunct="1">
              <a:lnSpc>
                <a:spcPct val="90000"/>
              </a:lnSpc>
            </a:pPr>
            <a:r>
              <a:rPr lang="en-US" sz="2800" smtClean="0"/>
              <a:t>Uniform</a:t>
            </a:r>
          </a:p>
          <a:p>
            <a:pPr eaLnBrk="1" hangingPunct="1">
              <a:lnSpc>
                <a:spcPct val="90000"/>
              </a:lnSpc>
            </a:pPr>
            <a:r>
              <a:rPr lang="en-US" sz="3200" smtClean="0"/>
              <a:t>etc.</a:t>
            </a:r>
          </a:p>
        </p:txBody>
      </p:sp>
    </p:spTree>
  </p:cSld>
  <p:clrMapOvr>
    <a:masterClrMapping/>
  </p:clrMapOvr>
  <p:transition>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6738" name="Date Placeholder 3"/>
          <p:cNvSpPr>
            <a:spLocks noGrp="1"/>
          </p:cNvSpPr>
          <p:nvPr>
            <p:ph type="dt" sz="quarter" idx="10"/>
          </p:nvPr>
        </p:nvSpPr>
        <p:spPr>
          <a:noFill/>
        </p:spPr>
        <p:txBody>
          <a:bodyPr/>
          <a:lstStyle/>
          <a:p>
            <a:r>
              <a:rPr lang="en-GB"/>
              <a:t>MK 311</a:t>
            </a:r>
            <a:endParaRPr lang="th-TH"/>
          </a:p>
        </p:txBody>
      </p:sp>
      <p:sp>
        <p:nvSpPr>
          <p:cNvPr id="116739" name="Footer Placeholder 4"/>
          <p:cNvSpPr>
            <a:spLocks noGrp="1"/>
          </p:cNvSpPr>
          <p:nvPr>
            <p:ph type="ftr" sz="quarter" idx="11"/>
          </p:nvPr>
        </p:nvSpPr>
        <p:spPr>
          <a:noFill/>
        </p:spPr>
        <p:txBody>
          <a:bodyPr/>
          <a:lstStyle/>
          <a:p>
            <a:r>
              <a:rPr lang="en-US"/>
              <a:t>Consumer Behaviour</a:t>
            </a:r>
            <a:endParaRPr lang="th-TH"/>
          </a:p>
        </p:txBody>
      </p:sp>
      <p:sp>
        <p:nvSpPr>
          <p:cNvPr id="116740" name="Slide Number Placeholder 5"/>
          <p:cNvSpPr>
            <a:spLocks noGrp="1"/>
          </p:cNvSpPr>
          <p:nvPr>
            <p:ph type="sldNum" sz="quarter" idx="12"/>
          </p:nvPr>
        </p:nvSpPr>
        <p:spPr>
          <a:noFill/>
        </p:spPr>
        <p:txBody>
          <a:bodyPr/>
          <a:lstStyle/>
          <a:p>
            <a:fld id="{F808CEA9-B26D-4760-AF87-AA8F3B3BC675}" type="slidenum">
              <a:rPr lang="en-US"/>
              <a:pPr/>
              <a:t>44</a:t>
            </a:fld>
            <a:endParaRPr lang="th-TH"/>
          </a:p>
        </p:txBody>
      </p:sp>
      <p:sp>
        <p:nvSpPr>
          <p:cNvPr id="557058" name="Rectangle 2"/>
          <p:cNvSpPr>
            <a:spLocks noGrp="1" noChangeArrowheads="1"/>
          </p:cNvSpPr>
          <p:nvPr>
            <p:ph type="title"/>
          </p:nvPr>
        </p:nvSpPr>
        <p:spPr/>
        <p:txBody>
          <a:bodyPr/>
          <a:lstStyle/>
          <a:p>
            <a:pPr eaLnBrk="1" hangingPunct="1"/>
            <a:r>
              <a:rPr lang="en-GB" smtClean="0"/>
              <a:t>Session 3: Lecture Outline</a:t>
            </a:r>
            <a:endParaRPr lang="en-US" smtClean="0"/>
          </a:p>
        </p:txBody>
      </p:sp>
      <p:sp>
        <p:nvSpPr>
          <p:cNvPr id="557059" name="Rectangle 3"/>
          <p:cNvSpPr>
            <a:spLocks noGrp="1" noChangeArrowheads="1"/>
          </p:cNvSpPr>
          <p:nvPr>
            <p:ph type="body" idx="1"/>
          </p:nvPr>
        </p:nvSpPr>
        <p:spPr>
          <a:xfrm>
            <a:off x="2133600" y="2286000"/>
            <a:ext cx="6781800" cy="3962400"/>
          </a:xfrm>
        </p:spPr>
        <p:txBody>
          <a:bodyPr/>
          <a:lstStyle/>
          <a:p>
            <a:pPr eaLnBrk="1" hangingPunct="1">
              <a:buFont typeface="Wingdings" pitchFamily="2" charset="2"/>
              <a:buNone/>
            </a:pPr>
            <a:r>
              <a:rPr lang="en-GB" smtClean="0">
                <a:solidFill>
                  <a:srgbClr val="6600FF"/>
                </a:solidFill>
              </a:rPr>
              <a:t>Consumers As Individual</a:t>
            </a:r>
          </a:p>
          <a:p>
            <a:pPr eaLnBrk="1" hangingPunct="1"/>
            <a:r>
              <a:rPr lang="en-US" smtClean="0">
                <a:solidFill>
                  <a:srgbClr val="FF0066"/>
                </a:solidFill>
              </a:rPr>
              <a:t>Learning</a:t>
            </a:r>
          </a:p>
          <a:p>
            <a:pPr eaLnBrk="1" hangingPunct="1"/>
            <a:r>
              <a:rPr lang="en-US" smtClean="0">
                <a:solidFill>
                  <a:srgbClr val="FF0066"/>
                </a:solidFill>
              </a:rPr>
              <a:t>Memory</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57058">
                                            <p:txEl>
                                              <p:pRg st="0" end="0"/>
                                            </p:txEl>
                                          </p:spTgt>
                                        </p:tgtEl>
                                        <p:attrNameLst>
                                          <p:attrName>style.visibility</p:attrName>
                                        </p:attrNameLst>
                                      </p:cBhvr>
                                      <p:to>
                                        <p:strVal val="visible"/>
                                      </p:to>
                                    </p:set>
                                    <p:animEffect transition="in" filter="box(out)">
                                      <p:cBhvr>
                                        <p:cTn id="7" dur="500"/>
                                        <p:tgtEl>
                                          <p:spTgt spid="557058">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57059">
                                            <p:txEl>
                                              <p:pRg st="0" end="0"/>
                                            </p:txEl>
                                          </p:spTgt>
                                        </p:tgtEl>
                                        <p:attrNameLst>
                                          <p:attrName>style.visibility</p:attrName>
                                        </p:attrNameLst>
                                      </p:cBhvr>
                                      <p:to>
                                        <p:strVal val="visible"/>
                                      </p:to>
                                    </p:set>
                                    <p:animEffect transition="in" filter="box(out)">
                                      <p:cBhvr>
                                        <p:cTn id="12" dur="500"/>
                                        <p:tgtEl>
                                          <p:spTgt spid="557059">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57059">
                                            <p:txEl>
                                              <p:pRg st="1" end="1"/>
                                            </p:txEl>
                                          </p:spTgt>
                                        </p:tgtEl>
                                        <p:attrNameLst>
                                          <p:attrName>style.visibility</p:attrName>
                                        </p:attrNameLst>
                                      </p:cBhvr>
                                      <p:to>
                                        <p:strVal val="visible"/>
                                      </p:to>
                                    </p:set>
                                    <p:animEffect transition="in" filter="box(out)">
                                      <p:cBhvr>
                                        <p:cTn id="17" dur="500"/>
                                        <p:tgtEl>
                                          <p:spTgt spid="557059">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57059">
                                            <p:txEl>
                                              <p:pRg st="2" end="2"/>
                                            </p:txEl>
                                          </p:spTgt>
                                        </p:tgtEl>
                                        <p:attrNameLst>
                                          <p:attrName>style.visibility</p:attrName>
                                        </p:attrNameLst>
                                      </p:cBhvr>
                                      <p:to>
                                        <p:strVal val="visible"/>
                                      </p:to>
                                    </p:set>
                                    <p:animEffect transition="in" filter="box(out)">
                                      <p:cBhvr>
                                        <p:cTn id="22" dur="500"/>
                                        <p:tgtEl>
                                          <p:spTgt spid="557059">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7058" grpId="0" build="p" autoUpdateAnimBg="0"/>
      <p:bldP spid="557059"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Date Placeholder 2"/>
          <p:cNvSpPr>
            <a:spLocks noGrp="1"/>
          </p:cNvSpPr>
          <p:nvPr>
            <p:ph type="dt" sz="quarter" idx="10"/>
          </p:nvPr>
        </p:nvSpPr>
        <p:spPr>
          <a:noFill/>
        </p:spPr>
        <p:txBody>
          <a:bodyPr/>
          <a:lstStyle/>
          <a:p>
            <a:r>
              <a:rPr lang="en-GB"/>
              <a:t>MK 311</a:t>
            </a:r>
            <a:endParaRPr lang="th-TH"/>
          </a:p>
        </p:txBody>
      </p:sp>
      <p:sp>
        <p:nvSpPr>
          <p:cNvPr id="117763" name="Footer Placeholder 3"/>
          <p:cNvSpPr>
            <a:spLocks noGrp="1"/>
          </p:cNvSpPr>
          <p:nvPr>
            <p:ph type="ftr" sz="quarter" idx="11"/>
          </p:nvPr>
        </p:nvSpPr>
        <p:spPr>
          <a:noFill/>
        </p:spPr>
        <p:txBody>
          <a:bodyPr/>
          <a:lstStyle/>
          <a:p>
            <a:r>
              <a:rPr lang="en-US"/>
              <a:t>Consumer Behaviour</a:t>
            </a:r>
            <a:endParaRPr lang="th-TH"/>
          </a:p>
        </p:txBody>
      </p:sp>
      <p:sp>
        <p:nvSpPr>
          <p:cNvPr id="117764" name="Slide Number Placeholder 4"/>
          <p:cNvSpPr>
            <a:spLocks noGrp="1"/>
          </p:cNvSpPr>
          <p:nvPr>
            <p:ph type="sldNum" sz="quarter" idx="12"/>
          </p:nvPr>
        </p:nvSpPr>
        <p:spPr>
          <a:noFill/>
        </p:spPr>
        <p:txBody>
          <a:bodyPr/>
          <a:lstStyle/>
          <a:p>
            <a:fld id="{B701117C-5AFF-4A76-BDDC-5B2BDFDB0F60}" type="slidenum">
              <a:rPr lang="en-US"/>
              <a:pPr/>
              <a:t>45</a:t>
            </a:fld>
            <a:endParaRPr lang="th-TH"/>
          </a:p>
        </p:txBody>
      </p:sp>
      <p:sp>
        <p:nvSpPr>
          <p:cNvPr id="117765"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117766"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117767" name="Group 4"/>
          <p:cNvGrpSpPr>
            <a:grpSpLocks/>
          </p:cNvGrpSpPr>
          <p:nvPr/>
        </p:nvGrpSpPr>
        <p:grpSpPr bwMode="auto">
          <a:xfrm>
            <a:off x="3352800" y="1828800"/>
            <a:ext cx="3124200" cy="3871913"/>
            <a:chOff x="2112" y="1152"/>
            <a:chExt cx="1968" cy="2439"/>
          </a:xfrm>
        </p:grpSpPr>
        <p:sp>
          <p:nvSpPr>
            <p:cNvPr id="117782"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117783"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117784"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117785"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117768" name="Group 9"/>
          <p:cNvGrpSpPr>
            <a:grpSpLocks/>
          </p:cNvGrpSpPr>
          <p:nvPr/>
        </p:nvGrpSpPr>
        <p:grpSpPr bwMode="auto">
          <a:xfrm>
            <a:off x="323850" y="981075"/>
            <a:ext cx="8540750" cy="5537200"/>
            <a:chOff x="192" y="624"/>
            <a:chExt cx="5380" cy="3488"/>
          </a:xfrm>
        </p:grpSpPr>
        <p:sp>
          <p:nvSpPr>
            <p:cNvPr id="117773"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117774"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117775"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117776"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117777"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117778"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117779"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117780"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117781"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117769"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117770"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117771"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117772"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1150938" y="381000"/>
            <a:ext cx="7793037" cy="1379538"/>
          </a:xfrm>
          <a:effectLst>
            <a:outerShdw dist="35921" dir="2700000" algn="ctr" rotWithShape="0">
              <a:schemeClr val="bg2"/>
            </a:outerShdw>
          </a:effectLst>
        </p:spPr>
        <p:txBody>
          <a:bodyPr lIns="90488" tIns="44450" rIns="90488" bIns="44450" anchor="ctr"/>
          <a:lstStyle/>
          <a:p>
            <a:pPr eaLnBrk="1" hangingPunct="1">
              <a:defRPr/>
            </a:pPr>
            <a:r>
              <a:rPr lang="en-US" sz="3700" smtClean="0"/>
              <a:t>Learning Is a Key to </a:t>
            </a:r>
            <a:br>
              <a:rPr lang="en-US" sz="3700" smtClean="0"/>
            </a:br>
            <a:r>
              <a:rPr lang="en-US" sz="3700" smtClean="0"/>
              <a:t>Consumer Behaviour</a:t>
            </a:r>
            <a:endParaRPr lang="en-US" sz="4100" smtClean="0"/>
          </a:p>
        </p:txBody>
      </p:sp>
      <p:grpSp>
        <p:nvGrpSpPr>
          <p:cNvPr id="118787" name="Group 3"/>
          <p:cNvGrpSpPr>
            <a:grpSpLocks/>
          </p:cNvGrpSpPr>
          <p:nvPr/>
        </p:nvGrpSpPr>
        <p:grpSpPr bwMode="auto">
          <a:xfrm>
            <a:off x="730250" y="1739900"/>
            <a:ext cx="1708150" cy="4635500"/>
            <a:chOff x="460" y="1096"/>
            <a:chExt cx="916" cy="2920"/>
          </a:xfrm>
        </p:grpSpPr>
        <p:sp>
          <p:nvSpPr>
            <p:cNvPr id="118801" name="Rectangle 4"/>
            <p:cNvSpPr>
              <a:spLocks noChangeArrowheads="1"/>
            </p:cNvSpPr>
            <p:nvPr/>
          </p:nvSpPr>
          <p:spPr bwMode="auto">
            <a:xfrm>
              <a:off x="460" y="1096"/>
              <a:ext cx="916" cy="224"/>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latin typeface="Times New Roman" pitchFamily="18" charset="0"/>
                  <a:cs typeface="Times New Roman" pitchFamily="18" charset="0"/>
                </a:rPr>
                <a:t>Culture</a:t>
              </a:r>
            </a:p>
          </p:txBody>
        </p:sp>
        <p:sp>
          <p:nvSpPr>
            <p:cNvPr id="118802" name="Rectangle 5"/>
            <p:cNvSpPr>
              <a:spLocks noChangeArrowheads="1"/>
            </p:cNvSpPr>
            <p:nvPr/>
          </p:nvSpPr>
          <p:spPr bwMode="auto">
            <a:xfrm>
              <a:off x="460" y="1396"/>
              <a:ext cx="916" cy="244"/>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800" b="1">
                  <a:latin typeface="Times New Roman" pitchFamily="18" charset="0"/>
                  <a:cs typeface="Times New Roman" pitchFamily="18" charset="0"/>
                </a:rPr>
                <a:t>Subcultures</a:t>
              </a:r>
            </a:p>
          </p:txBody>
        </p:sp>
        <p:sp>
          <p:nvSpPr>
            <p:cNvPr id="118803" name="Rectangle 6"/>
            <p:cNvSpPr>
              <a:spLocks noChangeArrowheads="1"/>
            </p:cNvSpPr>
            <p:nvPr/>
          </p:nvSpPr>
          <p:spPr bwMode="auto">
            <a:xfrm>
              <a:off x="460" y="1720"/>
              <a:ext cx="916" cy="244"/>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800" b="1">
                  <a:latin typeface="Times New Roman" pitchFamily="18" charset="0"/>
                  <a:cs typeface="Times New Roman" pitchFamily="18" charset="0"/>
                </a:rPr>
                <a:t>Social class</a:t>
              </a:r>
            </a:p>
          </p:txBody>
        </p:sp>
        <p:sp>
          <p:nvSpPr>
            <p:cNvPr id="118804" name="Rectangle 7"/>
            <p:cNvSpPr>
              <a:spLocks noChangeArrowheads="1"/>
            </p:cNvSpPr>
            <p:nvPr/>
          </p:nvSpPr>
          <p:spPr bwMode="auto">
            <a:xfrm>
              <a:off x="460" y="2044"/>
              <a:ext cx="916" cy="244"/>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800" b="1">
                  <a:latin typeface="Times New Roman" pitchFamily="18" charset="0"/>
                  <a:cs typeface="Times New Roman" pitchFamily="18" charset="0"/>
                </a:rPr>
                <a:t>Family</a:t>
              </a:r>
            </a:p>
          </p:txBody>
        </p:sp>
        <p:sp>
          <p:nvSpPr>
            <p:cNvPr id="118805" name="Rectangle 8"/>
            <p:cNvSpPr>
              <a:spLocks noChangeArrowheads="1"/>
            </p:cNvSpPr>
            <p:nvPr/>
          </p:nvSpPr>
          <p:spPr bwMode="auto">
            <a:xfrm>
              <a:off x="460" y="2368"/>
              <a:ext cx="916" cy="244"/>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800" b="1">
                  <a:latin typeface="Times New Roman" pitchFamily="18" charset="0"/>
                  <a:cs typeface="Times New Roman" pitchFamily="18" charset="0"/>
                </a:rPr>
                <a:t>Friends</a:t>
              </a:r>
            </a:p>
          </p:txBody>
        </p:sp>
        <p:sp>
          <p:nvSpPr>
            <p:cNvPr id="118806" name="Rectangle 9"/>
            <p:cNvSpPr>
              <a:spLocks noChangeArrowheads="1"/>
            </p:cNvSpPr>
            <p:nvPr/>
          </p:nvSpPr>
          <p:spPr bwMode="auto">
            <a:xfrm>
              <a:off x="460" y="2692"/>
              <a:ext cx="916" cy="244"/>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800" b="1">
                  <a:latin typeface="Times New Roman" pitchFamily="18" charset="0"/>
                  <a:cs typeface="Times New Roman" pitchFamily="18" charset="0"/>
                </a:rPr>
                <a:t>Institutions</a:t>
              </a:r>
            </a:p>
          </p:txBody>
        </p:sp>
        <p:sp>
          <p:nvSpPr>
            <p:cNvPr id="118807" name="Rectangle 10"/>
            <p:cNvSpPr>
              <a:spLocks noChangeArrowheads="1"/>
            </p:cNvSpPr>
            <p:nvPr/>
          </p:nvSpPr>
          <p:spPr bwMode="auto">
            <a:xfrm>
              <a:off x="460" y="3016"/>
              <a:ext cx="916" cy="352"/>
            </a:xfrm>
            <a:prstGeom prst="rect">
              <a:avLst/>
            </a:prstGeom>
            <a:solidFill>
              <a:schemeClr val="bg1"/>
            </a:solidFill>
            <a:ln w="28575">
              <a:solidFill>
                <a:srgbClr val="E88B00"/>
              </a:solidFill>
              <a:miter lim="800000"/>
              <a:headEnd/>
              <a:tailEnd/>
            </a:ln>
          </p:spPr>
          <p:txBody>
            <a:bodyPr lIns="90488" tIns="44450" rIns="90488" bIns="44450" anchor="ctr"/>
            <a:lstStyle/>
            <a:p>
              <a:pPr algn="ctr" eaLnBrk="0" hangingPunct="0"/>
              <a:r>
                <a:rPr lang="en-US" sz="1800" b="1">
                  <a:latin typeface="Times New Roman" pitchFamily="18" charset="0"/>
                  <a:cs typeface="Times New Roman" pitchFamily="18" charset="0"/>
                </a:rPr>
                <a:t>Personal experiences</a:t>
              </a:r>
            </a:p>
          </p:txBody>
        </p:sp>
        <p:sp>
          <p:nvSpPr>
            <p:cNvPr id="118808" name="Rectangle 11"/>
            <p:cNvSpPr>
              <a:spLocks noChangeArrowheads="1"/>
            </p:cNvSpPr>
            <p:nvPr/>
          </p:nvSpPr>
          <p:spPr bwMode="auto">
            <a:xfrm>
              <a:off x="460" y="3448"/>
              <a:ext cx="916" cy="244"/>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800" b="1">
                  <a:latin typeface="Times New Roman" pitchFamily="18" charset="0"/>
                  <a:cs typeface="Times New Roman" pitchFamily="18" charset="0"/>
                </a:rPr>
                <a:t>Advertising</a:t>
              </a:r>
            </a:p>
          </p:txBody>
        </p:sp>
        <p:sp>
          <p:nvSpPr>
            <p:cNvPr id="118809" name="Rectangle 12"/>
            <p:cNvSpPr>
              <a:spLocks noChangeArrowheads="1"/>
            </p:cNvSpPr>
            <p:nvPr/>
          </p:nvSpPr>
          <p:spPr bwMode="auto">
            <a:xfrm>
              <a:off x="460" y="3772"/>
              <a:ext cx="916" cy="244"/>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800" b="1">
                  <a:latin typeface="Times New Roman" pitchFamily="18" charset="0"/>
                  <a:cs typeface="Times New Roman" pitchFamily="18" charset="0"/>
                </a:rPr>
                <a:t>Mass media</a:t>
              </a:r>
            </a:p>
          </p:txBody>
        </p:sp>
      </p:grpSp>
      <p:grpSp>
        <p:nvGrpSpPr>
          <p:cNvPr id="118788" name="Group 13"/>
          <p:cNvGrpSpPr>
            <a:grpSpLocks/>
          </p:cNvGrpSpPr>
          <p:nvPr/>
        </p:nvGrpSpPr>
        <p:grpSpPr bwMode="auto">
          <a:xfrm>
            <a:off x="2514600" y="1905000"/>
            <a:ext cx="1346200" cy="4229100"/>
            <a:chOff x="1412" y="1212"/>
            <a:chExt cx="848" cy="2664"/>
          </a:xfrm>
        </p:grpSpPr>
        <p:sp>
          <p:nvSpPr>
            <p:cNvPr id="118792" name="Line 14"/>
            <p:cNvSpPr>
              <a:spLocks noChangeShapeType="1"/>
            </p:cNvSpPr>
            <p:nvPr/>
          </p:nvSpPr>
          <p:spPr bwMode="auto">
            <a:xfrm>
              <a:off x="1412" y="1212"/>
              <a:ext cx="848" cy="0"/>
            </a:xfrm>
            <a:prstGeom prst="line">
              <a:avLst/>
            </a:prstGeom>
            <a:noFill/>
            <a:ln w="25400">
              <a:solidFill>
                <a:schemeClr val="hlink"/>
              </a:solidFill>
              <a:round/>
              <a:headEnd/>
              <a:tailEnd type="triangle" w="med" len="med"/>
            </a:ln>
          </p:spPr>
          <p:txBody>
            <a:bodyPr wrap="none" anchor="ctr"/>
            <a:lstStyle/>
            <a:p>
              <a:endParaRPr lang="en-US"/>
            </a:p>
          </p:txBody>
        </p:sp>
        <p:sp>
          <p:nvSpPr>
            <p:cNvPr id="118793" name="Line 15"/>
            <p:cNvSpPr>
              <a:spLocks noChangeShapeType="1"/>
            </p:cNvSpPr>
            <p:nvPr/>
          </p:nvSpPr>
          <p:spPr bwMode="auto">
            <a:xfrm>
              <a:off x="1412" y="1512"/>
              <a:ext cx="848" cy="0"/>
            </a:xfrm>
            <a:prstGeom prst="line">
              <a:avLst/>
            </a:prstGeom>
            <a:noFill/>
            <a:ln w="25400">
              <a:solidFill>
                <a:schemeClr val="hlink"/>
              </a:solidFill>
              <a:round/>
              <a:headEnd/>
              <a:tailEnd type="triangle" w="med" len="med"/>
            </a:ln>
          </p:spPr>
          <p:txBody>
            <a:bodyPr wrap="none" anchor="ctr"/>
            <a:lstStyle/>
            <a:p>
              <a:endParaRPr lang="en-US"/>
            </a:p>
          </p:txBody>
        </p:sp>
        <p:sp>
          <p:nvSpPr>
            <p:cNvPr id="118794" name="Line 16"/>
            <p:cNvSpPr>
              <a:spLocks noChangeShapeType="1"/>
            </p:cNvSpPr>
            <p:nvPr/>
          </p:nvSpPr>
          <p:spPr bwMode="auto">
            <a:xfrm>
              <a:off x="1412" y="1836"/>
              <a:ext cx="848" cy="0"/>
            </a:xfrm>
            <a:prstGeom prst="line">
              <a:avLst/>
            </a:prstGeom>
            <a:noFill/>
            <a:ln w="25400">
              <a:solidFill>
                <a:schemeClr val="hlink"/>
              </a:solidFill>
              <a:round/>
              <a:headEnd/>
              <a:tailEnd type="triangle" w="med" len="med"/>
            </a:ln>
          </p:spPr>
          <p:txBody>
            <a:bodyPr wrap="none" anchor="ctr"/>
            <a:lstStyle/>
            <a:p>
              <a:endParaRPr lang="en-US"/>
            </a:p>
          </p:txBody>
        </p:sp>
        <p:sp>
          <p:nvSpPr>
            <p:cNvPr id="118795" name="Line 17"/>
            <p:cNvSpPr>
              <a:spLocks noChangeShapeType="1"/>
            </p:cNvSpPr>
            <p:nvPr/>
          </p:nvSpPr>
          <p:spPr bwMode="auto">
            <a:xfrm>
              <a:off x="1412" y="2148"/>
              <a:ext cx="848" cy="0"/>
            </a:xfrm>
            <a:prstGeom prst="line">
              <a:avLst/>
            </a:prstGeom>
            <a:noFill/>
            <a:ln w="25400">
              <a:solidFill>
                <a:schemeClr val="hlink"/>
              </a:solidFill>
              <a:round/>
              <a:headEnd/>
              <a:tailEnd type="triangle" w="med" len="med"/>
            </a:ln>
          </p:spPr>
          <p:txBody>
            <a:bodyPr wrap="none" anchor="ctr"/>
            <a:lstStyle/>
            <a:p>
              <a:endParaRPr lang="en-US"/>
            </a:p>
          </p:txBody>
        </p:sp>
        <p:sp>
          <p:nvSpPr>
            <p:cNvPr id="118796" name="Line 18"/>
            <p:cNvSpPr>
              <a:spLocks noChangeShapeType="1"/>
            </p:cNvSpPr>
            <p:nvPr/>
          </p:nvSpPr>
          <p:spPr bwMode="auto">
            <a:xfrm>
              <a:off x="1412" y="2496"/>
              <a:ext cx="848" cy="0"/>
            </a:xfrm>
            <a:prstGeom prst="line">
              <a:avLst/>
            </a:prstGeom>
            <a:noFill/>
            <a:ln w="25400">
              <a:solidFill>
                <a:schemeClr val="hlink"/>
              </a:solidFill>
              <a:round/>
              <a:headEnd/>
              <a:tailEnd type="triangle" w="med" len="med"/>
            </a:ln>
          </p:spPr>
          <p:txBody>
            <a:bodyPr wrap="none" anchor="ctr"/>
            <a:lstStyle/>
            <a:p>
              <a:endParaRPr lang="en-US"/>
            </a:p>
          </p:txBody>
        </p:sp>
        <p:sp>
          <p:nvSpPr>
            <p:cNvPr id="118797" name="Line 19"/>
            <p:cNvSpPr>
              <a:spLocks noChangeShapeType="1"/>
            </p:cNvSpPr>
            <p:nvPr/>
          </p:nvSpPr>
          <p:spPr bwMode="auto">
            <a:xfrm>
              <a:off x="1412" y="2820"/>
              <a:ext cx="848" cy="0"/>
            </a:xfrm>
            <a:prstGeom prst="line">
              <a:avLst/>
            </a:prstGeom>
            <a:noFill/>
            <a:ln w="25400">
              <a:solidFill>
                <a:schemeClr val="hlink"/>
              </a:solidFill>
              <a:round/>
              <a:headEnd/>
              <a:tailEnd type="triangle" w="med" len="med"/>
            </a:ln>
          </p:spPr>
          <p:txBody>
            <a:bodyPr wrap="none" anchor="ctr"/>
            <a:lstStyle/>
            <a:p>
              <a:endParaRPr lang="en-US"/>
            </a:p>
          </p:txBody>
        </p:sp>
        <p:sp>
          <p:nvSpPr>
            <p:cNvPr id="118798" name="Line 20"/>
            <p:cNvSpPr>
              <a:spLocks noChangeShapeType="1"/>
            </p:cNvSpPr>
            <p:nvPr/>
          </p:nvSpPr>
          <p:spPr bwMode="auto">
            <a:xfrm>
              <a:off x="1412" y="3192"/>
              <a:ext cx="848" cy="0"/>
            </a:xfrm>
            <a:prstGeom prst="line">
              <a:avLst/>
            </a:prstGeom>
            <a:noFill/>
            <a:ln w="25400">
              <a:solidFill>
                <a:schemeClr val="hlink"/>
              </a:solidFill>
              <a:round/>
              <a:headEnd/>
              <a:tailEnd type="triangle" w="med" len="med"/>
            </a:ln>
          </p:spPr>
          <p:txBody>
            <a:bodyPr wrap="none" anchor="ctr"/>
            <a:lstStyle/>
            <a:p>
              <a:endParaRPr lang="en-US"/>
            </a:p>
          </p:txBody>
        </p:sp>
        <p:sp>
          <p:nvSpPr>
            <p:cNvPr id="118799" name="Line 21"/>
            <p:cNvSpPr>
              <a:spLocks noChangeShapeType="1"/>
            </p:cNvSpPr>
            <p:nvPr/>
          </p:nvSpPr>
          <p:spPr bwMode="auto">
            <a:xfrm>
              <a:off x="1412" y="3576"/>
              <a:ext cx="848" cy="0"/>
            </a:xfrm>
            <a:prstGeom prst="line">
              <a:avLst/>
            </a:prstGeom>
            <a:noFill/>
            <a:ln w="25400">
              <a:solidFill>
                <a:schemeClr val="hlink"/>
              </a:solidFill>
              <a:round/>
              <a:headEnd/>
              <a:tailEnd type="triangle" w="med" len="med"/>
            </a:ln>
          </p:spPr>
          <p:txBody>
            <a:bodyPr wrap="none" anchor="ctr"/>
            <a:lstStyle/>
            <a:p>
              <a:endParaRPr lang="en-US"/>
            </a:p>
          </p:txBody>
        </p:sp>
        <p:sp>
          <p:nvSpPr>
            <p:cNvPr id="118800" name="Line 22"/>
            <p:cNvSpPr>
              <a:spLocks noChangeShapeType="1"/>
            </p:cNvSpPr>
            <p:nvPr/>
          </p:nvSpPr>
          <p:spPr bwMode="auto">
            <a:xfrm>
              <a:off x="1412" y="3876"/>
              <a:ext cx="848" cy="0"/>
            </a:xfrm>
            <a:prstGeom prst="line">
              <a:avLst/>
            </a:prstGeom>
            <a:noFill/>
            <a:ln w="25400">
              <a:solidFill>
                <a:schemeClr val="hlink"/>
              </a:solidFill>
              <a:round/>
              <a:headEnd/>
              <a:tailEnd type="triangle" w="med" len="med"/>
            </a:ln>
          </p:spPr>
          <p:txBody>
            <a:bodyPr wrap="none" anchor="ctr"/>
            <a:lstStyle/>
            <a:p>
              <a:endParaRPr lang="en-US"/>
            </a:p>
          </p:txBody>
        </p:sp>
      </p:grpSp>
      <p:sp>
        <p:nvSpPr>
          <p:cNvPr id="118789" name="Rectangle 23"/>
          <p:cNvSpPr>
            <a:spLocks noChangeArrowheads="1"/>
          </p:cNvSpPr>
          <p:nvPr/>
        </p:nvSpPr>
        <p:spPr bwMode="auto">
          <a:xfrm>
            <a:off x="3962400" y="1752600"/>
            <a:ext cx="2057400" cy="4597400"/>
          </a:xfrm>
          <a:prstGeom prst="rect">
            <a:avLst/>
          </a:prstGeom>
          <a:solidFill>
            <a:schemeClr val="bg1"/>
          </a:solidFill>
          <a:ln w="28575">
            <a:solidFill>
              <a:srgbClr val="E88B00"/>
            </a:solidFill>
            <a:miter lim="800000"/>
            <a:headEnd/>
            <a:tailEnd/>
          </a:ln>
        </p:spPr>
        <p:txBody>
          <a:bodyPr lIns="46038" tIns="46038" rIns="46038" bIns="46038"/>
          <a:lstStyle/>
          <a:p>
            <a:pPr algn="ctr" eaLnBrk="0" hangingPunct="0">
              <a:spcBef>
                <a:spcPct val="50000"/>
              </a:spcBef>
              <a:tabLst>
                <a:tab pos="171450" algn="l"/>
              </a:tabLst>
            </a:pPr>
            <a:r>
              <a:rPr lang="en-US" sz="2400" b="1">
                <a:solidFill>
                  <a:schemeClr val="hlink"/>
                </a:solidFill>
                <a:latin typeface="Times New Roman" pitchFamily="18" charset="0"/>
                <a:cs typeface="Times New Roman" pitchFamily="18" charset="0"/>
              </a:rPr>
              <a:t>    Learning</a:t>
            </a:r>
            <a:r>
              <a:rPr lang="en-US" sz="1800">
                <a:solidFill>
                  <a:schemeClr val="tx1"/>
                </a:solidFill>
                <a:latin typeface="Times New Roman" pitchFamily="18" charset="0"/>
                <a:cs typeface="Times New Roman" pitchFamily="18" charset="0"/>
              </a:rPr>
              <a:t>	</a:t>
            </a:r>
          </a:p>
          <a:p>
            <a:pPr algn="ctr" eaLnBrk="0" hangingPunct="0">
              <a:lnSpc>
                <a:spcPct val="95000"/>
              </a:lnSpc>
              <a:spcBef>
                <a:spcPct val="35000"/>
              </a:spcBef>
              <a:tabLst>
                <a:tab pos="171450" algn="l"/>
              </a:tabLst>
            </a:pPr>
            <a:endParaRPr lang="en-US" sz="1800" b="1">
              <a:latin typeface="Times New Roman" pitchFamily="18" charset="0"/>
              <a:cs typeface="Times New Roman" pitchFamily="18" charset="0"/>
            </a:endParaRPr>
          </a:p>
          <a:p>
            <a:pPr algn="ctr" eaLnBrk="0" hangingPunct="0">
              <a:lnSpc>
                <a:spcPct val="95000"/>
              </a:lnSpc>
              <a:tabLst>
                <a:tab pos="171450" algn="l"/>
              </a:tabLst>
            </a:pPr>
            <a:r>
              <a:rPr lang="en-US" sz="1800" b="1">
                <a:latin typeface="Times New Roman" pitchFamily="18" charset="0"/>
                <a:cs typeface="Times New Roman" pitchFamily="18" charset="0"/>
              </a:rPr>
              <a:t>Values</a:t>
            </a:r>
          </a:p>
          <a:p>
            <a:pPr algn="ctr" eaLnBrk="0" hangingPunct="0">
              <a:lnSpc>
                <a:spcPct val="95000"/>
              </a:lnSpc>
              <a:spcBef>
                <a:spcPct val="35000"/>
              </a:spcBef>
              <a:tabLst>
                <a:tab pos="171450" algn="l"/>
              </a:tabLst>
            </a:pPr>
            <a:r>
              <a:rPr lang="en-US" sz="1800" b="1">
                <a:latin typeface="Times New Roman" pitchFamily="18" charset="0"/>
                <a:cs typeface="Times New Roman" pitchFamily="18" charset="0"/>
              </a:rPr>
              <a:t>	Attitudes</a:t>
            </a:r>
          </a:p>
          <a:p>
            <a:pPr algn="ctr" eaLnBrk="0" hangingPunct="0">
              <a:lnSpc>
                <a:spcPct val="95000"/>
              </a:lnSpc>
              <a:spcBef>
                <a:spcPct val="35000"/>
              </a:spcBef>
              <a:tabLst>
                <a:tab pos="171450" algn="l"/>
              </a:tabLst>
            </a:pPr>
            <a:r>
              <a:rPr lang="en-US" sz="1800" b="1">
                <a:latin typeface="Times New Roman" pitchFamily="18" charset="0"/>
                <a:cs typeface="Times New Roman" pitchFamily="18" charset="0"/>
              </a:rPr>
              <a:t>	Tastes</a:t>
            </a:r>
          </a:p>
          <a:p>
            <a:pPr algn="ctr" eaLnBrk="0" hangingPunct="0">
              <a:lnSpc>
                <a:spcPct val="95000"/>
              </a:lnSpc>
              <a:spcBef>
                <a:spcPct val="35000"/>
              </a:spcBef>
              <a:tabLst>
                <a:tab pos="171450" algn="l"/>
              </a:tabLst>
            </a:pPr>
            <a:r>
              <a:rPr lang="en-US" sz="1800" b="1">
                <a:latin typeface="Times New Roman" pitchFamily="18" charset="0"/>
                <a:cs typeface="Times New Roman" pitchFamily="18" charset="0"/>
              </a:rPr>
              <a:t>	Preferences</a:t>
            </a:r>
          </a:p>
          <a:p>
            <a:pPr algn="ctr" eaLnBrk="0" hangingPunct="0">
              <a:lnSpc>
                <a:spcPct val="95000"/>
              </a:lnSpc>
              <a:spcBef>
                <a:spcPct val="35000"/>
              </a:spcBef>
              <a:tabLst>
                <a:tab pos="171450" algn="l"/>
              </a:tabLst>
            </a:pPr>
            <a:r>
              <a:rPr lang="en-US" sz="1800" b="1">
                <a:latin typeface="Times New Roman" pitchFamily="18" charset="0"/>
                <a:cs typeface="Times New Roman" pitchFamily="18" charset="0"/>
              </a:rPr>
              <a:t>	Skills</a:t>
            </a:r>
          </a:p>
          <a:p>
            <a:pPr algn="ctr" eaLnBrk="0" hangingPunct="0">
              <a:lnSpc>
                <a:spcPct val="95000"/>
              </a:lnSpc>
              <a:spcBef>
                <a:spcPct val="35000"/>
              </a:spcBef>
              <a:tabLst>
                <a:tab pos="171450" algn="l"/>
              </a:tabLst>
            </a:pPr>
            <a:r>
              <a:rPr lang="en-US" sz="1800" b="1">
                <a:latin typeface="Times New Roman" pitchFamily="18" charset="0"/>
                <a:cs typeface="Times New Roman" pitchFamily="18" charset="0"/>
              </a:rPr>
              <a:t>	Feelings</a:t>
            </a:r>
          </a:p>
          <a:p>
            <a:pPr algn="ctr" eaLnBrk="0" hangingPunct="0">
              <a:lnSpc>
                <a:spcPct val="95000"/>
              </a:lnSpc>
              <a:spcBef>
                <a:spcPct val="35000"/>
              </a:spcBef>
              <a:tabLst>
                <a:tab pos="171450" algn="l"/>
              </a:tabLst>
            </a:pPr>
            <a:r>
              <a:rPr lang="en-US" sz="1800" b="1">
                <a:latin typeface="Times New Roman" pitchFamily="18" charset="0"/>
                <a:cs typeface="Times New Roman" pitchFamily="18" charset="0"/>
              </a:rPr>
              <a:t>	Products/brand 		features</a:t>
            </a:r>
          </a:p>
          <a:p>
            <a:pPr algn="ctr" eaLnBrk="0" hangingPunct="0">
              <a:lnSpc>
                <a:spcPct val="95000"/>
              </a:lnSpc>
              <a:spcBef>
                <a:spcPct val="35000"/>
              </a:spcBef>
              <a:tabLst>
                <a:tab pos="171450" algn="l"/>
              </a:tabLst>
            </a:pPr>
            <a:r>
              <a:rPr lang="en-US" sz="1800" b="1">
                <a:latin typeface="Times New Roman" pitchFamily="18" charset="0"/>
                <a:cs typeface="Times New Roman" pitchFamily="18" charset="0"/>
              </a:rPr>
              <a:t>Symbolic meanings</a:t>
            </a:r>
          </a:p>
          <a:p>
            <a:pPr algn="ctr" eaLnBrk="0" hangingPunct="0">
              <a:lnSpc>
                <a:spcPct val="95000"/>
              </a:lnSpc>
              <a:spcBef>
                <a:spcPct val="35000"/>
              </a:spcBef>
              <a:tabLst>
                <a:tab pos="171450" algn="l"/>
              </a:tabLst>
            </a:pPr>
            <a:r>
              <a:rPr lang="en-US" sz="1800" b="1">
                <a:latin typeface="Times New Roman" pitchFamily="18" charset="0"/>
                <a:cs typeface="Times New Roman" pitchFamily="18" charset="0"/>
              </a:rPr>
              <a:t>	behaviours</a:t>
            </a:r>
          </a:p>
        </p:txBody>
      </p:sp>
      <p:sp>
        <p:nvSpPr>
          <p:cNvPr id="118790" name="Oval 24"/>
          <p:cNvSpPr>
            <a:spLocks noChangeArrowheads="1"/>
          </p:cNvSpPr>
          <p:nvPr/>
        </p:nvSpPr>
        <p:spPr bwMode="auto">
          <a:xfrm>
            <a:off x="6934200" y="2895600"/>
            <a:ext cx="2057400" cy="1968500"/>
          </a:xfrm>
          <a:prstGeom prst="ellipse">
            <a:avLst/>
          </a:prstGeom>
          <a:solidFill>
            <a:srgbClr val="EBEBFF"/>
          </a:solidFill>
          <a:ln w="28575">
            <a:solidFill>
              <a:srgbClr val="E88B00"/>
            </a:solidFill>
            <a:round/>
            <a:headEnd/>
            <a:tailEnd/>
          </a:ln>
        </p:spPr>
        <p:txBody>
          <a:bodyPr lIns="46038" tIns="46038" rIns="46038" bIns="46038" anchor="ctr"/>
          <a:lstStyle/>
          <a:p>
            <a:pPr algn="ctr" eaLnBrk="0" hangingPunct="0"/>
            <a:r>
              <a:rPr lang="en-US" sz="2400" b="1">
                <a:solidFill>
                  <a:schemeClr val="hlink"/>
                </a:solidFill>
                <a:latin typeface="Times New Roman" pitchFamily="18" charset="0"/>
                <a:cs typeface="Times New Roman" pitchFamily="18" charset="0"/>
              </a:rPr>
              <a:t>Purchase and Use Behaviour</a:t>
            </a:r>
          </a:p>
        </p:txBody>
      </p:sp>
      <p:sp>
        <p:nvSpPr>
          <p:cNvPr id="118791" name="Line 25"/>
          <p:cNvSpPr>
            <a:spLocks noChangeShapeType="1"/>
          </p:cNvSpPr>
          <p:nvPr/>
        </p:nvSpPr>
        <p:spPr bwMode="auto">
          <a:xfrm>
            <a:off x="6019800" y="3962400"/>
            <a:ext cx="908050" cy="0"/>
          </a:xfrm>
          <a:prstGeom prst="line">
            <a:avLst/>
          </a:prstGeom>
          <a:noFill/>
          <a:ln w="25400">
            <a:solidFill>
              <a:schemeClr val="hlink"/>
            </a:solidFill>
            <a:round/>
            <a:headEnd/>
            <a:tailEnd type="triangle" w="med" len="me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810" name="Date Placeholder 3"/>
          <p:cNvSpPr>
            <a:spLocks noGrp="1"/>
          </p:cNvSpPr>
          <p:nvPr>
            <p:ph type="dt" sz="quarter" idx="10"/>
          </p:nvPr>
        </p:nvSpPr>
        <p:spPr>
          <a:noFill/>
        </p:spPr>
        <p:txBody>
          <a:bodyPr/>
          <a:lstStyle/>
          <a:p>
            <a:r>
              <a:rPr lang="en-GB"/>
              <a:t>MK 311</a:t>
            </a:r>
            <a:endParaRPr lang="th-TH"/>
          </a:p>
        </p:txBody>
      </p:sp>
      <p:sp>
        <p:nvSpPr>
          <p:cNvPr id="119811" name="Footer Placeholder 4"/>
          <p:cNvSpPr>
            <a:spLocks noGrp="1"/>
          </p:cNvSpPr>
          <p:nvPr>
            <p:ph type="ftr" sz="quarter" idx="11"/>
          </p:nvPr>
        </p:nvSpPr>
        <p:spPr>
          <a:noFill/>
        </p:spPr>
        <p:txBody>
          <a:bodyPr/>
          <a:lstStyle/>
          <a:p>
            <a:r>
              <a:rPr lang="en-US"/>
              <a:t>Consumer Behaviour</a:t>
            </a:r>
            <a:endParaRPr lang="th-TH"/>
          </a:p>
        </p:txBody>
      </p:sp>
      <p:sp>
        <p:nvSpPr>
          <p:cNvPr id="119812" name="Slide Number Placeholder 5"/>
          <p:cNvSpPr>
            <a:spLocks noGrp="1"/>
          </p:cNvSpPr>
          <p:nvPr>
            <p:ph type="sldNum" sz="quarter" idx="12"/>
          </p:nvPr>
        </p:nvSpPr>
        <p:spPr>
          <a:noFill/>
        </p:spPr>
        <p:txBody>
          <a:bodyPr/>
          <a:lstStyle/>
          <a:p>
            <a:fld id="{79791231-F1CE-4622-BAC9-32E3467E9284}" type="slidenum">
              <a:rPr lang="en-US"/>
              <a:pPr/>
              <a:t>47</a:t>
            </a:fld>
            <a:endParaRPr lang="th-TH"/>
          </a:p>
        </p:txBody>
      </p:sp>
      <p:sp>
        <p:nvSpPr>
          <p:cNvPr id="119813" name="Rectangle 2"/>
          <p:cNvSpPr>
            <a:spLocks noGrp="1" noChangeArrowheads="1"/>
          </p:cNvSpPr>
          <p:nvPr>
            <p:ph type="title"/>
          </p:nvPr>
        </p:nvSpPr>
        <p:spPr>
          <a:xfrm>
            <a:off x="1150938" y="617538"/>
            <a:ext cx="7793037" cy="909637"/>
          </a:xfrm>
          <a:noFill/>
        </p:spPr>
        <p:txBody>
          <a:bodyPr lIns="92075" tIns="46038" rIns="92075" bIns="46038" anchor="ctr"/>
          <a:lstStyle/>
          <a:p>
            <a:pPr eaLnBrk="1" hangingPunct="1"/>
            <a:r>
              <a:rPr lang="en-US" smtClean="0"/>
              <a:t>Learning: Definition</a:t>
            </a:r>
          </a:p>
        </p:txBody>
      </p:sp>
      <p:sp>
        <p:nvSpPr>
          <p:cNvPr id="2" name="Rectangle 3"/>
          <p:cNvSpPr>
            <a:spLocks noGrp="1" noChangeArrowheads="1"/>
          </p:cNvSpPr>
          <p:nvPr>
            <p:ph type="body" idx="1"/>
          </p:nvPr>
        </p:nvSpPr>
        <p:spPr>
          <a:xfrm>
            <a:off x="1143000" y="2133600"/>
            <a:ext cx="7086600" cy="3998913"/>
          </a:xfrm>
          <a:noFill/>
        </p:spPr>
        <p:txBody>
          <a:bodyPr lIns="92075" tIns="46038" rIns="92075" bIns="46038"/>
          <a:lstStyle/>
          <a:p>
            <a:pPr eaLnBrk="1" hangingPunct="1">
              <a:buFont typeface="Wingdings" pitchFamily="2" charset="2"/>
              <a:buNone/>
            </a:pPr>
            <a:endParaRPr lang="en-US" sz="3200" smtClean="0"/>
          </a:p>
          <a:p>
            <a:pPr eaLnBrk="1" hangingPunct="1">
              <a:buFont typeface="Wingdings" pitchFamily="2" charset="2"/>
              <a:buNone/>
            </a:pPr>
            <a:r>
              <a:rPr lang="en-US" smtClean="0">
                <a:solidFill>
                  <a:srgbClr val="5800DA"/>
                </a:solidFill>
                <a:latin typeface="Times New Roman" pitchFamily="18" charset="0"/>
              </a:rPr>
              <a:t>	A </a:t>
            </a:r>
            <a:r>
              <a:rPr lang="en-US" smtClean="0">
                <a:latin typeface="Times New Roman" pitchFamily="18" charset="0"/>
              </a:rPr>
              <a:t>process</a:t>
            </a:r>
            <a:r>
              <a:rPr lang="en-US" smtClean="0">
                <a:solidFill>
                  <a:srgbClr val="5800DA"/>
                </a:solidFill>
                <a:latin typeface="Times New Roman" pitchFamily="18" charset="0"/>
              </a:rPr>
              <a:t> by which individuals acquire the purchase and consumption </a:t>
            </a:r>
            <a:r>
              <a:rPr lang="en-US" smtClean="0">
                <a:latin typeface="Times New Roman" pitchFamily="18" charset="0"/>
              </a:rPr>
              <a:t>knowledge and experience</a:t>
            </a:r>
            <a:r>
              <a:rPr lang="en-US" smtClean="0">
                <a:solidFill>
                  <a:srgbClr val="5800DA"/>
                </a:solidFill>
                <a:latin typeface="Times New Roman" pitchFamily="18" charset="0"/>
              </a:rPr>
              <a:t> that they apply to </a:t>
            </a:r>
            <a:r>
              <a:rPr lang="en-US" smtClean="0">
                <a:latin typeface="Times New Roman" pitchFamily="18" charset="0"/>
              </a:rPr>
              <a:t>future </a:t>
            </a:r>
            <a:r>
              <a:rPr lang="en-US" smtClean="0">
                <a:solidFill>
                  <a:srgbClr val="5800DA"/>
                </a:solidFill>
                <a:latin typeface="Times New Roman" pitchFamily="18" charset="0"/>
              </a:rPr>
              <a:t>related behaviour.</a:t>
            </a:r>
            <a:endParaRPr lang="en-US" smtClean="0">
              <a:solidFill>
                <a:srgbClr val="5800DA"/>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linds(horizontal)">
                                      <p:cBhvr>
                                        <p:cTn id="7" dur="500"/>
                                        <p:tgtEl>
                                          <p:spTgt spid="2">
                                            <p:txEl>
                                              <p:pRg st="1" end="1"/>
                                            </p:txEl>
                                          </p:spTgt>
                                        </p:tgtEl>
                                      </p:cBhvr>
                                    </p:animEffect>
                                  </p:childTnLst>
                                  <p:subTnLst>
                                    <p:animClr clrSpc="rgb" dir="cw">
                                      <p:cBhvr override="childStyle">
                                        <p:cTn dur="1" fill="hold" display="0" masterRel="nextClick" afterEffect="1"/>
                                        <p:tgtEl>
                                          <p:spTgt spid="2">
                                            <p:txEl>
                                              <p:pRg st="1" end="1"/>
                                            </p:txEl>
                                          </p:spTgt>
                                        </p:tgtEl>
                                        <p:attrNameLst>
                                          <p:attrName>ppt_c</p:attrName>
                                        </p:attrNameLst>
                                      </p:cBhvr>
                                      <p:to>
                                        <a:srgbClr val="FFFF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0834" name="Rectangle 2"/>
          <p:cNvSpPr>
            <a:spLocks noChangeArrowheads="1"/>
          </p:cNvSpPr>
          <p:nvPr/>
        </p:nvSpPr>
        <p:spPr bwMode="auto">
          <a:xfrm>
            <a:off x="977900" y="2330450"/>
            <a:ext cx="7188200" cy="3702050"/>
          </a:xfrm>
          <a:prstGeom prst="rect">
            <a:avLst/>
          </a:prstGeom>
          <a:solidFill>
            <a:srgbClr val="EAD5FF"/>
          </a:solidFill>
          <a:ln w="12700">
            <a:solidFill>
              <a:schemeClr val="tx1"/>
            </a:solid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20835" name="Oval 3"/>
          <p:cNvSpPr>
            <a:spLocks noChangeArrowheads="1"/>
          </p:cNvSpPr>
          <p:nvPr/>
        </p:nvSpPr>
        <p:spPr bwMode="auto">
          <a:xfrm>
            <a:off x="239713" y="3240088"/>
            <a:ext cx="2490787" cy="1444625"/>
          </a:xfrm>
          <a:prstGeom prst="ellipse">
            <a:avLst/>
          </a:prstGeom>
          <a:solidFill>
            <a:srgbClr val="FF3399"/>
          </a:solidFill>
          <a:ln w="12700">
            <a:solidFill>
              <a:srgbClr val="000000"/>
            </a:solidFill>
            <a:round/>
            <a:headEnd/>
            <a:tailEnd/>
          </a:ln>
          <a:effectLst>
            <a:outerShdw dist="107763" dir="2700000" algn="ctr" rotWithShape="0">
              <a:srgbClr val="676767"/>
            </a:outerShdw>
          </a:effectLst>
        </p:spPr>
        <p:txBody>
          <a:bodyPr wrap="none" lIns="93663" tIns="46038" rIns="93663" bIns="46038" anchor="ctr"/>
          <a:lstStyle/>
          <a:p>
            <a:pPr algn="ctr" defTabSz="927100" eaLnBrk="0" hangingPunct="0">
              <a:defRPr/>
            </a:pPr>
            <a:r>
              <a:rPr lang="en-US" b="1">
                <a:solidFill>
                  <a:srgbClr val="000000"/>
                </a:solidFill>
                <a:latin typeface="Arial" pitchFamily="34" charset="0"/>
              </a:rPr>
              <a:t>Stimulus</a:t>
            </a:r>
            <a:endParaRPr lang="en-GB" b="1">
              <a:solidFill>
                <a:srgbClr val="000000"/>
              </a:solidFill>
              <a:latin typeface="Arial" pitchFamily="34" charset="0"/>
            </a:endParaRPr>
          </a:p>
        </p:txBody>
      </p:sp>
      <p:sp>
        <p:nvSpPr>
          <p:cNvPr id="120836" name="AutoShape 4"/>
          <p:cNvSpPr>
            <a:spLocks noChangeArrowheads="1"/>
          </p:cNvSpPr>
          <p:nvPr/>
        </p:nvSpPr>
        <p:spPr bwMode="auto">
          <a:xfrm rot="5400000">
            <a:off x="3433763" y="2682875"/>
            <a:ext cx="2343150" cy="2489200"/>
          </a:xfrm>
          <a:prstGeom prst="cube">
            <a:avLst>
              <a:gd name="adj" fmla="val 11639"/>
            </a:avLst>
          </a:prstGeom>
          <a:gradFill rotWithShape="0">
            <a:gsLst>
              <a:gs pos="0">
                <a:srgbClr val="000000">
                  <a:gamma/>
                  <a:tint val="89804"/>
                  <a:invGamma/>
                </a:srgbClr>
              </a:gs>
              <a:gs pos="100000">
                <a:srgbClr val="000000"/>
              </a:gs>
            </a:gsLst>
            <a:lin ang="18900000" scaled="1"/>
          </a:gradFill>
          <a:ln w="12700">
            <a:solidFill>
              <a:srgbClr val="000000"/>
            </a:solidFill>
            <a:miter lim="800000"/>
            <a:headEnd/>
            <a:tailEnd/>
          </a:ln>
          <a:effectLst>
            <a:outerShdw dist="107763" dir="2700000" algn="ctr" rotWithShape="0">
              <a:srgbClr val="676767"/>
            </a:outerShdw>
          </a:effectLst>
        </p:spPr>
        <p:txBody>
          <a:bodyPr rot="10800000" vert="eaVert" wrap="none" lIns="93663" tIns="46038" rIns="93663" bIns="46038" anchor="ctr"/>
          <a:lstStyle/>
          <a:p>
            <a:pPr algn="ctr" defTabSz="927100" eaLnBrk="0" hangingPunct="0">
              <a:defRPr/>
            </a:pPr>
            <a:endParaRPr lang="en-US" sz="2400" b="1">
              <a:solidFill>
                <a:srgbClr val="000000"/>
              </a:solidFill>
              <a:latin typeface="Arial" pitchFamily="34" charset="0"/>
            </a:endParaRPr>
          </a:p>
          <a:p>
            <a:pPr algn="ctr" defTabSz="927100" eaLnBrk="0" hangingPunct="0">
              <a:defRPr/>
            </a:pPr>
            <a:r>
              <a:rPr lang="en-US" sz="3200" b="1">
                <a:solidFill>
                  <a:srgbClr val="FFFFFF"/>
                </a:solidFill>
                <a:latin typeface="Arial" pitchFamily="34" charset="0"/>
              </a:rPr>
              <a:t>Consumer</a:t>
            </a:r>
            <a:endParaRPr lang="en-US" b="1">
              <a:solidFill>
                <a:srgbClr val="000000"/>
              </a:solidFill>
              <a:latin typeface="Arial" pitchFamily="34" charset="0"/>
            </a:endParaRPr>
          </a:p>
          <a:p>
            <a:pPr algn="ctr" defTabSz="927100" hangingPunct="0">
              <a:defRPr/>
            </a:pPr>
            <a:endParaRPr lang="en-GB" b="1">
              <a:solidFill>
                <a:srgbClr val="000000"/>
              </a:solidFill>
              <a:latin typeface="Arial" pitchFamily="34" charset="0"/>
            </a:endParaRPr>
          </a:p>
        </p:txBody>
      </p:sp>
      <p:sp>
        <p:nvSpPr>
          <p:cNvPr id="120837" name="Oval 5"/>
          <p:cNvSpPr>
            <a:spLocks noChangeArrowheads="1"/>
          </p:cNvSpPr>
          <p:nvPr/>
        </p:nvSpPr>
        <p:spPr bwMode="auto">
          <a:xfrm>
            <a:off x="6442075" y="3240088"/>
            <a:ext cx="2490788" cy="1444625"/>
          </a:xfrm>
          <a:prstGeom prst="ellipse">
            <a:avLst/>
          </a:prstGeom>
          <a:gradFill rotWithShape="0">
            <a:gsLst>
              <a:gs pos="0">
                <a:srgbClr val="A2FFA3">
                  <a:gamma/>
                  <a:tint val="89804"/>
                  <a:invGamma/>
                </a:srgbClr>
              </a:gs>
              <a:gs pos="100000">
                <a:srgbClr val="A2FFA3"/>
              </a:gs>
            </a:gsLst>
            <a:lin ang="18900000" scaled="1"/>
          </a:gradFill>
          <a:ln w="12700">
            <a:solidFill>
              <a:srgbClr val="000000"/>
            </a:solidFill>
            <a:round/>
            <a:headEnd/>
            <a:tailEnd/>
          </a:ln>
          <a:effectLst>
            <a:outerShdw dist="107763" dir="2700000" algn="ctr" rotWithShape="0">
              <a:srgbClr val="676767"/>
            </a:outerShdw>
          </a:effectLst>
        </p:spPr>
        <p:txBody>
          <a:bodyPr wrap="none" lIns="93663" tIns="46038" rIns="93663" bIns="46038" anchor="ctr"/>
          <a:lstStyle/>
          <a:p>
            <a:pPr algn="ctr" defTabSz="927100" eaLnBrk="0" hangingPunct="0">
              <a:defRPr/>
            </a:pPr>
            <a:r>
              <a:rPr lang="en-US" b="1">
                <a:solidFill>
                  <a:srgbClr val="000000"/>
                </a:solidFill>
                <a:latin typeface="Arial" pitchFamily="34" charset="0"/>
              </a:rPr>
              <a:t>Response</a:t>
            </a:r>
            <a:endParaRPr lang="en-GB" b="1">
              <a:solidFill>
                <a:srgbClr val="000000"/>
              </a:solidFill>
              <a:latin typeface="Arial" pitchFamily="34" charset="0"/>
            </a:endParaRPr>
          </a:p>
        </p:txBody>
      </p:sp>
      <p:sp>
        <p:nvSpPr>
          <p:cNvPr id="120838" name="Line 6"/>
          <p:cNvSpPr>
            <a:spLocks noChangeShapeType="1"/>
          </p:cNvSpPr>
          <p:nvPr/>
        </p:nvSpPr>
        <p:spPr bwMode="auto">
          <a:xfrm>
            <a:off x="2786063" y="3962400"/>
            <a:ext cx="547687" cy="0"/>
          </a:xfrm>
          <a:prstGeom prst="line">
            <a:avLst/>
          </a:prstGeom>
          <a:noFill/>
          <a:ln w="25400">
            <a:solidFill>
              <a:schemeClr val="tx1"/>
            </a:solidFill>
            <a:round/>
            <a:headEnd/>
            <a:tailEnd type="triangle" w="med" len="med"/>
          </a:ln>
          <a:effectLst>
            <a:outerShdw dist="107763" dir="2700000" algn="ctr" rotWithShape="0">
              <a:srgbClr val="676767"/>
            </a:outerShdw>
          </a:effectLst>
        </p:spPr>
        <p:txBody>
          <a:bodyPr/>
          <a:lstStyle/>
          <a:p>
            <a:pPr>
              <a:defRPr/>
            </a:pPr>
            <a:endParaRPr lang="en-US"/>
          </a:p>
        </p:txBody>
      </p:sp>
      <p:sp>
        <p:nvSpPr>
          <p:cNvPr id="120839" name="Line 7"/>
          <p:cNvSpPr>
            <a:spLocks noChangeShapeType="1"/>
          </p:cNvSpPr>
          <p:nvPr/>
        </p:nvSpPr>
        <p:spPr bwMode="auto">
          <a:xfrm>
            <a:off x="5867400" y="3962400"/>
            <a:ext cx="547688" cy="0"/>
          </a:xfrm>
          <a:prstGeom prst="line">
            <a:avLst/>
          </a:prstGeom>
          <a:noFill/>
          <a:ln w="25400">
            <a:solidFill>
              <a:schemeClr val="tx1"/>
            </a:solidFill>
            <a:round/>
            <a:headEnd/>
            <a:tailEnd type="triangle" w="med" len="med"/>
          </a:ln>
          <a:effectLst>
            <a:outerShdw dist="107763" dir="2700000" algn="ctr" rotWithShape="0">
              <a:srgbClr val="676767"/>
            </a:outerShdw>
          </a:effectLst>
        </p:spPr>
        <p:txBody>
          <a:bodyPr/>
          <a:lstStyle/>
          <a:p>
            <a:pPr>
              <a:defRPr/>
            </a:pPr>
            <a:endParaRPr lang="en-US"/>
          </a:p>
        </p:txBody>
      </p:sp>
      <p:sp>
        <p:nvSpPr>
          <p:cNvPr id="120840" name="Rectangle 8"/>
          <p:cNvSpPr>
            <a:spLocks noChangeArrowheads="1"/>
          </p:cNvSpPr>
          <p:nvPr/>
        </p:nvSpPr>
        <p:spPr bwMode="auto">
          <a:xfrm>
            <a:off x="2051050" y="5538788"/>
            <a:ext cx="4945063" cy="527050"/>
          </a:xfrm>
          <a:prstGeom prst="rect">
            <a:avLst/>
          </a:prstGeom>
          <a:noFill/>
          <a:ln w="12700">
            <a:noFill/>
            <a:miter lim="800000"/>
            <a:headEnd/>
            <a:tailEnd/>
          </a:ln>
        </p:spPr>
        <p:txBody>
          <a:bodyPr lIns="90488" tIns="44450" rIns="90488" bIns="44450">
            <a:spAutoFit/>
          </a:bodyPr>
          <a:lstStyle/>
          <a:p>
            <a:pPr algn="ctr" eaLnBrk="0" hangingPunct="0">
              <a:lnSpc>
                <a:spcPct val="90000"/>
              </a:lnSpc>
              <a:spcBef>
                <a:spcPct val="50000"/>
              </a:spcBef>
            </a:pPr>
            <a:r>
              <a:rPr lang="en-US" sz="3200" b="1">
                <a:solidFill>
                  <a:srgbClr val="000000"/>
                </a:solidFill>
                <a:latin typeface="Helvetica" charset="0"/>
              </a:rPr>
              <a:t>Consumer</a:t>
            </a:r>
            <a:r>
              <a:rPr lang="en-US" sz="3200" b="1">
                <a:solidFill>
                  <a:srgbClr val="000000"/>
                </a:solidFill>
                <a:latin typeface="Times New Roman" pitchFamily="18" charset="0"/>
              </a:rPr>
              <a:t>’</a:t>
            </a:r>
            <a:r>
              <a:rPr lang="en-US" sz="3200" b="1">
                <a:solidFill>
                  <a:srgbClr val="000000"/>
                </a:solidFill>
                <a:latin typeface="Helvetica" charset="0"/>
              </a:rPr>
              <a:t>s Black Box</a:t>
            </a:r>
            <a:endParaRPr lang="en-GB" sz="3200" b="1">
              <a:solidFill>
                <a:srgbClr val="000000"/>
              </a:solidFill>
              <a:latin typeface="Helvetica" charset="0"/>
            </a:endParaRPr>
          </a:p>
        </p:txBody>
      </p:sp>
      <p:sp>
        <p:nvSpPr>
          <p:cNvPr id="120841" name="Rectangle 9"/>
          <p:cNvSpPr>
            <a:spLocks noGrp="1" noChangeArrowheads="1"/>
          </p:cNvSpPr>
          <p:nvPr>
            <p:ph type="title"/>
          </p:nvPr>
        </p:nvSpPr>
        <p:spPr/>
        <p:txBody>
          <a:bodyPr/>
          <a:lstStyle/>
          <a:p>
            <a:pPr eaLnBrk="1" hangingPunct="1"/>
            <a:r>
              <a:rPr lang="en-GB" smtClean="0"/>
              <a:t>Consumer Learning</a:t>
            </a:r>
          </a:p>
        </p:txBody>
      </p:sp>
    </p:spTree>
  </p:cSld>
  <p:clrMapOvr>
    <a:masterClrMapping/>
  </p:clrMapOvr>
  <p:transition>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1858" name="Date Placeholder 3"/>
          <p:cNvSpPr>
            <a:spLocks noGrp="1"/>
          </p:cNvSpPr>
          <p:nvPr>
            <p:ph type="dt" sz="quarter" idx="10"/>
          </p:nvPr>
        </p:nvSpPr>
        <p:spPr>
          <a:noFill/>
        </p:spPr>
        <p:txBody>
          <a:bodyPr/>
          <a:lstStyle/>
          <a:p>
            <a:r>
              <a:rPr lang="en-GB"/>
              <a:t>MK 311</a:t>
            </a:r>
            <a:endParaRPr lang="th-TH"/>
          </a:p>
        </p:txBody>
      </p:sp>
      <p:sp>
        <p:nvSpPr>
          <p:cNvPr id="121859" name="Footer Placeholder 4"/>
          <p:cNvSpPr>
            <a:spLocks noGrp="1"/>
          </p:cNvSpPr>
          <p:nvPr>
            <p:ph type="ftr" sz="quarter" idx="11"/>
          </p:nvPr>
        </p:nvSpPr>
        <p:spPr>
          <a:noFill/>
        </p:spPr>
        <p:txBody>
          <a:bodyPr/>
          <a:lstStyle/>
          <a:p>
            <a:r>
              <a:rPr lang="en-US"/>
              <a:t>Consumer Behaviour</a:t>
            </a:r>
            <a:endParaRPr lang="th-TH"/>
          </a:p>
        </p:txBody>
      </p:sp>
      <p:sp>
        <p:nvSpPr>
          <p:cNvPr id="121860" name="Slide Number Placeholder 5"/>
          <p:cNvSpPr>
            <a:spLocks noGrp="1"/>
          </p:cNvSpPr>
          <p:nvPr>
            <p:ph type="sldNum" sz="quarter" idx="12"/>
          </p:nvPr>
        </p:nvSpPr>
        <p:spPr>
          <a:noFill/>
        </p:spPr>
        <p:txBody>
          <a:bodyPr/>
          <a:lstStyle/>
          <a:p>
            <a:fld id="{1C483B81-8473-453F-B752-ED1CE2716924}" type="slidenum">
              <a:rPr lang="en-US"/>
              <a:pPr/>
              <a:t>49</a:t>
            </a:fld>
            <a:endParaRPr lang="th-TH"/>
          </a:p>
        </p:txBody>
      </p:sp>
      <p:sp>
        <p:nvSpPr>
          <p:cNvPr id="121861" name="Rectangle 2"/>
          <p:cNvSpPr>
            <a:spLocks noGrp="1" noChangeArrowheads="1"/>
          </p:cNvSpPr>
          <p:nvPr>
            <p:ph type="title"/>
          </p:nvPr>
        </p:nvSpPr>
        <p:spPr>
          <a:xfrm>
            <a:off x="1447800" y="609600"/>
            <a:ext cx="7239000" cy="685800"/>
          </a:xfrm>
          <a:noFill/>
        </p:spPr>
        <p:txBody>
          <a:bodyPr lIns="92075" tIns="46038" rIns="92075" bIns="46038" anchor="ctr"/>
          <a:lstStyle/>
          <a:p>
            <a:pPr eaLnBrk="1" hangingPunct="1"/>
            <a:r>
              <a:rPr lang="en-US" smtClean="0"/>
              <a:t>Two Approaches to </a:t>
            </a:r>
            <a:br>
              <a:rPr lang="en-US" smtClean="0"/>
            </a:br>
            <a:r>
              <a:rPr lang="en-US" smtClean="0"/>
              <a:t>Understand Learning</a:t>
            </a:r>
          </a:p>
        </p:txBody>
      </p:sp>
      <p:sp>
        <p:nvSpPr>
          <p:cNvPr id="122883" name="Rectangle 3"/>
          <p:cNvSpPr>
            <a:spLocks noGrp="1" noChangeArrowheads="1"/>
          </p:cNvSpPr>
          <p:nvPr>
            <p:ph type="body" idx="1"/>
          </p:nvPr>
        </p:nvSpPr>
        <p:spPr>
          <a:xfrm>
            <a:off x="914400" y="2286000"/>
            <a:ext cx="8040688" cy="3846513"/>
          </a:xfrm>
          <a:noFill/>
        </p:spPr>
        <p:txBody>
          <a:bodyPr lIns="92075" tIns="46038" rIns="92075" bIns="46038"/>
          <a:lstStyle/>
          <a:p>
            <a:pPr eaLnBrk="1" hangingPunct="1">
              <a:lnSpc>
                <a:spcPct val="90000"/>
              </a:lnSpc>
            </a:pPr>
            <a:r>
              <a:rPr lang="en-US" smtClean="0"/>
              <a:t>Behavioural theories emphasise response to external events (conditions)</a:t>
            </a:r>
          </a:p>
          <a:p>
            <a:pPr eaLnBrk="1" hangingPunct="1">
              <a:lnSpc>
                <a:spcPct val="90000"/>
              </a:lnSpc>
            </a:pPr>
            <a:r>
              <a:rPr lang="en-US" smtClean="0"/>
              <a:t>Cognitive theories emphasise information processing</a:t>
            </a:r>
          </a:p>
          <a:p>
            <a:pPr eaLnBrk="1" hangingPunct="1">
              <a:lnSpc>
                <a:spcPct val="90000"/>
              </a:lnSpc>
            </a:pPr>
            <a:r>
              <a:rPr lang="en-US" smtClean="0"/>
              <a:t>not either </a:t>
            </a:r>
            <a:r>
              <a:rPr lang="en-US" b="0" smtClean="0"/>
              <a:t>/</a:t>
            </a:r>
            <a:r>
              <a:rPr lang="en-US" smtClean="0"/>
              <a:t> or, but complimentary</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883">
                                            <p:txEl>
                                              <p:pRg st="0" end="0"/>
                                            </p:txEl>
                                          </p:spTgt>
                                        </p:tgtEl>
                                        <p:attrNameLst>
                                          <p:attrName>style.visibility</p:attrName>
                                        </p:attrNameLst>
                                      </p:cBhvr>
                                      <p:to>
                                        <p:strVal val="visible"/>
                                      </p:to>
                                    </p:set>
                                    <p:animEffect transition="in" filter="blinds(horizontal)">
                                      <p:cBhvr>
                                        <p:cTn id="7" dur="500"/>
                                        <p:tgtEl>
                                          <p:spTgt spid="1228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883">
                                            <p:txEl>
                                              <p:pRg st="1" end="1"/>
                                            </p:txEl>
                                          </p:spTgt>
                                        </p:tgtEl>
                                        <p:attrNameLst>
                                          <p:attrName>style.visibility</p:attrName>
                                        </p:attrNameLst>
                                      </p:cBhvr>
                                      <p:to>
                                        <p:strVal val="visible"/>
                                      </p:to>
                                    </p:set>
                                    <p:animEffect transition="in" filter="blinds(horizontal)">
                                      <p:cBhvr>
                                        <p:cTn id="12" dur="500"/>
                                        <p:tgtEl>
                                          <p:spTgt spid="12288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2883">
                                            <p:txEl>
                                              <p:pRg st="2" end="2"/>
                                            </p:txEl>
                                          </p:spTgt>
                                        </p:tgtEl>
                                        <p:attrNameLst>
                                          <p:attrName>style.visibility</p:attrName>
                                        </p:attrNameLst>
                                      </p:cBhvr>
                                      <p:to>
                                        <p:strVal val="visible"/>
                                      </p:to>
                                    </p:set>
                                    <p:animEffect transition="in" filter="blinds(horizontal)">
                                      <p:cBhvr>
                                        <p:cTn id="17" dur="500"/>
                                        <p:tgtEl>
                                          <p:spTgt spid="1228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build="p" bldLvl="5"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882" name="Date Placeholder 3"/>
          <p:cNvSpPr>
            <a:spLocks noGrp="1"/>
          </p:cNvSpPr>
          <p:nvPr>
            <p:ph type="dt" sz="quarter" idx="10"/>
          </p:nvPr>
        </p:nvSpPr>
        <p:spPr>
          <a:noFill/>
        </p:spPr>
        <p:txBody>
          <a:bodyPr/>
          <a:lstStyle/>
          <a:p>
            <a:r>
              <a:rPr lang="en-GB"/>
              <a:t>MK 311</a:t>
            </a:r>
            <a:endParaRPr lang="th-TH"/>
          </a:p>
        </p:txBody>
      </p:sp>
      <p:sp>
        <p:nvSpPr>
          <p:cNvPr id="122883" name="Footer Placeholder 4"/>
          <p:cNvSpPr>
            <a:spLocks noGrp="1"/>
          </p:cNvSpPr>
          <p:nvPr>
            <p:ph type="ftr" sz="quarter" idx="11"/>
          </p:nvPr>
        </p:nvSpPr>
        <p:spPr>
          <a:noFill/>
        </p:spPr>
        <p:txBody>
          <a:bodyPr/>
          <a:lstStyle/>
          <a:p>
            <a:r>
              <a:rPr lang="en-US"/>
              <a:t>Consumer Behaviour</a:t>
            </a:r>
            <a:endParaRPr lang="th-TH"/>
          </a:p>
        </p:txBody>
      </p:sp>
      <p:sp>
        <p:nvSpPr>
          <p:cNvPr id="122884" name="Slide Number Placeholder 5"/>
          <p:cNvSpPr>
            <a:spLocks noGrp="1"/>
          </p:cNvSpPr>
          <p:nvPr>
            <p:ph type="sldNum" sz="quarter" idx="12"/>
          </p:nvPr>
        </p:nvSpPr>
        <p:spPr>
          <a:noFill/>
        </p:spPr>
        <p:txBody>
          <a:bodyPr/>
          <a:lstStyle/>
          <a:p>
            <a:fld id="{FFB1A319-8F3D-4096-97BC-16814D0525D7}" type="slidenum">
              <a:rPr lang="en-US"/>
              <a:pPr/>
              <a:t>50</a:t>
            </a:fld>
            <a:endParaRPr lang="th-TH"/>
          </a:p>
        </p:txBody>
      </p:sp>
      <p:sp>
        <p:nvSpPr>
          <p:cNvPr id="122885" name="Rectangle 2"/>
          <p:cNvSpPr>
            <a:spLocks noGrp="1" noChangeArrowheads="1"/>
          </p:cNvSpPr>
          <p:nvPr>
            <p:ph type="title"/>
          </p:nvPr>
        </p:nvSpPr>
        <p:spPr>
          <a:noFill/>
        </p:spPr>
        <p:txBody>
          <a:bodyPr lIns="92075" tIns="46038" rIns="92075" bIns="46038" anchor="ctr"/>
          <a:lstStyle/>
          <a:p>
            <a:pPr eaLnBrk="1" hangingPunct="1"/>
            <a:r>
              <a:rPr lang="en-US" smtClean="0"/>
              <a:t>Behavioural Learning Theories</a:t>
            </a:r>
          </a:p>
        </p:txBody>
      </p:sp>
      <p:sp>
        <p:nvSpPr>
          <p:cNvPr id="123907" name="Rectangle 3"/>
          <p:cNvSpPr>
            <a:spLocks noGrp="1" noChangeArrowheads="1"/>
          </p:cNvSpPr>
          <p:nvPr>
            <p:ph type="body" idx="1"/>
          </p:nvPr>
        </p:nvSpPr>
        <p:spPr>
          <a:noFill/>
        </p:spPr>
        <p:txBody>
          <a:bodyPr lIns="92075" tIns="46038" rIns="92075" bIns="46038"/>
          <a:lstStyle/>
          <a:p>
            <a:pPr eaLnBrk="1" hangingPunct="1"/>
            <a:r>
              <a:rPr lang="en-US" smtClean="0"/>
              <a:t>Classical Conditioning </a:t>
            </a:r>
          </a:p>
          <a:p>
            <a:pPr lvl="1" eaLnBrk="1" hangingPunct="1"/>
            <a:r>
              <a:rPr lang="en-US" smtClean="0"/>
              <a:t>conditioned stimulus evokes response</a:t>
            </a:r>
          </a:p>
          <a:p>
            <a:pPr eaLnBrk="1" hangingPunct="1"/>
            <a:r>
              <a:rPr lang="en-US" smtClean="0"/>
              <a:t>Instrumental (Operant) Conditioning</a:t>
            </a:r>
          </a:p>
          <a:p>
            <a:pPr lvl="1" eaLnBrk="1" hangingPunct="1"/>
            <a:r>
              <a:rPr lang="en-US" smtClean="0"/>
              <a:t>responses that are rewarded are repeated</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3907">
                                            <p:txEl>
                                              <p:pRg st="0" end="0"/>
                                            </p:txEl>
                                          </p:spTgt>
                                        </p:tgtEl>
                                        <p:attrNameLst>
                                          <p:attrName>style.visibility</p:attrName>
                                        </p:attrNameLst>
                                      </p:cBhvr>
                                      <p:to>
                                        <p:strVal val="visible"/>
                                      </p:to>
                                    </p:set>
                                    <p:animEffect transition="in" filter="blinds(horizontal)">
                                      <p:cBhvr>
                                        <p:cTn id="7" dur="500"/>
                                        <p:tgtEl>
                                          <p:spTgt spid="1239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3907">
                                            <p:txEl>
                                              <p:pRg st="1" end="1"/>
                                            </p:txEl>
                                          </p:spTgt>
                                        </p:tgtEl>
                                        <p:attrNameLst>
                                          <p:attrName>style.visibility</p:attrName>
                                        </p:attrNameLst>
                                      </p:cBhvr>
                                      <p:to>
                                        <p:strVal val="visible"/>
                                      </p:to>
                                    </p:set>
                                    <p:animEffect transition="in" filter="blinds(horizontal)">
                                      <p:cBhvr>
                                        <p:cTn id="12" dur="500"/>
                                        <p:tgtEl>
                                          <p:spTgt spid="1239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3907">
                                            <p:txEl>
                                              <p:pRg st="2" end="2"/>
                                            </p:txEl>
                                          </p:spTgt>
                                        </p:tgtEl>
                                        <p:attrNameLst>
                                          <p:attrName>style.visibility</p:attrName>
                                        </p:attrNameLst>
                                      </p:cBhvr>
                                      <p:to>
                                        <p:strVal val="visible"/>
                                      </p:to>
                                    </p:set>
                                    <p:animEffect transition="in" filter="blinds(horizontal)">
                                      <p:cBhvr>
                                        <p:cTn id="17" dur="500"/>
                                        <p:tgtEl>
                                          <p:spTgt spid="1239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3907">
                                            <p:txEl>
                                              <p:pRg st="3" end="3"/>
                                            </p:txEl>
                                          </p:spTgt>
                                        </p:tgtEl>
                                        <p:attrNameLst>
                                          <p:attrName>style.visibility</p:attrName>
                                        </p:attrNameLst>
                                      </p:cBhvr>
                                      <p:to>
                                        <p:strVal val="visible"/>
                                      </p:to>
                                    </p:set>
                                    <p:animEffect transition="in" filter="blinds(horizontal)">
                                      <p:cBhvr>
                                        <p:cTn id="22" dur="500"/>
                                        <p:tgtEl>
                                          <p:spTgt spid="1239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build="p" bldLvl="5"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Date Placeholder 3"/>
          <p:cNvSpPr>
            <a:spLocks noGrp="1"/>
          </p:cNvSpPr>
          <p:nvPr>
            <p:ph type="dt" sz="quarter" idx="10"/>
          </p:nvPr>
        </p:nvSpPr>
        <p:spPr>
          <a:noFill/>
        </p:spPr>
        <p:txBody>
          <a:bodyPr/>
          <a:lstStyle/>
          <a:p>
            <a:r>
              <a:rPr lang="en-GB"/>
              <a:t>MK 311</a:t>
            </a:r>
            <a:endParaRPr lang="th-TH"/>
          </a:p>
        </p:txBody>
      </p:sp>
      <p:sp>
        <p:nvSpPr>
          <p:cNvPr id="123907" name="Footer Placeholder 4"/>
          <p:cNvSpPr>
            <a:spLocks noGrp="1"/>
          </p:cNvSpPr>
          <p:nvPr>
            <p:ph type="ftr" sz="quarter" idx="11"/>
          </p:nvPr>
        </p:nvSpPr>
        <p:spPr>
          <a:noFill/>
        </p:spPr>
        <p:txBody>
          <a:bodyPr/>
          <a:lstStyle/>
          <a:p>
            <a:r>
              <a:rPr lang="en-US"/>
              <a:t>Consumer Behaviour</a:t>
            </a:r>
            <a:endParaRPr lang="th-TH"/>
          </a:p>
        </p:txBody>
      </p:sp>
      <p:sp>
        <p:nvSpPr>
          <p:cNvPr id="123908" name="Slide Number Placeholder 5"/>
          <p:cNvSpPr>
            <a:spLocks noGrp="1"/>
          </p:cNvSpPr>
          <p:nvPr>
            <p:ph type="sldNum" sz="quarter" idx="12"/>
          </p:nvPr>
        </p:nvSpPr>
        <p:spPr>
          <a:noFill/>
        </p:spPr>
        <p:txBody>
          <a:bodyPr/>
          <a:lstStyle/>
          <a:p>
            <a:fld id="{A776C489-8054-4061-BADD-5A827C419B0E}" type="slidenum">
              <a:rPr lang="en-US"/>
              <a:pPr/>
              <a:t>51</a:t>
            </a:fld>
            <a:endParaRPr lang="th-TH"/>
          </a:p>
        </p:txBody>
      </p:sp>
      <p:sp>
        <p:nvSpPr>
          <p:cNvPr id="123909" name="Rectangle 2"/>
          <p:cNvSpPr>
            <a:spLocks noGrp="1" noChangeArrowheads="1"/>
          </p:cNvSpPr>
          <p:nvPr>
            <p:ph type="title"/>
          </p:nvPr>
        </p:nvSpPr>
        <p:spPr>
          <a:xfrm>
            <a:off x="1150938" y="617538"/>
            <a:ext cx="7793037" cy="714375"/>
          </a:xfrm>
        </p:spPr>
        <p:txBody>
          <a:bodyPr/>
          <a:lstStyle/>
          <a:p>
            <a:pPr eaLnBrk="1" hangingPunct="1"/>
            <a:r>
              <a:rPr lang="en-GB" sz="4800" smtClean="0"/>
              <a:t>Classical Conditioning</a:t>
            </a:r>
            <a:endParaRPr lang="en-US" sz="4800" smtClean="0"/>
          </a:p>
        </p:txBody>
      </p:sp>
      <p:sp>
        <p:nvSpPr>
          <p:cNvPr id="123910" name="Rectangle 3"/>
          <p:cNvSpPr>
            <a:spLocks noGrp="1" noChangeArrowheads="1"/>
          </p:cNvSpPr>
          <p:nvPr>
            <p:ph type="body" idx="1"/>
          </p:nvPr>
        </p:nvSpPr>
        <p:spPr>
          <a:xfrm>
            <a:off x="838200" y="2133600"/>
            <a:ext cx="7848600" cy="3998913"/>
          </a:xfrm>
        </p:spPr>
        <p:txBody>
          <a:bodyPr/>
          <a:lstStyle/>
          <a:p>
            <a:pPr eaLnBrk="1" hangingPunct="1">
              <a:buFont typeface="Wingdings" pitchFamily="2" charset="2"/>
              <a:buNone/>
            </a:pPr>
            <a:r>
              <a:rPr lang="en-US" b="0" smtClean="0">
                <a:solidFill>
                  <a:schemeClr val="tx1"/>
                </a:solidFill>
                <a:latin typeface="Times New Roman" pitchFamily="18" charset="0"/>
              </a:rPr>
              <a:t>   </a:t>
            </a:r>
            <a:r>
              <a:rPr lang="en-US" sz="4000" smtClean="0">
                <a:latin typeface="Times New Roman" pitchFamily="18" charset="0"/>
              </a:rPr>
              <a:t>A behavioural learning theory according to which a stimulus is paired with another stimulus that elicits a known response that serves to produce the same response when used alone.</a:t>
            </a:r>
          </a:p>
        </p:txBody>
      </p:sp>
    </p:spTree>
  </p:cSld>
  <p:clrMapOvr>
    <a:masterClrMapping/>
  </p:clrMapOvr>
  <p:transition>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pic>
        <p:nvPicPr>
          <p:cNvPr id="125954" name="Picture 2"/>
          <p:cNvPicPr>
            <a:picLocks noChangeArrowheads="1"/>
          </p:cNvPicPr>
          <p:nvPr/>
        </p:nvPicPr>
        <p:blipFill>
          <a:blip r:embed="rId3"/>
          <a:srcRect/>
          <a:stretch>
            <a:fillRect/>
          </a:stretch>
        </p:blipFill>
        <p:spPr bwMode="auto">
          <a:xfrm>
            <a:off x="6400800" y="2819400"/>
            <a:ext cx="1917700" cy="1878013"/>
          </a:xfrm>
          <a:prstGeom prst="rect">
            <a:avLst/>
          </a:prstGeom>
          <a:noFill/>
          <a:ln w="9525">
            <a:noFill/>
            <a:miter lim="800000"/>
            <a:headEnd/>
            <a:tailEnd/>
          </a:ln>
        </p:spPr>
      </p:pic>
      <p:sp>
        <p:nvSpPr>
          <p:cNvPr id="124931" name="Rectangle 3"/>
          <p:cNvSpPr>
            <a:spLocks noGrp="1" noChangeArrowheads="1"/>
          </p:cNvSpPr>
          <p:nvPr>
            <p:ph type="title"/>
          </p:nvPr>
        </p:nvSpPr>
        <p:spPr>
          <a:noFill/>
        </p:spPr>
        <p:txBody>
          <a:bodyPr lIns="92075" tIns="46038" rIns="92075" bIns="46038"/>
          <a:lstStyle/>
          <a:p>
            <a:pPr eaLnBrk="1" hangingPunct="1"/>
            <a:r>
              <a:rPr lang="en-US" smtClean="0"/>
              <a:t>Classical Conditioning</a:t>
            </a:r>
          </a:p>
        </p:txBody>
      </p:sp>
      <p:sp>
        <p:nvSpPr>
          <p:cNvPr id="125956" name="Rectangle 4"/>
          <p:cNvSpPr>
            <a:spLocks noGrp="1" noChangeArrowheads="1"/>
          </p:cNvSpPr>
          <p:nvPr>
            <p:ph type="body" idx="1"/>
          </p:nvPr>
        </p:nvSpPr>
        <p:spPr>
          <a:xfrm>
            <a:off x="1182688" y="2017713"/>
            <a:ext cx="7772400" cy="620712"/>
          </a:xfrm>
          <a:noFill/>
        </p:spPr>
        <p:txBody>
          <a:bodyPr lIns="92075" tIns="46038" rIns="92075" bIns="46038"/>
          <a:lstStyle/>
          <a:p>
            <a:pPr eaLnBrk="1" hangingPunct="1">
              <a:lnSpc>
                <a:spcPct val="90000"/>
              </a:lnSpc>
              <a:buFont typeface="Wingdings" pitchFamily="2" charset="2"/>
              <a:buNone/>
            </a:pPr>
            <a:r>
              <a:rPr lang="en-US" sz="3200" smtClean="0"/>
              <a:t>Schematic Presentation of Classical Conditioning</a:t>
            </a:r>
          </a:p>
        </p:txBody>
      </p:sp>
      <p:sp>
        <p:nvSpPr>
          <p:cNvPr id="125957" name="AutoShape 5"/>
          <p:cNvSpPr>
            <a:spLocks noChangeArrowheads="1"/>
          </p:cNvSpPr>
          <p:nvPr/>
        </p:nvSpPr>
        <p:spPr bwMode="auto">
          <a:xfrm>
            <a:off x="1754188" y="3125788"/>
            <a:ext cx="2282825" cy="774700"/>
          </a:xfrm>
          <a:prstGeom prst="roundRect">
            <a:avLst>
              <a:gd name="adj" fmla="val 16657"/>
            </a:avLst>
          </a:prstGeom>
          <a:gradFill rotWithShape="0">
            <a:gsLst>
              <a:gs pos="0">
                <a:srgbClr val="FFFF66"/>
              </a:gs>
              <a:gs pos="100000">
                <a:schemeClr val="tx2"/>
              </a:gs>
            </a:gsLst>
            <a:path path="shape">
              <a:fillToRect l="50000" t="50000" r="50000" b="50000"/>
            </a:path>
          </a:gradFill>
          <a:ln w="12700">
            <a:solidFill>
              <a:srgbClr val="FF3300"/>
            </a:solidFill>
            <a:round/>
            <a:headEnd/>
            <a:tailEnd/>
          </a:ln>
        </p:spPr>
        <p:txBody>
          <a:bodyPr wrap="none" anchor="ctr"/>
          <a:lstStyle/>
          <a:p>
            <a:endParaRPr lang="en-US"/>
          </a:p>
        </p:txBody>
      </p:sp>
      <p:sp>
        <p:nvSpPr>
          <p:cNvPr id="125958" name="Rectangle 6"/>
          <p:cNvSpPr>
            <a:spLocks noChangeArrowheads="1"/>
          </p:cNvSpPr>
          <p:nvPr/>
        </p:nvSpPr>
        <p:spPr bwMode="auto">
          <a:xfrm>
            <a:off x="1884363" y="3162300"/>
            <a:ext cx="2022475" cy="701675"/>
          </a:xfrm>
          <a:prstGeom prst="rect">
            <a:avLst/>
          </a:prstGeom>
          <a:noFill/>
          <a:ln w="9525">
            <a:noFill/>
            <a:miter lim="800000"/>
            <a:headEnd/>
            <a:tailEnd/>
          </a:ln>
        </p:spPr>
        <p:txBody>
          <a:bodyPr lIns="92075" tIns="46038" rIns="92075" bIns="46038" anchor="ctr">
            <a:spAutoFit/>
          </a:bodyPr>
          <a:lstStyle/>
          <a:p>
            <a:pPr algn="ctr" eaLnBrk="0" hangingPunct="0">
              <a:spcBef>
                <a:spcPct val="50000"/>
              </a:spcBef>
            </a:pPr>
            <a:r>
              <a:rPr lang="en-US" sz="2000" b="1">
                <a:solidFill>
                  <a:schemeClr val="bg2"/>
                </a:solidFill>
                <a:latin typeface="Arial" pitchFamily="34" charset="0"/>
                <a:cs typeface="Arial" pitchFamily="34" charset="0"/>
              </a:rPr>
              <a:t>Conditioned </a:t>
            </a:r>
            <a:br>
              <a:rPr lang="en-US" sz="2000" b="1">
                <a:solidFill>
                  <a:schemeClr val="bg2"/>
                </a:solidFill>
                <a:latin typeface="Arial" pitchFamily="34" charset="0"/>
                <a:cs typeface="Arial" pitchFamily="34" charset="0"/>
              </a:rPr>
            </a:br>
            <a:r>
              <a:rPr lang="en-US" sz="2000" b="1">
                <a:solidFill>
                  <a:schemeClr val="bg2"/>
                </a:solidFill>
                <a:latin typeface="Arial" pitchFamily="34" charset="0"/>
                <a:cs typeface="Arial" pitchFamily="34" charset="0"/>
              </a:rPr>
              <a:t>Stimulus (CS)</a:t>
            </a:r>
          </a:p>
        </p:txBody>
      </p:sp>
      <p:grpSp>
        <p:nvGrpSpPr>
          <p:cNvPr id="2" name="Group 7"/>
          <p:cNvGrpSpPr>
            <a:grpSpLocks/>
          </p:cNvGrpSpPr>
          <p:nvPr/>
        </p:nvGrpSpPr>
        <p:grpSpPr bwMode="auto">
          <a:xfrm>
            <a:off x="1754188" y="3902075"/>
            <a:ext cx="2282825" cy="2135188"/>
            <a:chOff x="1105" y="2458"/>
            <a:chExt cx="1438" cy="1345"/>
          </a:xfrm>
        </p:grpSpPr>
        <p:sp>
          <p:nvSpPr>
            <p:cNvPr id="124945" name="AutoShape 8"/>
            <p:cNvSpPr>
              <a:spLocks noChangeArrowheads="1"/>
            </p:cNvSpPr>
            <p:nvPr/>
          </p:nvSpPr>
          <p:spPr bwMode="auto">
            <a:xfrm>
              <a:off x="1105" y="3311"/>
              <a:ext cx="1438" cy="492"/>
            </a:xfrm>
            <a:prstGeom prst="roundRect">
              <a:avLst>
                <a:gd name="adj" fmla="val 16657"/>
              </a:avLst>
            </a:prstGeom>
            <a:gradFill rotWithShape="0">
              <a:gsLst>
                <a:gs pos="0">
                  <a:srgbClr val="FFFF66"/>
                </a:gs>
                <a:gs pos="100000">
                  <a:schemeClr val="tx2"/>
                </a:gs>
              </a:gsLst>
              <a:path path="shape">
                <a:fillToRect l="50000" t="50000" r="50000" b="50000"/>
              </a:path>
            </a:gradFill>
            <a:ln w="12700">
              <a:solidFill>
                <a:srgbClr val="FF3300"/>
              </a:solidFill>
              <a:round/>
              <a:headEnd/>
              <a:tailEnd/>
            </a:ln>
          </p:spPr>
          <p:txBody>
            <a:bodyPr lIns="92075" tIns="46038" rIns="92075" bIns="46038" anchor="ctr">
              <a:spAutoFit/>
            </a:bodyPr>
            <a:lstStyle/>
            <a:p>
              <a:pPr algn="ctr" eaLnBrk="0" hangingPunct="0">
                <a:spcBef>
                  <a:spcPct val="50000"/>
                </a:spcBef>
              </a:pPr>
              <a:r>
                <a:rPr lang="en-US" sz="2000" b="1">
                  <a:solidFill>
                    <a:schemeClr val="bg2"/>
                  </a:solidFill>
                  <a:latin typeface="Arial" pitchFamily="34" charset="0"/>
                  <a:cs typeface="Arial" pitchFamily="34" charset="0"/>
                </a:rPr>
                <a:t>Unconditioned Stimulus (US)</a:t>
              </a:r>
            </a:p>
          </p:txBody>
        </p:sp>
        <p:sp>
          <p:nvSpPr>
            <p:cNvPr id="124946" name="Freeform 9"/>
            <p:cNvSpPr>
              <a:spLocks/>
            </p:cNvSpPr>
            <p:nvPr/>
          </p:nvSpPr>
          <p:spPr bwMode="auto">
            <a:xfrm>
              <a:off x="1824" y="2458"/>
              <a:ext cx="1" cy="855"/>
            </a:xfrm>
            <a:custGeom>
              <a:avLst/>
              <a:gdLst>
                <a:gd name="T0" fmla="*/ 0 w 1"/>
                <a:gd name="T1" fmla="*/ 0 h 855"/>
                <a:gd name="T2" fmla="*/ 0 w 1"/>
                <a:gd name="T3" fmla="*/ 854 h 855"/>
                <a:gd name="T4" fmla="*/ 0 60000 65536"/>
                <a:gd name="T5" fmla="*/ 0 60000 65536"/>
                <a:gd name="T6" fmla="*/ 0 w 1"/>
                <a:gd name="T7" fmla="*/ 0 h 855"/>
                <a:gd name="T8" fmla="*/ 1 w 1"/>
                <a:gd name="T9" fmla="*/ 855 h 855"/>
              </a:gdLst>
              <a:ahLst/>
              <a:cxnLst>
                <a:cxn ang="T4">
                  <a:pos x="T0" y="T1"/>
                </a:cxn>
                <a:cxn ang="T5">
                  <a:pos x="T2" y="T3"/>
                </a:cxn>
              </a:cxnLst>
              <a:rect l="T6" t="T7" r="T8" b="T9"/>
              <a:pathLst>
                <a:path w="1" h="855">
                  <a:moveTo>
                    <a:pt x="0" y="0"/>
                  </a:moveTo>
                  <a:lnTo>
                    <a:pt x="0" y="854"/>
                  </a:lnTo>
                </a:path>
              </a:pathLst>
            </a:custGeom>
            <a:noFill/>
            <a:ln w="25400" cap="rnd">
              <a:solidFill>
                <a:srgbClr val="FF3300"/>
              </a:solidFill>
              <a:round/>
              <a:headEnd type="none" w="sm" len="sm"/>
              <a:tailEnd type="stealth" w="med" len="med"/>
            </a:ln>
          </p:spPr>
          <p:txBody>
            <a:bodyPr/>
            <a:lstStyle/>
            <a:p>
              <a:endParaRPr lang="en-US"/>
            </a:p>
          </p:txBody>
        </p:sp>
      </p:grpSp>
      <p:grpSp>
        <p:nvGrpSpPr>
          <p:cNvPr id="3" name="Group 10"/>
          <p:cNvGrpSpPr>
            <a:grpSpLocks/>
          </p:cNvGrpSpPr>
          <p:nvPr/>
        </p:nvGrpSpPr>
        <p:grpSpPr bwMode="auto">
          <a:xfrm>
            <a:off x="4038600" y="5256213"/>
            <a:ext cx="3976688" cy="781050"/>
            <a:chOff x="2544" y="3311"/>
            <a:chExt cx="2505" cy="492"/>
          </a:xfrm>
        </p:grpSpPr>
        <p:sp>
          <p:nvSpPr>
            <p:cNvPr id="124942" name="AutoShape 11"/>
            <p:cNvSpPr>
              <a:spLocks noChangeArrowheads="1"/>
            </p:cNvSpPr>
            <p:nvPr/>
          </p:nvSpPr>
          <p:spPr bwMode="auto">
            <a:xfrm>
              <a:off x="3697" y="3311"/>
              <a:ext cx="1352" cy="492"/>
            </a:xfrm>
            <a:prstGeom prst="roundRect">
              <a:avLst>
                <a:gd name="adj" fmla="val 16657"/>
              </a:avLst>
            </a:prstGeom>
            <a:gradFill rotWithShape="0">
              <a:gsLst>
                <a:gs pos="0">
                  <a:srgbClr val="99FF99"/>
                </a:gs>
                <a:gs pos="100000">
                  <a:srgbClr val="33CC33"/>
                </a:gs>
              </a:gsLst>
              <a:path path="shape">
                <a:fillToRect l="50000" t="50000" r="50000" b="50000"/>
              </a:path>
            </a:gradFill>
            <a:ln w="12700">
              <a:solidFill>
                <a:srgbClr val="009900"/>
              </a:solidFill>
              <a:round/>
              <a:headEnd/>
              <a:tailEnd/>
            </a:ln>
          </p:spPr>
          <p:txBody>
            <a:bodyPr lIns="92075" tIns="46038" rIns="92075" bIns="46038" anchor="ctr">
              <a:spAutoFit/>
            </a:bodyPr>
            <a:lstStyle/>
            <a:p>
              <a:pPr algn="ctr" eaLnBrk="0" hangingPunct="0">
                <a:spcBef>
                  <a:spcPct val="50000"/>
                </a:spcBef>
              </a:pPr>
              <a:r>
                <a:rPr lang="en-US" sz="2000" b="1">
                  <a:solidFill>
                    <a:schemeClr val="bg2"/>
                  </a:solidFill>
                  <a:latin typeface="Arial" pitchFamily="34" charset="0"/>
                  <a:cs typeface="Arial" pitchFamily="34" charset="0"/>
                </a:rPr>
                <a:t>Unconditioned </a:t>
              </a:r>
              <a:br>
                <a:rPr lang="en-US" sz="2000" b="1">
                  <a:solidFill>
                    <a:schemeClr val="bg2"/>
                  </a:solidFill>
                  <a:latin typeface="Arial" pitchFamily="34" charset="0"/>
                  <a:cs typeface="Arial" pitchFamily="34" charset="0"/>
                </a:rPr>
              </a:br>
              <a:r>
                <a:rPr lang="en-US" sz="2000" b="1">
                  <a:solidFill>
                    <a:schemeClr val="bg2"/>
                  </a:solidFill>
                  <a:latin typeface="Arial" pitchFamily="34" charset="0"/>
                  <a:cs typeface="Arial" pitchFamily="34" charset="0"/>
                </a:rPr>
                <a:t>Response (UR)</a:t>
              </a:r>
            </a:p>
          </p:txBody>
        </p:sp>
        <p:sp>
          <p:nvSpPr>
            <p:cNvPr id="124943" name="Freeform 12"/>
            <p:cNvSpPr>
              <a:spLocks/>
            </p:cNvSpPr>
            <p:nvPr/>
          </p:nvSpPr>
          <p:spPr bwMode="auto">
            <a:xfrm>
              <a:off x="2544" y="3557"/>
              <a:ext cx="1153" cy="1"/>
            </a:xfrm>
            <a:custGeom>
              <a:avLst/>
              <a:gdLst>
                <a:gd name="T0" fmla="*/ 0 w 1153"/>
                <a:gd name="T1" fmla="*/ 0 h 1"/>
                <a:gd name="T2" fmla="*/ 1152 w 1153"/>
                <a:gd name="T3" fmla="*/ 0 h 1"/>
                <a:gd name="T4" fmla="*/ 0 60000 65536"/>
                <a:gd name="T5" fmla="*/ 0 60000 65536"/>
                <a:gd name="T6" fmla="*/ 0 w 1153"/>
                <a:gd name="T7" fmla="*/ 0 h 1"/>
                <a:gd name="T8" fmla="*/ 1153 w 1153"/>
                <a:gd name="T9" fmla="*/ 1 h 1"/>
              </a:gdLst>
              <a:ahLst/>
              <a:cxnLst>
                <a:cxn ang="T4">
                  <a:pos x="T0" y="T1"/>
                </a:cxn>
                <a:cxn ang="T5">
                  <a:pos x="T2" y="T3"/>
                </a:cxn>
              </a:cxnLst>
              <a:rect l="T6" t="T7" r="T8" b="T9"/>
              <a:pathLst>
                <a:path w="1153" h="1">
                  <a:moveTo>
                    <a:pt x="0" y="0"/>
                  </a:moveTo>
                  <a:lnTo>
                    <a:pt x="1152" y="0"/>
                  </a:lnTo>
                </a:path>
              </a:pathLst>
            </a:custGeom>
            <a:noFill/>
            <a:ln w="25400" cap="rnd">
              <a:solidFill>
                <a:srgbClr val="FF3300"/>
              </a:solidFill>
              <a:round/>
              <a:headEnd type="none" w="sm" len="sm"/>
              <a:tailEnd type="stealth" w="med" len="med"/>
            </a:ln>
          </p:spPr>
          <p:txBody>
            <a:bodyPr/>
            <a:lstStyle/>
            <a:p>
              <a:endParaRPr lang="en-US"/>
            </a:p>
          </p:txBody>
        </p:sp>
        <p:sp>
          <p:nvSpPr>
            <p:cNvPr id="124944" name="Rectangle 13"/>
            <p:cNvSpPr>
              <a:spLocks noChangeArrowheads="1"/>
            </p:cNvSpPr>
            <p:nvPr/>
          </p:nvSpPr>
          <p:spPr bwMode="auto">
            <a:xfrm>
              <a:off x="2784" y="3312"/>
              <a:ext cx="535" cy="250"/>
            </a:xfrm>
            <a:prstGeom prst="rect">
              <a:avLst/>
            </a:prstGeom>
            <a:noFill/>
            <a:ln w="9525">
              <a:noFill/>
              <a:miter lim="800000"/>
              <a:headEnd/>
              <a:tailEnd/>
            </a:ln>
          </p:spPr>
          <p:txBody>
            <a:bodyPr wrap="none" lIns="92075" tIns="46038" rIns="92075" bIns="46038" anchor="ctr">
              <a:spAutoFit/>
            </a:bodyPr>
            <a:lstStyle/>
            <a:p>
              <a:pPr algn="ctr" eaLnBrk="0" hangingPunct="0">
                <a:spcBef>
                  <a:spcPct val="50000"/>
                </a:spcBef>
              </a:pPr>
              <a:r>
                <a:rPr lang="en-US" sz="2000">
                  <a:solidFill>
                    <a:schemeClr val="tx1"/>
                  </a:solidFill>
                  <a:latin typeface="Arial" pitchFamily="34" charset="0"/>
                  <a:cs typeface="Arial" pitchFamily="34" charset="0"/>
                </a:rPr>
                <a:t>Elicits</a:t>
              </a:r>
            </a:p>
          </p:txBody>
        </p:sp>
      </p:grpSp>
      <p:grpSp>
        <p:nvGrpSpPr>
          <p:cNvPr id="4" name="Group 14"/>
          <p:cNvGrpSpPr>
            <a:grpSpLocks/>
          </p:cNvGrpSpPr>
          <p:nvPr/>
        </p:nvGrpSpPr>
        <p:grpSpPr bwMode="auto">
          <a:xfrm>
            <a:off x="4038600" y="3513138"/>
            <a:ext cx="2905125" cy="1746250"/>
            <a:chOff x="2544" y="2213"/>
            <a:chExt cx="1830" cy="1100"/>
          </a:xfrm>
        </p:grpSpPr>
        <p:sp>
          <p:nvSpPr>
            <p:cNvPr id="124940" name="Freeform 15"/>
            <p:cNvSpPr>
              <a:spLocks/>
            </p:cNvSpPr>
            <p:nvPr/>
          </p:nvSpPr>
          <p:spPr bwMode="auto">
            <a:xfrm>
              <a:off x="2544" y="2213"/>
              <a:ext cx="1830" cy="1100"/>
            </a:xfrm>
            <a:custGeom>
              <a:avLst/>
              <a:gdLst>
                <a:gd name="T0" fmla="*/ 0 w 1830"/>
                <a:gd name="T1" fmla="*/ 0 h 1100"/>
                <a:gd name="T2" fmla="*/ 1829 w 1830"/>
                <a:gd name="T3" fmla="*/ 1099 h 1100"/>
                <a:gd name="T4" fmla="*/ 0 60000 65536"/>
                <a:gd name="T5" fmla="*/ 0 60000 65536"/>
                <a:gd name="T6" fmla="*/ 0 w 1830"/>
                <a:gd name="T7" fmla="*/ 0 h 1100"/>
                <a:gd name="T8" fmla="*/ 1830 w 1830"/>
                <a:gd name="T9" fmla="*/ 1100 h 1100"/>
              </a:gdLst>
              <a:ahLst/>
              <a:cxnLst>
                <a:cxn ang="T4">
                  <a:pos x="T0" y="T1"/>
                </a:cxn>
                <a:cxn ang="T5">
                  <a:pos x="T2" y="T3"/>
                </a:cxn>
              </a:cxnLst>
              <a:rect l="T6" t="T7" r="T8" b="T9"/>
              <a:pathLst>
                <a:path w="1830" h="1100">
                  <a:moveTo>
                    <a:pt x="0" y="0"/>
                  </a:moveTo>
                  <a:lnTo>
                    <a:pt x="1829" y="1099"/>
                  </a:lnTo>
                </a:path>
              </a:pathLst>
            </a:custGeom>
            <a:noFill/>
            <a:ln w="25400" cap="rnd">
              <a:solidFill>
                <a:srgbClr val="FF3300"/>
              </a:solidFill>
              <a:prstDash val="dash"/>
              <a:round/>
              <a:headEnd type="none" w="sm" len="sm"/>
              <a:tailEnd type="stealth" w="med" len="med"/>
            </a:ln>
          </p:spPr>
          <p:txBody>
            <a:bodyPr/>
            <a:lstStyle/>
            <a:p>
              <a:endParaRPr lang="en-US"/>
            </a:p>
          </p:txBody>
        </p:sp>
        <p:sp>
          <p:nvSpPr>
            <p:cNvPr id="124941" name="Rectangle 16"/>
            <p:cNvSpPr>
              <a:spLocks noChangeArrowheads="1"/>
            </p:cNvSpPr>
            <p:nvPr/>
          </p:nvSpPr>
          <p:spPr bwMode="auto">
            <a:xfrm rot="1740000">
              <a:off x="2880" y="2496"/>
              <a:ext cx="1183" cy="250"/>
            </a:xfrm>
            <a:prstGeom prst="rect">
              <a:avLst/>
            </a:prstGeom>
            <a:noFill/>
            <a:ln w="9525">
              <a:noFill/>
              <a:miter lim="800000"/>
              <a:headEnd/>
              <a:tailEnd/>
            </a:ln>
          </p:spPr>
          <p:txBody>
            <a:bodyPr wrap="none" lIns="92075" tIns="46038" rIns="92075" bIns="46038" anchor="ctr">
              <a:spAutoFit/>
            </a:bodyPr>
            <a:lstStyle/>
            <a:p>
              <a:pPr algn="ctr" eaLnBrk="0" hangingPunct="0">
                <a:spcBef>
                  <a:spcPct val="50000"/>
                </a:spcBef>
              </a:pPr>
              <a:r>
                <a:rPr lang="en-US" sz="2000">
                  <a:solidFill>
                    <a:schemeClr val="tx1"/>
                  </a:solidFill>
                  <a:latin typeface="Arial" pitchFamily="34" charset="0"/>
                  <a:cs typeface="Arial" pitchFamily="34" charset="0"/>
                </a:rPr>
                <a:t>Comes to Elicit</a:t>
              </a:r>
            </a:p>
          </p:txBody>
        </p:sp>
      </p:grpSp>
      <p:pic>
        <p:nvPicPr>
          <p:cNvPr id="125969" name="Picture 17"/>
          <p:cNvPicPr>
            <a:picLocks noChangeArrowheads="1"/>
          </p:cNvPicPr>
          <p:nvPr/>
        </p:nvPicPr>
        <p:blipFill>
          <a:blip r:embed="rId4"/>
          <a:srcRect/>
          <a:stretch>
            <a:fillRect/>
          </a:stretch>
        </p:blipFill>
        <p:spPr bwMode="auto">
          <a:xfrm>
            <a:off x="228600" y="5410200"/>
            <a:ext cx="1460500" cy="622300"/>
          </a:xfrm>
          <a:prstGeom prst="rect">
            <a:avLst/>
          </a:prstGeom>
          <a:noFill/>
          <a:ln w="9525">
            <a:noFill/>
            <a:miter lim="800000"/>
            <a:headEnd/>
            <a:tailEnd/>
          </a:ln>
        </p:spPr>
      </p:pic>
      <p:pic>
        <p:nvPicPr>
          <p:cNvPr id="125970" name="Picture 18"/>
          <p:cNvPicPr>
            <a:picLocks noChangeArrowheads="1"/>
          </p:cNvPicPr>
          <p:nvPr/>
        </p:nvPicPr>
        <p:blipFill>
          <a:blip r:embed="rId5"/>
          <a:srcRect/>
          <a:stretch>
            <a:fillRect/>
          </a:stretch>
        </p:blipFill>
        <p:spPr bwMode="auto">
          <a:xfrm>
            <a:off x="228600" y="2743200"/>
            <a:ext cx="1425575" cy="1512888"/>
          </a:xfrm>
          <a:prstGeom prst="rect">
            <a:avLst/>
          </a:prstGeom>
          <a:noFill/>
          <a:ln w="9525">
            <a:noFill/>
            <a:miter lim="800000"/>
            <a:headEnd/>
            <a:tailEnd/>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5956">
                                            <p:txEl>
                                              <p:pRg st="0" end="0"/>
                                            </p:txEl>
                                          </p:spTgt>
                                        </p:tgtEl>
                                        <p:attrNameLst>
                                          <p:attrName>style.visibility</p:attrName>
                                        </p:attrNameLst>
                                      </p:cBhvr>
                                      <p:to>
                                        <p:strVal val="visible"/>
                                      </p:to>
                                    </p:set>
                                    <p:anim calcmode="lin" valueType="num">
                                      <p:cBhvr additive="base">
                                        <p:cTn id="7" dur="500" fill="hold"/>
                                        <p:tgtEl>
                                          <p:spTgt spid="12595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595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25970"/>
                                        </p:tgtEl>
                                        <p:attrNameLst>
                                          <p:attrName>style.visibility</p:attrName>
                                        </p:attrNameLst>
                                      </p:cBhvr>
                                      <p:to>
                                        <p:strVal val="visible"/>
                                      </p:to>
                                    </p:set>
                                    <p:anim calcmode="lin" valueType="num">
                                      <p:cBhvr additive="base">
                                        <p:cTn id="13" dur="500" fill="hold"/>
                                        <p:tgtEl>
                                          <p:spTgt spid="125970"/>
                                        </p:tgtEl>
                                        <p:attrNameLst>
                                          <p:attrName>ppt_x</p:attrName>
                                        </p:attrNameLst>
                                      </p:cBhvr>
                                      <p:tavLst>
                                        <p:tav tm="0">
                                          <p:val>
                                            <p:strVal val="0-#ppt_w/2"/>
                                          </p:val>
                                        </p:tav>
                                        <p:tav tm="100000">
                                          <p:val>
                                            <p:strVal val="#ppt_x"/>
                                          </p:val>
                                        </p:tav>
                                      </p:tavLst>
                                    </p:anim>
                                    <p:anim calcmode="lin" valueType="num">
                                      <p:cBhvr additive="base">
                                        <p:cTn id="14" dur="500" fill="hold"/>
                                        <p:tgtEl>
                                          <p:spTgt spid="12597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5969"/>
                                        </p:tgtEl>
                                        <p:attrNameLst>
                                          <p:attrName>style.visibility</p:attrName>
                                        </p:attrNameLst>
                                      </p:cBhvr>
                                      <p:to>
                                        <p:strVal val="visible"/>
                                      </p:to>
                                    </p:set>
                                    <p:anim calcmode="lin" valueType="num">
                                      <p:cBhvr additive="base">
                                        <p:cTn id="19" dur="500" fill="hold"/>
                                        <p:tgtEl>
                                          <p:spTgt spid="125969"/>
                                        </p:tgtEl>
                                        <p:attrNameLst>
                                          <p:attrName>ppt_x</p:attrName>
                                        </p:attrNameLst>
                                      </p:cBhvr>
                                      <p:tavLst>
                                        <p:tav tm="0">
                                          <p:val>
                                            <p:strVal val="#ppt_x"/>
                                          </p:val>
                                        </p:tav>
                                        <p:tav tm="100000">
                                          <p:val>
                                            <p:strVal val="#ppt_x"/>
                                          </p:val>
                                        </p:tav>
                                      </p:tavLst>
                                    </p:anim>
                                    <p:anim calcmode="lin" valueType="num">
                                      <p:cBhvr additive="base">
                                        <p:cTn id="20" dur="500" fill="hold"/>
                                        <p:tgtEl>
                                          <p:spTgt spid="12596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25954"/>
                                        </p:tgtEl>
                                        <p:attrNameLst>
                                          <p:attrName>style.visibility</p:attrName>
                                        </p:attrNameLst>
                                      </p:cBhvr>
                                      <p:to>
                                        <p:strVal val="visible"/>
                                      </p:to>
                                    </p:set>
                                    <p:anim calcmode="lin" valueType="num">
                                      <p:cBhvr additive="base">
                                        <p:cTn id="25" dur="500" fill="hold"/>
                                        <p:tgtEl>
                                          <p:spTgt spid="125954"/>
                                        </p:tgtEl>
                                        <p:attrNameLst>
                                          <p:attrName>ppt_x</p:attrName>
                                        </p:attrNameLst>
                                      </p:cBhvr>
                                      <p:tavLst>
                                        <p:tav tm="0">
                                          <p:val>
                                            <p:strVal val="1+#ppt_w/2"/>
                                          </p:val>
                                        </p:tav>
                                        <p:tav tm="100000">
                                          <p:val>
                                            <p:strVal val="#ppt_x"/>
                                          </p:val>
                                        </p:tav>
                                      </p:tavLst>
                                    </p:anim>
                                    <p:anim calcmode="lin" valueType="num">
                                      <p:cBhvr additive="base">
                                        <p:cTn id="26" dur="500" fill="hold"/>
                                        <p:tgtEl>
                                          <p:spTgt spid="12595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5957"/>
                                        </p:tgtEl>
                                        <p:attrNameLst>
                                          <p:attrName>style.visibility</p:attrName>
                                        </p:attrNameLst>
                                      </p:cBhvr>
                                      <p:to>
                                        <p:strVal val="visible"/>
                                      </p:to>
                                    </p:set>
                                    <p:anim calcmode="lin" valueType="num">
                                      <p:cBhvr additive="base">
                                        <p:cTn id="31" dur="500" fill="hold"/>
                                        <p:tgtEl>
                                          <p:spTgt spid="125957"/>
                                        </p:tgtEl>
                                        <p:attrNameLst>
                                          <p:attrName>ppt_x</p:attrName>
                                        </p:attrNameLst>
                                      </p:cBhvr>
                                      <p:tavLst>
                                        <p:tav tm="0">
                                          <p:val>
                                            <p:strVal val="#ppt_x"/>
                                          </p:val>
                                        </p:tav>
                                        <p:tav tm="100000">
                                          <p:val>
                                            <p:strVal val="#ppt_x"/>
                                          </p:val>
                                        </p:tav>
                                      </p:tavLst>
                                    </p:anim>
                                    <p:anim calcmode="lin" valueType="num">
                                      <p:cBhvr additive="base">
                                        <p:cTn id="32" dur="500" fill="hold"/>
                                        <p:tgtEl>
                                          <p:spTgt spid="125957"/>
                                        </p:tgtEl>
                                        <p:attrNameLst>
                                          <p:attrName>ppt_y</p:attrName>
                                        </p:attrNameLst>
                                      </p:cBhvr>
                                      <p:tavLst>
                                        <p:tav tm="0">
                                          <p:val>
                                            <p:strVal val="1+#ppt_h/2"/>
                                          </p:val>
                                        </p:tav>
                                        <p:tav tm="100000">
                                          <p:val>
                                            <p:strVal val="#ppt_y"/>
                                          </p:val>
                                        </p:tav>
                                      </p:tavLst>
                                    </p:anim>
                                  </p:childTnLst>
                                </p:cTn>
                              </p:par>
                            </p:childTnLst>
                          </p:cTn>
                        </p:par>
                        <p:par>
                          <p:cTn id="33" fill="hold">
                            <p:stCondLst>
                              <p:cond delay="500"/>
                            </p:stCondLst>
                            <p:childTnLst>
                              <p:par>
                                <p:cTn id="34" presetID="2" presetClass="entr" presetSubtype="4" fill="hold" grpId="0" nodeType="afterEffect">
                                  <p:stCondLst>
                                    <p:cond delay="0"/>
                                  </p:stCondLst>
                                  <p:childTnLst>
                                    <p:set>
                                      <p:cBhvr>
                                        <p:cTn id="35" dur="1" fill="hold">
                                          <p:stCondLst>
                                            <p:cond delay="0"/>
                                          </p:stCondLst>
                                        </p:cTn>
                                        <p:tgtEl>
                                          <p:spTgt spid="125958"/>
                                        </p:tgtEl>
                                        <p:attrNameLst>
                                          <p:attrName>style.visibility</p:attrName>
                                        </p:attrNameLst>
                                      </p:cBhvr>
                                      <p:to>
                                        <p:strVal val="visible"/>
                                      </p:to>
                                    </p:set>
                                    <p:anim calcmode="lin" valueType="num">
                                      <p:cBhvr additive="base">
                                        <p:cTn id="36" dur="500" fill="hold"/>
                                        <p:tgtEl>
                                          <p:spTgt spid="125958"/>
                                        </p:tgtEl>
                                        <p:attrNameLst>
                                          <p:attrName>ppt_x</p:attrName>
                                        </p:attrNameLst>
                                      </p:cBhvr>
                                      <p:tavLst>
                                        <p:tav tm="0">
                                          <p:val>
                                            <p:strVal val="#ppt_x"/>
                                          </p:val>
                                        </p:tav>
                                        <p:tav tm="100000">
                                          <p:val>
                                            <p:strVal val="#ppt_x"/>
                                          </p:val>
                                        </p:tav>
                                      </p:tavLst>
                                    </p:anim>
                                    <p:anim calcmode="lin" valueType="num">
                                      <p:cBhvr additive="base">
                                        <p:cTn id="37" dur="500" fill="hold"/>
                                        <p:tgtEl>
                                          <p:spTgt spid="12595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up)">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wipe(left)">
                                      <p:cBhvr>
                                        <p:cTn id="47" dur="500"/>
                                        <p:tgtEl>
                                          <p:spTgt spid="3"/>
                                        </p:tgtEl>
                                      </p:cBhvr>
                                    </p:animEffect>
                                  </p:childTnLst>
                                </p:cTn>
                              </p:par>
                            </p:childTnLst>
                          </p:cTn>
                        </p:par>
                      </p:childTnLst>
                    </p:cTn>
                  </p:par>
                  <p:par>
                    <p:cTn id="48" fill="hold">
                      <p:stCondLst>
                        <p:cond delay="indefinite"/>
                      </p:stCondLst>
                      <p:childTnLst>
                        <p:par>
                          <p:cTn id="49" fill="hold">
                            <p:stCondLst>
                              <p:cond delay="0"/>
                            </p:stCondLst>
                            <p:childTnLst>
                              <p:par>
                                <p:cTn id="50" presetID="18" presetClass="entr" presetSubtype="6" fill="hold" nodeType="click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strips(downRight)">
                                      <p:cBhvr>
                                        <p:cTn id="5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6" grpId="0" build="p" autoUpdateAnimBg="0"/>
      <p:bldP spid="125957" grpId="0" animBg="1"/>
      <p:bldP spid="125958" grpId="0"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5954" name="Text Box 2"/>
          <p:cNvSpPr txBox="1">
            <a:spLocks noChangeArrowheads="1"/>
          </p:cNvSpPr>
          <p:nvPr/>
        </p:nvSpPr>
        <p:spPr bwMode="auto">
          <a:xfrm>
            <a:off x="635000" y="381000"/>
            <a:ext cx="8128000" cy="1066800"/>
          </a:xfrm>
          <a:prstGeom prst="rect">
            <a:avLst/>
          </a:prstGeom>
          <a:noFill/>
          <a:ln w="9525">
            <a:noFill/>
            <a:miter lim="800000"/>
            <a:headEnd/>
            <a:tailEnd/>
          </a:ln>
        </p:spPr>
        <p:txBody>
          <a:bodyPr>
            <a:spAutoFit/>
          </a:bodyPr>
          <a:lstStyle/>
          <a:p>
            <a:pPr algn="ctr" eaLnBrk="0" hangingPunct="0"/>
            <a:r>
              <a:rPr lang="en-US" sz="3200" b="1">
                <a:solidFill>
                  <a:schemeClr val="tx2"/>
                </a:solidFill>
                <a:latin typeface="Arial" pitchFamily="34" charset="0"/>
                <a:cs typeface="Arial" pitchFamily="34" charset="0"/>
              </a:rPr>
              <a:t>An Analogous Model of </a:t>
            </a:r>
          </a:p>
          <a:p>
            <a:pPr algn="ctr" eaLnBrk="0" hangingPunct="0"/>
            <a:r>
              <a:rPr lang="en-US" sz="3200" b="1">
                <a:solidFill>
                  <a:schemeClr val="tx2"/>
                </a:solidFill>
                <a:latin typeface="Arial" pitchFamily="34" charset="0"/>
                <a:cs typeface="Arial" pitchFamily="34" charset="0"/>
              </a:rPr>
              <a:t>Classical Conditioning</a:t>
            </a:r>
          </a:p>
        </p:txBody>
      </p:sp>
      <p:grpSp>
        <p:nvGrpSpPr>
          <p:cNvPr id="2" name="Group 3"/>
          <p:cNvGrpSpPr>
            <a:grpSpLocks/>
          </p:cNvGrpSpPr>
          <p:nvPr/>
        </p:nvGrpSpPr>
        <p:grpSpPr bwMode="auto">
          <a:xfrm>
            <a:off x="965200" y="2184400"/>
            <a:ext cx="7543800" cy="2057400"/>
            <a:chOff x="608" y="1376"/>
            <a:chExt cx="4752" cy="1296"/>
          </a:xfrm>
        </p:grpSpPr>
        <p:sp>
          <p:nvSpPr>
            <p:cNvPr id="125962" name="Rectangle 4"/>
            <p:cNvSpPr>
              <a:spLocks noChangeArrowheads="1"/>
            </p:cNvSpPr>
            <p:nvPr/>
          </p:nvSpPr>
          <p:spPr bwMode="auto">
            <a:xfrm>
              <a:off x="608" y="1376"/>
              <a:ext cx="1808" cy="504"/>
            </a:xfrm>
            <a:prstGeom prst="rect">
              <a:avLst/>
            </a:prstGeom>
            <a:gradFill rotWithShape="0">
              <a:gsLst>
                <a:gs pos="0">
                  <a:srgbClr val="CCFFFF"/>
                </a:gs>
                <a:gs pos="100000">
                  <a:srgbClr val="F0FFFF"/>
                </a:gs>
              </a:gsLst>
              <a:lin ang="5400000" scaled="1"/>
            </a:gradFill>
            <a:ln w="9525">
              <a:solidFill>
                <a:schemeClr val="tx1"/>
              </a:solidFill>
              <a:miter lim="800000"/>
              <a:headEnd/>
              <a:tailEnd/>
            </a:ln>
          </p:spPr>
          <p:txBody>
            <a:bodyPr anchor="ctr"/>
            <a:lstStyle/>
            <a:p>
              <a:pPr algn="ctr" eaLnBrk="0" hangingPunct="0"/>
              <a:r>
                <a:rPr lang="en-US" sz="2000" b="1">
                  <a:solidFill>
                    <a:schemeClr val="tx1"/>
                  </a:solidFill>
                  <a:latin typeface="Times New Roman" pitchFamily="18" charset="0"/>
                </a:rPr>
                <a:t>Unconditioned Stimulus</a:t>
              </a:r>
            </a:p>
            <a:p>
              <a:pPr algn="ctr" eaLnBrk="0" hangingPunct="0"/>
              <a:r>
                <a:rPr lang="en-US" sz="2000">
                  <a:solidFill>
                    <a:schemeClr val="tx1"/>
                  </a:solidFill>
                  <a:latin typeface="Times New Roman" pitchFamily="18" charset="0"/>
                </a:rPr>
                <a:t>Dinner aroma</a:t>
              </a:r>
            </a:p>
          </p:txBody>
        </p:sp>
        <p:sp>
          <p:nvSpPr>
            <p:cNvPr id="125963" name="Rectangle 5"/>
            <p:cNvSpPr>
              <a:spLocks noChangeArrowheads="1"/>
            </p:cNvSpPr>
            <p:nvPr/>
          </p:nvSpPr>
          <p:spPr bwMode="auto">
            <a:xfrm>
              <a:off x="608" y="2168"/>
              <a:ext cx="1808" cy="504"/>
            </a:xfrm>
            <a:prstGeom prst="rect">
              <a:avLst/>
            </a:prstGeom>
            <a:gradFill rotWithShape="0">
              <a:gsLst>
                <a:gs pos="0">
                  <a:srgbClr val="FFFFCC"/>
                </a:gs>
                <a:gs pos="100000">
                  <a:srgbClr val="FFFFEE"/>
                </a:gs>
              </a:gsLst>
              <a:lin ang="5400000" scaled="1"/>
            </a:gradFill>
            <a:ln w="9525">
              <a:solidFill>
                <a:schemeClr val="tx1"/>
              </a:solidFill>
              <a:miter lim="800000"/>
              <a:headEnd/>
              <a:tailEnd/>
            </a:ln>
          </p:spPr>
          <p:txBody>
            <a:bodyPr anchor="ctr"/>
            <a:lstStyle/>
            <a:p>
              <a:pPr algn="ctr" eaLnBrk="0" hangingPunct="0"/>
              <a:r>
                <a:rPr lang="en-US" sz="2000" b="1">
                  <a:solidFill>
                    <a:schemeClr val="tx1"/>
                  </a:solidFill>
                  <a:latin typeface="Times New Roman" pitchFamily="18" charset="0"/>
                </a:rPr>
                <a:t>Conditioned Stimulus</a:t>
              </a:r>
            </a:p>
            <a:p>
              <a:pPr algn="ctr" eaLnBrk="0" hangingPunct="0"/>
              <a:r>
                <a:rPr lang="en-US" sz="2000">
                  <a:solidFill>
                    <a:schemeClr val="tx1"/>
                  </a:solidFill>
                  <a:latin typeface="Times New Roman" pitchFamily="18" charset="0"/>
                </a:rPr>
                <a:t>6 O’clock news</a:t>
              </a:r>
            </a:p>
          </p:txBody>
        </p:sp>
        <p:sp>
          <p:nvSpPr>
            <p:cNvPr id="125964" name="Rectangle 6"/>
            <p:cNvSpPr>
              <a:spLocks noChangeArrowheads="1"/>
            </p:cNvSpPr>
            <p:nvPr/>
          </p:nvSpPr>
          <p:spPr bwMode="auto">
            <a:xfrm>
              <a:off x="3552" y="1760"/>
              <a:ext cx="1808" cy="504"/>
            </a:xfrm>
            <a:prstGeom prst="rect">
              <a:avLst/>
            </a:prstGeom>
            <a:gradFill rotWithShape="0">
              <a:gsLst>
                <a:gs pos="0">
                  <a:srgbClr val="A7FFA7"/>
                </a:gs>
                <a:gs pos="100000">
                  <a:srgbClr val="EFFFEF"/>
                </a:gs>
              </a:gsLst>
              <a:lin ang="5400000" scaled="1"/>
            </a:gradFill>
            <a:ln w="9525">
              <a:solidFill>
                <a:schemeClr val="tx1"/>
              </a:solidFill>
              <a:miter lim="800000"/>
              <a:headEnd/>
              <a:tailEnd/>
            </a:ln>
          </p:spPr>
          <p:txBody>
            <a:bodyPr anchor="ctr"/>
            <a:lstStyle/>
            <a:p>
              <a:pPr algn="ctr" eaLnBrk="0" hangingPunct="0"/>
              <a:r>
                <a:rPr lang="en-US" sz="2000" b="1">
                  <a:solidFill>
                    <a:schemeClr val="tx1"/>
                  </a:solidFill>
                  <a:latin typeface="Times New Roman" pitchFamily="18" charset="0"/>
                </a:rPr>
                <a:t>Unconditioned Response</a:t>
              </a:r>
            </a:p>
            <a:p>
              <a:pPr algn="ctr" eaLnBrk="0" hangingPunct="0"/>
              <a:r>
                <a:rPr lang="en-US" sz="2000">
                  <a:solidFill>
                    <a:schemeClr val="tx1"/>
                  </a:solidFill>
                  <a:latin typeface="Times New Roman" pitchFamily="18" charset="0"/>
                </a:rPr>
                <a:t>Salivation</a:t>
              </a:r>
            </a:p>
          </p:txBody>
        </p:sp>
        <p:cxnSp>
          <p:nvCxnSpPr>
            <p:cNvPr id="125965" name="AutoShape 7"/>
            <p:cNvCxnSpPr>
              <a:cxnSpLocks noChangeShapeType="1"/>
              <a:stCxn id="125962" idx="3"/>
              <a:endCxn id="125963" idx="3"/>
            </p:cNvCxnSpPr>
            <p:nvPr/>
          </p:nvCxnSpPr>
          <p:spPr bwMode="auto">
            <a:xfrm>
              <a:off x="2416" y="1628"/>
              <a:ext cx="1" cy="792"/>
            </a:xfrm>
            <a:prstGeom prst="bentConnector3">
              <a:avLst>
                <a:gd name="adj1" fmla="val 14400005"/>
              </a:avLst>
            </a:prstGeom>
            <a:noFill/>
            <a:ln w="31750">
              <a:solidFill>
                <a:schemeClr val="tx1"/>
              </a:solidFill>
              <a:miter lim="800000"/>
              <a:headEnd/>
              <a:tailEnd/>
            </a:ln>
          </p:spPr>
        </p:cxnSp>
        <p:cxnSp>
          <p:nvCxnSpPr>
            <p:cNvPr id="125966" name="AutoShape 8"/>
            <p:cNvCxnSpPr>
              <a:cxnSpLocks noChangeShapeType="1"/>
              <a:endCxn id="125964" idx="1"/>
            </p:cNvCxnSpPr>
            <p:nvPr/>
          </p:nvCxnSpPr>
          <p:spPr bwMode="auto">
            <a:xfrm>
              <a:off x="2560" y="2012"/>
              <a:ext cx="992" cy="0"/>
            </a:xfrm>
            <a:prstGeom prst="straightConnector1">
              <a:avLst/>
            </a:prstGeom>
            <a:noFill/>
            <a:ln w="31750">
              <a:solidFill>
                <a:schemeClr val="tx1"/>
              </a:solidFill>
              <a:round/>
              <a:headEnd/>
              <a:tailEnd type="triangle" w="med" len="med"/>
            </a:ln>
          </p:spPr>
        </p:cxnSp>
      </p:grpSp>
      <p:grpSp>
        <p:nvGrpSpPr>
          <p:cNvPr id="3" name="Group 9"/>
          <p:cNvGrpSpPr>
            <a:grpSpLocks/>
          </p:cNvGrpSpPr>
          <p:nvPr/>
        </p:nvGrpSpPr>
        <p:grpSpPr bwMode="auto">
          <a:xfrm>
            <a:off x="885825" y="3594100"/>
            <a:ext cx="7623175" cy="2286000"/>
            <a:chOff x="558" y="2264"/>
            <a:chExt cx="4802" cy="1440"/>
          </a:xfrm>
        </p:grpSpPr>
        <p:sp>
          <p:nvSpPr>
            <p:cNvPr id="125957" name="Rectangle 10"/>
            <p:cNvSpPr>
              <a:spLocks noChangeArrowheads="1"/>
            </p:cNvSpPr>
            <p:nvPr/>
          </p:nvSpPr>
          <p:spPr bwMode="auto">
            <a:xfrm>
              <a:off x="608" y="3200"/>
              <a:ext cx="1808" cy="504"/>
            </a:xfrm>
            <a:prstGeom prst="rect">
              <a:avLst/>
            </a:prstGeom>
            <a:gradFill rotWithShape="0">
              <a:gsLst>
                <a:gs pos="0">
                  <a:srgbClr val="FF95FF"/>
                </a:gs>
                <a:gs pos="100000">
                  <a:srgbClr val="FFF7FF"/>
                </a:gs>
              </a:gsLst>
              <a:lin ang="5400000" scaled="1"/>
            </a:gradFill>
            <a:ln w="9525">
              <a:solidFill>
                <a:schemeClr val="tx1"/>
              </a:solidFill>
              <a:miter lim="800000"/>
              <a:headEnd/>
              <a:tailEnd/>
            </a:ln>
          </p:spPr>
          <p:txBody>
            <a:bodyPr anchor="ctr"/>
            <a:lstStyle/>
            <a:p>
              <a:pPr algn="ctr" eaLnBrk="0" hangingPunct="0"/>
              <a:r>
                <a:rPr lang="en-US" sz="2000" b="1">
                  <a:solidFill>
                    <a:schemeClr val="tx1"/>
                  </a:solidFill>
                  <a:latin typeface="Times New Roman" pitchFamily="18" charset="0"/>
                </a:rPr>
                <a:t>Conditioned Stimulus</a:t>
              </a:r>
            </a:p>
            <a:p>
              <a:pPr algn="ctr" eaLnBrk="0" hangingPunct="0"/>
              <a:r>
                <a:rPr lang="en-US" sz="2000">
                  <a:solidFill>
                    <a:schemeClr val="tx1"/>
                  </a:solidFill>
                  <a:latin typeface="Times New Roman" pitchFamily="18" charset="0"/>
                </a:rPr>
                <a:t>6 O’clock news</a:t>
              </a:r>
            </a:p>
          </p:txBody>
        </p:sp>
        <p:sp>
          <p:nvSpPr>
            <p:cNvPr id="125958" name="Rectangle 11"/>
            <p:cNvSpPr>
              <a:spLocks noChangeArrowheads="1"/>
            </p:cNvSpPr>
            <p:nvPr/>
          </p:nvSpPr>
          <p:spPr bwMode="auto">
            <a:xfrm>
              <a:off x="3552" y="3200"/>
              <a:ext cx="1808" cy="504"/>
            </a:xfrm>
            <a:prstGeom prst="rect">
              <a:avLst/>
            </a:prstGeom>
            <a:gradFill rotWithShape="0">
              <a:gsLst>
                <a:gs pos="0">
                  <a:srgbClr val="75DFDD"/>
                </a:gs>
                <a:gs pos="100000">
                  <a:srgbClr val="E2F8F8"/>
                </a:gs>
              </a:gsLst>
              <a:lin ang="5400000" scaled="1"/>
            </a:gradFill>
            <a:ln w="9525">
              <a:solidFill>
                <a:schemeClr val="tx1"/>
              </a:solidFill>
              <a:miter lim="800000"/>
              <a:headEnd/>
              <a:tailEnd/>
            </a:ln>
          </p:spPr>
          <p:txBody>
            <a:bodyPr anchor="ctr"/>
            <a:lstStyle/>
            <a:p>
              <a:pPr algn="ctr" eaLnBrk="0" hangingPunct="0"/>
              <a:r>
                <a:rPr lang="en-US" sz="2000" b="1">
                  <a:solidFill>
                    <a:schemeClr val="tx1"/>
                  </a:solidFill>
                  <a:latin typeface="Times New Roman" pitchFamily="18" charset="0"/>
                </a:rPr>
                <a:t>Conditioned Response</a:t>
              </a:r>
            </a:p>
            <a:p>
              <a:pPr algn="ctr" eaLnBrk="0" hangingPunct="0"/>
              <a:r>
                <a:rPr lang="en-US" sz="2000">
                  <a:solidFill>
                    <a:schemeClr val="tx1"/>
                  </a:solidFill>
                  <a:latin typeface="Times New Roman" pitchFamily="18" charset="0"/>
                </a:rPr>
                <a:t>Salivation</a:t>
              </a:r>
            </a:p>
          </p:txBody>
        </p:sp>
        <p:cxnSp>
          <p:nvCxnSpPr>
            <p:cNvPr id="125959" name="AutoShape 12"/>
            <p:cNvCxnSpPr>
              <a:cxnSpLocks noChangeShapeType="1"/>
              <a:stCxn id="125957" idx="3"/>
              <a:endCxn id="125958" idx="1"/>
            </p:cNvCxnSpPr>
            <p:nvPr/>
          </p:nvCxnSpPr>
          <p:spPr bwMode="auto">
            <a:xfrm>
              <a:off x="2416" y="3452"/>
              <a:ext cx="1136" cy="0"/>
            </a:xfrm>
            <a:prstGeom prst="straightConnector1">
              <a:avLst/>
            </a:prstGeom>
            <a:noFill/>
            <a:ln w="31750">
              <a:solidFill>
                <a:schemeClr val="tx1"/>
              </a:solidFill>
              <a:round/>
              <a:headEnd/>
              <a:tailEnd type="triangle" w="med" len="med"/>
            </a:ln>
          </p:spPr>
        </p:cxnSp>
        <p:cxnSp>
          <p:nvCxnSpPr>
            <p:cNvPr id="125960" name="AutoShape 13"/>
            <p:cNvCxnSpPr>
              <a:cxnSpLocks noChangeShapeType="1"/>
              <a:stCxn id="125964" idx="2"/>
              <a:endCxn id="125958" idx="0"/>
            </p:cNvCxnSpPr>
            <p:nvPr/>
          </p:nvCxnSpPr>
          <p:spPr bwMode="auto">
            <a:xfrm>
              <a:off x="4456" y="2264"/>
              <a:ext cx="0" cy="936"/>
            </a:xfrm>
            <a:prstGeom prst="straightConnector1">
              <a:avLst/>
            </a:prstGeom>
            <a:noFill/>
            <a:ln w="31750">
              <a:solidFill>
                <a:schemeClr val="tx1"/>
              </a:solidFill>
              <a:round/>
              <a:headEnd/>
              <a:tailEnd type="triangle" w="med" len="med"/>
            </a:ln>
          </p:spPr>
        </p:cxnSp>
        <p:sp>
          <p:nvSpPr>
            <p:cNvPr id="125961" name="Text Box 14"/>
            <p:cNvSpPr txBox="1">
              <a:spLocks noChangeArrowheads="1"/>
            </p:cNvSpPr>
            <p:nvPr/>
          </p:nvSpPr>
          <p:spPr bwMode="auto">
            <a:xfrm>
              <a:off x="558" y="2968"/>
              <a:ext cx="2164" cy="231"/>
            </a:xfrm>
            <a:prstGeom prst="rect">
              <a:avLst/>
            </a:prstGeom>
            <a:noFill/>
            <a:ln w="9525">
              <a:noFill/>
              <a:miter lim="800000"/>
              <a:headEnd/>
              <a:tailEnd/>
            </a:ln>
          </p:spPr>
          <p:txBody>
            <a:bodyPr wrap="none">
              <a:spAutoFit/>
            </a:bodyPr>
            <a:lstStyle/>
            <a:p>
              <a:pPr algn="ctr" eaLnBrk="0" hangingPunct="0"/>
              <a:r>
                <a:rPr lang="en-US" sz="1800" b="1">
                  <a:solidFill>
                    <a:schemeClr val="hlink"/>
                  </a:solidFill>
                  <a:latin typeface="Times New Roman" pitchFamily="18" charset="0"/>
                </a:rPr>
                <a:t>AFTER REPEATED PAIRINGS</a:t>
              </a:r>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6978" name="Date Placeholder 3"/>
          <p:cNvSpPr>
            <a:spLocks noGrp="1"/>
          </p:cNvSpPr>
          <p:nvPr>
            <p:ph type="dt" sz="quarter" idx="10"/>
          </p:nvPr>
        </p:nvSpPr>
        <p:spPr>
          <a:noFill/>
        </p:spPr>
        <p:txBody>
          <a:bodyPr/>
          <a:lstStyle/>
          <a:p>
            <a:r>
              <a:rPr lang="en-GB"/>
              <a:t>MK 311</a:t>
            </a:r>
            <a:endParaRPr lang="th-TH"/>
          </a:p>
        </p:txBody>
      </p:sp>
      <p:sp>
        <p:nvSpPr>
          <p:cNvPr id="126979" name="Footer Placeholder 4"/>
          <p:cNvSpPr>
            <a:spLocks noGrp="1"/>
          </p:cNvSpPr>
          <p:nvPr>
            <p:ph type="ftr" sz="quarter" idx="11"/>
          </p:nvPr>
        </p:nvSpPr>
        <p:spPr>
          <a:noFill/>
        </p:spPr>
        <p:txBody>
          <a:bodyPr/>
          <a:lstStyle/>
          <a:p>
            <a:r>
              <a:rPr lang="en-US"/>
              <a:t>Consumer Behaviour</a:t>
            </a:r>
            <a:endParaRPr lang="th-TH"/>
          </a:p>
        </p:txBody>
      </p:sp>
      <p:sp>
        <p:nvSpPr>
          <p:cNvPr id="126980" name="Slide Number Placeholder 5"/>
          <p:cNvSpPr>
            <a:spLocks noGrp="1"/>
          </p:cNvSpPr>
          <p:nvPr>
            <p:ph type="sldNum" sz="quarter" idx="12"/>
          </p:nvPr>
        </p:nvSpPr>
        <p:spPr>
          <a:noFill/>
        </p:spPr>
        <p:txBody>
          <a:bodyPr/>
          <a:lstStyle/>
          <a:p>
            <a:fld id="{19F1F2DA-8A46-47B0-9FB0-6DFF6B242FAD}" type="slidenum">
              <a:rPr lang="en-US"/>
              <a:pPr/>
              <a:t>54</a:t>
            </a:fld>
            <a:endParaRPr lang="th-TH"/>
          </a:p>
        </p:txBody>
      </p:sp>
      <p:sp>
        <p:nvSpPr>
          <p:cNvPr id="129026" name="Rectangle 2"/>
          <p:cNvSpPr>
            <a:spLocks noGrp="1" noChangeArrowheads="1"/>
          </p:cNvSpPr>
          <p:nvPr>
            <p:ph type="title"/>
          </p:nvPr>
        </p:nvSpPr>
        <p:spPr>
          <a:xfrm>
            <a:off x="1150938" y="381000"/>
            <a:ext cx="7793037" cy="1379538"/>
          </a:xfrm>
          <a:effectLst>
            <a:outerShdw dist="35921" dir="2700000" algn="ctr" rotWithShape="0">
              <a:schemeClr val="bg2"/>
            </a:outerShdw>
          </a:effectLst>
        </p:spPr>
        <p:txBody>
          <a:bodyPr lIns="90488" tIns="44450" rIns="90488" bIns="44450" anchor="ctr"/>
          <a:lstStyle/>
          <a:p>
            <a:pPr eaLnBrk="1" hangingPunct="1">
              <a:defRPr/>
            </a:pPr>
            <a:r>
              <a:rPr lang="en-US" sz="3700" smtClean="0"/>
              <a:t>Consumer Learning through Classical Conditioning</a:t>
            </a:r>
            <a:endParaRPr lang="en-US" smtClean="0"/>
          </a:p>
        </p:txBody>
      </p:sp>
      <p:sp>
        <p:nvSpPr>
          <p:cNvPr id="129027" name="Rectangle 3"/>
          <p:cNvSpPr>
            <a:spLocks noChangeArrowheads="1"/>
          </p:cNvSpPr>
          <p:nvPr/>
        </p:nvSpPr>
        <p:spPr bwMode="auto">
          <a:xfrm>
            <a:off x="914400" y="4429125"/>
            <a:ext cx="2673350" cy="1092200"/>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r>
              <a:rPr lang="en-US" sz="2000" b="1">
                <a:solidFill>
                  <a:schemeClr val="hlink"/>
                </a:solidFill>
                <a:latin typeface="Times New Roman" pitchFamily="18" charset="0"/>
                <a:cs typeface="Times New Roman" pitchFamily="18" charset="0"/>
              </a:rPr>
              <a:t>CS</a:t>
            </a:r>
            <a:br>
              <a:rPr lang="en-US" sz="2000" b="1">
                <a:solidFill>
                  <a:schemeClr val="hlink"/>
                </a:solidFill>
                <a:latin typeface="Times New Roman" pitchFamily="18" charset="0"/>
                <a:cs typeface="Times New Roman" pitchFamily="18" charset="0"/>
              </a:rPr>
            </a:br>
            <a:r>
              <a:rPr lang="en-US" sz="2000" b="1">
                <a:solidFill>
                  <a:schemeClr val="hlink"/>
                </a:solidFill>
                <a:latin typeface="Times New Roman" pitchFamily="18" charset="0"/>
                <a:cs typeface="Times New Roman" pitchFamily="18" charset="0"/>
              </a:rPr>
              <a:t>(Soda Pop)</a:t>
            </a:r>
          </a:p>
        </p:txBody>
      </p:sp>
      <p:grpSp>
        <p:nvGrpSpPr>
          <p:cNvPr id="2" name="Group 4"/>
          <p:cNvGrpSpPr>
            <a:grpSpLocks/>
          </p:cNvGrpSpPr>
          <p:nvPr/>
        </p:nvGrpSpPr>
        <p:grpSpPr bwMode="auto">
          <a:xfrm>
            <a:off x="914400" y="2438400"/>
            <a:ext cx="7388225" cy="1092200"/>
            <a:chOff x="576" y="1536"/>
            <a:chExt cx="4654" cy="688"/>
          </a:xfrm>
        </p:grpSpPr>
        <p:sp>
          <p:nvSpPr>
            <p:cNvPr id="126988" name="Rectangle 5"/>
            <p:cNvSpPr>
              <a:spLocks noChangeArrowheads="1"/>
            </p:cNvSpPr>
            <p:nvPr/>
          </p:nvSpPr>
          <p:spPr bwMode="auto">
            <a:xfrm>
              <a:off x="3546" y="1536"/>
              <a:ext cx="1684" cy="688"/>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r>
                <a:rPr lang="en-US" sz="2000" b="1">
                  <a:solidFill>
                    <a:srgbClr val="FF3399"/>
                  </a:solidFill>
                  <a:latin typeface="Times New Roman" pitchFamily="18" charset="0"/>
                  <a:cs typeface="Times New Roman" pitchFamily="18" charset="0"/>
                </a:rPr>
                <a:t>UCR</a:t>
              </a:r>
              <a:br>
                <a:rPr lang="en-US" sz="2000" b="1">
                  <a:solidFill>
                    <a:srgbClr val="FF3399"/>
                  </a:solidFill>
                  <a:latin typeface="Times New Roman" pitchFamily="18" charset="0"/>
                  <a:cs typeface="Times New Roman" pitchFamily="18" charset="0"/>
                </a:rPr>
              </a:br>
              <a:r>
                <a:rPr lang="en-US" sz="2000" b="1">
                  <a:solidFill>
                    <a:srgbClr val="FF3399"/>
                  </a:solidFill>
                  <a:latin typeface="Times New Roman" pitchFamily="18" charset="0"/>
                  <a:cs typeface="Times New Roman" pitchFamily="18" charset="0"/>
                </a:rPr>
                <a:t>(Positive Emotion)</a:t>
              </a:r>
            </a:p>
          </p:txBody>
        </p:sp>
        <p:sp>
          <p:nvSpPr>
            <p:cNvPr id="126989" name="Rectangle 6"/>
            <p:cNvSpPr>
              <a:spLocks noChangeArrowheads="1"/>
            </p:cNvSpPr>
            <p:nvPr/>
          </p:nvSpPr>
          <p:spPr bwMode="auto">
            <a:xfrm>
              <a:off x="576" y="1536"/>
              <a:ext cx="1684" cy="688"/>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r>
                <a:rPr lang="en-US" sz="2000" b="1">
                  <a:solidFill>
                    <a:srgbClr val="6600FF"/>
                  </a:solidFill>
                  <a:latin typeface="Times New Roman" pitchFamily="18" charset="0"/>
                  <a:cs typeface="Times New Roman" pitchFamily="18" charset="0"/>
                </a:rPr>
                <a:t>UCS</a:t>
              </a:r>
              <a:br>
                <a:rPr lang="en-US" sz="2000" b="1">
                  <a:solidFill>
                    <a:srgbClr val="6600FF"/>
                  </a:solidFill>
                  <a:latin typeface="Times New Roman" pitchFamily="18" charset="0"/>
                  <a:cs typeface="Times New Roman" pitchFamily="18" charset="0"/>
                </a:rPr>
              </a:br>
              <a:r>
                <a:rPr lang="en-US" sz="2000" b="1">
                  <a:solidFill>
                    <a:srgbClr val="6600FF"/>
                  </a:solidFill>
                  <a:latin typeface="Times New Roman" pitchFamily="18" charset="0"/>
                  <a:cs typeface="Times New Roman" pitchFamily="18" charset="0"/>
                </a:rPr>
                <a:t>(Popular Music)</a:t>
              </a:r>
            </a:p>
          </p:txBody>
        </p:sp>
        <p:sp>
          <p:nvSpPr>
            <p:cNvPr id="126990" name="Line 7"/>
            <p:cNvSpPr>
              <a:spLocks noChangeShapeType="1"/>
            </p:cNvSpPr>
            <p:nvPr/>
          </p:nvSpPr>
          <p:spPr bwMode="auto">
            <a:xfrm>
              <a:off x="2304" y="1872"/>
              <a:ext cx="1216" cy="0"/>
            </a:xfrm>
            <a:prstGeom prst="line">
              <a:avLst/>
            </a:prstGeom>
            <a:noFill/>
            <a:ln w="50800">
              <a:solidFill>
                <a:schemeClr val="hlink"/>
              </a:solidFill>
              <a:round/>
              <a:headEnd/>
              <a:tailEnd type="triangle" w="med" len="med"/>
            </a:ln>
          </p:spPr>
          <p:txBody>
            <a:bodyPr wrap="none" anchor="ctr"/>
            <a:lstStyle/>
            <a:p>
              <a:endParaRPr lang="en-US"/>
            </a:p>
          </p:txBody>
        </p:sp>
      </p:grpSp>
      <p:grpSp>
        <p:nvGrpSpPr>
          <p:cNvPr id="3" name="Group 8"/>
          <p:cNvGrpSpPr>
            <a:grpSpLocks/>
          </p:cNvGrpSpPr>
          <p:nvPr/>
        </p:nvGrpSpPr>
        <p:grpSpPr bwMode="auto">
          <a:xfrm>
            <a:off x="3657600" y="3124200"/>
            <a:ext cx="4645025" cy="2397125"/>
            <a:chOff x="2304" y="1968"/>
            <a:chExt cx="2926" cy="1510"/>
          </a:xfrm>
        </p:grpSpPr>
        <p:sp>
          <p:nvSpPr>
            <p:cNvPr id="126985" name="Rectangle 9"/>
            <p:cNvSpPr>
              <a:spLocks noChangeArrowheads="1"/>
            </p:cNvSpPr>
            <p:nvPr/>
          </p:nvSpPr>
          <p:spPr bwMode="auto">
            <a:xfrm>
              <a:off x="3546" y="2790"/>
              <a:ext cx="1684" cy="688"/>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r>
                <a:rPr lang="en-US" sz="2000" b="1">
                  <a:solidFill>
                    <a:srgbClr val="FF3399"/>
                  </a:solidFill>
                  <a:latin typeface="Times New Roman" pitchFamily="18" charset="0"/>
                  <a:cs typeface="Times New Roman" pitchFamily="18" charset="0"/>
                </a:rPr>
                <a:t>CR</a:t>
              </a:r>
              <a:br>
                <a:rPr lang="en-US" sz="2000" b="1">
                  <a:solidFill>
                    <a:srgbClr val="FF3399"/>
                  </a:solidFill>
                  <a:latin typeface="Times New Roman" pitchFamily="18" charset="0"/>
                  <a:cs typeface="Times New Roman" pitchFamily="18" charset="0"/>
                </a:rPr>
              </a:br>
              <a:r>
                <a:rPr lang="en-US" sz="2000" b="1">
                  <a:solidFill>
                    <a:srgbClr val="FF3399"/>
                  </a:solidFill>
                  <a:latin typeface="Times New Roman" pitchFamily="18" charset="0"/>
                  <a:cs typeface="Times New Roman" pitchFamily="18" charset="0"/>
                </a:rPr>
                <a:t>(Positive Emotion)</a:t>
              </a:r>
            </a:p>
          </p:txBody>
        </p:sp>
        <p:sp>
          <p:nvSpPr>
            <p:cNvPr id="126986" name="Line 10"/>
            <p:cNvSpPr>
              <a:spLocks noChangeShapeType="1"/>
            </p:cNvSpPr>
            <p:nvPr/>
          </p:nvSpPr>
          <p:spPr bwMode="auto">
            <a:xfrm flipV="1">
              <a:off x="2304" y="1968"/>
              <a:ext cx="1156" cy="1220"/>
            </a:xfrm>
            <a:prstGeom prst="line">
              <a:avLst/>
            </a:prstGeom>
            <a:noFill/>
            <a:ln w="50800">
              <a:solidFill>
                <a:schemeClr val="hlink"/>
              </a:solidFill>
              <a:prstDash val="dash"/>
              <a:round/>
              <a:headEnd/>
              <a:tailEnd type="triangle" w="med" len="med"/>
            </a:ln>
          </p:spPr>
          <p:txBody>
            <a:bodyPr wrap="none" anchor="ctr"/>
            <a:lstStyle/>
            <a:p>
              <a:endParaRPr lang="en-US"/>
            </a:p>
          </p:txBody>
        </p:sp>
        <p:sp>
          <p:nvSpPr>
            <p:cNvPr id="126987" name="Line 11"/>
            <p:cNvSpPr>
              <a:spLocks noChangeShapeType="1"/>
            </p:cNvSpPr>
            <p:nvPr/>
          </p:nvSpPr>
          <p:spPr bwMode="auto">
            <a:xfrm>
              <a:off x="2352" y="3216"/>
              <a:ext cx="1192" cy="0"/>
            </a:xfrm>
            <a:prstGeom prst="line">
              <a:avLst/>
            </a:prstGeom>
            <a:noFill/>
            <a:ln w="50800">
              <a:solidFill>
                <a:schemeClr val="hlink"/>
              </a:solidFill>
              <a:prstDash val="dash"/>
              <a:round/>
              <a:headEnd/>
              <a:tailEnd type="triangle" w="med" len="med"/>
            </a:ln>
          </p:spPr>
          <p:txBody>
            <a:bodyPr wrap="none" anchor="ctr"/>
            <a:lstStyle/>
            <a:p>
              <a:endParaRPr lang="en-US"/>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9027"/>
                                        </p:tgtEl>
                                        <p:attrNameLst>
                                          <p:attrName>style.visibility</p:attrName>
                                        </p:attrNameLst>
                                      </p:cBhvr>
                                      <p:to>
                                        <p:strVal val="visible"/>
                                      </p:to>
                                    </p:set>
                                    <p:anim calcmode="lin" valueType="num">
                                      <p:cBhvr additive="base">
                                        <p:cTn id="13" dur="500" fill="hold"/>
                                        <p:tgtEl>
                                          <p:spTgt spid="129027"/>
                                        </p:tgtEl>
                                        <p:attrNameLst>
                                          <p:attrName>ppt_x</p:attrName>
                                        </p:attrNameLst>
                                      </p:cBhvr>
                                      <p:tavLst>
                                        <p:tav tm="0">
                                          <p:val>
                                            <p:strVal val="0-#ppt_w/2"/>
                                          </p:val>
                                        </p:tav>
                                        <p:tav tm="100000">
                                          <p:val>
                                            <p:strVal val="#ppt_x"/>
                                          </p:val>
                                        </p:tav>
                                      </p:tavLst>
                                    </p:anim>
                                    <p:anim calcmode="lin" valueType="num">
                                      <p:cBhvr additive="base">
                                        <p:cTn id="14" dur="500" fill="hold"/>
                                        <p:tgtEl>
                                          <p:spTgt spid="12902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8"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ppt_x</p:attrName>
                                        </p:attrNameLst>
                                      </p:cBhvr>
                                      <p:tavLst>
                                        <p:tav tm="0">
                                          <p:val>
                                            <p:strVal val="#ppt_x-#ppt_w/2"/>
                                          </p:val>
                                        </p:tav>
                                        <p:tav tm="100000">
                                          <p:val>
                                            <p:strVal val="#ppt_x"/>
                                          </p:val>
                                        </p:tav>
                                      </p:tavLst>
                                    </p:anim>
                                    <p:anim calcmode="lin" valueType="num">
                                      <p:cBhvr>
                                        <p:cTn id="20" dur="500" fill="hold"/>
                                        <p:tgtEl>
                                          <p:spTgt spid="3"/>
                                        </p:tgtEl>
                                        <p:attrNameLst>
                                          <p:attrName>ppt_y</p:attrName>
                                        </p:attrNameLst>
                                      </p:cBhvr>
                                      <p:tavLst>
                                        <p:tav tm="0">
                                          <p:val>
                                            <p:strVal val="#ppt_y"/>
                                          </p:val>
                                        </p:tav>
                                        <p:tav tm="100000">
                                          <p:val>
                                            <p:strVal val="#ppt_y"/>
                                          </p:val>
                                        </p:tav>
                                      </p:tavLst>
                                    </p:anim>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7" grpId="0" animBg="1"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Date Placeholder 3"/>
          <p:cNvSpPr>
            <a:spLocks noGrp="1"/>
          </p:cNvSpPr>
          <p:nvPr>
            <p:ph type="dt" sz="quarter" idx="10"/>
          </p:nvPr>
        </p:nvSpPr>
        <p:spPr>
          <a:noFill/>
        </p:spPr>
        <p:txBody>
          <a:bodyPr/>
          <a:lstStyle/>
          <a:p>
            <a:r>
              <a:rPr lang="en-GB"/>
              <a:t>MK 311</a:t>
            </a:r>
            <a:endParaRPr lang="th-TH"/>
          </a:p>
        </p:txBody>
      </p:sp>
      <p:sp>
        <p:nvSpPr>
          <p:cNvPr id="128003" name="Footer Placeholder 4"/>
          <p:cNvSpPr>
            <a:spLocks noGrp="1"/>
          </p:cNvSpPr>
          <p:nvPr>
            <p:ph type="ftr" sz="quarter" idx="11"/>
          </p:nvPr>
        </p:nvSpPr>
        <p:spPr>
          <a:noFill/>
        </p:spPr>
        <p:txBody>
          <a:bodyPr/>
          <a:lstStyle/>
          <a:p>
            <a:r>
              <a:rPr lang="en-US"/>
              <a:t>Consumer Behaviour</a:t>
            </a:r>
            <a:endParaRPr lang="th-TH"/>
          </a:p>
        </p:txBody>
      </p:sp>
      <p:sp>
        <p:nvSpPr>
          <p:cNvPr id="128004" name="Slide Number Placeholder 5"/>
          <p:cNvSpPr>
            <a:spLocks noGrp="1"/>
          </p:cNvSpPr>
          <p:nvPr>
            <p:ph type="sldNum" sz="quarter" idx="12"/>
          </p:nvPr>
        </p:nvSpPr>
        <p:spPr>
          <a:noFill/>
        </p:spPr>
        <p:txBody>
          <a:bodyPr/>
          <a:lstStyle/>
          <a:p>
            <a:fld id="{EF50E470-9432-47D6-A9EC-B9F2EDBC68D7}" type="slidenum">
              <a:rPr lang="en-US"/>
              <a:pPr/>
              <a:t>55</a:t>
            </a:fld>
            <a:endParaRPr lang="th-TH"/>
          </a:p>
        </p:txBody>
      </p:sp>
      <p:sp>
        <p:nvSpPr>
          <p:cNvPr id="128005" name="Rectangle 2"/>
          <p:cNvSpPr>
            <a:spLocks noGrp="1" noChangeArrowheads="1"/>
          </p:cNvSpPr>
          <p:nvPr>
            <p:ph type="title"/>
          </p:nvPr>
        </p:nvSpPr>
        <p:spPr/>
        <p:txBody>
          <a:bodyPr/>
          <a:lstStyle/>
          <a:p>
            <a:pPr eaLnBrk="1" hangingPunct="1"/>
            <a:r>
              <a:rPr lang="en-GB" smtClean="0"/>
              <a:t>Instrumental </a:t>
            </a:r>
            <a:br>
              <a:rPr lang="en-GB" smtClean="0"/>
            </a:br>
            <a:r>
              <a:rPr lang="en-GB" smtClean="0"/>
              <a:t>(Operant) Conditioning</a:t>
            </a:r>
            <a:endParaRPr lang="en-US" smtClean="0"/>
          </a:p>
        </p:txBody>
      </p:sp>
      <p:sp>
        <p:nvSpPr>
          <p:cNvPr id="128006" name="Rectangle 3"/>
          <p:cNvSpPr>
            <a:spLocks noGrp="1" noChangeArrowheads="1"/>
          </p:cNvSpPr>
          <p:nvPr>
            <p:ph type="body" idx="1"/>
          </p:nvPr>
        </p:nvSpPr>
        <p:spPr>
          <a:xfrm>
            <a:off x="457200" y="2590800"/>
            <a:ext cx="8153400" cy="3541713"/>
          </a:xfrm>
        </p:spPr>
        <p:txBody>
          <a:bodyPr/>
          <a:lstStyle/>
          <a:p>
            <a:pPr>
              <a:lnSpc>
                <a:spcPct val="90000"/>
              </a:lnSpc>
              <a:spcBef>
                <a:spcPct val="0"/>
              </a:spcBef>
              <a:buClrTx/>
              <a:buSzTx/>
              <a:buFontTx/>
              <a:buNone/>
            </a:pPr>
            <a:r>
              <a:rPr lang="en-US" sz="4000" smtClean="0">
                <a:latin typeface="Times New Roman" pitchFamily="18" charset="0"/>
              </a:rPr>
              <a:t>   A behavioural theory of learning based on a trial-and-error process, with habits forced as the result of positive experiences </a:t>
            </a:r>
            <a:r>
              <a:rPr lang="en-US" sz="4000" smtClean="0">
                <a:solidFill>
                  <a:srgbClr val="5800DA"/>
                </a:solidFill>
                <a:latin typeface="Times New Roman" pitchFamily="18" charset="0"/>
              </a:rPr>
              <a:t>(reinforcement)</a:t>
            </a:r>
            <a:r>
              <a:rPr lang="en-US" sz="4000" smtClean="0">
                <a:latin typeface="Times New Roman" pitchFamily="18" charset="0"/>
              </a:rPr>
              <a:t> resulting from certain responses or behaviours.</a:t>
            </a:r>
            <a:endParaRPr lang="en-US" sz="4000" smtClean="0"/>
          </a:p>
        </p:txBody>
      </p:sp>
    </p:spTree>
  </p:cSld>
  <p:clrMapOvr>
    <a:masterClrMapping/>
  </p:clrMapOvr>
  <p:transition>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Date Placeholder 3"/>
          <p:cNvSpPr>
            <a:spLocks noGrp="1"/>
          </p:cNvSpPr>
          <p:nvPr>
            <p:ph type="dt" sz="quarter" idx="10"/>
          </p:nvPr>
        </p:nvSpPr>
        <p:spPr>
          <a:noFill/>
        </p:spPr>
        <p:txBody>
          <a:bodyPr/>
          <a:lstStyle/>
          <a:p>
            <a:r>
              <a:rPr lang="en-GB"/>
              <a:t>MK 311</a:t>
            </a:r>
            <a:endParaRPr lang="th-TH"/>
          </a:p>
        </p:txBody>
      </p:sp>
      <p:sp>
        <p:nvSpPr>
          <p:cNvPr id="129027" name="Footer Placeholder 4"/>
          <p:cNvSpPr>
            <a:spLocks noGrp="1"/>
          </p:cNvSpPr>
          <p:nvPr>
            <p:ph type="ftr" sz="quarter" idx="11"/>
          </p:nvPr>
        </p:nvSpPr>
        <p:spPr>
          <a:noFill/>
        </p:spPr>
        <p:txBody>
          <a:bodyPr/>
          <a:lstStyle/>
          <a:p>
            <a:r>
              <a:rPr lang="en-US"/>
              <a:t>Consumer Behaviour</a:t>
            </a:r>
            <a:endParaRPr lang="th-TH"/>
          </a:p>
        </p:txBody>
      </p:sp>
      <p:sp>
        <p:nvSpPr>
          <p:cNvPr id="129028" name="Slide Number Placeholder 5"/>
          <p:cNvSpPr>
            <a:spLocks noGrp="1"/>
          </p:cNvSpPr>
          <p:nvPr>
            <p:ph type="sldNum" sz="quarter" idx="12"/>
          </p:nvPr>
        </p:nvSpPr>
        <p:spPr>
          <a:noFill/>
        </p:spPr>
        <p:txBody>
          <a:bodyPr/>
          <a:lstStyle/>
          <a:p>
            <a:fld id="{DFD586AB-5EDD-49A1-9E49-BD05BA1314D8}" type="slidenum">
              <a:rPr lang="en-US"/>
              <a:pPr/>
              <a:t>56</a:t>
            </a:fld>
            <a:endParaRPr lang="th-TH"/>
          </a:p>
        </p:txBody>
      </p:sp>
      <p:sp>
        <p:nvSpPr>
          <p:cNvPr id="129029" name="Rectangle 2"/>
          <p:cNvSpPr>
            <a:spLocks noGrp="1" noChangeArrowheads="1"/>
          </p:cNvSpPr>
          <p:nvPr>
            <p:ph type="title"/>
          </p:nvPr>
        </p:nvSpPr>
        <p:spPr>
          <a:xfrm>
            <a:off x="1150938" y="617538"/>
            <a:ext cx="7793037" cy="647700"/>
          </a:xfrm>
        </p:spPr>
        <p:txBody>
          <a:bodyPr/>
          <a:lstStyle/>
          <a:p>
            <a:pPr eaLnBrk="1" hangingPunct="1"/>
            <a:r>
              <a:rPr lang="en-GB" smtClean="0"/>
              <a:t>Reinforcement</a:t>
            </a:r>
            <a:endParaRPr lang="en-US" smtClean="0"/>
          </a:p>
        </p:txBody>
      </p:sp>
      <p:sp>
        <p:nvSpPr>
          <p:cNvPr id="129030" name="Rectangle 3"/>
          <p:cNvSpPr>
            <a:spLocks noGrp="1" noChangeArrowheads="1"/>
          </p:cNvSpPr>
          <p:nvPr>
            <p:ph type="body" idx="1"/>
          </p:nvPr>
        </p:nvSpPr>
        <p:spPr>
          <a:xfrm>
            <a:off x="685800" y="2133600"/>
            <a:ext cx="8269288" cy="3998913"/>
          </a:xfrm>
        </p:spPr>
        <p:txBody>
          <a:bodyPr/>
          <a:lstStyle/>
          <a:p>
            <a:pPr>
              <a:lnSpc>
                <a:spcPct val="90000"/>
              </a:lnSpc>
              <a:spcBef>
                <a:spcPct val="0"/>
              </a:spcBef>
              <a:buClrTx/>
              <a:buSzTx/>
              <a:buFontTx/>
              <a:buNone/>
            </a:pPr>
            <a:r>
              <a:rPr lang="en-US" sz="4400" smtClean="0">
                <a:latin typeface="Times New Roman" pitchFamily="18" charset="0"/>
              </a:rPr>
              <a:t>   A positive or negative outcome that influences the likelihood that a specific behaviour will be repeated in the future in response to a particular cue or stimulus.</a:t>
            </a:r>
          </a:p>
          <a:p>
            <a:pPr eaLnBrk="1" hangingPunct="1">
              <a:lnSpc>
                <a:spcPct val="90000"/>
              </a:lnSpc>
            </a:pPr>
            <a:endParaRPr lang="en-US" sz="4400" smtClean="0"/>
          </a:p>
        </p:txBody>
      </p:sp>
    </p:spTree>
  </p:cSld>
  <p:clrMapOvr>
    <a:masterClrMapping/>
  </p:clrMapOvr>
  <p:transition>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050" name="Date Placeholder 3"/>
          <p:cNvSpPr>
            <a:spLocks noGrp="1"/>
          </p:cNvSpPr>
          <p:nvPr>
            <p:ph type="dt" sz="quarter" idx="10"/>
          </p:nvPr>
        </p:nvSpPr>
        <p:spPr>
          <a:noFill/>
        </p:spPr>
        <p:txBody>
          <a:bodyPr/>
          <a:lstStyle/>
          <a:p>
            <a:r>
              <a:rPr lang="en-GB"/>
              <a:t>MK 311</a:t>
            </a:r>
            <a:endParaRPr lang="th-TH"/>
          </a:p>
        </p:txBody>
      </p:sp>
      <p:sp>
        <p:nvSpPr>
          <p:cNvPr id="130051" name="Footer Placeholder 4"/>
          <p:cNvSpPr>
            <a:spLocks noGrp="1"/>
          </p:cNvSpPr>
          <p:nvPr>
            <p:ph type="ftr" sz="quarter" idx="11"/>
          </p:nvPr>
        </p:nvSpPr>
        <p:spPr>
          <a:noFill/>
        </p:spPr>
        <p:txBody>
          <a:bodyPr/>
          <a:lstStyle/>
          <a:p>
            <a:r>
              <a:rPr lang="en-US"/>
              <a:t>Consumer Behaviour</a:t>
            </a:r>
            <a:endParaRPr lang="th-TH"/>
          </a:p>
        </p:txBody>
      </p:sp>
      <p:sp>
        <p:nvSpPr>
          <p:cNvPr id="130052" name="Slide Number Placeholder 5"/>
          <p:cNvSpPr>
            <a:spLocks noGrp="1"/>
          </p:cNvSpPr>
          <p:nvPr>
            <p:ph type="sldNum" sz="quarter" idx="12"/>
          </p:nvPr>
        </p:nvSpPr>
        <p:spPr>
          <a:noFill/>
        </p:spPr>
        <p:txBody>
          <a:bodyPr/>
          <a:lstStyle/>
          <a:p>
            <a:fld id="{F567F83F-5F47-44A9-8708-3FC80AF91F59}" type="slidenum">
              <a:rPr lang="en-US"/>
              <a:pPr/>
              <a:t>57</a:t>
            </a:fld>
            <a:endParaRPr lang="th-TH"/>
          </a:p>
        </p:txBody>
      </p:sp>
      <p:sp>
        <p:nvSpPr>
          <p:cNvPr id="130053" name="Rectangle 2"/>
          <p:cNvSpPr>
            <a:spLocks noGrp="1" noChangeArrowheads="1"/>
          </p:cNvSpPr>
          <p:nvPr>
            <p:ph type="title"/>
          </p:nvPr>
        </p:nvSpPr>
        <p:spPr>
          <a:xfrm>
            <a:off x="0" y="228600"/>
            <a:ext cx="9144000" cy="1219200"/>
          </a:xfrm>
          <a:noFill/>
        </p:spPr>
        <p:txBody>
          <a:bodyPr lIns="92075" tIns="46038" rIns="92075" bIns="46038"/>
          <a:lstStyle/>
          <a:p>
            <a:pPr eaLnBrk="1" hangingPunct="1"/>
            <a:r>
              <a:rPr lang="en-US" sz="3600" smtClean="0"/>
              <a:t>Learning Principles: </a:t>
            </a:r>
            <a:br>
              <a:rPr lang="en-US" sz="3600" smtClean="0"/>
            </a:br>
            <a:r>
              <a:rPr lang="en-US" sz="3600" smtClean="0"/>
              <a:t>Instrumental Conditioning</a:t>
            </a:r>
          </a:p>
        </p:txBody>
      </p:sp>
      <p:sp>
        <p:nvSpPr>
          <p:cNvPr id="132099" name="Rectangle 3"/>
          <p:cNvSpPr>
            <a:spLocks noGrp="1" noChangeArrowheads="1"/>
          </p:cNvSpPr>
          <p:nvPr>
            <p:ph type="body" idx="1"/>
          </p:nvPr>
        </p:nvSpPr>
        <p:spPr>
          <a:xfrm>
            <a:off x="1042988" y="1916113"/>
            <a:ext cx="7772400" cy="4114800"/>
          </a:xfrm>
          <a:noFill/>
        </p:spPr>
        <p:txBody>
          <a:bodyPr lIns="92075" tIns="46038" rIns="92075" bIns="46038"/>
          <a:lstStyle/>
          <a:p>
            <a:pPr eaLnBrk="1" hangingPunct="1">
              <a:lnSpc>
                <a:spcPct val="90000"/>
              </a:lnSpc>
            </a:pPr>
            <a:r>
              <a:rPr lang="en-US" sz="3200" smtClean="0"/>
              <a:t>Positive Reinforcement</a:t>
            </a:r>
          </a:p>
          <a:p>
            <a:pPr lvl="1" eaLnBrk="1" hangingPunct="1">
              <a:lnSpc>
                <a:spcPct val="90000"/>
              </a:lnSpc>
            </a:pPr>
            <a:r>
              <a:rPr lang="en-US" sz="2800" smtClean="0"/>
              <a:t>An inducement to repeat a behaviour to receive a reward.</a:t>
            </a:r>
          </a:p>
          <a:p>
            <a:pPr eaLnBrk="1" hangingPunct="1">
              <a:lnSpc>
                <a:spcPct val="90000"/>
              </a:lnSpc>
            </a:pPr>
            <a:r>
              <a:rPr lang="en-US" sz="3200" smtClean="0"/>
              <a:t>Negative Reinforcement</a:t>
            </a:r>
          </a:p>
          <a:p>
            <a:pPr lvl="1" eaLnBrk="1" hangingPunct="1">
              <a:lnSpc>
                <a:spcPct val="90000"/>
              </a:lnSpc>
            </a:pPr>
            <a:r>
              <a:rPr lang="en-US" sz="2800" smtClean="0"/>
              <a:t>An inducement to repeat a behaviour to remove an adverse situation.</a:t>
            </a:r>
          </a:p>
          <a:p>
            <a:pPr eaLnBrk="1" hangingPunct="1">
              <a:lnSpc>
                <a:spcPct val="90000"/>
              </a:lnSpc>
            </a:pPr>
            <a:r>
              <a:rPr lang="en-US" sz="3200" smtClean="0"/>
              <a:t>Punishment</a:t>
            </a:r>
          </a:p>
          <a:p>
            <a:pPr lvl="1" eaLnBrk="1" hangingPunct="1">
              <a:lnSpc>
                <a:spcPct val="90000"/>
              </a:lnSpc>
            </a:pPr>
            <a:r>
              <a:rPr lang="en-US" sz="2800" smtClean="0"/>
              <a:t>An aversive consequence that decreases the likelihood a particular response will recur.</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blinds(horizontal)">
                                      <p:cBhvr>
                                        <p:cTn id="7" dur="500"/>
                                        <p:tgtEl>
                                          <p:spTgt spid="13209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2099">
                                            <p:txEl>
                                              <p:pRg st="1" end="1"/>
                                            </p:txEl>
                                          </p:spTgt>
                                        </p:tgtEl>
                                        <p:attrNameLst>
                                          <p:attrName>style.visibility</p:attrName>
                                        </p:attrNameLst>
                                      </p:cBhvr>
                                      <p:to>
                                        <p:strVal val="visible"/>
                                      </p:to>
                                    </p:set>
                                    <p:animEffect transition="in" filter="blinds(horizontal)">
                                      <p:cBhvr>
                                        <p:cTn id="10" dur="500"/>
                                        <p:tgtEl>
                                          <p:spTgt spid="13209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32099">
                                            <p:txEl>
                                              <p:pRg st="2" end="2"/>
                                            </p:txEl>
                                          </p:spTgt>
                                        </p:tgtEl>
                                        <p:attrNameLst>
                                          <p:attrName>style.visibility</p:attrName>
                                        </p:attrNameLst>
                                      </p:cBhvr>
                                      <p:to>
                                        <p:strVal val="visible"/>
                                      </p:to>
                                    </p:set>
                                    <p:animEffect transition="in" filter="blinds(horizontal)">
                                      <p:cBhvr>
                                        <p:cTn id="15" dur="500"/>
                                        <p:tgtEl>
                                          <p:spTgt spid="132099">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32099">
                                            <p:txEl>
                                              <p:pRg st="3" end="3"/>
                                            </p:txEl>
                                          </p:spTgt>
                                        </p:tgtEl>
                                        <p:attrNameLst>
                                          <p:attrName>style.visibility</p:attrName>
                                        </p:attrNameLst>
                                      </p:cBhvr>
                                      <p:to>
                                        <p:strVal val="visible"/>
                                      </p:to>
                                    </p:set>
                                    <p:animEffect transition="in" filter="blinds(horizontal)">
                                      <p:cBhvr>
                                        <p:cTn id="18" dur="500"/>
                                        <p:tgtEl>
                                          <p:spTgt spid="132099">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32099">
                                            <p:txEl>
                                              <p:pRg st="4" end="4"/>
                                            </p:txEl>
                                          </p:spTgt>
                                        </p:tgtEl>
                                        <p:attrNameLst>
                                          <p:attrName>style.visibility</p:attrName>
                                        </p:attrNameLst>
                                      </p:cBhvr>
                                      <p:to>
                                        <p:strVal val="visible"/>
                                      </p:to>
                                    </p:set>
                                    <p:animEffect transition="in" filter="blinds(horizontal)">
                                      <p:cBhvr>
                                        <p:cTn id="23" dur="500"/>
                                        <p:tgtEl>
                                          <p:spTgt spid="132099">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32099">
                                            <p:txEl>
                                              <p:pRg st="5" end="5"/>
                                            </p:txEl>
                                          </p:spTgt>
                                        </p:tgtEl>
                                        <p:attrNameLst>
                                          <p:attrName>style.visibility</p:attrName>
                                        </p:attrNameLst>
                                      </p:cBhvr>
                                      <p:to>
                                        <p:strVal val="visible"/>
                                      </p:to>
                                    </p:set>
                                    <p:animEffect transition="in" filter="blinds(horizontal)">
                                      <p:cBhvr>
                                        <p:cTn id="26" dur="500"/>
                                        <p:tgtEl>
                                          <p:spTgt spid="1320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Date Placeholder 2"/>
          <p:cNvSpPr>
            <a:spLocks noGrp="1"/>
          </p:cNvSpPr>
          <p:nvPr>
            <p:ph type="dt" sz="quarter" idx="10"/>
          </p:nvPr>
        </p:nvSpPr>
        <p:spPr>
          <a:noFill/>
        </p:spPr>
        <p:txBody>
          <a:bodyPr/>
          <a:lstStyle/>
          <a:p>
            <a:r>
              <a:rPr lang="en-GB"/>
              <a:t>MK 311</a:t>
            </a:r>
            <a:endParaRPr lang="th-TH"/>
          </a:p>
        </p:txBody>
      </p:sp>
      <p:sp>
        <p:nvSpPr>
          <p:cNvPr id="131075" name="Footer Placeholder 3"/>
          <p:cNvSpPr>
            <a:spLocks noGrp="1"/>
          </p:cNvSpPr>
          <p:nvPr>
            <p:ph type="ftr" sz="quarter" idx="11"/>
          </p:nvPr>
        </p:nvSpPr>
        <p:spPr>
          <a:noFill/>
        </p:spPr>
        <p:txBody>
          <a:bodyPr/>
          <a:lstStyle/>
          <a:p>
            <a:r>
              <a:rPr lang="en-US"/>
              <a:t>Consumer Behaviour</a:t>
            </a:r>
            <a:endParaRPr lang="th-TH"/>
          </a:p>
        </p:txBody>
      </p:sp>
      <p:sp>
        <p:nvSpPr>
          <p:cNvPr id="131076" name="Slide Number Placeholder 4"/>
          <p:cNvSpPr>
            <a:spLocks noGrp="1"/>
          </p:cNvSpPr>
          <p:nvPr>
            <p:ph type="sldNum" sz="quarter" idx="12"/>
          </p:nvPr>
        </p:nvSpPr>
        <p:spPr>
          <a:noFill/>
        </p:spPr>
        <p:txBody>
          <a:bodyPr/>
          <a:lstStyle/>
          <a:p>
            <a:fld id="{26CE32EE-455A-4334-9461-6DE0B94F0A8D}" type="slidenum">
              <a:rPr lang="en-US"/>
              <a:pPr/>
              <a:t>58</a:t>
            </a:fld>
            <a:endParaRPr lang="th-TH"/>
          </a:p>
        </p:txBody>
      </p:sp>
      <p:sp>
        <p:nvSpPr>
          <p:cNvPr id="131077" name="Text Box 2"/>
          <p:cNvSpPr txBox="1">
            <a:spLocks noChangeArrowheads="1"/>
          </p:cNvSpPr>
          <p:nvPr/>
        </p:nvSpPr>
        <p:spPr bwMode="auto">
          <a:xfrm>
            <a:off x="457200" y="260350"/>
            <a:ext cx="8305800" cy="1311275"/>
          </a:xfrm>
          <a:prstGeom prst="rect">
            <a:avLst/>
          </a:prstGeom>
          <a:noFill/>
          <a:ln w="9525">
            <a:noFill/>
            <a:miter lim="800000"/>
            <a:headEnd/>
            <a:tailEnd/>
          </a:ln>
        </p:spPr>
        <p:txBody>
          <a:bodyPr>
            <a:spAutoFit/>
          </a:bodyPr>
          <a:lstStyle/>
          <a:p>
            <a:pPr algn="ctr" eaLnBrk="0" hangingPunct="0"/>
            <a:r>
              <a:rPr lang="en-US" sz="4000" b="1">
                <a:solidFill>
                  <a:schemeClr val="tx2"/>
                </a:solidFill>
                <a:latin typeface="Arial" pitchFamily="34" charset="0"/>
                <a:cs typeface="Arial" pitchFamily="34" charset="0"/>
              </a:rPr>
              <a:t>A Model of </a:t>
            </a:r>
          </a:p>
          <a:p>
            <a:pPr algn="ctr" eaLnBrk="0" hangingPunct="0"/>
            <a:r>
              <a:rPr lang="en-US" sz="4000" b="1">
                <a:solidFill>
                  <a:schemeClr val="tx2"/>
                </a:solidFill>
                <a:latin typeface="Arial" pitchFamily="34" charset="0"/>
                <a:cs typeface="Arial" pitchFamily="34" charset="0"/>
              </a:rPr>
              <a:t>Instrumental Conditioning</a:t>
            </a:r>
          </a:p>
        </p:txBody>
      </p:sp>
      <p:sp>
        <p:nvSpPr>
          <p:cNvPr id="131078" name="Rectangle 3"/>
          <p:cNvSpPr>
            <a:spLocks noChangeArrowheads="1"/>
          </p:cNvSpPr>
          <p:nvPr/>
        </p:nvSpPr>
        <p:spPr bwMode="auto">
          <a:xfrm>
            <a:off x="889000" y="3327400"/>
            <a:ext cx="1587500" cy="1587500"/>
          </a:xfrm>
          <a:prstGeom prst="rect">
            <a:avLst/>
          </a:prstGeom>
          <a:solidFill>
            <a:srgbClr val="C9FFF1"/>
          </a:solidFill>
          <a:ln w="28575">
            <a:solidFill>
              <a:schemeClr val="hlink"/>
            </a:solidFill>
            <a:miter lim="800000"/>
            <a:headEnd/>
            <a:tailEnd/>
          </a:ln>
        </p:spPr>
        <p:txBody>
          <a:bodyPr anchor="ctr"/>
          <a:lstStyle/>
          <a:p>
            <a:pPr algn="ctr" eaLnBrk="0" hangingPunct="0"/>
            <a:r>
              <a:rPr lang="en-US" sz="2000" b="1">
                <a:solidFill>
                  <a:schemeClr val="tx2"/>
                </a:solidFill>
                <a:latin typeface="Times New Roman" pitchFamily="18" charset="0"/>
              </a:rPr>
              <a:t>Stimulus Situation</a:t>
            </a:r>
            <a:r>
              <a:rPr lang="en-US" sz="2000">
                <a:solidFill>
                  <a:schemeClr val="tx2"/>
                </a:solidFill>
                <a:latin typeface="Times New Roman" pitchFamily="18" charset="0"/>
              </a:rPr>
              <a:t> </a:t>
            </a:r>
            <a:r>
              <a:rPr lang="en-US" sz="1800" b="1">
                <a:solidFill>
                  <a:schemeClr val="tx2"/>
                </a:solidFill>
                <a:latin typeface="Times New Roman" pitchFamily="18" charset="0"/>
              </a:rPr>
              <a:t>(Need good-looking jeans)</a:t>
            </a:r>
            <a:endParaRPr lang="en-US" sz="2000" b="1">
              <a:solidFill>
                <a:schemeClr val="tx2"/>
              </a:solidFill>
              <a:latin typeface="Times New Roman" pitchFamily="18" charset="0"/>
            </a:endParaRPr>
          </a:p>
        </p:txBody>
      </p:sp>
      <p:sp>
        <p:nvSpPr>
          <p:cNvPr id="131079" name="Rectangle 4"/>
          <p:cNvSpPr>
            <a:spLocks noChangeArrowheads="1"/>
          </p:cNvSpPr>
          <p:nvPr/>
        </p:nvSpPr>
        <p:spPr bwMode="auto">
          <a:xfrm>
            <a:off x="3644900" y="5118100"/>
            <a:ext cx="1587500" cy="673100"/>
          </a:xfrm>
          <a:prstGeom prst="rect">
            <a:avLst/>
          </a:prstGeom>
          <a:solidFill>
            <a:srgbClr val="FCCED7"/>
          </a:solidFill>
          <a:ln w="28575">
            <a:solidFill>
              <a:schemeClr val="hlink"/>
            </a:solidFill>
            <a:miter lim="800000"/>
            <a:headEnd/>
            <a:tailEnd/>
          </a:ln>
        </p:spPr>
        <p:txBody>
          <a:bodyPr anchor="ctr"/>
          <a:lstStyle/>
          <a:p>
            <a:pPr algn="ctr" eaLnBrk="0" hangingPunct="0"/>
            <a:r>
              <a:rPr lang="en-US" sz="2000" b="1">
                <a:solidFill>
                  <a:schemeClr val="tx2"/>
                </a:solidFill>
                <a:latin typeface="Times New Roman" pitchFamily="18" charset="0"/>
              </a:rPr>
              <a:t>Try </a:t>
            </a:r>
          </a:p>
          <a:p>
            <a:pPr algn="ctr" eaLnBrk="0" hangingPunct="0"/>
            <a:r>
              <a:rPr lang="en-US" sz="2000" b="1">
                <a:solidFill>
                  <a:schemeClr val="tx2"/>
                </a:solidFill>
                <a:latin typeface="Times New Roman" pitchFamily="18" charset="0"/>
              </a:rPr>
              <a:t>Brand D</a:t>
            </a:r>
          </a:p>
        </p:txBody>
      </p:sp>
      <p:sp>
        <p:nvSpPr>
          <p:cNvPr id="131080" name="Rectangle 5"/>
          <p:cNvSpPr>
            <a:spLocks noChangeArrowheads="1"/>
          </p:cNvSpPr>
          <p:nvPr/>
        </p:nvSpPr>
        <p:spPr bwMode="auto">
          <a:xfrm>
            <a:off x="3644900" y="3975100"/>
            <a:ext cx="1587500" cy="673100"/>
          </a:xfrm>
          <a:prstGeom prst="rect">
            <a:avLst/>
          </a:prstGeom>
          <a:solidFill>
            <a:srgbClr val="FCCED7"/>
          </a:solidFill>
          <a:ln w="28575">
            <a:solidFill>
              <a:schemeClr val="hlink"/>
            </a:solidFill>
            <a:miter lim="800000"/>
            <a:headEnd/>
            <a:tailEnd/>
          </a:ln>
        </p:spPr>
        <p:txBody>
          <a:bodyPr anchor="ctr"/>
          <a:lstStyle/>
          <a:p>
            <a:pPr algn="ctr" eaLnBrk="0" hangingPunct="0"/>
            <a:r>
              <a:rPr lang="en-US" sz="2000" b="1">
                <a:solidFill>
                  <a:schemeClr val="tx2"/>
                </a:solidFill>
                <a:latin typeface="Times New Roman" pitchFamily="18" charset="0"/>
              </a:rPr>
              <a:t>Try </a:t>
            </a:r>
          </a:p>
          <a:p>
            <a:pPr algn="ctr" eaLnBrk="0" hangingPunct="0"/>
            <a:r>
              <a:rPr lang="en-US" sz="2000" b="1">
                <a:solidFill>
                  <a:schemeClr val="tx2"/>
                </a:solidFill>
                <a:latin typeface="Times New Roman" pitchFamily="18" charset="0"/>
              </a:rPr>
              <a:t>Brand C</a:t>
            </a:r>
          </a:p>
        </p:txBody>
      </p:sp>
      <p:sp>
        <p:nvSpPr>
          <p:cNvPr id="131081" name="Rectangle 6"/>
          <p:cNvSpPr>
            <a:spLocks noChangeArrowheads="1"/>
          </p:cNvSpPr>
          <p:nvPr/>
        </p:nvSpPr>
        <p:spPr bwMode="auto">
          <a:xfrm>
            <a:off x="3644900" y="2895600"/>
            <a:ext cx="1587500" cy="673100"/>
          </a:xfrm>
          <a:prstGeom prst="rect">
            <a:avLst/>
          </a:prstGeom>
          <a:solidFill>
            <a:srgbClr val="FCCED7"/>
          </a:solidFill>
          <a:ln w="28575">
            <a:solidFill>
              <a:schemeClr val="hlink"/>
            </a:solidFill>
            <a:miter lim="800000"/>
            <a:headEnd/>
            <a:tailEnd/>
          </a:ln>
        </p:spPr>
        <p:txBody>
          <a:bodyPr anchor="ctr"/>
          <a:lstStyle/>
          <a:p>
            <a:pPr algn="ctr" eaLnBrk="0" hangingPunct="0"/>
            <a:r>
              <a:rPr lang="en-US" sz="2000" b="1">
                <a:solidFill>
                  <a:schemeClr val="tx2"/>
                </a:solidFill>
                <a:latin typeface="Times New Roman" pitchFamily="18" charset="0"/>
              </a:rPr>
              <a:t>Try </a:t>
            </a:r>
          </a:p>
          <a:p>
            <a:pPr algn="ctr" eaLnBrk="0" hangingPunct="0"/>
            <a:r>
              <a:rPr lang="en-US" sz="2000" b="1">
                <a:solidFill>
                  <a:schemeClr val="tx2"/>
                </a:solidFill>
                <a:latin typeface="Times New Roman" pitchFamily="18" charset="0"/>
              </a:rPr>
              <a:t>Brand B</a:t>
            </a:r>
          </a:p>
        </p:txBody>
      </p:sp>
      <p:sp>
        <p:nvSpPr>
          <p:cNvPr id="131082" name="Rectangle 7"/>
          <p:cNvSpPr>
            <a:spLocks noChangeArrowheads="1"/>
          </p:cNvSpPr>
          <p:nvPr/>
        </p:nvSpPr>
        <p:spPr bwMode="auto">
          <a:xfrm>
            <a:off x="3644900" y="1841500"/>
            <a:ext cx="1587500" cy="673100"/>
          </a:xfrm>
          <a:prstGeom prst="rect">
            <a:avLst/>
          </a:prstGeom>
          <a:solidFill>
            <a:srgbClr val="FCCED7"/>
          </a:solidFill>
          <a:ln w="28575">
            <a:solidFill>
              <a:schemeClr val="hlink"/>
            </a:solidFill>
            <a:miter lim="800000"/>
            <a:headEnd/>
            <a:tailEnd/>
          </a:ln>
        </p:spPr>
        <p:txBody>
          <a:bodyPr anchor="ctr"/>
          <a:lstStyle/>
          <a:p>
            <a:pPr algn="ctr" eaLnBrk="0" hangingPunct="0"/>
            <a:r>
              <a:rPr lang="en-US" sz="2000" b="1">
                <a:solidFill>
                  <a:schemeClr val="tx2"/>
                </a:solidFill>
                <a:latin typeface="Times New Roman" pitchFamily="18" charset="0"/>
              </a:rPr>
              <a:t>Try </a:t>
            </a:r>
          </a:p>
          <a:p>
            <a:pPr algn="ctr" eaLnBrk="0" hangingPunct="0"/>
            <a:r>
              <a:rPr lang="en-US" sz="2000" b="1">
                <a:solidFill>
                  <a:schemeClr val="tx2"/>
                </a:solidFill>
                <a:latin typeface="Times New Roman" pitchFamily="18" charset="0"/>
              </a:rPr>
              <a:t>Brand A</a:t>
            </a:r>
          </a:p>
        </p:txBody>
      </p:sp>
      <p:sp>
        <p:nvSpPr>
          <p:cNvPr id="131083" name="Rectangle 8"/>
          <p:cNvSpPr>
            <a:spLocks noChangeArrowheads="1"/>
          </p:cNvSpPr>
          <p:nvPr/>
        </p:nvSpPr>
        <p:spPr bwMode="auto">
          <a:xfrm>
            <a:off x="6464300" y="1841500"/>
            <a:ext cx="1689100" cy="825500"/>
          </a:xfrm>
          <a:prstGeom prst="rect">
            <a:avLst/>
          </a:prstGeom>
          <a:solidFill>
            <a:srgbClr val="EAD5FF"/>
          </a:solidFill>
          <a:ln w="28575">
            <a:solidFill>
              <a:schemeClr val="hlink"/>
            </a:solidFill>
            <a:miter lim="800000"/>
            <a:headEnd/>
            <a:tailEnd/>
          </a:ln>
        </p:spPr>
        <p:txBody>
          <a:bodyPr anchor="ctr"/>
          <a:lstStyle/>
          <a:p>
            <a:pPr algn="ctr" eaLnBrk="0" hangingPunct="0"/>
            <a:r>
              <a:rPr lang="en-US" sz="2000" b="1">
                <a:solidFill>
                  <a:schemeClr val="hlink"/>
                </a:solidFill>
                <a:latin typeface="Times New Roman" pitchFamily="18" charset="0"/>
              </a:rPr>
              <a:t>Unrewarded</a:t>
            </a:r>
          </a:p>
          <a:p>
            <a:pPr algn="ctr" eaLnBrk="0" hangingPunct="0"/>
            <a:r>
              <a:rPr lang="en-US" sz="2000" b="1" i="1">
                <a:solidFill>
                  <a:schemeClr val="hlink"/>
                </a:solidFill>
                <a:latin typeface="Times New Roman" pitchFamily="18" charset="0"/>
              </a:rPr>
              <a:t>Legs too tight</a:t>
            </a:r>
          </a:p>
        </p:txBody>
      </p:sp>
      <p:sp>
        <p:nvSpPr>
          <p:cNvPr id="131084" name="Rectangle 9"/>
          <p:cNvSpPr>
            <a:spLocks noChangeArrowheads="1"/>
          </p:cNvSpPr>
          <p:nvPr/>
        </p:nvSpPr>
        <p:spPr bwMode="auto">
          <a:xfrm>
            <a:off x="6464300" y="2895600"/>
            <a:ext cx="1587500" cy="673100"/>
          </a:xfrm>
          <a:prstGeom prst="rect">
            <a:avLst/>
          </a:prstGeom>
          <a:solidFill>
            <a:srgbClr val="EAD5FF"/>
          </a:solidFill>
          <a:ln w="28575">
            <a:solidFill>
              <a:schemeClr val="hlink"/>
            </a:solidFill>
            <a:miter lim="800000"/>
            <a:headEnd/>
            <a:tailEnd/>
          </a:ln>
        </p:spPr>
        <p:txBody>
          <a:bodyPr anchor="ctr"/>
          <a:lstStyle/>
          <a:p>
            <a:pPr algn="ctr" eaLnBrk="0" hangingPunct="0"/>
            <a:r>
              <a:rPr lang="en-US" sz="2000" b="1">
                <a:solidFill>
                  <a:schemeClr val="hlink"/>
                </a:solidFill>
                <a:latin typeface="Times New Roman" pitchFamily="18" charset="0"/>
              </a:rPr>
              <a:t>Unrewarded</a:t>
            </a:r>
          </a:p>
          <a:p>
            <a:pPr algn="ctr" eaLnBrk="0" hangingPunct="0"/>
            <a:r>
              <a:rPr lang="en-US" sz="2000" b="1" i="1">
                <a:solidFill>
                  <a:schemeClr val="hlink"/>
                </a:solidFill>
                <a:latin typeface="Times New Roman" pitchFamily="18" charset="0"/>
              </a:rPr>
              <a:t>Tight in seat</a:t>
            </a:r>
          </a:p>
        </p:txBody>
      </p:sp>
      <p:sp>
        <p:nvSpPr>
          <p:cNvPr id="131085" name="Rectangle 10"/>
          <p:cNvSpPr>
            <a:spLocks noChangeArrowheads="1"/>
          </p:cNvSpPr>
          <p:nvPr/>
        </p:nvSpPr>
        <p:spPr bwMode="auto">
          <a:xfrm>
            <a:off x="6464300" y="3975100"/>
            <a:ext cx="1689100" cy="825500"/>
          </a:xfrm>
          <a:prstGeom prst="rect">
            <a:avLst/>
          </a:prstGeom>
          <a:solidFill>
            <a:srgbClr val="EAD5FF"/>
          </a:solidFill>
          <a:ln w="28575">
            <a:solidFill>
              <a:schemeClr val="hlink"/>
            </a:solidFill>
            <a:miter lim="800000"/>
            <a:headEnd/>
            <a:tailEnd/>
          </a:ln>
        </p:spPr>
        <p:txBody>
          <a:bodyPr anchor="ctr"/>
          <a:lstStyle/>
          <a:p>
            <a:pPr algn="ctr" eaLnBrk="0" hangingPunct="0"/>
            <a:r>
              <a:rPr lang="en-US" sz="2000" b="1">
                <a:solidFill>
                  <a:schemeClr val="hlink"/>
                </a:solidFill>
                <a:latin typeface="Times New Roman" pitchFamily="18" charset="0"/>
              </a:rPr>
              <a:t>Unrewarded</a:t>
            </a:r>
          </a:p>
          <a:p>
            <a:pPr algn="ctr" eaLnBrk="0" hangingPunct="0"/>
            <a:r>
              <a:rPr lang="en-US" sz="2000" b="1" i="1">
                <a:solidFill>
                  <a:schemeClr val="hlink"/>
                </a:solidFill>
                <a:latin typeface="Times New Roman" pitchFamily="18" charset="0"/>
              </a:rPr>
              <a:t>Baggy in seat</a:t>
            </a:r>
          </a:p>
        </p:txBody>
      </p:sp>
      <p:sp>
        <p:nvSpPr>
          <p:cNvPr id="131086" name="Rectangle 11"/>
          <p:cNvSpPr>
            <a:spLocks noChangeArrowheads="1"/>
          </p:cNvSpPr>
          <p:nvPr/>
        </p:nvSpPr>
        <p:spPr bwMode="auto">
          <a:xfrm>
            <a:off x="6464300" y="5118100"/>
            <a:ext cx="1587500" cy="673100"/>
          </a:xfrm>
          <a:prstGeom prst="rect">
            <a:avLst/>
          </a:prstGeom>
          <a:solidFill>
            <a:srgbClr val="C9FFF1"/>
          </a:solidFill>
          <a:ln w="28575">
            <a:solidFill>
              <a:schemeClr val="hlink"/>
            </a:solidFill>
            <a:miter lim="800000"/>
            <a:headEnd/>
            <a:tailEnd/>
          </a:ln>
        </p:spPr>
        <p:txBody>
          <a:bodyPr anchor="ctr"/>
          <a:lstStyle/>
          <a:p>
            <a:pPr algn="ctr" eaLnBrk="0" hangingPunct="0"/>
            <a:r>
              <a:rPr lang="en-US" sz="2000" b="1">
                <a:solidFill>
                  <a:schemeClr val="hlink"/>
                </a:solidFill>
                <a:latin typeface="Times New Roman" pitchFamily="18" charset="0"/>
              </a:rPr>
              <a:t>Reward</a:t>
            </a:r>
          </a:p>
          <a:p>
            <a:pPr algn="ctr" eaLnBrk="0" hangingPunct="0"/>
            <a:r>
              <a:rPr lang="en-US" sz="2000" b="1" i="1">
                <a:solidFill>
                  <a:schemeClr val="hlink"/>
                </a:solidFill>
                <a:latin typeface="Times New Roman" pitchFamily="18" charset="0"/>
              </a:rPr>
              <a:t>Perfect fit</a:t>
            </a:r>
          </a:p>
        </p:txBody>
      </p:sp>
      <p:cxnSp>
        <p:nvCxnSpPr>
          <p:cNvPr id="131087" name="AutoShape 12"/>
          <p:cNvCxnSpPr>
            <a:cxnSpLocks noChangeShapeType="1"/>
            <a:stCxn id="131078" idx="0"/>
            <a:endCxn id="131082" idx="1"/>
          </p:cNvCxnSpPr>
          <p:nvPr/>
        </p:nvCxnSpPr>
        <p:spPr bwMode="auto">
          <a:xfrm rot="-5400000">
            <a:off x="2089150" y="1771650"/>
            <a:ext cx="1135063" cy="1947863"/>
          </a:xfrm>
          <a:prstGeom prst="bentConnector2">
            <a:avLst/>
          </a:prstGeom>
          <a:noFill/>
          <a:ln w="28575">
            <a:solidFill>
              <a:schemeClr val="hlink"/>
            </a:solidFill>
            <a:miter lim="800000"/>
            <a:headEnd/>
            <a:tailEnd/>
          </a:ln>
        </p:spPr>
      </p:cxnSp>
      <p:cxnSp>
        <p:nvCxnSpPr>
          <p:cNvPr id="131088" name="AutoShape 13"/>
          <p:cNvCxnSpPr>
            <a:cxnSpLocks noChangeShapeType="1"/>
            <a:stCxn id="131082" idx="3"/>
            <a:endCxn id="131083" idx="1"/>
          </p:cNvCxnSpPr>
          <p:nvPr/>
        </p:nvCxnSpPr>
        <p:spPr bwMode="auto">
          <a:xfrm>
            <a:off x="5246688" y="2178050"/>
            <a:ext cx="1203325" cy="76200"/>
          </a:xfrm>
          <a:prstGeom prst="straightConnector1">
            <a:avLst/>
          </a:prstGeom>
          <a:noFill/>
          <a:ln w="28575">
            <a:solidFill>
              <a:schemeClr val="hlink"/>
            </a:solidFill>
            <a:round/>
            <a:headEnd/>
            <a:tailEnd type="triangle" w="med" len="med"/>
          </a:ln>
        </p:spPr>
      </p:cxnSp>
      <p:cxnSp>
        <p:nvCxnSpPr>
          <p:cNvPr id="131089" name="AutoShape 14"/>
          <p:cNvCxnSpPr>
            <a:cxnSpLocks noChangeShapeType="1"/>
            <a:stCxn id="131081" idx="3"/>
            <a:endCxn id="131084" idx="1"/>
          </p:cNvCxnSpPr>
          <p:nvPr/>
        </p:nvCxnSpPr>
        <p:spPr bwMode="auto">
          <a:xfrm>
            <a:off x="5246688" y="3232150"/>
            <a:ext cx="1203325" cy="0"/>
          </a:xfrm>
          <a:prstGeom prst="straightConnector1">
            <a:avLst/>
          </a:prstGeom>
          <a:noFill/>
          <a:ln w="28575">
            <a:solidFill>
              <a:schemeClr val="hlink"/>
            </a:solidFill>
            <a:round/>
            <a:headEnd/>
            <a:tailEnd type="triangle" w="med" len="med"/>
          </a:ln>
        </p:spPr>
      </p:cxnSp>
      <p:cxnSp>
        <p:nvCxnSpPr>
          <p:cNvPr id="131090" name="AutoShape 15"/>
          <p:cNvCxnSpPr>
            <a:cxnSpLocks noChangeShapeType="1"/>
            <a:stCxn id="131080" idx="3"/>
            <a:endCxn id="131085" idx="1"/>
          </p:cNvCxnSpPr>
          <p:nvPr/>
        </p:nvCxnSpPr>
        <p:spPr bwMode="auto">
          <a:xfrm>
            <a:off x="5246688" y="4311650"/>
            <a:ext cx="1203325" cy="76200"/>
          </a:xfrm>
          <a:prstGeom prst="straightConnector1">
            <a:avLst/>
          </a:prstGeom>
          <a:noFill/>
          <a:ln w="28575">
            <a:solidFill>
              <a:schemeClr val="hlink"/>
            </a:solidFill>
            <a:round/>
            <a:headEnd/>
            <a:tailEnd type="triangle" w="med" len="med"/>
          </a:ln>
        </p:spPr>
      </p:cxnSp>
      <p:cxnSp>
        <p:nvCxnSpPr>
          <p:cNvPr id="131091" name="AutoShape 16"/>
          <p:cNvCxnSpPr>
            <a:cxnSpLocks noChangeShapeType="1"/>
            <a:stCxn id="131079" idx="3"/>
            <a:endCxn id="131086" idx="1"/>
          </p:cNvCxnSpPr>
          <p:nvPr/>
        </p:nvCxnSpPr>
        <p:spPr bwMode="auto">
          <a:xfrm>
            <a:off x="5246688" y="5454650"/>
            <a:ext cx="1203325" cy="0"/>
          </a:xfrm>
          <a:prstGeom prst="straightConnector1">
            <a:avLst/>
          </a:prstGeom>
          <a:noFill/>
          <a:ln w="28575">
            <a:solidFill>
              <a:schemeClr val="hlink"/>
            </a:solidFill>
            <a:round/>
            <a:headEnd/>
            <a:tailEnd type="triangle" w="med" len="med"/>
          </a:ln>
        </p:spPr>
      </p:cxnSp>
      <p:cxnSp>
        <p:nvCxnSpPr>
          <p:cNvPr id="131092" name="AutoShape 17"/>
          <p:cNvCxnSpPr>
            <a:cxnSpLocks noChangeShapeType="1"/>
            <a:stCxn id="131083" idx="1"/>
            <a:endCxn id="131081" idx="3"/>
          </p:cNvCxnSpPr>
          <p:nvPr/>
        </p:nvCxnSpPr>
        <p:spPr bwMode="auto">
          <a:xfrm flipH="1">
            <a:off x="5246688" y="2254250"/>
            <a:ext cx="1203325" cy="977900"/>
          </a:xfrm>
          <a:prstGeom prst="straightConnector1">
            <a:avLst/>
          </a:prstGeom>
          <a:noFill/>
          <a:ln w="28575">
            <a:solidFill>
              <a:schemeClr val="hlink"/>
            </a:solidFill>
            <a:round/>
            <a:headEnd/>
            <a:tailEnd type="triangle" w="med" len="med"/>
          </a:ln>
        </p:spPr>
      </p:cxnSp>
      <p:cxnSp>
        <p:nvCxnSpPr>
          <p:cNvPr id="131093" name="AutoShape 18"/>
          <p:cNvCxnSpPr>
            <a:cxnSpLocks noChangeShapeType="1"/>
            <a:stCxn id="131084" idx="1"/>
            <a:endCxn id="131080" idx="3"/>
          </p:cNvCxnSpPr>
          <p:nvPr/>
        </p:nvCxnSpPr>
        <p:spPr bwMode="auto">
          <a:xfrm flipH="1">
            <a:off x="5246688" y="3232150"/>
            <a:ext cx="1203325" cy="1079500"/>
          </a:xfrm>
          <a:prstGeom prst="straightConnector1">
            <a:avLst/>
          </a:prstGeom>
          <a:noFill/>
          <a:ln w="28575">
            <a:solidFill>
              <a:schemeClr val="hlink"/>
            </a:solidFill>
            <a:round/>
            <a:headEnd/>
            <a:tailEnd type="triangle" w="med" len="med"/>
          </a:ln>
        </p:spPr>
      </p:cxnSp>
      <p:cxnSp>
        <p:nvCxnSpPr>
          <p:cNvPr id="131094" name="AutoShape 19"/>
          <p:cNvCxnSpPr>
            <a:cxnSpLocks noChangeShapeType="1"/>
            <a:stCxn id="131085" idx="1"/>
            <a:endCxn id="131079" idx="3"/>
          </p:cNvCxnSpPr>
          <p:nvPr/>
        </p:nvCxnSpPr>
        <p:spPr bwMode="auto">
          <a:xfrm flipH="1">
            <a:off x="5246688" y="4387850"/>
            <a:ext cx="1203325" cy="1066800"/>
          </a:xfrm>
          <a:prstGeom prst="straightConnector1">
            <a:avLst/>
          </a:prstGeom>
          <a:noFill/>
          <a:ln w="28575">
            <a:solidFill>
              <a:schemeClr val="hlink"/>
            </a:solidFill>
            <a:round/>
            <a:headEnd/>
            <a:tailEnd type="triangle" w="med" len="med"/>
          </a:ln>
        </p:spPr>
      </p:cxnSp>
      <p:cxnSp>
        <p:nvCxnSpPr>
          <p:cNvPr id="131095" name="AutoShape 20"/>
          <p:cNvCxnSpPr>
            <a:cxnSpLocks noChangeShapeType="1"/>
            <a:stCxn id="131086" idx="2"/>
            <a:endCxn id="131079" idx="2"/>
          </p:cNvCxnSpPr>
          <p:nvPr/>
        </p:nvCxnSpPr>
        <p:spPr bwMode="auto">
          <a:xfrm rot="5400000">
            <a:off x="5847556" y="4396582"/>
            <a:ext cx="1587" cy="2819400"/>
          </a:xfrm>
          <a:prstGeom prst="bentConnector3">
            <a:avLst>
              <a:gd name="adj1" fmla="val 13500005"/>
            </a:avLst>
          </a:prstGeom>
          <a:noFill/>
          <a:ln w="28575">
            <a:solidFill>
              <a:schemeClr val="hlink"/>
            </a:solidFill>
            <a:miter lim="800000"/>
            <a:headEnd/>
            <a:tailEnd type="triangle" w="med" len="med"/>
          </a:ln>
        </p:spPr>
      </p:cxnSp>
      <p:sp>
        <p:nvSpPr>
          <p:cNvPr id="131096" name="Text Box 21"/>
          <p:cNvSpPr txBox="1">
            <a:spLocks noChangeArrowheads="1"/>
          </p:cNvSpPr>
          <p:nvPr/>
        </p:nvSpPr>
        <p:spPr bwMode="auto">
          <a:xfrm>
            <a:off x="4745038" y="6096000"/>
            <a:ext cx="2109787" cy="396875"/>
          </a:xfrm>
          <a:prstGeom prst="rect">
            <a:avLst/>
          </a:prstGeom>
          <a:noFill/>
          <a:ln w="9525">
            <a:noFill/>
            <a:miter lim="800000"/>
            <a:headEnd/>
            <a:tailEnd/>
          </a:ln>
        </p:spPr>
        <p:txBody>
          <a:bodyPr wrap="none">
            <a:spAutoFit/>
          </a:bodyPr>
          <a:lstStyle/>
          <a:p>
            <a:pPr algn="ctr" eaLnBrk="0" hangingPunct="0"/>
            <a:r>
              <a:rPr lang="en-US" sz="2000" b="1">
                <a:solidFill>
                  <a:schemeClr val="tx2"/>
                </a:solidFill>
                <a:latin typeface="Times New Roman" pitchFamily="18" charset="0"/>
              </a:rPr>
              <a:t>Repeat behaviour</a:t>
            </a:r>
          </a:p>
        </p:txBody>
      </p:sp>
    </p:spTree>
  </p:cSld>
  <p:clrMapOvr>
    <a:masterClrMapping/>
  </p:clrMapOvr>
  <p:transition>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Date Placeholder 3"/>
          <p:cNvSpPr>
            <a:spLocks noGrp="1"/>
          </p:cNvSpPr>
          <p:nvPr>
            <p:ph type="dt" sz="quarter" idx="10"/>
          </p:nvPr>
        </p:nvSpPr>
        <p:spPr>
          <a:noFill/>
        </p:spPr>
        <p:txBody>
          <a:bodyPr/>
          <a:lstStyle/>
          <a:p>
            <a:r>
              <a:rPr lang="en-GB"/>
              <a:t>MK 311</a:t>
            </a:r>
            <a:endParaRPr lang="th-TH"/>
          </a:p>
        </p:txBody>
      </p:sp>
      <p:sp>
        <p:nvSpPr>
          <p:cNvPr id="132099" name="Footer Placeholder 4"/>
          <p:cNvSpPr>
            <a:spLocks noGrp="1"/>
          </p:cNvSpPr>
          <p:nvPr>
            <p:ph type="ftr" sz="quarter" idx="11"/>
          </p:nvPr>
        </p:nvSpPr>
        <p:spPr>
          <a:noFill/>
        </p:spPr>
        <p:txBody>
          <a:bodyPr/>
          <a:lstStyle/>
          <a:p>
            <a:r>
              <a:rPr lang="en-US"/>
              <a:t>Consumer Behaviour</a:t>
            </a:r>
            <a:endParaRPr lang="th-TH"/>
          </a:p>
        </p:txBody>
      </p:sp>
      <p:sp>
        <p:nvSpPr>
          <p:cNvPr id="132100" name="Slide Number Placeholder 5"/>
          <p:cNvSpPr>
            <a:spLocks noGrp="1"/>
          </p:cNvSpPr>
          <p:nvPr>
            <p:ph type="sldNum" sz="quarter" idx="12"/>
          </p:nvPr>
        </p:nvSpPr>
        <p:spPr>
          <a:noFill/>
        </p:spPr>
        <p:txBody>
          <a:bodyPr/>
          <a:lstStyle/>
          <a:p>
            <a:fld id="{C87BA327-C55B-469F-8B18-FF6A026BFB0A}" type="slidenum">
              <a:rPr lang="en-US"/>
              <a:pPr/>
              <a:t>59</a:t>
            </a:fld>
            <a:endParaRPr lang="th-TH"/>
          </a:p>
        </p:txBody>
      </p:sp>
      <p:sp>
        <p:nvSpPr>
          <p:cNvPr id="135170" name="Rectangle 2"/>
          <p:cNvSpPr>
            <a:spLocks noGrp="1" noChangeArrowheads="1"/>
          </p:cNvSpPr>
          <p:nvPr>
            <p:ph type="title"/>
          </p:nvPr>
        </p:nvSpPr>
        <p:spPr>
          <a:xfrm>
            <a:off x="1150938" y="304800"/>
            <a:ext cx="7793037" cy="1455738"/>
          </a:xfrm>
          <a:effectLst>
            <a:outerShdw dist="35921" dir="2700000" algn="ctr" rotWithShape="0">
              <a:schemeClr val="bg2"/>
            </a:outerShdw>
          </a:effectLst>
        </p:spPr>
        <p:txBody>
          <a:bodyPr lIns="90488" tIns="44450" rIns="90488" bIns="44450" anchor="ctr"/>
          <a:lstStyle/>
          <a:p>
            <a:pPr eaLnBrk="1" hangingPunct="1">
              <a:defRPr/>
            </a:pPr>
            <a:r>
              <a:rPr lang="en-US" sz="3700" smtClean="0"/>
              <a:t>Consumer Learning by </a:t>
            </a:r>
            <a:br>
              <a:rPr lang="en-US" sz="3700" smtClean="0"/>
            </a:br>
            <a:r>
              <a:rPr lang="en-US" sz="3700" smtClean="0"/>
              <a:t>Instrumental Conditioning</a:t>
            </a:r>
            <a:endParaRPr lang="en-US" smtClean="0"/>
          </a:p>
        </p:txBody>
      </p:sp>
      <p:sp>
        <p:nvSpPr>
          <p:cNvPr id="132102" name="Rectangle 3"/>
          <p:cNvSpPr>
            <a:spLocks noChangeArrowheads="1"/>
          </p:cNvSpPr>
          <p:nvPr/>
        </p:nvSpPr>
        <p:spPr bwMode="auto">
          <a:xfrm>
            <a:off x="1644650" y="4273550"/>
            <a:ext cx="2997200" cy="901700"/>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r>
              <a:rPr lang="en-US" sz="2000" b="1">
                <a:solidFill>
                  <a:srgbClr val="5800DA"/>
                </a:solidFill>
                <a:latin typeface="Times New Roman" pitchFamily="18" charset="0"/>
                <a:cs typeface="Times New Roman" pitchFamily="18" charset="0"/>
              </a:rPr>
              <a:t>Increases probability</a:t>
            </a:r>
            <a:br>
              <a:rPr lang="en-US" sz="2000" b="1">
                <a:solidFill>
                  <a:srgbClr val="5800DA"/>
                </a:solidFill>
                <a:latin typeface="Times New Roman" pitchFamily="18" charset="0"/>
                <a:cs typeface="Times New Roman" pitchFamily="18" charset="0"/>
              </a:rPr>
            </a:br>
            <a:r>
              <a:rPr lang="en-US" sz="2000" b="1">
                <a:solidFill>
                  <a:srgbClr val="5800DA"/>
                </a:solidFill>
                <a:latin typeface="Times New Roman" pitchFamily="18" charset="0"/>
                <a:cs typeface="Times New Roman" pitchFamily="18" charset="0"/>
              </a:rPr>
              <a:t>of response to stimulus</a:t>
            </a:r>
          </a:p>
        </p:txBody>
      </p:sp>
      <p:grpSp>
        <p:nvGrpSpPr>
          <p:cNvPr id="132103" name="Group 4"/>
          <p:cNvGrpSpPr>
            <a:grpSpLocks/>
          </p:cNvGrpSpPr>
          <p:nvPr/>
        </p:nvGrpSpPr>
        <p:grpSpPr bwMode="auto">
          <a:xfrm>
            <a:off x="444500" y="2463800"/>
            <a:ext cx="8178800" cy="901700"/>
            <a:chOff x="280" y="1552"/>
            <a:chExt cx="5152" cy="568"/>
          </a:xfrm>
        </p:grpSpPr>
        <p:sp>
          <p:nvSpPr>
            <p:cNvPr id="132110" name="Rectangle 5"/>
            <p:cNvSpPr>
              <a:spLocks noChangeArrowheads="1"/>
            </p:cNvSpPr>
            <p:nvPr/>
          </p:nvSpPr>
          <p:spPr bwMode="auto">
            <a:xfrm>
              <a:off x="280" y="1552"/>
              <a:ext cx="1312" cy="568"/>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r>
                <a:rPr lang="en-US" sz="2000" b="1">
                  <a:solidFill>
                    <a:srgbClr val="5800DA"/>
                  </a:solidFill>
                  <a:latin typeface="Times New Roman" pitchFamily="18" charset="0"/>
                  <a:cs typeface="Times New Roman" pitchFamily="18" charset="0"/>
                </a:rPr>
                <a:t>Stimulus</a:t>
              </a:r>
              <a:br>
                <a:rPr lang="en-US" sz="2000" b="1">
                  <a:solidFill>
                    <a:srgbClr val="5800DA"/>
                  </a:solidFill>
                  <a:latin typeface="Times New Roman" pitchFamily="18" charset="0"/>
                  <a:cs typeface="Times New Roman" pitchFamily="18" charset="0"/>
                </a:rPr>
              </a:br>
              <a:r>
                <a:rPr lang="en-US" sz="2000" b="1">
                  <a:solidFill>
                    <a:srgbClr val="5800DA"/>
                  </a:solidFill>
                  <a:latin typeface="Times New Roman" pitchFamily="18" charset="0"/>
                  <a:cs typeface="Times New Roman" pitchFamily="18" charset="0"/>
                </a:rPr>
                <a:t>(Dove Sample)</a:t>
              </a:r>
            </a:p>
          </p:txBody>
        </p:sp>
        <p:sp>
          <p:nvSpPr>
            <p:cNvPr id="132111" name="Rectangle 6"/>
            <p:cNvSpPr>
              <a:spLocks noChangeArrowheads="1"/>
            </p:cNvSpPr>
            <p:nvPr/>
          </p:nvSpPr>
          <p:spPr bwMode="auto">
            <a:xfrm>
              <a:off x="2200" y="1552"/>
              <a:ext cx="1312" cy="568"/>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r>
                <a:rPr lang="en-US" sz="2000" b="1">
                  <a:solidFill>
                    <a:srgbClr val="5800DA"/>
                  </a:solidFill>
                  <a:latin typeface="Times New Roman" pitchFamily="18" charset="0"/>
                  <a:cs typeface="Times New Roman" pitchFamily="18" charset="0"/>
                </a:rPr>
                <a:t>Desired response</a:t>
              </a:r>
              <a:br>
                <a:rPr lang="en-US" sz="2000" b="1">
                  <a:solidFill>
                    <a:srgbClr val="5800DA"/>
                  </a:solidFill>
                  <a:latin typeface="Times New Roman" pitchFamily="18" charset="0"/>
                  <a:cs typeface="Times New Roman" pitchFamily="18" charset="0"/>
                </a:rPr>
              </a:br>
              <a:r>
                <a:rPr lang="en-US" sz="2000" b="1">
                  <a:solidFill>
                    <a:srgbClr val="5800DA"/>
                  </a:solidFill>
                  <a:latin typeface="Times New Roman" pitchFamily="18" charset="0"/>
                  <a:cs typeface="Times New Roman" pitchFamily="18" charset="0"/>
                </a:rPr>
                <a:t>(Consumption)</a:t>
              </a:r>
            </a:p>
          </p:txBody>
        </p:sp>
        <p:sp>
          <p:nvSpPr>
            <p:cNvPr id="132112" name="Rectangle 7"/>
            <p:cNvSpPr>
              <a:spLocks noChangeArrowheads="1"/>
            </p:cNvSpPr>
            <p:nvPr/>
          </p:nvSpPr>
          <p:spPr bwMode="auto">
            <a:xfrm>
              <a:off x="4120" y="1552"/>
              <a:ext cx="1312" cy="568"/>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r>
                <a:rPr lang="en-US" sz="2000" b="1">
                  <a:solidFill>
                    <a:srgbClr val="5800DA"/>
                  </a:solidFill>
                  <a:latin typeface="Times New Roman" pitchFamily="18" charset="0"/>
                  <a:cs typeface="Times New Roman" pitchFamily="18" charset="0"/>
                </a:rPr>
                <a:t>Reinforcement</a:t>
              </a:r>
              <a:br>
                <a:rPr lang="en-US" sz="2000" b="1">
                  <a:solidFill>
                    <a:srgbClr val="5800DA"/>
                  </a:solidFill>
                  <a:latin typeface="Times New Roman" pitchFamily="18" charset="0"/>
                  <a:cs typeface="Times New Roman" pitchFamily="18" charset="0"/>
                </a:rPr>
              </a:br>
              <a:r>
                <a:rPr lang="en-US" sz="2000" b="1">
                  <a:solidFill>
                    <a:srgbClr val="5800DA"/>
                  </a:solidFill>
                  <a:latin typeface="Times New Roman" pitchFamily="18" charset="0"/>
                  <a:cs typeface="Times New Roman" pitchFamily="18" charset="0"/>
                </a:rPr>
                <a:t>(Softer Skin)</a:t>
              </a:r>
            </a:p>
          </p:txBody>
        </p:sp>
        <p:sp>
          <p:nvSpPr>
            <p:cNvPr id="132113" name="Line 8"/>
            <p:cNvSpPr>
              <a:spLocks noChangeShapeType="1"/>
            </p:cNvSpPr>
            <p:nvPr/>
          </p:nvSpPr>
          <p:spPr bwMode="auto">
            <a:xfrm>
              <a:off x="1604" y="1836"/>
              <a:ext cx="572" cy="0"/>
            </a:xfrm>
            <a:prstGeom prst="line">
              <a:avLst/>
            </a:prstGeom>
            <a:noFill/>
            <a:ln w="38100">
              <a:solidFill>
                <a:schemeClr val="hlink"/>
              </a:solidFill>
              <a:round/>
              <a:headEnd/>
              <a:tailEnd type="triangle" w="med" len="med"/>
            </a:ln>
          </p:spPr>
          <p:txBody>
            <a:bodyPr wrap="none" anchor="ctr"/>
            <a:lstStyle/>
            <a:p>
              <a:endParaRPr lang="en-US"/>
            </a:p>
          </p:txBody>
        </p:sp>
        <p:sp>
          <p:nvSpPr>
            <p:cNvPr id="132114" name="Line 9"/>
            <p:cNvSpPr>
              <a:spLocks noChangeShapeType="1"/>
            </p:cNvSpPr>
            <p:nvPr/>
          </p:nvSpPr>
          <p:spPr bwMode="auto">
            <a:xfrm>
              <a:off x="3536" y="1836"/>
              <a:ext cx="572" cy="0"/>
            </a:xfrm>
            <a:prstGeom prst="line">
              <a:avLst/>
            </a:prstGeom>
            <a:noFill/>
            <a:ln w="38100">
              <a:solidFill>
                <a:schemeClr val="hlink"/>
              </a:solidFill>
              <a:round/>
              <a:headEnd/>
              <a:tailEnd type="triangle" w="med" len="med"/>
            </a:ln>
          </p:spPr>
          <p:txBody>
            <a:bodyPr wrap="none" anchor="ctr"/>
            <a:lstStyle/>
            <a:p>
              <a:endParaRPr lang="en-US"/>
            </a:p>
          </p:txBody>
        </p:sp>
      </p:grpSp>
      <p:grpSp>
        <p:nvGrpSpPr>
          <p:cNvPr id="132104" name="Group 10"/>
          <p:cNvGrpSpPr>
            <a:grpSpLocks/>
          </p:cNvGrpSpPr>
          <p:nvPr/>
        </p:nvGrpSpPr>
        <p:grpSpPr bwMode="auto">
          <a:xfrm>
            <a:off x="4660900" y="3403600"/>
            <a:ext cx="2959100" cy="1301750"/>
            <a:chOff x="2936" y="2144"/>
            <a:chExt cx="1864" cy="820"/>
          </a:xfrm>
        </p:grpSpPr>
        <p:sp>
          <p:nvSpPr>
            <p:cNvPr id="132108" name="Line 11"/>
            <p:cNvSpPr>
              <a:spLocks noChangeShapeType="1"/>
            </p:cNvSpPr>
            <p:nvPr/>
          </p:nvSpPr>
          <p:spPr bwMode="auto">
            <a:xfrm>
              <a:off x="4800" y="2144"/>
              <a:ext cx="0" cy="816"/>
            </a:xfrm>
            <a:prstGeom prst="line">
              <a:avLst/>
            </a:prstGeom>
            <a:noFill/>
            <a:ln w="25400">
              <a:solidFill>
                <a:schemeClr val="hlink"/>
              </a:solidFill>
              <a:round/>
              <a:headEnd/>
              <a:tailEnd/>
            </a:ln>
          </p:spPr>
          <p:txBody>
            <a:bodyPr wrap="none" anchor="ctr"/>
            <a:lstStyle/>
            <a:p>
              <a:endParaRPr lang="en-US"/>
            </a:p>
          </p:txBody>
        </p:sp>
        <p:sp>
          <p:nvSpPr>
            <p:cNvPr id="132109" name="Line 12"/>
            <p:cNvSpPr>
              <a:spLocks noChangeShapeType="1"/>
            </p:cNvSpPr>
            <p:nvPr/>
          </p:nvSpPr>
          <p:spPr bwMode="auto">
            <a:xfrm>
              <a:off x="2936" y="2964"/>
              <a:ext cx="1856" cy="0"/>
            </a:xfrm>
            <a:prstGeom prst="line">
              <a:avLst/>
            </a:prstGeom>
            <a:noFill/>
            <a:ln w="25400">
              <a:solidFill>
                <a:schemeClr val="hlink"/>
              </a:solidFill>
              <a:round/>
              <a:headEnd type="triangle" w="med" len="med"/>
              <a:tailEnd/>
            </a:ln>
          </p:spPr>
          <p:txBody>
            <a:bodyPr wrap="none" anchor="ctr"/>
            <a:lstStyle/>
            <a:p>
              <a:endParaRPr lang="en-US"/>
            </a:p>
          </p:txBody>
        </p:sp>
      </p:grpSp>
      <p:grpSp>
        <p:nvGrpSpPr>
          <p:cNvPr id="132105" name="Group 13"/>
          <p:cNvGrpSpPr>
            <a:grpSpLocks/>
          </p:cNvGrpSpPr>
          <p:nvPr/>
        </p:nvGrpSpPr>
        <p:grpSpPr bwMode="auto">
          <a:xfrm>
            <a:off x="1206500" y="3422650"/>
            <a:ext cx="406400" cy="1282700"/>
            <a:chOff x="760" y="2156"/>
            <a:chExt cx="256" cy="808"/>
          </a:xfrm>
        </p:grpSpPr>
        <p:sp>
          <p:nvSpPr>
            <p:cNvPr id="132106" name="Line 14"/>
            <p:cNvSpPr>
              <a:spLocks noChangeShapeType="1"/>
            </p:cNvSpPr>
            <p:nvPr/>
          </p:nvSpPr>
          <p:spPr bwMode="auto">
            <a:xfrm flipH="1">
              <a:off x="760" y="2964"/>
              <a:ext cx="256" cy="0"/>
            </a:xfrm>
            <a:prstGeom prst="line">
              <a:avLst/>
            </a:prstGeom>
            <a:noFill/>
            <a:ln w="25400">
              <a:solidFill>
                <a:schemeClr val="hlink"/>
              </a:solidFill>
              <a:round/>
              <a:headEnd/>
              <a:tailEnd/>
            </a:ln>
          </p:spPr>
          <p:txBody>
            <a:bodyPr wrap="none" anchor="ctr"/>
            <a:lstStyle/>
            <a:p>
              <a:endParaRPr lang="en-US"/>
            </a:p>
          </p:txBody>
        </p:sp>
        <p:sp>
          <p:nvSpPr>
            <p:cNvPr id="132107" name="Line 15"/>
            <p:cNvSpPr>
              <a:spLocks noChangeShapeType="1"/>
            </p:cNvSpPr>
            <p:nvPr/>
          </p:nvSpPr>
          <p:spPr bwMode="auto">
            <a:xfrm>
              <a:off x="768" y="2156"/>
              <a:ext cx="0" cy="800"/>
            </a:xfrm>
            <a:prstGeom prst="line">
              <a:avLst/>
            </a:prstGeom>
            <a:noFill/>
            <a:ln w="25400">
              <a:solidFill>
                <a:schemeClr val="hlink"/>
              </a:solidFill>
              <a:round/>
              <a:headEnd type="triangle" w="med" len="med"/>
              <a:tailEnd/>
            </a:ln>
          </p:spPr>
          <p:txBody>
            <a:bodyPr wrap="none" anchor="ctr"/>
            <a:lstStyle/>
            <a:p>
              <a:endParaRPr lang="en-US"/>
            </a:p>
          </p:txBody>
        </p:sp>
      </p:grpSp>
    </p:spTree>
  </p:cSld>
  <p:clrMapOvr>
    <a:masterClrMapping/>
  </p:clrMapOvr>
  <p:transition>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Date Placeholder 3"/>
          <p:cNvSpPr>
            <a:spLocks noGrp="1"/>
          </p:cNvSpPr>
          <p:nvPr>
            <p:ph type="dt" sz="quarter" idx="10"/>
          </p:nvPr>
        </p:nvSpPr>
        <p:spPr>
          <a:noFill/>
        </p:spPr>
        <p:txBody>
          <a:bodyPr/>
          <a:lstStyle/>
          <a:p>
            <a:r>
              <a:rPr lang="en-GB"/>
              <a:t>MK 311</a:t>
            </a:r>
            <a:endParaRPr lang="th-TH"/>
          </a:p>
        </p:txBody>
      </p:sp>
      <p:sp>
        <p:nvSpPr>
          <p:cNvPr id="133123" name="Footer Placeholder 4"/>
          <p:cNvSpPr>
            <a:spLocks noGrp="1"/>
          </p:cNvSpPr>
          <p:nvPr>
            <p:ph type="ftr" sz="quarter" idx="11"/>
          </p:nvPr>
        </p:nvSpPr>
        <p:spPr>
          <a:noFill/>
        </p:spPr>
        <p:txBody>
          <a:bodyPr/>
          <a:lstStyle/>
          <a:p>
            <a:r>
              <a:rPr lang="en-US"/>
              <a:t>Consumer Behaviour</a:t>
            </a:r>
            <a:endParaRPr lang="th-TH"/>
          </a:p>
        </p:txBody>
      </p:sp>
      <p:sp>
        <p:nvSpPr>
          <p:cNvPr id="133124" name="Slide Number Placeholder 5"/>
          <p:cNvSpPr>
            <a:spLocks noGrp="1"/>
          </p:cNvSpPr>
          <p:nvPr>
            <p:ph type="sldNum" sz="quarter" idx="12"/>
          </p:nvPr>
        </p:nvSpPr>
        <p:spPr>
          <a:noFill/>
        </p:spPr>
        <p:txBody>
          <a:bodyPr/>
          <a:lstStyle/>
          <a:p>
            <a:fld id="{CF044FEE-6550-4530-B640-76BC2643D42C}" type="slidenum">
              <a:rPr lang="en-US"/>
              <a:pPr/>
              <a:t>60</a:t>
            </a:fld>
            <a:endParaRPr lang="th-TH"/>
          </a:p>
        </p:txBody>
      </p:sp>
      <p:sp>
        <p:nvSpPr>
          <p:cNvPr id="136194" name="Rectangle 2"/>
          <p:cNvSpPr>
            <a:spLocks noGrp="1" noChangeArrowheads="1"/>
          </p:cNvSpPr>
          <p:nvPr>
            <p:ph type="title"/>
          </p:nvPr>
        </p:nvSpPr>
        <p:spPr>
          <a:xfrm>
            <a:off x="1150938" y="228600"/>
            <a:ext cx="7793037" cy="1531938"/>
          </a:xfrm>
          <a:effectLst>
            <a:outerShdw dist="35921" dir="2700000" algn="ctr" rotWithShape="0">
              <a:schemeClr val="bg2"/>
            </a:outerShdw>
          </a:effectLst>
        </p:spPr>
        <p:txBody>
          <a:bodyPr lIns="90488" tIns="44450" rIns="90488" bIns="44450" anchor="ctr"/>
          <a:lstStyle/>
          <a:p>
            <a:pPr eaLnBrk="1" hangingPunct="1">
              <a:defRPr/>
            </a:pPr>
            <a:r>
              <a:rPr lang="en-US" sz="3700" smtClean="0"/>
              <a:t>The Process of Shaping in </a:t>
            </a:r>
            <a:br>
              <a:rPr lang="en-US" sz="3700" smtClean="0"/>
            </a:br>
            <a:r>
              <a:rPr lang="en-US" sz="3700" smtClean="0"/>
              <a:t>Purchase Behaviour</a:t>
            </a:r>
            <a:endParaRPr lang="en-US" sz="4100" smtClean="0"/>
          </a:p>
        </p:txBody>
      </p:sp>
      <p:grpSp>
        <p:nvGrpSpPr>
          <p:cNvPr id="133126" name="Group 3"/>
          <p:cNvGrpSpPr>
            <a:grpSpLocks/>
          </p:cNvGrpSpPr>
          <p:nvPr/>
        </p:nvGrpSpPr>
        <p:grpSpPr bwMode="auto">
          <a:xfrm>
            <a:off x="2378075" y="1873250"/>
            <a:ext cx="4387850" cy="4197350"/>
            <a:chOff x="1498" y="1180"/>
            <a:chExt cx="2764" cy="2644"/>
          </a:xfrm>
        </p:grpSpPr>
        <p:sp>
          <p:nvSpPr>
            <p:cNvPr id="133127" name="Rectangle 4"/>
            <p:cNvSpPr>
              <a:spLocks noChangeArrowheads="1"/>
            </p:cNvSpPr>
            <p:nvPr/>
          </p:nvSpPr>
          <p:spPr bwMode="auto">
            <a:xfrm>
              <a:off x="1498" y="1180"/>
              <a:ext cx="2764" cy="568"/>
            </a:xfrm>
            <a:prstGeom prst="rect">
              <a:avLst/>
            </a:prstGeom>
            <a:solidFill>
              <a:schemeClr val="bg1"/>
            </a:solidFill>
            <a:ln w="38100">
              <a:solidFill>
                <a:srgbClr val="E88B00"/>
              </a:solidFill>
              <a:miter lim="800000"/>
              <a:headEnd/>
              <a:tailEnd/>
            </a:ln>
          </p:spPr>
          <p:txBody>
            <a:bodyPr lIns="90488" tIns="44450" rIns="90488" bIns="44450" anchor="ctr"/>
            <a:lstStyle/>
            <a:p>
              <a:pPr eaLnBrk="0" hangingPunct="0"/>
              <a:r>
                <a:rPr lang="en-US" sz="1800" b="1">
                  <a:solidFill>
                    <a:srgbClr val="5800DA"/>
                  </a:solidFill>
                  <a:latin typeface="Times New Roman" pitchFamily="18" charset="0"/>
                  <a:cs typeface="Times New Roman" pitchFamily="18" charset="0"/>
                </a:rPr>
                <a:t>Consume a </a:t>
              </a:r>
              <a:r>
                <a:rPr lang="en-US" sz="1800" b="1" u="sng">
                  <a:solidFill>
                    <a:schemeClr val="hlink"/>
                  </a:solidFill>
                  <a:latin typeface="Times New Roman" pitchFamily="18" charset="0"/>
                  <a:cs typeface="Times New Roman" pitchFamily="18" charset="0"/>
                </a:rPr>
                <a:t>free sample</a:t>
              </a:r>
              <a:r>
                <a:rPr lang="en-US" sz="1800" b="1">
                  <a:solidFill>
                    <a:srgbClr val="5800DA"/>
                  </a:solidFill>
                  <a:latin typeface="Times New Roman" pitchFamily="18" charset="0"/>
                  <a:cs typeface="Times New Roman" pitchFamily="18" charset="0"/>
                </a:rPr>
                <a:t> of “Dove” that was distributed in front of the university</a:t>
              </a:r>
            </a:p>
          </p:txBody>
        </p:sp>
        <p:sp>
          <p:nvSpPr>
            <p:cNvPr id="133128" name="Rectangle 5"/>
            <p:cNvSpPr>
              <a:spLocks noChangeArrowheads="1"/>
            </p:cNvSpPr>
            <p:nvPr/>
          </p:nvSpPr>
          <p:spPr bwMode="auto">
            <a:xfrm>
              <a:off x="1498" y="2212"/>
              <a:ext cx="2764" cy="568"/>
            </a:xfrm>
            <a:prstGeom prst="rect">
              <a:avLst/>
            </a:prstGeom>
            <a:solidFill>
              <a:schemeClr val="bg1"/>
            </a:solidFill>
            <a:ln w="38100">
              <a:solidFill>
                <a:srgbClr val="E88B00"/>
              </a:solidFill>
              <a:miter lim="800000"/>
              <a:headEnd/>
              <a:tailEnd/>
            </a:ln>
          </p:spPr>
          <p:txBody>
            <a:bodyPr lIns="90488" tIns="44450" rIns="90488" bIns="44450" anchor="ctr"/>
            <a:lstStyle/>
            <a:p>
              <a:pPr eaLnBrk="0" hangingPunct="0"/>
              <a:r>
                <a:rPr lang="en-US" sz="1800" b="1">
                  <a:solidFill>
                    <a:srgbClr val="5800DA"/>
                  </a:solidFill>
                  <a:latin typeface="Times New Roman" pitchFamily="18" charset="0"/>
                  <a:cs typeface="Times New Roman" pitchFamily="18" charset="0"/>
                </a:rPr>
                <a:t>Purchase a second package using the </a:t>
              </a:r>
              <a:r>
                <a:rPr lang="en-US" sz="1800" b="1" u="sng">
                  <a:solidFill>
                    <a:schemeClr val="hlink"/>
                  </a:solidFill>
                  <a:latin typeface="Times New Roman" pitchFamily="18" charset="0"/>
                  <a:cs typeface="Times New Roman" pitchFamily="18" charset="0"/>
                </a:rPr>
                <a:t>discount coupon</a:t>
              </a:r>
              <a:r>
                <a:rPr lang="en-US" sz="1800" b="1">
                  <a:solidFill>
                    <a:srgbClr val="5800DA"/>
                  </a:solidFill>
                  <a:latin typeface="Times New Roman" pitchFamily="18" charset="0"/>
                  <a:cs typeface="Times New Roman" pitchFamily="18" charset="0"/>
                </a:rPr>
                <a:t> that accompanied the free sample</a:t>
              </a:r>
            </a:p>
          </p:txBody>
        </p:sp>
        <p:sp>
          <p:nvSpPr>
            <p:cNvPr id="133129" name="Rectangle 6"/>
            <p:cNvSpPr>
              <a:spLocks noChangeArrowheads="1"/>
            </p:cNvSpPr>
            <p:nvPr/>
          </p:nvSpPr>
          <p:spPr bwMode="auto">
            <a:xfrm>
              <a:off x="1498" y="3256"/>
              <a:ext cx="2764" cy="568"/>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r>
                <a:rPr lang="en-US" sz="1800" b="1">
                  <a:solidFill>
                    <a:srgbClr val="5800DA"/>
                  </a:solidFill>
                  <a:latin typeface="Times New Roman" pitchFamily="18" charset="0"/>
                  <a:cs typeface="Times New Roman" pitchFamily="18" charset="0"/>
                </a:rPr>
                <a:t>Repurchase the product at </a:t>
              </a:r>
              <a:r>
                <a:rPr lang="en-US" sz="1800" b="1" u="sng">
                  <a:solidFill>
                    <a:schemeClr val="hlink"/>
                  </a:solidFill>
                  <a:latin typeface="Times New Roman" pitchFamily="18" charset="0"/>
                  <a:cs typeface="Times New Roman" pitchFamily="18" charset="0"/>
                </a:rPr>
                <a:t>full price</a:t>
              </a:r>
            </a:p>
          </p:txBody>
        </p:sp>
        <p:sp>
          <p:nvSpPr>
            <p:cNvPr id="133130" name="AutoShape 7"/>
            <p:cNvSpPr>
              <a:spLocks noChangeArrowheads="1"/>
            </p:cNvSpPr>
            <p:nvPr/>
          </p:nvSpPr>
          <p:spPr bwMode="auto">
            <a:xfrm rot="16200000" flipH="1">
              <a:off x="2668" y="1534"/>
              <a:ext cx="424" cy="892"/>
            </a:xfrm>
            <a:prstGeom prst="rightArrow">
              <a:avLst>
                <a:gd name="adj1" fmla="val 50000"/>
                <a:gd name="adj2" fmla="val 50005"/>
              </a:avLst>
            </a:prstGeom>
            <a:solidFill>
              <a:schemeClr val="hlink"/>
            </a:solidFill>
            <a:ln w="38100">
              <a:solidFill>
                <a:srgbClr val="E88B00"/>
              </a:solidFill>
              <a:miter lim="800000"/>
              <a:headEnd/>
              <a:tailEnd/>
            </a:ln>
          </p:spPr>
          <p:txBody>
            <a:bodyPr wrap="none" anchor="ctr"/>
            <a:lstStyle/>
            <a:p>
              <a:endParaRPr lang="en-US"/>
            </a:p>
          </p:txBody>
        </p:sp>
        <p:sp>
          <p:nvSpPr>
            <p:cNvPr id="133131" name="AutoShape 8"/>
            <p:cNvSpPr>
              <a:spLocks noChangeArrowheads="1"/>
            </p:cNvSpPr>
            <p:nvPr/>
          </p:nvSpPr>
          <p:spPr bwMode="auto">
            <a:xfrm rot="16200000" flipH="1">
              <a:off x="2668" y="2554"/>
              <a:ext cx="424" cy="892"/>
            </a:xfrm>
            <a:prstGeom prst="rightArrow">
              <a:avLst>
                <a:gd name="adj1" fmla="val 50000"/>
                <a:gd name="adj2" fmla="val 50005"/>
              </a:avLst>
            </a:prstGeom>
            <a:solidFill>
              <a:schemeClr val="hlink"/>
            </a:solidFill>
            <a:ln w="38100">
              <a:solidFill>
                <a:srgbClr val="E88B00"/>
              </a:solidFill>
              <a:miter lim="800000"/>
              <a:headEnd/>
              <a:tailEnd/>
            </a:ln>
          </p:spPr>
          <p:txBody>
            <a:bodyPr wrap="none" anchor="ctr"/>
            <a:lstStyle/>
            <a:p>
              <a:endParaRPr lang="en-US"/>
            </a:p>
          </p:txBody>
        </p:sp>
      </p:grpSp>
    </p:spTree>
  </p:cSld>
  <p:clrMapOvr>
    <a:masterClrMapping/>
  </p:clrMapOvr>
  <p:transition>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Date Placeholder 3"/>
          <p:cNvSpPr>
            <a:spLocks noGrp="1"/>
          </p:cNvSpPr>
          <p:nvPr>
            <p:ph type="dt" sz="quarter" idx="10"/>
          </p:nvPr>
        </p:nvSpPr>
        <p:spPr>
          <a:noFill/>
        </p:spPr>
        <p:txBody>
          <a:bodyPr/>
          <a:lstStyle/>
          <a:p>
            <a:r>
              <a:rPr lang="en-GB"/>
              <a:t>MK 311</a:t>
            </a:r>
            <a:endParaRPr lang="th-TH"/>
          </a:p>
        </p:txBody>
      </p:sp>
      <p:sp>
        <p:nvSpPr>
          <p:cNvPr id="134147" name="Footer Placeholder 4"/>
          <p:cNvSpPr>
            <a:spLocks noGrp="1"/>
          </p:cNvSpPr>
          <p:nvPr>
            <p:ph type="ftr" sz="quarter" idx="11"/>
          </p:nvPr>
        </p:nvSpPr>
        <p:spPr>
          <a:noFill/>
        </p:spPr>
        <p:txBody>
          <a:bodyPr/>
          <a:lstStyle/>
          <a:p>
            <a:r>
              <a:rPr lang="en-US"/>
              <a:t>Consumer Behaviour</a:t>
            </a:r>
            <a:endParaRPr lang="th-TH"/>
          </a:p>
        </p:txBody>
      </p:sp>
      <p:sp>
        <p:nvSpPr>
          <p:cNvPr id="134148" name="Slide Number Placeholder 5"/>
          <p:cNvSpPr>
            <a:spLocks noGrp="1"/>
          </p:cNvSpPr>
          <p:nvPr>
            <p:ph type="sldNum" sz="quarter" idx="12"/>
          </p:nvPr>
        </p:nvSpPr>
        <p:spPr>
          <a:noFill/>
        </p:spPr>
        <p:txBody>
          <a:bodyPr/>
          <a:lstStyle/>
          <a:p>
            <a:fld id="{CF5871D5-93CF-4C75-BD6C-E8E0AEBC7307}" type="slidenum">
              <a:rPr lang="en-US"/>
              <a:pPr/>
              <a:t>61</a:t>
            </a:fld>
            <a:endParaRPr lang="th-TH"/>
          </a:p>
        </p:txBody>
      </p:sp>
      <p:sp>
        <p:nvSpPr>
          <p:cNvPr id="134149" name="Rectangle 2"/>
          <p:cNvSpPr>
            <a:spLocks noGrp="1" noChangeArrowheads="1"/>
          </p:cNvSpPr>
          <p:nvPr>
            <p:ph type="title"/>
          </p:nvPr>
        </p:nvSpPr>
        <p:spPr>
          <a:xfrm>
            <a:off x="1150938" y="617538"/>
            <a:ext cx="7793037" cy="779462"/>
          </a:xfrm>
        </p:spPr>
        <p:txBody>
          <a:bodyPr/>
          <a:lstStyle/>
          <a:p>
            <a:pPr eaLnBrk="1" hangingPunct="1"/>
            <a:r>
              <a:rPr lang="en-GB" smtClean="0"/>
              <a:t>Cognitive Learning Theory</a:t>
            </a:r>
            <a:endParaRPr lang="en-US" smtClean="0"/>
          </a:p>
        </p:txBody>
      </p:sp>
      <p:sp>
        <p:nvSpPr>
          <p:cNvPr id="134150" name="Rectangle 3"/>
          <p:cNvSpPr>
            <a:spLocks noGrp="1" noChangeArrowheads="1"/>
          </p:cNvSpPr>
          <p:nvPr>
            <p:ph type="body" idx="1"/>
          </p:nvPr>
        </p:nvSpPr>
        <p:spPr>
          <a:xfrm>
            <a:off x="685800" y="2286000"/>
            <a:ext cx="8269288" cy="3846513"/>
          </a:xfrm>
        </p:spPr>
        <p:txBody>
          <a:bodyPr/>
          <a:lstStyle/>
          <a:p>
            <a:pPr eaLnBrk="1" hangingPunct="1">
              <a:buFont typeface="Wingdings" pitchFamily="2" charset="2"/>
              <a:buNone/>
            </a:pPr>
            <a:r>
              <a:rPr lang="en-US" sz="4800" smtClean="0">
                <a:latin typeface="Times New Roman" pitchFamily="18" charset="0"/>
              </a:rPr>
              <a:t>  A theory of learning based on mental information processing, often in response to problem solving.</a:t>
            </a:r>
          </a:p>
        </p:txBody>
      </p:sp>
    </p:spTree>
  </p:cSld>
  <p:clrMapOvr>
    <a:masterClrMapping/>
  </p:clrMapOvr>
  <p:transition>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5170" name="Date Placeholder 3"/>
          <p:cNvSpPr>
            <a:spLocks noGrp="1"/>
          </p:cNvSpPr>
          <p:nvPr>
            <p:ph type="dt" sz="quarter" idx="10"/>
          </p:nvPr>
        </p:nvSpPr>
        <p:spPr>
          <a:noFill/>
        </p:spPr>
        <p:txBody>
          <a:bodyPr/>
          <a:lstStyle/>
          <a:p>
            <a:r>
              <a:rPr lang="en-GB"/>
              <a:t>MK 311</a:t>
            </a:r>
            <a:endParaRPr lang="th-TH"/>
          </a:p>
        </p:txBody>
      </p:sp>
      <p:sp>
        <p:nvSpPr>
          <p:cNvPr id="135171" name="Footer Placeholder 4"/>
          <p:cNvSpPr>
            <a:spLocks noGrp="1"/>
          </p:cNvSpPr>
          <p:nvPr>
            <p:ph type="ftr" sz="quarter" idx="11"/>
          </p:nvPr>
        </p:nvSpPr>
        <p:spPr>
          <a:noFill/>
        </p:spPr>
        <p:txBody>
          <a:bodyPr/>
          <a:lstStyle/>
          <a:p>
            <a:r>
              <a:rPr lang="en-US"/>
              <a:t>Consumer Behaviour</a:t>
            </a:r>
            <a:endParaRPr lang="th-TH"/>
          </a:p>
        </p:txBody>
      </p:sp>
      <p:sp>
        <p:nvSpPr>
          <p:cNvPr id="135172" name="Slide Number Placeholder 5"/>
          <p:cNvSpPr>
            <a:spLocks noGrp="1"/>
          </p:cNvSpPr>
          <p:nvPr>
            <p:ph type="sldNum" sz="quarter" idx="12"/>
          </p:nvPr>
        </p:nvSpPr>
        <p:spPr>
          <a:noFill/>
        </p:spPr>
        <p:txBody>
          <a:bodyPr/>
          <a:lstStyle/>
          <a:p>
            <a:fld id="{20B42413-3ACD-41B3-9B0A-CF0F4946B54F}" type="slidenum">
              <a:rPr lang="en-US"/>
              <a:pPr/>
              <a:t>62</a:t>
            </a:fld>
            <a:endParaRPr lang="th-TH"/>
          </a:p>
        </p:txBody>
      </p:sp>
      <p:sp>
        <p:nvSpPr>
          <p:cNvPr id="135173" name="Rectangle 2"/>
          <p:cNvSpPr>
            <a:spLocks noGrp="1" noChangeArrowheads="1"/>
          </p:cNvSpPr>
          <p:nvPr>
            <p:ph type="title"/>
          </p:nvPr>
        </p:nvSpPr>
        <p:spPr>
          <a:xfrm>
            <a:off x="1905000" y="617538"/>
            <a:ext cx="7038975" cy="982662"/>
          </a:xfrm>
          <a:noFill/>
        </p:spPr>
        <p:txBody>
          <a:bodyPr lIns="92075" tIns="46038" rIns="92075" bIns="46038" anchor="ctr"/>
          <a:lstStyle/>
          <a:p>
            <a:pPr algn="l" eaLnBrk="1" hangingPunct="1"/>
            <a:r>
              <a:rPr lang="en-US" smtClean="0"/>
              <a:t>Cognitive Learning</a:t>
            </a:r>
          </a:p>
        </p:txBody>
      </p:sp>
      <p:sp>
        <p:nvSpPr>
          <p:cNvPr id="138243" name="Rectangle 3"/>
          <p:cNvSpPr>
            <a:spLocks noGrp="1" noChangeArrowheads="1"/>
          </p:cNvSpPr>
          <p:nvPr>
            <p:ph type="body" idx="1"/>
          </p:nvPr>
        </p:nvSpPr>
        <p:spPr>
          <a:noFill/>
        </p:spPr>
        <p:txBody>
          <a:bodyPr lIns="92075" tIns="46038" rIns="92075" bIns="46038"/>
          <a:lstStyle/>
          <a:p>
            <a:pPr eaLnBrk="1" hangingPunct="1"/>
            <a:r>
              <a:rPr lang="en-US" sz="3200" smtClean="0"/>
              <a:t>storage, organisation, and retrieval of information</a:t>
            </a:r>
          </a:p>
          <a:p>
            <a:pPr eaLnBrk="1" hangingPunct="1"/>
            <a:r>
              <a:rPr lang="en-US" sz="3200" smtClean="0"/>
              <a:t>long-term memory and associative networks</a:t>
            </a:r>
          </a:p>
          <a:p>
            <a:pPr eaLnBrk="1" hangingPunct="1"/>
            <a:r>
              <a:rPr lang="en-US" sz="3200" smtClean="0"/>
              <a:t>knowledge retrieval</a:t>
            </a:r>
          </a:p>
          <a:p>
            <a:pPr lvl="1" eaLnBrk="1" hangingPunct="1"/>
            <a:r>
              <a:rPr lang="en-US" sz="2800" smtClean="0"/>
              <a:t>familiarity, relevance, form of information, and repetition increase ability to retrieve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8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8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8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38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3" grpId="0" build="p" bldLvl="5"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Date Placeholder 3"/>
          <p:cNvSpPr>
            <a:spLocks noGrp="1"/>
          </p:cNvSpPr>
          <p:nvPr>
            <p:ph type="dt" sz="quarter" idx="10"/>
          </p:nvPr>
        </p:nvSpPr>
        <p:spPr>
          <a:noFill/>
        </p:spPr>
        <p:txBody>
          <a:bodyPr/>
          <a:lstStyle/>
          <a:p>
            <a:r>
              <a:rPr lang="en-GB"/>
              <a:t>MK 311</a:t>
            </a:r>
            <a:endParaRPr lang="th-TH"/>
          </a:p>
        </p:txBody>
      </p:sp>
      <p:sp>
        <p:nvSpPr>
          <p:cNvPr id="136195" name="Footer Placeholder 4"/>
          <p:cNvSpPr>
            <a:spLocks noGrp="1"/>
          </p:cNvSpPr>
          <p:nvPr>
            <p:ph type="ftr" sz="quarter" idx="11"/>
          </p:nvPr>
        </p:nvSpPr>
        <p:spPr>
          <a:noFill/>
        </p:spPr>
        <p:txBody>
          <a:bodyPr/>
          <a:lstStyle/>
          <a:p>
            <a:r>
              <a:rPr lang="en-US"/>
              <a:t>Consumer Behaviour</a:t>
            </a:r>
            <a:endParaRPr lang="th-TH"/>
          </a:p>
        </p:txBody>
      </p:sp>
      <p:sp>
        <p:nvSpPr>
          <p:cNvPr id="136196" name="Slide Number Placeholder 5"/>
          <p:cNvSpPr>
            <a:spLocks noGrp="1"/>
          </p:cNvSpPr>
          <p:nvPr>
            <p:ph type="sldNum" sz="quarter" idx="12"/>
          </p:nvPr>
        </p:nvSpPr>
        <p:spPr>
          <a:noFill/>
        </p:spPr>
        <p:txBody>
          <a:bodyPr/>
          <a:lstStyle/>
          <a:p>
            <a:fld id="{DC01DD61-B601-4749-8E2F-945CE0B9CBAD}" type="slidenum">
              <a:rPr lang="en-US"/>
              <a:pPr/>
              <a:t>63</a:t>
            </a:fld>
            <a:endParaRPr lang="th-TH"/>
          </a:p>
        </p:txBody>
      </p:sp>
      <p:sp>
        <p:nvSpPr>
          <p:cNvPr id="136197" name="Rectangle 2"/>
          <p:cNvSpPr>
            <a:spLocks noGrp="1" noChangeArrowheads="1"/>
          </p:cNvSpPr>
          <p:nvPr>
            <p:ph type="title"/>
          </p:nvPr>
        </p:nvSpPr>
        <p:spPr>
          <a:xfrm>
            <a:off x="827088" y="617538"/>
            <a:ext cx="8116887" cy="795337"/>
          </a:xfrm>
        </p:spPr>
        <p:txBody>
          <a:bodyPr/>
          <a:lstStyle/>
          <a:p>
            <a:pPr eaLnBrk="1" hangingPunct="1"/>
            <a:r>
              <a:rPr lang="en-GB" smtClean="0"/>
              <a:t>Cognitive Learning Theories</a:t>
            </a:r>
            <a:endParaRPr lang="en-US" smtClean="0"/>
          </a:p>
        </p:txBody>
      </p:sp>
      <p:sp>
        <p:nvSpPr>
          <p:cNvPr id="136198" name="Rectangle 3"/>
          <p:cNvSpPr>
            <a:spLocks noGrp="1" noChangeArrowheads="1"/>
          </p:cNvSpPr>
          <p:nvPr>
            <p:ph type="body" idx="1"/>
          </p:nvPr>
        </p:nvSpPr>
        <p:spPr>
          <a:xfrm>
            <a:off x="1182688" y="2362200"/>
            <a:ext cx="7772400" cy="3770313"/>
          </a:xfrm>
        </p:spPr>
        <p:txBody>
          <a:bodyPr/>
          <a:lstStyle/>
          <a:p>
            <a:pPr eaLnBrk="1" hangingPunct="1"/>
            <a:r>
              <a:rPr lang="en-GB" smtClean="0"/>
              <a:t>Iconic Rote</a:t>
            </a:r>
          </a:p>
          <a:p>
            <a:pPr eaLnBrk="1" hangingPunct="1"/>
            <a:r>
              <a:rPr lang="en-GB" smtClean="0"/>
              <a:t>Vicarious or Modelling</a:t>
            </a:r>
          </a:p>
          <a:p>
            <a:pPr eaLnBrk="1" hangingPunct="1"/>
            <a:r>
              <a:rPr lang="en-GB" smtClean="0"/>
              <a:t>Reasoning or Analogy</a:t>
            </a:r>
            <a:endParaRPr lang="en-US" smtClean="0"/>
          </a:p>
        </p:txBody>
      </p:sp>
    </p:spTree>
  </p:cSld>
  <p:clrMapOvr>
    <a:masterClrMapping/>
  </p:clrMapOvr>
  <p:transition>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0290" name="Date Placeholder 3"/>
          <p:cNvSpPr>
            <a:spLocks noGrp="1"/>
          </p:cNvSpPr>
          <p:nvPr>
            <p:ph type="dt" sz="quarter" idx="10"/>
          </p:nvPr>
        </p:nvSpPr>
        <p:spPr>
          <a:noFill/>
        </p:spPr>
        <p:txBody>
          <a:bodyPr/>
          <a:lstStyle/>
          <a:p>
            <a:r>
              <a:rPr lang="en-GB"/>
              <a:t>MK 311</a:t>
            </a:r>
            <a:endParaRPr lang="th-TH"/>
          </a:p>
        </p:txBody>
      </p:sp>
      <p:sp>
        <p:nvSpPr>
          <p:cNvPr id="140291" name="Footer Placeholder 4"/>
          <p:cNvSpPr>
            <a:spLocks noGrp="1"/>
          </p:cNvSpPr>
          <p:nvPr>
            <p:ph type="ftr" sz="quarter" idx="11"/>
          </p:nvPr>
        </p:nvSpPr>
        <p:spPr>
          <a:noFill/>
        </p:spPr>
        <p:txBody>
          <a:bodyPr/>
          <a:lstStyle/>
          <a:p>
            <a:r>
              <a:rPr lang="en-US"/>
              <a:t>Consumer Behaviour</a:t>
            </a:r>
            <a:endParaRPr lang="th-TH"/>
          </a:p>
        </p:txBody>
      </p:sp>
      <p:sp>
        <p:nvSpPr>
          <p:cNvPr id="140292" name="Slide Number Placeholder 5"/>
          <p:cNvSpPr>
            <a:spLocks noGrp="1"/>
          </p:cNvSpPr>
          <p:nvPr>
            <p:ph type="sldNum" sz="quarter" idx="12"/>
          </p:nvPr>
        </p:nvSpPr>
        <p:spPr>
          <a:noFill/>
        </p:spPr>
        <p:txBody>
          <a:bodyPr/>
          <a:lstStyle/>
          <a:p>
            <a:fld id="{05377CDB-CC76-4233-B679-94ED3991AF69}" type="slidenum">
              <a:rPr lang="en-US"/>
              <a:pPr/>
              <a:t>64</a:t>
            </a:fld>
            <a:endParaRPr lang="th-TH"/>
          </a:p>
        </p:txBody>
      </p:sp>
      <p:sp>
        <p:nvSpPr>
          <p:cNvPr id="140293" name="Rectangle 2"/>
          <p:cNvSpPr>
            <a:spLocks noGrp="1" noChangeArrowheads="1"/>
          </p:cNvSpPr>
          <p:nvPr>
            <p:ph type="title"/>
          </p:nvPr>
        </p:nvSpPr>
        <p:spPr>
          <a:noFill/>
        </p:spPr>
        <p:txBody>
          <a:bodyPr lIns="92075" tIns="46038" rIns="92075" bIns="46038"/>
          <a:lstStyle/>
          <a:p>
            <a:pPr eaLnBrk="1" hangingPunct="1"/>
            <a:r>
              <a:rPr lang="en-US" smtClean="0"/>
              <a:t>Range of </a:t>
            </a:r>
            <a:br>
              <a:rPr lang="en-US" smtClean="0"/>
            </a:br>
            <a:r>
              <a:rPr lang="en-US" smtClean="0"/>
              <a:t>Learning Situations</a:t>
            </a:r>
          </a:p>
        </p:txBody>
      </p:sp>
      <p:sp>
        <p:nvSpPr>
          <p:cNvPr id="143363" name="Rectangle 3"/>
          <p:cNvSpPr>
            <a:spLocks noGrp="1" noChangeArrowheads="1"/>
          </p:cNvSpPr>
          <p:nvPr>
            <p:ph type="body" idx="1"/>
          </p:nvPr>
        </p:nvSpPr>
        <p:spPr>
          <a:xfrm>
            <a:off x="1042988" y="2017713"/>
            <a:ext cx="7489825" cy="4114800"/>
          </a:xfrm>
          <a:noFill/>
        </p:spPr>
        <p:txBody>
          <a:bodyPr lIns="92075" tIns="46038" rIns="92075" bIns="46038"/>
          <a:lstStyle/>
          <a:p>
            <a:pPr eaLnBrk="1" hangingPunct="1"/>
            <a:r>
              <a:rPr lang="en-US" sz="3200" smtClean="0"/>
              <a:t>Low-involvement Learning</a:t>
            </a:r>
          </a:p>
          <a:p>
            <a:pPr lvl="1" eaLnBrk="1" hangingPunct="1"/>
            <a:r>
              <a:rPr lang="en-US" sz="2800" smtClean="0"/>
              <a:t>Case where we are less motivated to attend to or process material </a:t>
            </a:r>
            <a:br>
              <a:rPr lang="en-US" sz="2800" smtClean="0"/>
            </a:br>
            <a:r>
              <a:rPr lang="en-US" sz="2800" smtClean="0"/>
              <a:t>to be learned.</a:t>
            </a:r>
          </a:p>
          <a:p>
            <a:pPr eaLnBrk="1" hangingPunct="1"/>
            <a:r>
              <a:rPr lang="en-US" sz="3200" smtClean="0"/>
              <a:t>High-involvement Learning</a:t>
            </a:r>
          </a:p>
          <a:p>
            <a:pPr lvl="1" eaLnBrk="1" hangingPunct="1"/>
            <a:r>
              <a:rPr lang="en-US" sz="2800" smtClean="0"/>
              <a:t>Case where we are </a:t>
            </a:r>
            <a:br>
              <a:rPr lang="en-US" sz="2800" smtClean="0"/>
            </a:br>
            <a:r>
              <a:rPr lang="en-US" sz="2800" smtClean="0"/>
              <a:t>motivated to process </a:t>
            </a:r>
            <a:br>
              <a:rPr lang="en-US" sz="2800" smtClean="0"/>
            </a:br>
            <a:r>
              <a:rPr lang="en-US" sz="2800" smtClean="0"/>
              <a:t>information to be learned.</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63">
                                            <p:txEl>
                                              <p:pRg st="0" end="0"/>
                                            </p:txEl>
                                          </p:spTgt>
                                        </p:tgtEl>
                                        <p:attrNameLst>
                                          <p:attrName>style.visibility</p:attrName>
                                        </p:attrNameLst>
                                      </p:cBhvr>
                                      <p:to>
                                        <p:strVal val="visible"/>
                                      </p:to>
                                    </p:set>
                                    <p:animEffect transition="in" filter="blinds(horizontal)">
                                      <p:cBhvr>
                                        <p:cTn id="7" dur="500"/>
                                        <p:tgtEl>
                                          <p:spTgt spid="14336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43363">
                                            <p:txEl>
                                              <p:pRg st="1" end="1"/>
                                            </p:txEl>
                                          </p:spTgt>
                                        </p:tgtEl>
                                        <p:attrNameLst>
                                          <p:attrName>style.visibility</p:attrName>
                                        </p:attrNameLst>
                                      </p:cBhvr>
                                      <p:to>
                                        <p:strVal val="visible"/>
                                      </p:to>
                                    </p:set>
                                    <p:animEffect transition="in" filter="blinds(horizontal)">
                                      <p:cBhvr>
                                        <p:cTn id="10" dur="500"/>
                                        <p:tgtEl>
                                          <p:spTgt spid="14336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43363">
                                            <p:txEl>
                                              <p:pRg st="2" end="2"/>
                                            </p:txEl>
                                          </p:spTgt>
                                        </p:tgtEl>
                                        <p:attrNameLst>
                                          <p:attrName>style.visibility</p:attrName>
                                        </p:attrNameLst>
                                      </p:cBhvr>
                                      <p:to>
                                        <p:strVal val="visible"/>
                                      </p:to>
                                    </p:set>
                                    <p:animEffect transition="in" filter="blinds(horizontal)">
                                      <p:cBhvr>
                                        <p:cTn id="15" dur="500"/>
                                        <p:tgtEl>
                                          <p:spTgt spid="143363">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43363">
                                            <p:txEl>
                                              <p:pRg st="3" end="3"/>
                                            </p:txEl>
                                          </p:spTgt>
                                        </p:tgtEl>
                                        <p:attrNameLst>
                                          <p:attrName>style.visibility</p:attrName>
                                        </p:attrNameLst>
                                      </p:cBhvr>
                                      <p:to>
                                        <p:strVal val="visible"/>
                                      </p:to>
                                    </p:set>
                                    <p:animEffect transition="in" filter="blinds(horizontal)">
                                      <p:cBhvr>
                                        <p:cTn id="18" dur="500"/>
                                        <p:tgtEl>
                                          <p:spTgt spid="1433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1150938" y="381000"/>
            <a:ext cx="7793037" cy="1379538"/>
          </a:xfrm>
          <a:effectLst>
            <a:outerShdw dist="35921" dir="2700000" algn="ctr" rotWithShape="0">
              <a:schemeClr val="bg2"/>
            </a:outerShdw>
          </a:effectLst>
        </p:spPr>
        <p:txBody>
          <a:bodyPr lIns="90488" tIns="44450" rIns="90488" bIns="44450" anchor="ctr"/>
          <a:lstStyle/>
          <a:p>
            <a:pPr eaLnBrk="1" hangingPunct="1">
              <a:defRPr/>
            </a:pPr>
            <a:r>
              <a:rPr lang="en-US" sz="3700" smtClean="0"/>
              <a:t>Learning Theories in High- and </a:t>
            </a:r>
            <a:br>
              <a:rPr lang="en-US" sz="3700" smtClean="0"/>
            </a:br>
            <a:r>
              <a:rPr lang="en-US" sz="3700" smtClean="0"/>
              <a:t>Low- Involvement Situations</a:t>
            </a:r>
            <a:endParaRPr lang="en-US" smtClean="0"/>
          </a:p>
        </p:txBody>
      </p:sp>
      <p:sp>
        <p:nvSpPr>
          <p:cNvPr id="141315" name="Rectangle 3"/>
          <p:cNvSpPr>
            <a:spLocks noChangeArrowheads="1"/>
          </p:cNvSpPr>
          <p:nvPr/>
        </p:nvSpPr>
        <p:spPr bwMode="auto">
          <a:xfrm>
            <a:off x="346075" y="2254250"/>
            <a:ext cx="1304925" cy="366395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r>
              <a:rPr lang="en-US" sz="1800" b="1">
                <a:solidFill>
                  <a:srgbClr val="990099"/>
                </a:solidFill>
                <a:latin typeface="Times New Roman" pitchFamily="18" charset="0"/>
                <a:cs typeface="Times New Roman" pitchFamily="18" charset="0"/>
              </a:rPr>
              <a:t>High-involvement learning situation</a:t>
            </a:r>
          </a:p>
        </p:txBody>
      </p:sp>
      <p:sp>
        <p:nvSpPr>
          <p:cNvPr id="141316" name="Rectangle 4"/>
          <p:cNvSpPr>
            <a:spLocks noChangeArrowheads="1"/>
          </p:cNvSpPr>
          <p:nvPr/>
        </p:nvSpPr>
        <p:spPr bwMode="auto">
          <a:xfrm>
            <a:off x="4025900" y="2254250"/>
            <a:ext cx="1073150" cy="4635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solidFill>
                  <a:schemeClr val="hlink"/>
                </a:solidFill>
                <a:latin typeface="Times New Roman" pitchFamily="18" charset="0"/>
                <a:cs typeface="Times New Roman" pitchFamily="18" charset="0"/>
              </a:rPr>
              <a:t>Classical</a:t>
            </a:r>
          </a:p>
        </p:txBody>
      </p:sp>
      <p:sp>
        <p:nvSpPr>
          <p:cNvPr id="141317" name="Rectangle 5"/>
          <p:cNvSpPr>
            <a:spLocks noChangeArrowheads="1"/>
          </p:cNvSpPr>
          <p:nvPr/>
        </p:nvSpPr>
        <p:spPr bwMode="auto">
          <a:xfrm>
            <a:off x="4025900" y="4159250"/>
            <a:ext cx="1073150" cy="4635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latin typeface="Times New Roman" pitchFamily="18" charset="0"/>
                <a:cs typeface="Times New Roman" pitchFamily="18" charset="0"/>
              </a:rPr>
              <a:t>Iconic Rote</a:t>
            </a:r>
          </a:p>
        </p:txBody>
      </p:sp>
      <p:sp>
        <p:nvSpPr>
          <p:cNvPr id="141318" name="Rectangle 6"/>
          <p:cNvSpPr>
            <a:spLocks noChangeArrowheads="1"/>
          </p:cNvSpPr>
          <p:nvPr/>
        </p:nvSpPr>
        <p:spPr bwMode="auto">
          <a:xfrm>
            <a:off x="4025900" y="4806950"/>
            <a:ext cx="1155700" cy="5270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latin typeface="Times New Roman" pitchFamily="18" charset="0"/>
                <a:cs typeface="Times New Roman" pitchFamily="18" charset="0"/>
              </a:rPr>
              <a:t>Vicarious/</a:t>
            </a:r>
            <a:br>
              <a:rPr lang="en-US" sz="1600" b="1">
                <a:latin typeface="Times New Roman" pitchFamily="18" charset="0"/>
                <a:cs typeface="Times New Roman" pitchFamily="18" charset="0"/>
              </a:rPr>
            </a:br>
            <a:r>
              <a:rPr lang="en-US" sz="1600" b="1">
                <a:latin typeface="Times New Roman" pitchFamily="18" charset="0"/>
                <a:cs typeface="Times New Roman" pitchFamily="18" charset="0"/>
              </a:rPr>
              <a:t>Modeling</a:t>
            </a:r>
          </a:p>
        </p:txBody>
      </p:sp>
      <p:sp>
        <p:nvSpPr>
          <p:cNvPr id="141319" name="Rectangle 7"/>
          <p:cNvSpPr>
            <a:spLocks noChangeArrowheads="1"/>
          </p:cNvSpPr>
          <p:nvPr/>
        </p:nvSpPr>
        <p:spPr bwMode="auto">
          <a:xfrm>
            <a:off x="4025900" y="5454650"/>
            <a:ext cx="1073150" cy="4635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latin typeface="Times New Roman" pitchFamily="18" charset="0"/>
                <a:cs typeface="Times New Roman" pitchFamily="18" charset="0"/>
              </a:rPr>
              <a:t>Reasoning</a:t>
            </a:r>
          </a:p>
        </p:txBody>
      </p:sp>
      <p:sp>
        <p:nvSpPr>
          <p:cNvPr id="141320" name="Rectangle 8"/>
          <p:cNvSpPr>
            <a:spLocks noChangeArrowheads="1"/>
          </p:cNvSpPr>
          <p:nvPr/>
        </p:nvSpPr>
        <p:spPr bwMode="auto">
          <a:xfrm>
            <a:off x="4025900" y="3263900"/>
            <a:ext cx="1073150" cy="4635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solidFill>
                  <a:schemeClr val="hlink"/>
                </a:solidFill>
                <a:latin typeface="Times New Roman" pitchFamily="18" charset="0"/>
                <a:cs typeface="Times New Roman" pitchFamily="18" charset="0"/>
              </a:rPr>
              <a:t>Operant</a:t>
            </a:r>
          </a:p>
        </p:txBody>
      </p:sp>
      <p:sp>
        <p:nvSpPr>
          <p:cNvPr id="141321" name="Rectangle 9"/>
          <p:cNvSpPr>
            <a:spLocks noChangeArrowheads="1"/>
          </p:cNvSpPr>
          <p:nvPr/>
        </p:nvSpPr>
        <p:spPr bwMode="auto">
          <a:xfrm>
            <a:off x="5645150" y="3263900"/>
            <a:ext cx="1263650" cy="4635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latin typeface="Times New Roman" pitchFamily="18" charset="0"/>
                <a:cs typeface="Times New Roman" pitchFamily="18" charset="0"/>
              </a:rPr>
              <a:t>Conditioning</a:t>
            </a:r>
          </a:p>
        </p:txBody>
      </p:sp>
      <p:sp>
        <p:nvSpPr>
          <p:cNvPr id="141322" name="Rectangle 10"/>
          <p:cNvSpPr>
            <a:spLocks noChangeArrowheads="1"/>
          </p:cNvSpPr>
          <p:nvPr/>
        </p:nvSpPr>
        <p:spPr bwMode="auto">
          <a:xfrm>
            <a:off x="2178050" y="3263900"/>
            <a:ext cx="1263650" cy="4635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latin typeface="Times New Roman" pitchFamily="18" charset="0"/>
                <a:cs typeface="Times New Roman" pitchFamily="18" charset="0"/>
              </a:rPr>
              <a:t>Conditioning</a:t>
            </a:r>
          </a:p>
        </p:txBody>
      </p:sp>
      <p:sp>
        <p:nvSpPr>
          <p:cNvPr id="141323" name="Rectangle 11"/>
          <p:cNvSpPr>
            <a:spLocks noChangeArrowheads="1"/>
          </p:cNvSpPr>
          <p:nvPr/>
        </p:nvSpPr>
        <p:spPr bwMode="auto">
          <a:xfrm>
            <a:off x="5683250" y="4806950"/>
            <a:ext cx="1263650" cy="4635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solidFill>
                  <a:schemeClr val="hlink"/>
                </a:solidFill>
                <a:latin typeface="Times New Roman" pitchFamily="18" charset="0"/>
                <a:cs typeface="Times New Roman" pitchFamily="18" charset="0"/>
              </a:rPr>
              <a:t>Cognitive</a:t>
            </a:r>
          </a:p>
        </p:txBody>
      </p:sp>
      <p:sp>
        <p:nvSpPr>
          <p:cNvPr id="141324" name="Rectangle 12"/>
          <p:cNvSpPr>
            <a:spLocks noChangeArrowheads="1"/>
          </p:cNvSpPr>
          <p:nvPr/>
        </p:nvSpPr>
        <p:spPr bwMode="auto">
          <a:xfrm>
            <a:off x="2216150" y="4806950"/>
            <a:ext cx="1263650" cy="463550"/>
          </a:xfrm>
          <a:prstGeom prst="rect">
            <a:avLst/>
          </a:prstGeom>
          <a:solidFill>
            <a:schemeClr val="bg1"/>
          </a:solidFill>
          <a:ln w="28575">
            <a:solidFill>
              <a:srgbClr val="E88B00"/>
            </a:solidFill>
            <a:miter lim="800000"/>
            <a:headEnd/>
            <a:tailEnd/>
          </a:ln>
        </p:spPr>
        <p:txBody>
          <a:bodyPr wrap="none" lIns="90488" tIns="44450" rIns="90488" bIns="44450" anchor="ctr"/>
          <a:lstStyle/>
          <a:p>
            <a:pPr algn="ctr" eaLnBrk="0" hangingPunct="0"/>
            <a:r>
              <a:rPr lang="en-US" sz="1600" b="1">
                <a:solidFill>
                  <a:schemeClr val="hlink"/>
                </a:solidFill>
                <a:latin typeface="Times New Roman" pitchFamily="18" charset="0"/>
                <a:cs typeface="Times New Roman" pitchFamily="18" charset="0"/>
              </a:rPr>
              <a:t>Cognitive</a:t>
            </a:r>
          </a:p>
        </p:txBody>
      </p:sp>
      <p:sp>
        <p:nvSpPr>
          <p:cNvPr id="141325" name="Rectangle 13"/>
          <p:cNvSpPr>
            <a:spLocks noChangeArrowheads="1"/>
          </p:cNvSpPr>
          <p:nvPr/>
        </p:nvSpPr>
        <p:spPr bwMode="auto">
          <a:xfrm>
            <a:off x="7451725" y="2254250"/>
            <a:ext cx="1463675" cy="366395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r>
              <a:rPr lang="en-US" sz="1800" b="1">
                <a:solidFill>
                  <a:srgbClr val="990099"/>
                </a:solidFill>
                <a:latin typeface="Times New Roman" pitchFamily="18" charset="0"/>
                <a:cs typeface="Times New Roman" pitchFamily="18" charset="0"/>
              </a:rPr>
              <a:t>Low-involvement learning situation</a:t>
            </a:r>
          </a:p>
        </p:txBody>
      </p:sp>
      <p:sp>
        <p:nvSpPr>
          <p:cNvPr id="141326" name="Line 14"/>
          <p:cNvSpPr>
            <a:spLocks noChangeShapeType="1"/>
          </p:cNvSpPr>
          <p:nvPr/>
        </p:nvSpPr>
        <p:spPr bwMode="auto">
          <a:xfrm>
            <a:off x="1651000" y="3495675"/>
            <a:ext cx="488950" cy="0"/>
          </a:xfrm>
          <a:prstGeom prst="line">
            <a:avLst/>
          </a:prstGeom>
          <a:noFill/>
          <a:ln w="38100">
            <a:solidFill>
              <a:srgbClr val="51DC00"/>
            </a:solidFill>
            <a:round/>
            <a:headEnd/>
            <a:tailEnd type="triangle" w="med" len="med"/>
          </a:ln>
        </p:spPr>
        <p:txBody>
          <a:bodyPr wrap="none" anchor="ctr"/>
          <a:lstStyle/>
          <a:p>
            <a:endParaRPr lang="en-US"/>
          </a:p>
        </p:txBody>
      </p:sp>
      <p:sp>
        <p:nvSpPr>
          <p:cNvPr id="141327" name="Line 15"/>
          <p:cNvSpPr>
            <a:spLocks noChangeShapeType="1"/>
          </p:cNvSpPr>
          <p:nvPr/>
        </p:nvSpPr>
        <p:spPr bwMode="auto">
          <a:xfrm>
            <a:off x="3498850" y="3495675"/>
            <a:ext cx="488950" cy="0"/>
          </a:xfrm>
          <a:prstGeom prst="line">
            <a:avLst/>
          </a:prstGeom>
          <a:noFill/>
          <a:ln w="38100">
            <a:solidFill>
              <a:srgbClr val="51DC00"/>
            </a:solidFill>
            <a:round/>
            <a:headEnd/>
            <a:tailEnd type="triangle" w="med" len="med"/>
          </a:ln>
        </p:spPr>
        <p:txBody>
          <a:bodyPr wrap="none" anchor="ctr"/>
          <a:lstStyle/>
          <a:p>
            <a:endParaRPr lang="en-US"/>
          </a:p>
        </p:txBody>
      </p:sp>
      <p:sp>
        <p:nvSpPr>
          <p:cNvPr id="141328" name="Line 16"/>
          <p:cNvSpPr>
            <a:spLocks noChangeShapeType="1"/>
          </p:cNvSpPr>
          <p:nvPr/>
        </p:nvSpPr>
        <p:spPr bwMode="auto">
          <a:xfrm flipH="1">
            <a:off x="5111750" y="3495675"/>
            <a:ext cx="539750" cy="0"/>
          </a:xfrm>
          <a:prstGeom prst="line">
            <a:avLst/>
          </a:prstGeom>
          <a:noFill/>
          <a:ln w="38100">
            <a:solidFill>
              <a:srgbClr val="51DC00"/>
            </a:solidFill>
            <a:prstDash val="dash"/>
            <a:round/>
            <a:headEnd/>
            <a:tailEnd type="triangle" w="med" len="med"/>
          </a:ln>
        </p:spPr>
        <p:txBody>
          <a:bodyPr wrap="none" anchor="ctr"/>
          <a:lstStyle/>
          <a:p>
            <a:endParaRPr lang="en-US"/>
          </a:p>
        </p:txBody>
      </p:sp>
      <p:sp>
        <p:nvSpPr>
          <p:cNvPr id="141329" name="Line 17"/>
          <p:cNvSpPr>
            <a:spLocks noChangeShapeType="1"/>
          </p:cNvSpPr>
          <p:nvPr/>
        </p:nvSpPr>
        <p:spPr bwMode="auto">
          <a:xfrm flipH="1">
            <a:off x="6883400" y="3495675"/>
            <a:ext cx="539750" cy="0"/>
          </a:xfrm>
          <a:prstGeom prst="line">
            <a:avLst/>
          </a:prstGeom>
          <a:noFill/>
          <a:ln w="38100">
            <a:solidFill>
              <a:srgbClr val="51DC00"/>
            </a:solidFill>
            <a:round/>
            <a:headEnd/>
            <a:tailEnd type="triangle" w="med" len="med"/>
          </a:ln>
        </p:spPr>
        <p:txBody>
          <a:bodyPr wrap="none" anchor="ctr"/>
          <a:lstStyle/>
          <a:p>
            <a:endParaRPr lang="en-US"/>
          </a:p>
        </p:txBody>
      </p:sp>
      <p:sp>
        <p:nvSpPr>
          <p:cNvPr id="141330" name="Line 18"/>
          <p:cNvSpPr>
            <a:spLocks noChangeShapeType="1"/>
          </p:cNvSpPr>
          <p:nvPr/>
        </p:nvSpPr>
        <p:spPr bwMode="auto">
          <a:xfrm>
            <a:off x="1689100" y="5038725"/>
            <a:ext cx="488950" cy="0"/>
          </a:xfrm>
          <a:prstGeom prst="line">
            <a:avLst/>
          </a:prstGeom>
          <a:noFill/>
          <a:ln w="38100">
            <a:solidFill>
              <a:srgbClr val="51DC00"/>
            </a:solidFill>
            <a:round/>
            <a:headEnd/>
            <a:tailEnd type="triangle" w="med" len="med"/>
          </a:ln>
        </p:spPr>
        <p:txBody>
          <a:bodyPr wrap="none" anchor="ctr"/>
          <a:lstStyle/>
          <a:p>
            <a:endParaRPr lang="en-US"/>
          </a:p>
        </p:txBody>
      </p:sp>
      <p:sp>
        <p:nvSpPr>
          <p:cNvPr id="141331" name="Line 19"/>
          <p:cNvSpPr>
            <a:spLocks noChangeShapeType="1"/>
          </p:cNvSpPr>
          <p:nvPr/>
        </p:nvSpPr>
        <p:spPr bwMode="auto">
          <a:xfrm>
            <a:off x="3536950" y="5038725"/>
            <a:ext cx="488950" cy="0"/>
          </a:xfrm>
          <a:prstGeom prst="line">
            <a:avLst/>
          </a:prstGeom>
          <a:noFill/>
          <a:ln w="38100">
            <a:solidFill>
              <a:srgbClr val="51DC00"/>
            </a:solidFill>
            <a:round/>
            <a:headEnd/>
            <a:tailEnd type="triangle" w="med" len="med"/>
          </a:ln>
        </p:spPr>
        <p:txBody>
          <a:bodyPr wrap="none" anchor="ctr"/>
          <a:lstStyle/>
          <a:p>
            <a:endParaRPr lang="en-US"/>
          </a:p>
        </p:txBody>
      </p:sp>
      <p:sp>
        <p:nvSpPr>
          <p:cNvPr id="141332" name="Line 20"/>
          <p:cNvSpPr>
            <a:spLocks noChangeShapeType="1"/>
          </p:cNvSpPr>
          <p:nvPr/>
        </p:nvSpPr>
        <p:spPr bwMode="auto">
          <a:xfrm flipH="1" flipV="1">
            <a:off x="5181600" y="5029200"/>
            <a:ext cx="469900" cy="9525"/>
          </a:xfrm>
          <a:prstGeom prst="line">
            <a:avLst/>
          </a:prstGeom>
          <a:noFill/>
          <a:ln w="38100">
            <a:solidFill>
              <a:srgbClr val="51DC00"/>
            </a:solidFill>
            <a:round/>
            <a:headEnd/>
            <a:tailEnd type="triangle" w="med" len="med"/>
          </a:ln>
        </p:spPr>
        <p:txBody>
          <a:bodyPr wrap="none" anchor="ctr"/>
          <a:lstStyle/>
          <a:p>
            <a:endParaRPr lang="en-US"/>
          </a:p>
        </p:txBody>
      </p:sp>
      <p:sp>
        <p:nvSpPr>
          <p:cNvPr id="141333" name="Line 21"/>
          <p:cNvSpPr>
            <a:spLocks noChangeShapeType="1"/>
          </p:cNvSpPr>
          <p:nvPr/>
        </p:nvSpPr>
        <p:spPr bwMode="auto">
          <a:xfrm flipH="1">
            <a:off x="6921500" y="5038725"/>
            <a:ext cx="539750" cy="0"/>
          </a:xfrm>
          <a:prstGeom prst="line">
            <a:avLst/>
          </a:prstGeom>
          <a:noFill/>
          <a:ln w="38100">
            <a:solidFill>
              <a:srgbClr val="51DC00"/>
            </a:solidFill>
            <a:round/>
            <a:headEnd/>
            <a:tailEnd type="triangle" w="med" len="med"/>
          </a:ln>
        </p:spPr>
        <p:txBody>
          <a:bodyPr wrap="none" anchor="ctr"/>
          <a:lstStyle/>
          <a:p>
            <a:endParaRPr lang="en-US"/>
          </a:p>
        </p:txBody>
      </p:sp>
      <p:grpSp>
        <p:nvGrpSpPr>
          <p:cNvPr id="141334" name="Group 22"/>
          <p:cNvGrpSpPr>
            <a:grpSpLocks/>
          </p:cNvGrpSpPr>
          <p:nvPr/>
        </p:nvGrpSpPr>
        <p:grpSpPr bwMode="auto">
          <a:xfrm>
            <a:off x="2838450" y="5283200"/>
            <a:ext cx="1168400" cy="444500"/>
            <a:chOff x="1788" y="3328"/>
            <a:chExt cx="736" cy="280"/>
          </a:xfrm>
        </p:grpSpPr>
        <p:sp>
          <p:nvSpPr>
            <p:cNvPr id="141354" name="Line 23"/>
            <p:cNvSpPr>
              <a:spLocks noChangeShapeType="1"/>
            </p:cNvSpPr>
            <p:nvPr/>
          </p:nvSpPr>
          <p:spPr bwMode="auto">
            <a:xfrm>
              <a:off x="1796" y="3594"/>
              <a:ext cx="728" cy="0"/>
            </a:xfrm>
            <a:prstGeom prst="line">
              <a:avLst/>
            </a:prstGeom>
            <a:noFill/>
            <a:ln w="38100">
              <a:solidFill>
                <a:srgbClr val="51DC00"/>
              </a:solidFill>
              <a:round/>
              <a:headEnd/>
              <a:tailEnd type="triangle" w="med" len="med"/>
            </a:ln>
          </p:spPr>
          <p:txBody>
            <a:bodyPr wrap="none" anchor="ctr"/>
            <a:lstStyle/>
            <a:p>
              <a:endParaRPr lang="en-US"/>
            </a:p>
          </p:txBody>
        </p:sp>
        <p:sp>
          <p:nvSpPr>
            <p:cNvPr id="141355" name="Line 24"/>
            <p:cNvSpPr>
              <a:spLocks noChangeShapeType="1"/>
            </p:cNvSpPr>
            <p:nvPr/>
          </p:nvSpPr>
          <p:spPr bwMode="auto">
            <a:xfrm flipV="1">
              <a:off x="1788" y="3328"/>
              <a:ext cx="0" cy="280"/>
            </a:xfrm>
            <a:prstGeom prst="line">
              <a:avLst/>
            </a:prstGeom>
            <a:noFill/>
            <a:ln w="38100">
              <a:solidFill>
                <a:srgbClr val="51DC00"/>
              </a:solidFill>
              <a:round/>
              <a:headEnd/>
              <a:tailEnd/>
            </a:ln>
          </p:spPr>
          <p:txBody>
            <a:bodyPr wrap="none" anchor="ctr"/>
            <a:lstStyle/>
            <a:p>
              <a:endParaRPr lang="en-US"/>
            </a:p>
          </p:txBody>
        </p:sp>
      </p:grpSp>
      <p:grpSp>
        <p:nvGrpSpPr>
          <p:cNvPr id="141335" name="Group 25"/>
          <p:cNvGrpSpPr>
            <a:grpSpLocks/>
          </p:cNvGrpSpPr>
          <p:nvPr/>
        </p:nvGrpSpPr>
        <p:grpSpPr bwMode="auto">
          <a:xfrm>
            <a:off x="5111750" y="4371975"/>
            <a:ext cx="1206500" cy="396875"/>
            <a:chOff x="3220" y="2754"/>
            <a:chExt cx="760" cy="250"/>
          </a:xfrm>
        </p:grpSpPr>
        <p:sp>
          <p:nvSpPr>
            <p:cNvPr id="141352" name="Line 26"/>
            <p:cNvSpPr>
              <a:spLocks noChangeShapeType="1"/>
            </p:cNvSpPr>
            <p:nvPr/>
          </p:nvSpPr>
          <p:spPr bwMode="auto">
            <a:xfrm flipH="1">
              <a:off x="3220" y="2754"/>
              <a:ext cx="760" cy="0"/>
            </a:xfrm>
            <a:prstGeom prst="line">
              <a:avLst/>
            </a:prstGeom>
            <a:noFill/>
            <a:ln w="38100">
              <a:solidFill>
                <a:srgbClr val="51DC00"/>
              </a:solidFill>
              <a:round/>
              <a:headEnd/>
              <a:tailEnd type="triangle" w="med" len="med"/>
            </a:ln>
          </p:spPr>
          <p:txBody>
            <a:bodyPr wrap="none" anchor="ctr"/>
            <a:lstStyle/>
            <a:p>
              <a:endParaRPr lang="en-US"/>
            </a:p>
          </p:txBody>
        </p:sp>
        <p:sp>
          <p:nvSpPr>
            <p:cNvPr id="141353" name="Line 27"/>
            <p:cNvSpPr>
              <a:spLocks noChangeShapeType="1"/>
            </p:cNvSpPr>
            <p:nvPr/>
          </p:nvSpPr>
          <p:spPr bwMode="auto">
            <a:xfrm>
              <a:off x="3972" y="2756"/>
              <a:ext cx="0" cy="248"/>
            </a:xfrm>
            <a:prstGeom prst="line">
              <a:avLst/>
            </a:prstGeom>
            <a:noFill/>
            <a:ln w="38100">
              <a:solidFill>
                <a:srgbClr val="51DC00"/>
              </a:solidFill>
              <a:round/>
              <a:headEnd/>
              <a:tailEnd/>
            </a:ln>
          </p:spPr>
          <p:txBody>
            <a:bodyPr wrap="none" anchor="ctr"/>
            <a:lstStyle/>
            <a:p>
              <a:endParaRPr lang="en-US"/>
            </a:p>
          </p:txBody>
        </p:sp>
      </p:grpSp>
      <p:grpSp>
        <p:nvGrpSpPr>
          <p:cNvPr id="141336" name="Group 28"/>
          <p:cNvGrpSpPr>
            <a:grpSpLocks/>
          </p:cNvGrpSpPr>
          <p:nvPr/>
        </p:nvGrpSpPr>
        <p:grpSpPr bwMode="auto">
          <a:xfrm>
            <a:off x="5092700" y="2462213"/>
            <a:ext cx="1206500" cy="776287"/>
            <a:chOff x="3208" y="1551"/>
            <a:chExt cx="760" cy="489"/>
          </a:xfrm>
        </p:grpSpPr>
        <p:sp>
          <p:nvSpPr>
            <p:cNvPr id="141350" name="Line 29"/>
            <p:cNvSpPr>
              <a:spLocks noChangeShapeType="1"/>
            </p:cNvSpPr>
            <p:nvPr/>
          </p:nvSpPr>
          <p:spPr bwMode="auto">
            <a:xfrm flipH="1">
              <a:off x="3208" y="1551"/>
              <a:ext cx="760" cy="0"/>
            </a:xfrm>
            <a:prstGeom prst="line">
              <a:avLst/>
            </a:prstGeom>
            <a:noFill/>
            <a:ln w="38100">
              <a:solidFill>
                <a:srgbClr val="51DC00"/>
              </a:solidFill>
              <a:round/>
              <a:headEnd/>
              <a:tailEnd type="triangle" w="med" len="med"/>
            </a:ln>
          </p:spPr>
          <p:txBody>
            <a:bodyPr wrap="none" anchor="ctr"/>
            <a:lstStyle/>
            <a:p>
              <a:endParaRPr lang="en-US"/>
            </a:p>
          </p:txBody>
        </p:sp>
        <p:sp>
          <p:nvSpPr>
            <p:cNvPr id="141351" name="Line 30"/>
            <p:cNvSpPr>
              <a:spLocks noChangeShapeType="1"/>
            </p:cNvSpPr>
            <p:nvPr/>
          </p:nvSpPr>
          <p:spPr bwMode="auto">
            <a:xfrm>
              <a:off x="3960" y="1552"/>
              <a:ext cx="0" cy="488"/>
            </a:xfrm>
            <a:prstGeom prst="line">
              <a:avLst/>
            </a:prstGeom>
            <a:noFill/>
            <a:ln w="38100">
              <a:solidFill>
                <a:srgbClr val="51DC00"/>
              </a:solidFill>
              <a:round/>
              <a:headEnd/>
              <a:tailEnd/>
            </a:ln>
          </p:spPr>
          <p:txBody>
            <a:bodyPr wrap="none" anchor="ctr"/>
            <a:lstStyle/>
            <a:p>
              <a:endParaRPr lang="en-US"/>
            </a:p>
          </p:txBody>
        </p:sp>
      </p:grpSp>
      <p:grpSp>
        <p:nvGrpSpPr>
          <p:cNvPr id="141337" name="Group 31"/>
          <p:cNvGrpSpPr>
            <a:grpSpLocks/>
          </p:cNvGrpSpPr>
          <p:nvPr/>
        </p:nvGrpSpPr>
        <p:grpSpPr bwMode="auto">
          <a:xfrm>
            <a:off x="2838450" y="4371975"/>
            <a:ext cx="1168400" cy="396875"/>
            <a:chOff x="1788" y="2754"/>
            <a:chExt cx="736" cy="250"/>
          </a:xfrm>
        </p:grpSpPr>
        <p:sp>
          <p:nvSpPr>
            <p:cNvPr id="141348" name="Line 32"/>
            <p:cNvSpPr>
              <a:spLocks noChangeShapeType="1"/>
            </p:cNvSpPr>
            <p:nvPr/>
          </p:nvSpPr>
          <p:spPr bwMode="auto">
            <a:xfrm>
              <a:off x="1796" y="2754"/>
              <a:ext cx="728" cy="0"/>
            </a:xfrm>
            <a:prstGeom prst="line">
              <a:avLst/>
            </a:prstGeom>
            <a:noFill/>
            <a:ln w="25400">
              <a:solidFill>
                <a:schemeClr val="hlink"/>
              </a:solidFill>
              <a:prstDash val="lgDash"/>
              <a:round/>
              <a:headEnd/>
              <a:tailEnd type="triangle" w="med" len="med"/>
            </a:ln>
          </p:spPr>
          <p:txBody>
            <a:bodyPr wrap="none" anchor="ctr"/>
            <a:lstStyle/>
            <a:p>
              <a:endParaRPr lang="en-US"/>
            </a:p>
          </p:txBody>
        </p:sp>
        <p:sp>
          <p:nvSpPr>
            <p:cNvPr id="141349" name="Line 33"/>
            <p:cNvSpPr>
              <a:spLocks noChangeShapeType="1"/>
            </p:cNvSpPr>
            <p:nvPr/>
          </p:nvSpPr>
          <p:spPr bwMode="auto">
            <a:xfrm>
              <a:off x="1788" y="2756"/>
              <a:ext cx="0" cy="248"/>
            </a:xfrm>
            <a:prstGeom prst="line">
              <a:avLst/>
            </a:prstGeom>
            <a:noFill/>
            <a:ln w="25400">
              <a:solidFill>
                <a:schemeClr val="hlink"/>
              </a:solidFill>
              <a:prstDash val="lgDash"/>
              <a:round/>
              <a:headEnd/>
              <a:tailEnd/>
            </a:ln>
          </p:spPr>
          <p:txBody>
            <a:bodyPr wrap="none" anchor="ctr"/>
            <a:lstStyle/>
            <a:p>
              <a:endParaRPr lang="en-US"/>
            </a:p>
          </p:txBody>
        </p:sp>
      </p:grpSp>
      <p:grpSp>
        <p:nvGrpSpPr>
          <p:cNvPr id="141338" name="Group 34"/>
          <p:cNvGrpSpPr>
            <a:grpSpLocks/>
          </p:cNvGrpSpPr>
          <p:nvPr/>
        </p:nvGrpSpPr>
        <p:grpSpPr bwMode="auto">
          <a:xfrm>
            <a:off x="2838450" y="2470150"/>
            <a:ext cx="1168400" cy="774700"/>
            <a:chOff x="1788" y="1556"/>
            <a:chExt cx="736" cy="488"/>
          </a:xfrm>
        </p:grpSpPr>
        <p:sp>
          <p:nvSpPr>
            <p:cNvPr id="141346" name="Line 35"/>
            <p:cNvSpPr>
              <a:spLocks noChangeShapeType="1"/>
            </p:cNvSpPr>
            <p:nvPr/>
          </p:nvSpPr>
          <p:spPr bwMode="auto">
            <a:xfrm>
              <a:off x="1796" y="1559"/>
              <a:ext cx="728" cy="0"/>
            </a:xfrm>
            <a:prstGeom prst="line">
              <a:avLst/>
            </a:prstGeom>
            <a:noFill/>
            <a:ln w="38100">
              <a:solidFill>
                <a:schemeClr val="hlink"/>
              </a:solidFill>
              <a:prstDash val="lgDash"/>
              <a:round/>
              <a:headEnd/>
              <a:tailEnd type="triangle" w="med" len="med"/>
            </a:ln>
          </p:spPr>
          <p:txBody>
            <a:bodyPr wrap="none" anchor="ctr"/>
            <a:lstStyle/>
            <a:p>
              <a:endParaRPr lang="en-US"/>
            </a:p>
          </p:txBody>
        </p:sp>
        <p:sp>
          <p:nvSpPr>
            <p:cNvPr id="141347" name="Line 36"/>
            <p:cNvSpPr>
              <a:spLocks noChangeShapeType="1"/>
            </p:cNvSpPr>
            <p:nvPr/>
          </p:nvSpPr>
          <p:spPr bwMode="auto">
            <a:xfrm>
              <a:off x="1788" y="1556"/>
              <a:ext cx="0" cy="488"/>
            </a:xfrm>
            <a:prstGeom prst="line">
              <a:avLst/>
            </a:prstGeom>
            <a:noFill/>
            <a:ln w="38100">
              <a:solidFill>
                <a:schemeClr val="hlink"/>
              </a:solidFill>
              <a:prstDash val="lgDash"/>
              <a:round/>
              <a:headEnd/>
              <a:tailEnd/>
            </a:ln>
          </p:spPr>
          <p:txBody>
            <a:bodyPr wrap="none" anchor="ctr"/>
            <a:lstStyle/>
            <a:p>
              <a:endParaRPr lang="en-US"/>
            </a:p>
          </p:txBody>
        </p:sp>
      </p:grpSp>
      <p:grpSp>
        <p:nvGrpSpPr>
          <p:cNvPr id="141339" name="Group 37"/>
          <p:cNvGrpSpPr>
            <a:grpSpLocks/>
          </p:cNvGrpSpPr>
          <p:nvPr/>
        </p:nvGrpSpPr>
        <p:grpSpPr bwMode="auto">
          <a:xfrm>
            <a:off x="5130800" y="5283200"/>
            <a:ext cx="1206500" cy="444500"/>
            <a:chOff x="3232" y="3328"/>
            <a:chExt cx="760" cy="280"/>
          </a:xfrm>
        </p:grpSpPr>
        <p:sp>
          <p:nvSpPr>
            <p:cNvPr id="141344" name="Line 38"/>
            <p:cNvSpPr>
              <a:spLocks noChangeShapeType="1"/>
            </p:cNvSpPr>
            <p:nvPr/>
          </p:nvSpPr>
          <p:spPr bwMode="auto">
            <a:xfrm flipH="1">
              <a:off x="3232" y="3594"/>
              <a:ext cx="760" cy="0"/>
            </a:xfrm>
            <a:prstGeom prst="line">
              <a:avLst/>
            </a:prstGeom>
            <a:noFill/>
            <a:ln w="38100">
              <a:solidFill>
                <a:schemeClr val="hlink"/>
              </a:solidFill>
              <a:prstDash val="lgDash"/>
              <a:round/>
              <a:headEnd/>
              <a:tailEnd type="triangle" w="med" len="med"/>
            </a:ln>
          </p:spPr>
          <p:txBody>
            <a:bodyPr wrap="none" anchor="ctr"/>
            <a:lstStyle/>
            <a:p>
              <a:endParaRPr lang="en-US"/>
            </a:p>
          </p:txBody>
        </p:sp>
        <p:sp>
          <p:nvSpPr>
            <p:cNvPr id="141345" name="Line 39"/>
            <p:cNvSpPr>
              <a:spLocks noChangeShapeType="1"/>
            </p:cNvSpPr>
            <p:nvPr/>
          </p:nvSpPr>
          <p:spPr bwMode="auto">
            <a:xfrm flipV="1">
              <a:off x="3984" y="3328"/>
              <a:ext cx="0" cy="280"/>
            </a:xfrm>
            <a:prstGeom prst="line">
              <a:avLst/>
            </a:prstGeom>
            <a:noFill/>
            <a:ln w="38100">
              <a:solidFill>
                <a:schemeClr val="hlink"/>
              </a:solidFill>
              <a:prstDash val="lgDash"/>
              <a:round/>
              <a:headEnd/>
              <a:tailEnd/>
            </a:ln>
          </p:spPr>
          <p:txBody>
            <a:bodyPr wrap="none" anchor="ctr"/>
            <a:lstStyle/>
            <a:p>
              <a:endParaRPr lang="en-US"/>
            </a:p>
          </p:txBody>
        </p:sp>
      </p:grpSp>
      <p:sp>
        <p:nvSpPr>
          <p:cNvPr id="141340" name="Line 40"/>
          <p:cNvSpPr>
            <a:spLocks noChangeShapeType="1"/>
          </p:cNvSpPr>
          <p:nvPr/>
        </p:nvSpPr>
        <p:spPr bwMode="auto">
          <a:xfrm flipH="1">
            <a:off x="415925" y="6372225"/>
            <a:ext cx="1206500" cy="0"/>
          </a:xfrm>
          <a:prstGeom prst="line">
            <a:avLst/>
          </a:prstGeom>
          <a:noFill/>
          <a:ln w="25400">
            <a:solidFill>
              <a:schemeClr val="hlink"/>
            </a:solidFill>
            <a:prstDash val="lgDash"/>
            <a:round/>
            <a:headEnd/>
            <a:tailEnd/>
          </a:ln>
        </p:spPr>
        <p:txBody>
          <a:bodyPr wrap="none" anchor="ctr"/>
          <a:lstStyle/>
          <a:p>
            <a:endParaRPr lang="en-US"/>
          </a:p>
        </p:txBody>
      </p:sp>
      <p:sp>
        <p:nvSpPr>
          <p:cNvPr id="141341" name="Line 41"/>
          <p:cNvSpPr>
            <a:spLocks noChangeShapeType="1"/>
          </p:cNvSpPr>
          <p:nvPr/>
        </p:nvSpPr>
        <p:spPr bwMode="auto">
          <a:xfrm>
            <a:off x="441325" y="6143625"/>
            <a:ext cx="1155700" cy="0"/>
          </a:xfrm>
          <a:prstGeom prst="line">
            <a:avLst/>
          </a:prstGeom>
          <a:noFill/>
          <a:ln w="25400">
            <a:solidFill>
              <a:srgbClr val="51DC00"/>
            </a:solidFill>
            <a:round/>
            <a:headEnd/>
            <a:tailEnd/>
          </a:ln>
        </p:spPr>
        <p:txBody>
          <a:bodyPr wrap="none" anchor="ctr"/>
          <a:lstStyle/>
          <a:p>
            <a:endParaRPr lang="en-US"/>
          </a:p>
        </p:txBody>
      </p:sp>
      <p:sp>
        <p:nvSpPr>
          <p:cNvPr id="141342" name="Text Box 42"/>
          <p:cNvSpPr txBox="1">
            <a:spLocks noChangeArrowheads="1"/>
          </p:cNvSpPr>
          <p:nvPr/>
        </p:nvSpPr>
        <p:spPr bwMode="auto">
          <a:xfrm>
            <a:off x="1600200" y="5943600"/>
            <a:ext cx="1831975" cy="336550"/>
          </a:xfrm>
          <a:prstGeom prst="rect">
            <a:avLst/>
          </a:prstGeom>
          <a:noFill/>
          <a:ln w="9525">
            <a:noFill/>
            <a:miter lim="800000"/>
            <a:headEnd/>
            <a:tailEnd/>
          </a:ln>
        </p:spPr>
        <p:txBody>
          <a:bodyPr wrap="none">
            <a:spAutoFit/>
          </a:bodyPr>
          <a:lstStyle/>
          <a:p>
            <a:pPr algn="ctr"/>
            <a:r>
              <a:rPr lang="en-GB" sz="1600" b="1">
                <a:solidFill>
                  <a:schemeClr val="hlink"/>
                </a:solidFill>
                <a:cs typeface="Tahoma" pitchFamily="34" charset="0"/>
              </a:rPr>
              <a:t>Commonly Used</a:t>
            </a:r>
            <a:endParaRPr lang="en-US" sz="1600" b="1">
              <a:solidFill>
                <a:schemeClr val="hlink"/>
              </a:solidFill>
              <a:cs typeface="Tahoma" pitchFamily="34" charset="0"/>
            </a:endParaRPr>
          </a:p>
        </p:txBody>
      </p:sp>
      <p:sp>
        <p:nvSpPr>
          <p:cNvPr id="141343" name="Text Box 43"/>
          <p:cNvSpPr txBox="1">
            <a:spLocks noChangeArrowheads="1"/>
          </p:cNvSpPr>
          <p:nvPr/>
        </p:nvSpPr>
        <p:spPr bwMode="auto">
          <a:xfrm>
            <a:off x="1600200" y="6172200"/>
            <a:ext cx="2030413" cy="336550"/>
          </a:xfrm>
          <a:prstGeom prst="rect">
            <a:avLst/>
          </a:prstGeom>
          <a:noFill/>
          <a:ln w="9525">
            <a:noFill/>
            <a:miter lim="800000"/>
            <a:headEnd/>
            <a:tailEnd/>
          </a:ln>
        </p:spPr>
        <p:txBody>
          <a:bodyPr wrap="none">
            <a:spAutoFit/>
          </a:bodyPr>
          <a:lstStyle/>
          <a:p>
            <a:pPr algn="ctr"/>
            <a:r>
              <a:rPr lang="en-GB" sz="1600" b="1">
                <a:solidFill>
                  <a:srgbClr val="2AA62A"/>
                </a:solidFill>
                <a:cs typeface="Tahoma" pitchFamily="34" charset="0"/>
              </a:rPr>
              <a:t>Occasionally Used</a:t>
            </a:r>
            <a:endParaRPr lang="en-US" sz="1600" b="1">
              <a:solidFill>
                <a:srgbClr val="2AA62A"/>
              </a:solidFill>
              <a:cs typeface="Tahoma" pitchFamily="34" charset="0"/>
            </a:endParaRPr>
          </a:p>
        </p:txBody>
      </p:sp>
    </p:spTree>
  </p:cSld>
  <p:clrMapOvr>
    <a:masterClrMapping/>
  </p:clrMapOvr>
  <p:transition>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2338" name="Date Placeholder 3"/>
          <p:cNvSpPr>
            <a:spLocks noGrp="1"/>
          </p:cNvSpPr>
          <p:nvPr>
            <p:ph type="dt" sz="quarter" idx="10"/>
          </p:nvPr>
        </p:nvSpPr>
        <p:spPr>
          <a:noFill/>
        </p:spPr>
        <p:txBody>
          <a:bodyPr/>
          <a:lstStyle/>
          <a:p>
            <a:r>
              <a:rPr lang="en-GB"/>
              <a:t>MK 311</a:t>
            </a:r>
            <a:endParaRPr lang="th-TH"/>
          </a:p>
        </p:txBody>
      </p:sp>
      <p:sp>
        <p:nvSpPr>
          <p:cNvPr id="142339" name="Footer Placeholder 4"/>
          <p:cNvSpPr>
            <a:spLocks noGrp="1"/>
          </p:cNvSpPr>
          <p:nvPr>
            <p:ph type="ftr" sz="quarter" idx="11"/>
          </p:nvPr>
        </p:nvSpPr>
        <p:spPr>
          <a:noFill/>
        </p:spPr>
        <p:txBody>
          <a:bodyPr/>
          <a:lstStyle/>
          <a:p>
            <a:r>
              <a:rPr lang="en-US"/>
              <a:t>Consumer Behaviour</a:t>
            </a:r>
            <a:endParaRPr lang="th-TH"/>
          </a:p>
        </p:txBody>
      </p:sp>
      <p:sp>
        <p:nvSpPr>
          <p:cNvPr id="142340" name="Slide Number Placeholder 5"/>
          <p:cNvSpPr>
            <a:spLocks noGrp="1"/>
          </p:cNvSpPr>
          <p:nvPr>
            <p:ph type="sldNum" sz="quarter" idx="12"/>
          </p:nvPr>
        </p:nvSpPr>
        <p:spPr>
          <a:noFill/>
        </p:spPr>
        <p:txBody>
          <a:bodyPr/>
          <a:lstStyle/>
          <a:p>
            <a:fld id="{70C77970-2F2F-4EEB-8F75-4461BA83E826}" type="slidenum">
              <a:rPr lang="en-US"/>
              <a:pPr/>
              <a:t>66</a:t>
            </a:fld>
            <a:endParaRPr lang="th-TH"/>
          </a:p>
        </p:txBody>
      </p:sp>
      <p:sp>
        <p:nvSpPr>
          <p:cNvPr id="142341" name="Rectangle 2"/>
          <p:cNvSpPr>
            <a:spLocks noGrp="1" noChangeArrowheads="1"/>
          </p:cNvSpPr>
          <p:nvPr>
            <p:ph type="title"/>
          </p:nvPr>
        </p:nvSpPr>
        <p:spPr>
          <a:xfrm>
            <a:off x="1447800" y="617538"/>
            <a:ext cx="7496175" cy="982662"/>
          </a:xfrm>
          <a:noFill/>
        </p:spPr>
        <p:txBody>
          <a:bodyPr lIns="92075" tIns="46038" rIns="92075" bIns="46038" anchor="ctr"/>
          <a:lstStyle/>
          <a:p>
            <a:pPr eaLnBrk="1" hangingPunct="1"/>
            <a:r>
              <a:rPr lang="en-US" smtClean="0"/>
              <a:t>Consumers and Learning</a:t>
            </a:r>
          </a:p>
        </p:txBody>
      </p:sp>
      <p:sp>
        <p:nvSpPr>
          <p:cNvPr id="146435" name="Rectangle 3"/>
          <p:cNvSpPr>
            <a:spLocks noGrp="1" noChangeArrowheads="1"/>
          </p:cNvSpPr>
          <p:nvPr>
            <p:ph type="body" idx="1"/>
          </p:nvPr>
        </p:nvSpPr>
        <p:spPr>
          <a:noFill/>
        </p:spPr>
        <p:txBody>
          <a:bodyPr lIns="92075" tIns="46038" rIns="92075" bIns="46038"/>
          <a:lstStyle/>
          <a:p>
            <a:pPr eaLnBrk="1" hangingPunct="1">
              <a:lnSpc>
                <a:spcPct val="90000"/>
              </a:lnSpc>
            </a:pPr>
            <a:r>
              <a:rPr lang="en-US" sz="3200" smtClean="0"/>
              <a:t>Rewards increase learning </a:t>
            </a:r>
          </a:p>
          <a:p>
            <a:pPr lvl="1" eaLnBrk="1" hangingPunct="1">
              <a:lnSpc>
                <a:spcPct val="90000"/>
              </a:lnSpc>
            </a:pPr>
            <a:r>
              <a:rPr lang="en-US" sz="2800" smtClean="0"/>
              <a:t>consumers will buy things for which they</a:t>
            </a:r>
            <a:r>
              <a:rPr lang="en-US" sz="2800" smtClean="0">
                <a:latin typeface="Times New Roman" pitchFamily="18" charset="0"/>
              </a:rPr>
              <a:t>’</a:t>
            </a:r>
            <a:r>
              <a:rPr lang="en-US" sz="2800" smtClean="0"/>
              <a:t>re rewarded</a:t>
            </a:r>
          </a:p>
          <a:p>
            <a:pPr lvl="1" eaLnBrk="1" hangingPunct="1">
              <a:lnSpc>
                <a:spcPct val="90000"/>
              </a:lnSpc>
            </a:pPr>
            <a:r>
              <a:rPr lang="en-US" sz="2800" smtClean="0"/>
              <a:t>pleasures and the dark side</a:t>
            </a:r>
          </a:p>
          <a:p>
            <a:pPr eaLnBrk="1" hangingPunct="1">
              <a:lnSpc>
                <a:spcPct val="90000"/>
              </a:lnSpc>
            </a:pPr>
            <a:r>
              <a:rPr lang="en-US" sz="3200" smtClean="0"/>
              <a:t>Repetition increases learning </a:t>
            </a:r>
          </a:p>
          <a:p>
            <a:pPr lvl="1" eaLnBrk="1" hangingPunct="1">
              <a:lnSpc>
                <a:spcPct val="90000"/>
              </a:lnSpc>
            </a:pPr>
            <a:r>
              <a:rPr lang="en-US" sz="2800" smtClean="0"/>
              <a:t>bombard consumers with marketing communications</a:t>
            </a:r>
          </a:p>
          <a:p>
            <a:pPr eaLnBrk="1" hangingPunct="1">
              <a:lnSpc>
                <a:spcPct val="90000"/>
              </a:lnSpc>
            </a:pPr>
            <a:r>
              <a:rPr lang="en-US" sz="3200" smtClean="0"/>
              <a:t>Samplings and Trials increase learning</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6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6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6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64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464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464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build="p" bldLvl="5"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62" name="Date Placeholder 3"/>
          <p:cNvSpPr>
            <a:spLocks noGrp="1"/>
          </p:cNvSpPr>
          <p:nvPr>
            <p:ph type="dt" sz="quarter" idx="10"/>
          </p:nvPr>
        </p:nvSpPr>
        <p:spPr>
          <a:noFill/>
        </p:spPr>
        <p:txBody>
          <a:bodyPr/>
          <a:lstStyle/>
          <a:p>
            <a:r>
              <a:rPr lang="en-GB"/>
              <a:t>MK 311</a:t>
            </a:r>
            <a:endParaRPr lang="th-TH"/>
          </a:p>
        </p:txBody>
      </p:sp>
      <p:sp>
        <p:nvSpPr>
          <p:cNvPr id="143363" name="Footer Placeholder 4"/>
          <p:cNvSpPr>
            <a:spLocks noGrp="1"/>
          </p:cNvSpPr>
          <p:nvPr>
            <p:ph type="ftr" sz="quarter" idx="11"/>
          </p:nvPr>
        </p:nvSpPr>
        <p:spPr>
          <a:noFill/>
        </p:spPr>
        <p:txBody>
          <a:bodyPr/>
          <a:lstStyle/>
          <a:p>
            <a:r>
              <a:rPr lang="en-US"/>
              <a:t>Consumer Behaviour</a:t>
            </a:r>
            <a:endParaRPr lang="th-TH"/>
          </a:p>
        </p:txBody>
      </p:sp>
      <p:sp>
        <p:nvSpPr>
          <p:cNvPr id="143364" name="Slide Number Placeholder 5"/>
          <p:cNvSpPr>
            <a:spLocks noGrp="1"/>
          </p:cNvSpPr>
          <p:nvPr>
            <p:ph type="sldNum" sz="quarter" idx="12"/>
          </p:nvPr>
        </p:nvSpPr>
        <p:spPr>
          <a:noFill/>
        </p:spPr>
        <p:txBody>
          <a:bodyPr/>
          <a:lstStyle/>
          <a:p>
            <a:fld id="{2FBA3F73-D01E-48E9-8080-95BAA750B67C}" type="slidenum">
              <a:rPr lang="en-US"/>
              <a:pPr/>
              <a:t>67</a:t>
            </a:fld>
            <a:endParaRPr lang="th-TH"/>
          </a:p>
        </p:txBody>
      </p:sp>
      <p:sp>
        <p:nvSpPr>
          <p:cNvPr id="143365" name="Rectangle 2"/>
          <p:cNvSpPr>
            <a:spLocks noGrp="1" noChangeArrowheads="1"/>
          </p:cNvSpPr>
          <p:nvPr>
            <p:ph type="title"/>
          </p:nvPr>
        </p:nvSpPr>
        <p:spPr>
          <a:xfrm>
            <a:off x="1150938" y="617538"/>
            <a:ext cx="7793037" cy="779462"/>
          </a:xfrm>
          <a:noFill/>
        </p:spPr>
        <p:txBody>
          <a:bodyPr lIns="92075" tIns="46038" rIns="92075" bIns="46038" anchor="ctr"/>
          <a:lstStyle/>
          <a:p>
            <a:pPr eaLnBrk="1" hangingPunct="1"/>
            <a:r>
              <a:rPr lang="en-US" smtClean="0"/>
              <a:t>Consumers and Learning</a:t>
            </a:r>
          </a:p>
        </p:txBody>
      </p:sp>
      <p:sp>
        <p:nvSpPr>
          <p:cNvPr id="147459" name="Rectangle 3"/>
          <p:cNvSpPr>
            <a:spLocks noGrp="1" noChangeArrowheads="1"/>
          </p:cNvSpPr>
          <p:nvPr>
            <p:ph type="body" idx="1"/>
          </p:nvPr>
        </p:nvSpPr>
        <p:spPr>
          <a:xfrm>
            <a:off x="1182688" y="1857364"/>
            <a:ext cx="7772400" cy="4275149"/>
          </a:xfrm>
          <a:noFill/>
        </p:spPr>
        <p:txBody>
          <a:bodyPr lIns="92075" tIns="46038" rIns="92075" bIns="46038"/>
          <a:lstStyle/>
          <a:p>
            <a:pPr eaLnBrk="1" hangingPunct="1">
              <a:lnSpc>
                <a:spcPct val="90000"/>
              </a:lnSpc>
            </a:pPr>
            <a:r>
              <a:rPr lang="en-US" sz="3200" dirty="0" smtClean="0">
                <a:solidFill>
                  <a:srgbClr val="008000"/>
                </a:solidFill>
              </a:rPr>
              <a:t>Stimulus </a:t>
            </a:r>
            <a:r>
              <a:rPr lang="en-US" sz="3200" dirty="0" err="1" smtClean="0">
                <a:solidFill>
                  <a:srgbClr val="008000"/>
                </a:solidFill>
              </a:rPr>
              <a:t>Generalisation</a:t>
            </a:r>
            <a:r>
              <a:rPr lang="en-US" sz="3200" dirty="0" smtClean="0">
                <a:solidFill>
                  <a:srgbClr val="008000"/>
                </a:solidFill>
              </a:rPr>
              <a:t>:</a:t>
            </a:r>
            <a:r>
              <a:rPr lang="en-US" sz="2800" dirty="0" smtClean="0"/>
              <a:t> </a:t>
            </a:r>
            <a:r>
              <a:rPr lang="en-US" sz="2800" dirty="0" err="1" smtClean="0"/>
              <a:t>generalisation</a:t>
            </a:r>
            <a:r>
              <a:rPr lang="en-US" sz="2800" dirty="0" smtClean="0"/>
              <a:t> of similar stimuli through signs and symbols</a:t>
            </a:r>
          </a:p>
          <a:p>
            <a:pPr lvl="1" eaLnBrk="1" hangingPunct="1">
              <a:lnSpc>
                <a:spcPct val="90000"/>
              </a:lnSpc>
            </a:pPr>
            <a:r>
              <a:rPr lang="en-US" sz="2400" dirty="0" smtClean="0"/>
              <a:t>Brand Extensions</a:t>
            </a:r>
          </a:p>
          <a:p>
            <a:pPr lvl="1" eaLnBrk="1" hangingPunct="1">
              <a:lnSpc>
                <a:spcPct val="90000"/>
              </a:lnSpc>
            </a:pPr>
            <a:r>
              <a:rPr lang="en-US" sz="2400" dirty="0" smtClean="0"/>
              <a:t>Private Brands VS. Market Leaders</a:t>
            </a:r>
          </a:p>
          <a:p>
            <a:pPr lvl="1" eaLnBrk="1" hangingPunct="1">
              <a:lnSpc>
                <a:spcPct val="90000"/>
              </a:lnSpc>
            </a:pPr>
            <a:r>
              <a:rPr lang="en-US" sz="2400" dirty="0" smtClean="0"/>
              <a:t>Imitations</a:t>
            </a:r>
          </a:p>
          <a:p>
            <a:pPr eaLnBrk="1" hangingPunct="1">
              <a:lnSpc>
                <a:spcPct val="90000"/>
              </a:lnSpc>
            </a:pPr>
            <a:r>
              <a:rPr lang="en-US" sz="3200" dirty="0" smtClean="0">
                <a:solidFill>
                  <a:srgbClr val="008000"/>
                </a:solidFill>
              </a:rPr>
              <a:t>Stimulus Discrimination:</a:t>
            </a:r>
            <a:r>
              <a:rPr lang="en-US" sz="2800" dirty="0" smtClean="0"/>
              <a:t> discrimination between dissimilar stimuli</a:t>
            </a:r>
          </a:p>
          <a:p>
            <a:pPr lvl="1" eaLnBrk="1" hangingPunct="1">
              <a:lnSpc>
                <a:spcPct val="90000"/>
              </a:lnSpc>
            </a:pPr>
            <a:r>
              <a:rPr lang="en-US" sz="2400" dirty="0" smtClean="0"/>
              <a:t>Product Differentiation</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blinds(horizontal)">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7" dur="500"/>
                                        <p:tgtEl>
                                          <p:spTgt spid="147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7459">
                                            <p:txEl>
                                              <p:pRg st="3" end="3"/>
                                            </p:txEl>
                                          </p:spTgt>
                                        </p:tgtEl>
                                        <p:attrNameLst>
                                          <p:attrName>style.visibility</p:attrName>
                                        </p:attrNameLst>
                                      </p:cBhvr>
                                      <p:to>
                                        <p:strVal val="visible"/>
                                      </p:to>
                                    </p:set>
                                    <p:animEffect transition="in" filter="blinds(horizontal)">
                                      <p:cBhvr>
                                        <p:cTn id="22" dur="500"/>
                                        <p:tgtEl>
                                          <p:spTgt spid="147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7459">
                                            <p:txEl>
                                              <p:pRg st="4" end="4"/>
                                            </p:txEl>
                                          </p:spTgt>
                                        </p:tgtEl>
                                        <p:attrNameLst>
                                          <p:attrName>style.visibility</p:attrName>
                                        </p:attrNameLst>
                                      </p:cBhvr>
                                      <p:to>
                                        <p:strVal val="visible"/>
                                      </p:to>
                                    </p:set>
                                    <p:animEffect transition="in" filter="blinds(horizontal)">
                                      <p:cBhvr>
                                        <p:cTn id="27" dur="500"/>
                                        <p:tgtEl>
                                          <p:spTgt spid="147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7459">
                                            <p:txEl>
                                              <p:pRg st="5" end="5"/>
                                            </p:txEl>
                                          </p:spTgt>
                                        </p:tgtEl>
                                        <p:attrNameLst>
                                          <p:attrName>style.visibility</p:attrName>
                                        </p:attrNameLst>
                                      </p:cBhvr>
                                      <p:to>
                                        <p:strVal val="visible"/>
                                      </p:to>
                                    </p:set>
                                    <p:animEffect transition="in" filter="blinds(horizontal)">
                                      <p:cBhvr>
                                        <p:cTn id="32" dur="500"/>
                                        <p:tgtEl>
                                          <p:spTgt spid="14745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build="p" bldLvl="5" autoUpdateAnimBg="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z="5400" dirty="0" smtClean="0"/>
              <a:t/>
            </a:r>
            <a:br>
              <a:rPr lang="th-TH" sz="5400" dirty="0" smtClean="0"/>
            </a:br>
            <a:r>
              <a:rPr lang="en-US" i="1" dirty="0" smtClean="0"/>
              <a:t>Stimulus </a:t>
            </a:r>
            <a:r>
              <a:rPr lang="en-US" i="1" dirty="0" err="1" smtClean="0"/>
              <a:t>Generalisation</a:t>
            </a:r>
            <a:endParaRPr lang="en-US" dirty="0"/>
          </a:p>
        </p:txBody>
      </p:sp>
      <p:sp>
        <p:nvSpPr>
          <p:cNvPr id="3" name="Content Placeholder 2"/>
          <p:cNvSpPr>
            <a:spLocks noGrp="1"/>
          </p:cNvSpPr>
          <p:nvPr>
            <p:ph idx="1"/>
          </p:nvPr>
        </p:nvSpPr>
        <p:spPr>
          <a:xfrm>
            <a:off x="685800" y="2514600"/>
            <a:ext cx="8001000" cy="3611563"/>
          </a:xfrm>
        </p:spPr>
        <p:txBody>
          <a:bodyPr/>
          <a:lstStyle/>
          <a:p>
            <a:pPr lvl="1"/>
            <a:r>
              <a:rPr lang="th-TH" sz="6000" dirty="0" smtClean="0">
                <a:solidFill>
                  <a:srgbClr val="009900"/>
                </a:solidFill>
                <a:effectLst>
                  <a:outerShdw blurRad="38100" dist="38100" dir="2700000" algn="tl">
                    <a:srgbClr val="000000">
                      <a:alpha val="43137"/>
                    </a:srgbClr>
                  </a:outerShdw>
                </a:effectLst>
              </a:rPr>
              <a:t>     </a:t>
            </a:r>
            <a:r>
              <a:rPr lang="en-US" sz="4800" dirty="0" smtClean="0">
                <a:solidFill>
                  <a:srgbClr val="009900"/>
                </a:solidFill>
                <a:effectLst>
                  <a:outerShdw blurRad="38100" dist="38100" dir="2700000" algn="tl">
                    <a:srgbClr val="000000">
                      <a:alpha val="43137"/>
                    </a:srgbClr>
                  </a:outerShdw>
                </a:effectLst>
              </a:rPr>
              <a:t>Brand Extension</a:t>
            </a:r>
            <a:endParaRPr lang="th-TH" sz="4800" dirty="0" smtClean="0">
              <a:solidFill>
                <a:srgbClr val="009900"/>
              </a:solidFill>
              <a:effectLst>
                <a:outerShdw blurRad="38100" dist="38100" dir="2700000" algn="tl">
                  <a:srgbClr val="000000">
                    <a:alpha val="43137"/>
                  </a:srgbClr>
                </a:outerShdw>
              </a:effectLst>
            </a:endParaRPr>
          </a:p>
          <a:p>
            <a:pPr>
              <a:buNone/>
            </a:pPr>
            <a:endParaRPr lang="th-TH" sz="4400" dirty="0" smtClean="0"/>
          </a:p>
          <a:p>
            <a:endParaRPr lang="th-TH" sz="4400" dirty="0" smtClean="0"/>
          </a:p>
          <a:p>
            <a:endParaRPr lang="th-TH" sz="4400" dirty="0" smtClean="0"/>
          </a:p>
          <a:p>
            <a:endParaRPr lang="th-TH" sz="4400" dirty="0" smtClean="0"/>
          </a:p>
          <a:p>
            <a:endParaRPr lang="en-US" sz="4400" dirty="0"/>
          </a:p>
        </p:txBody>
      </p:sp>
      <p:sp>
        <p:nvSpPr>
          <p:cNvPr id="4" name="Date Placeholder 3"/>
          <p:cNvSpPr>
            <a:spLocks noGrp="1"/>
          </p:cNvSpPr>
          <p:nvPr>
            <p:ph type="dt" sz="half" idx="10"/>
          </p:nvPr>
        </p:nvSpPr>
        <p:spPr/>
        <p:txBody>
          <a:bodyPr/>
          <a:lstStyle/>
          <a:p>
            <a:pPr>
              <a:defRPr/>
            </a:pPr>
            <a:r>
              <a:rPr lang="en-US" smtClean="0"/>
              <a:t>กต.311 พฤติกรรมผู้บริโภค</a:t>
            </a:r>
            <a:endParaRPr lang="en-US" dirty="0"/>
          </a:p>
        </p:txBody>
      </p:sp>
      <p:sp>
        <p:nvSpPr>
          <p:cNvPr id="5" name="Footer Placeholder 4"/>
          <p:cNvSpPr>
            <a:spLocks noGrp="1"/>
          </p:cNvSpPr>
          <p:nvPr>
            <p:ph type="ftr" sz="quarter" idx="11"/>
          </p:nvPr>
        </p:nvSpPr>
        <p:spPr/>
        <p:txBody>
          <a:bodyPr/>
          <a:lstStyle/>
          <a:p>
            <a:pPr>
              <a:defRPr/>
            </a:pPr>
            <a:r>
              <a:rPr lang="th-TH" smtClean="0"/>
              <a:t>กฤษฎารัตน์ วัฒนสุวรรณ</a:t>
            </a:r>
            <a:endParaRPr lang="en-US"/>
          </a:p>
        </p:txBody>
      </p:sp>
      <p:sp>
        <p:nvSpPr>
          <p:cNvPr id="6" name="Slide Number Placeholder 5"/>
          <p:cNvSpPr>
            <a:spLocks noGrp="1"/>
          </p:cNvSpPr>
          <p:nvPr>
            <p:ph type="sldNum" sz="quarter" idx="12"/>
          </p:nvPr>
        </p:nvSpPr>
        <p:spPr/>
        <p:txBody>
          <a:bodyPr/>
          <a:lstStyle/>
          <a:p>
            <a:pPr>
              <a:defRPr/>
            </a:pPr>
            <a:fld id="{01F55F85-D9D6-47F9-A0FB-7D6128B08389}" type="slidenum">
              <a:rPr lang="en-US" smtClean="0"/>
              <a:pPr>
                <a:defRPr/>
              </a:pPr>
              <a:t>68</a:t>
            </a:fld>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z="5400" dirty="0" smtClean="0"/>
              <a:t/>
            </a:r>
            <a:br>
              <a:rPr lang="th-TH" sz="5400" dirty="0" smtClean="0"/>
            </a:br>
            <a:r>
              <a:rPr lang="en-US" i="1" dirty="0" smtClean="0"/>
              <a:t>Stimulus </a:t>
            </a:r>
            <a:r>
              <a:rPr lang="en-US" i="1" dirty="0" err="1" smtClean="0"/>
              <a:t>Generalisation</a:t>
            </a:r>
            <a:endParaRPr lang="en-US" dirty="0"/>
          </a:p>
        </p:txBody>
      </p:sp>
      <p:sp>
        <p:nvSpPr>
          <p:cNvPr id="3" name="Content Placeholder 2"/>
          <p:cNvSpPr>
            <a:spLocks noGrp="1"/>
          </p:cNvSpPr>
          <p:nvPr>
            <p:ph idx="1"/>
          </p:nvPr>
        </p:nvSpPr>
        <p:spPr>
          <a:xfrm>
            <a:off x="685800" y="2514600"/>
            <a:ext cx="8001000" cy="3611563"/>
          </a:xfrm>
        </p:spPr>
        <p:txBody>
          <a:bodyPr/>
          <a:lstStyle/>
          <a:p>
            <a:pPr lvl="1"/>
            <a:r>
              <a:rPr lang="th-TH" sz="6000" dirty="0" smtClean="0">
                <a:solidFill>
                  <a:srgbClr val="009900"/>
                </a:solidFill>
                <a:effectLst>
                  <a:outerShdw blurRad="38100" dist="38100" dir="2700000" algn="tl">
                    <a:srgbClr val="000000">
                      <a:alpha val="43137"/>
                    </a:srgbClr>
                  </a:outerShdw>
                </a:effectLst>
              </a:rPr>
              <a:t>     </a:t>
            </a:r>
            <a:r>
              <a:rPr lang="en-US" sz="5400" dirty="0" smtClean="0">
                <a:solidFill>
                  <a:srgbClr val="009900"/>
                </a:solidFill>
                <a:effectLst>
                  <a:outerShdw blurRad="38100" dist="38100" dir="2700000" algn="tl">
                    <a:srgbClr val="000000">
                      <a:alpha val="43137"/>
                    </a:srgbClr>
                  </a:outerShdw>
                </a:effectLst>
              </a:rPr>
              <a:t>Private</a:t>
            </a:r>
            <a:r>
              <a:rPr lang="en-US" sz="6000" dirty="0" smtClean="0">
                <a:solidFill>
                  <a:srgbClr val="009900"/>
                </a:solidFill>
                <a:effectLst>
                  <a:outerShdw blurRad="38100" dist="38100" dir="2700000" algn="tl">
                    <a:srgbClr val="000000">
                      <a:alpha val="43137"/>
                    </a:srgbClr>
                  </a:outerShdw>
                </a:effectLst>
              </a:rPr>
              <a:t> </a:t>
            </a:r>
            <a:r>
              <a:rPr lang="en-US" sz="4800" dirty="0" smtClean="0">
                <a:solidFill>
                  <a:srgbClr val="009900"/>
                </a:solidFill>
                <a:effectLst>
                  <a:outerShdw blurRad="38100" dist="38100" dir="2700000" algn="tl">
                    <a:srgbClr val="000000">
                      <a:alpha val="43137"/>
                    </a:srgbClr>
                  </a:outerShdw>
                </a:effectLst>
              </a:rPr>
              <a:t>Brands </a:t>
            </a:r>
            <a:endParaRPr lang="th-TH" sz="4800" dirty="0" smtClean="0">
              <a:solidFill>
                <a:srgbClr val="009900"/>
              </a:solidFill>
              <a:effectLst>
                <a:outerShdw blurRad="38100" dist="38100" dir="2700000" algn="tl">
                  <a:srgbClr val="000000">
                    <a:alpha val="43137"/>
                  </a:srgbClr>
                </a:outerShdw>
              </a:effectLst>
            </a:endParaRPr>
          </a:p>
          <a:p>
            <a:pPr>
              <a:buNone/>
            </a:pPr>
            <a:endParaRPr lang="th-TH" sz="4400" dirty="0" smtClean="0"/>
          </a:p>
          <a:p>
            <a:endParaRPr lang="th-TH" sz="4400" dirty="0" smtClean="0"/>
          </a:p>
          <a:p>
            <a:endParaRPr lang="th-TH" sz="4400" dirty="0" smtClean="0"/>
          </a:p>
          <a:p>
            <a:endParaRPr lang="th-TH" sz="4400" dirty="0" smtClean="0"/>
          </a:p>
          <a:p>
            <a:endParaRPr lang="en-US" sz="4400" dirty="0"/>
          </a:p>
        </p:txBody>
      </p:sp>
      <p:sp>
        <p:nvSpPr>
          <p:cNvPr id="4" name="Date Placeholder 3"/>
          <p:cNvSpPr>
            <a:spLocks noGrp="1"/>
          </p:cNvSpPr>
          <p:nvPr>
            <p:ph type="dt" sz="half" idx="10"/>
          </p:nvPr>
        </p:nvSpPr>
        <p:spPr/>
        <p:txBody>
          <a:bodyPr/>
          <a:lstStyle/>
          <a:p>
            <a:pPr>
              <a:defRPr/>
            </a:pPr>
            <a:r>
              <a:rPr lang="en-US" smtClean="0"/>
              <a:t>กต.311 พฤติกรรมผู้บริโภค</a:t>
            </a:r>
            <a:endParaRPr lang="en-US" dirty="0"/>
          </a:p>
        </p:txBody>
      </p:sp>
      <p:sp>
        <p:nvSpPr>
          <p:cNvPr id="5" name="Footer Placeholder 4"/>
          <p:cNvSpPr>
            <a:spLocks noGrp="1"/>
          </p:cNvSpPr>
          <p:nvPr>
            <p:ph type="ftr" sz="quarter" idx="11"/>
          </p:nvPr>
        </p:nvSpPr>
        <p:spPr/>
        <p:txBody>
          <a:bodyPr/>
          <a:lstStyle/>
          <a:p>
            <a:pPr>
              <a:defRPr/>
            </a:pPr>
            <a:r>
              <a:rPr lang="th-TH" smtClean="0"/>
              <a:t>กฤษฎารัตน์ วัฒนสุวรรณ</a:t>
            </a:r>
            <a:endParaRPr lang="en-US"/>
          </a:p>
        </p:txBody>
      </p:sp>
      <p:sp>
        <p:nvSpPr>
          <p:cNvPr id="6" name="Slide Number Placeholder 5"/>
          <p:cNvSpPr>
            <a:spLocks noGrp="1"/>
          </p:cNvSpPr>
          <p:nvPr>
            <p:ph type="sldNum" sz="quarter" idx="12"/>
          </p:nvPr>
        </p:nvSpPr>
        <p:spPr/>
        <p:txBody>
          <a:bodyPr/>
          <a:lstStyle/>
          <a:p>
            <a:pPr>
              <a:defRPr/>
            </a:pPr>
            <a:fld id="{01F55F85-D9D6-47F9-A0FB-7D6128B08389}" type="slidenum">
              <a:rPr lang="en-US" smtClean="0"/>
              <a:pPr>
                <a:defRPr/>
              </a:pPr>
              <a:t>69</a:t>
            </a:fld>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4386" name="Picture 2" descr="CIMG2633"/>
          <p:cNvPicPr>
            <a:picLocks noGrp="1" noChangeAspect="1" noChangeArrowheads="1"/>
          </p:cNvPicPr>
          <p:nvPr>
            <p:ph/>
          </p:nvPr>
        </p:nvPicPr>
        <p:blipFill>
          <a:blip r:embed="rId2"/>
          <a:srcRect/>
          <a:stretch>
            <a:fillRect/>
          </a:stretch>
        </p:blipFill>
        <p:spPr>
          <a:xfrm>
            <a:off x="1376363" y="617538"/>
            <a:ext cx="7353300" cy="5514975"/>
          </a:xfrm>
          <a:noFill/>
        </p:spPr>
      </p:pic>
    </p:spTree>
  </p:cSld>
  <p:clrMapOvr>
    <a:masterClrMapping/>
  </p:clrMapOvr>
  <p:transition>
    <p:dissolv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z="5400" dirty="0" smtClean="0"/>
              <a:t/>
            </a:r>
            <a:br>
              <a:rPr lang="th-TH" sz="5400" dirty="0" smtClean="0"/>
            </a:br>
            <a:r>
              <a:rPr lang="en-US" i="1" dirty="0" smtClean="0"/>
              <a:t>Stimulus </a:t>
            </a:r>
            <a:r>
              <a:rPr lang="en-US" i="1" dirty="0" err="1" smtClean="0"/>
              <a:t>Generalisation</a:t>
            </a:r>
            <a:endParaRPr lang="en-US" dirty="0"/>
          </a:p>
        </p:txBody>
      </p:sp>
      <p:sp>
        <p:nvSpPr>
          <p:cNvPr id="3" name="Content Placeholder 2"/>
          <p:cNvSpPr>
            <a:spLocks noGrp="1"/>
          </p:cNvSpPr>
          <p:nvPr>
            <p:ph idx="1"/>
          </p:nvPr>
        </p:nvSpPr>
        <p:spPr>
          <a:xfrm>
            <a:off x="457200" y="2514600"/>
            <a:ext cx="8229600" cy="3611563"/>
          </a:xfrm>
        </p:spPr>
        <p:txBody>
          <a:bodyPr/>
          <a:lstStyle/>
          <a:p>
            <a:pPr lvl="1"/>
            <a:r>
              <a:rPr lang="en-US" sz="4800" dirty="0" smtClean="0">
                <a:solidFill>
                  <a:srgbClr val="009900"/>
                </a:solidFill>
                <a:effectLst>
                  <a:outerShdw blurRad="38100" dist="38100" dir="2700000" algn="tl">
                    <a:srgbClr val="000000">
                      <a:alpha val="43137"/>
                    </a:srgbClr>
                  </a:outerShdw>
                </a:effectLst>
              </a:rPr>
              <a:t> Imitated Product</a:t>
            </a:r>
            <a:endParaRPr lang="th-TH" sz="4000" dirty="0" smtClean="0">
              <a:effectLst>
                <a:outerShdw blurRad="38100" dist="38100" dir="2700000" algn="tl">
                  <a:srgbClr val="000000">
                    <a:alpha val="43137"/>
                  </a:srgbClr>
                </a:outerShdw>
              </a:effectLst>
            </a:endParaRPr>
          </a:p>
          <a:p>
            <a:pPr>
              <a:buNone/>
            </a:pPr>
            <a:endParaRPr lang="th-TH" sz="4400" dirty="0" smtClean="0"/>
          </a:p>
          <a:p>
            <a:endParaRPr lang="th-TH" sz="4400" dirty="0" smtClean="0"/>
          </a:p>
          <a:p>
            <a:endParaRPr lang="th-TH" sz="4400" dirty="0" smtClean="0"/>
          </a:p>
          <a:p>
            <a:endParaRPr lang="th-TH" sz="4400" dirty="0" smtClean="0"/>
          </a:p>
          <a:p>
            <a:endParaRPr lang="en-US" sz="4400" dirty="0"/>
          </a:p>
        </p:txBody>
      </p:sp>
      <p:sp>
        <p:nvSpPr>
          <p:cNvPr id="4" name="Date Placeholder 3"/>
          <p:cNvSpPr>
            <a:spLocks noGrp="1"/>
          </p:cNvSpPr>
          <p:nvPr>
            <p:ph type="dt" sz="half" idx="10"/>
          </p:nvPr>
        </p:nvSpPr>
        <p:spPr/>
        <p:txBody>
          <a:bodyPr/>
          <a:lstStyle/>
          <a:p>
            <a:pPr>
              <a:defRPr/>
            </a:pPr>
            <a:r>
              <a:rPr lang="en-US" smtClean="0"/>
              <a:t>กต.311 พฤติกรรมผู้บริโภค</a:t>
            </a:r>
            <a:endParaRPr lang="en-US" dirty="0"/>
          </a:p>
        </p:txBody>
      </p:sp>
      <p:sp>
        <p:nvSpPr>
          <p:cNvPr id="5" name="Footer Placeholder 4"/>
          <p:cNvSpPr>
            <a:spLocks noGrp="1"/>
          </p:cNvSpPr>
          <p:nvPr>
            <p:ph type="ftr" sz="quarter" idx="11"/>
          </p:nvPr>
        </p:nvSpPr>
        <p:spPr/>
        <p:txBody>
          <a:bodyPr/>
          <a:lstStyle/>
          <a:p>
            <a:pPr>
              <a:defRPr/>
            </a:pPr>
            <a:r>
              <a:rPr lang="th-TH" smtClean="0"/>
              <a:t>กฤษฎารัตน์ วัฒนสุวรรณ</a:t>
            </a:r>
            <a:endParaRPr lang="en-US"/>
          </a:p>
        </p:txBody>
      </p:sp>
      <p:sp>
        <p:nvSpPr>
          <p:cNvPr id="6" name="Slide Number Placeholder 5"/>
          <p:cNvSpPr>
            <a:spLocks noGrp="1"/>
          </p:cNvSpPr>
          <p:nvPr>
            <p:ph type="sldNum" sz="quarter" idx="12"/>
          </p:nvPr>
        </p:nvSpPr>
        <p:spPr/>
        <p:txBody>
          <a:bodyPr/>
          <a:lstStyle/>
          <a:p>
            <a:pPr>
              <a:defRPr/>
            </a:pPr>
            <a:fld id="{01F55F85-D9D6-47F9-A0FB-7D6128B08389}" type="slidenum">
              <a:rPr lang="en-US" smtClean="0"/>
              <a:pPr>
                <a:defRPr/>
              </a:pPr>
              <a:t>71</a:t>
            </a:fld>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24" y="274638"/>
            <a:ext cx="7829576" cy="1154098"/>
          </a:xfrm>
        </p:spPr>
        <p:txBody>
          <a:bodyPr/>
          <a:lstStyle/>
          <a:p>
            <a:r>
              <a:rPr lang="en-US" sz="4800" i="1" dirty="0" smtClean="0"/>
              <a:t>Stimulus Discrimination</a:t>
            </a:r>
            <a:r>
              <a:rPr lang="en-US" sz="4800" dirty="0" smtClean="0"/>
              <a:t> </a:t>
            </a:r>
            <a:endParaRPr lang="en-US" sz="4800" dirty="0"/>
          </a:p>
        </p:txBody>
      </p:sp>
      <p:sp>
        <p:nvSpPr>
          <p:cNvPr id="3" name="Content Placeholder 2"/>
          <p:cNvSpPr>
            <a:spLocks noGrp="1"/>
          </p:cNvSpPr>
          <p:nvPr>
            <p:ph idx="1"/>
          </p:nvPr>
        </p:nvSpPr>
        <p:spPr>
          <a:xfrm>
            <a:off x="457200" y="2971800"/>
            <a:ext cx="8229600" cy="3154363"/>
          </a:xfrm>
        </p:spPr>
        <p:txBody>
          <a:bodyPr/>
          <a:lstStyle/>
          <a:p>
            <a:pPr lvl="1"/>
            <a:r>
              <a:rPr lang="th-TH" sz="4000" dirty="0" smtClean="0">
                <a:effectLst>
                  <a:outerShdw blurRad="38100" dist="38100" dir="2700000" algn="tl">
                    <a:srgbClr val="000000">
                      <a:alpha val="43137"/>
                    </a:srgbClr>
                  </a:outerShdw>
                </a:effectLst>
              </a:rPr>
              <a:t> </a:t>
            </a:r>
            <a:r>
              <a:rPr lang="en-US" sz="3600" dirty="0" smtClean="0">
                <a:effectLst>
                  <a:outerShdw blurRad="38100" dist="38100" dir="2700000" algn="tl">
                    <a:srgbClr val="000000">
                      <a:alpha val="43137"/>
                    </a:srgbClr>
                  </a:outerShdw>
                </a:effectLst>
              </a:rPr>
              <a:t>Product Differentiation</a:t>
            </a:r>
            <a:endParaRPr lang="th-TH" sz="3600" dirty="0" smtClean="0">
              <a:effectLst>
                <a:outerShdw blurRad="38100" dist="38100" dir="2700000" algn="tl">
                  <a:srgbClr val="000000">
                    <a:alpha val="43137"/>
                  </a:srgbClr>
                </a:outerShdw>
              </a:effectLst>
            </a:endParaRPr>
          </a:p>
          <a:p>
            <a:pPr>
              <a:buNone/>
            </a:pPr>
            <a:endParaRPr lang="th-TH" dirty="0" smtClean="0"/>
          </a:p>
          <a:p>
            <a:endParaRPr lang="th-TH" dirty="0" smtClean="0"/>
          </a:p>
          <a:p>
            <a:endParaRPr lang="th-TH" dirty="0" smtClean="0"/>
          </a:p>
          <a:p>
            <a:endParaRPr lang="th-TH" dirty="0" smtClean="0"/>
          </a:p>
          <a:p>
            <a:endParaRPr lang="en-US" dirty="0"/>
          </a:p>
        </p:txBody>
      </p:sp>
      <p:sp>
        <p:nvSpPr>
          <p:cNvPr id="4" name="Date Placeholder 3"/>
          <p:cNvSpPr>
            <a:spLocks noGrp="1"/>
          </p:cNvSpPr>
          <p:nvPr>
            <p:ph type="dt" sz="half" idx="10"/>
          </p:nvPr>
        </p:nvSpPr>
        <p:spPr/>
        <p:txBody>
          <a:bodyPr/>
          <a:lstStyle/>
          <a:p>
            <a:pPr>
              <a:defRPr/>
            </a:pPr>
            <a:r>
              <a:rPr lang="en-US" smtClean="0"/>
              <a:t>กต.311 พฤติกรรมผู้บริโภค</a:t>
            </a:r>
            <a:endParaRPr lang="en-US"/>
          </a:p>
        </p:txBody>
      </p:sp>
      <p:sp>
        <p:nvSpPr>
          <p:cNvPr id="5" name="Footer Placeholder 4"/>
          <p:cNvSpPr>
            <a:spLocks noGrp="1"/>
          </p:cNvSpPr>
          <p:nvPr>
            <p:ph type="ftr" sz="quarter" idx="11"/>
          </p:nvPr>
        </p:nvSpPr>
        <p:spPr/>
        <p:txBody>
          <a:bodyPr/>
          <a:lstStyle/>
          <a:p>
            <a:pPr>
              <a:defRPr/>
            </a:pPr>
            <a:r>
              <a:rPr lang="th-TH" smtClean="0"/>
              <a:t>กฤษฎารัตน์ วัฒนสุวรรณ</a:t>
            </a:r>
            <a:endParaRPr lang="en-US"/>
          </a:p>
        </p:txBody>
      </p:sp>
      <p:sp>
        <p:nvSpPr>
          <p:cNvPr id="6" name="Slide Number Placeholder 5"/>
          <p:cNvSpPr>
            <a:spLocks noGrp="1"/>
          </p:cNvSpPr>
          <p:nvPr>
            <p:ph type="sldNum" sz="quarter" idx="12"/>
          </p:nvPr>
        </p:nvSpPr>
        <p:spPr/>
        <p:txBody>
          <a:bodyPr/>
          <a:lstStyle/>
          <a:p>
            <a:pPr>
              <a:defRPr/>
            </a:pPr>
            <a:fld id="{01F55F85-D9D6-47F9-A0FB-7D6128B08389}" type="slidenum">
              <a:rPr lang="en-US" smtClean="0"/>
              <a:pPr>
                <a:defRPr/>
              </a:pPr>
              <a:t>72</a:t>
            </a:fld>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Date Placeholder 3"/>
          <p:cNvSpPr>
            <a:spLocks noGrp="1"/>
          </p:cNvSpPr>
          <p:nvPr>
            <p:ph type="dt" sz="quarter" idx="10"/>
          </p:nvPr>
        </p:nvSpPr>
        <p:spPr>
          <a:noFill/>
        </p:spPr>
        <p:txBody>
          <a:bodyPr/>
          <a:lstStyle/>
          <a:p>
            <a:r>
              <a:rPr lang="en-GB"/>
              <a:t>MK 311</a:t>
            </a:r>
            <a:endParaRPr lang="th-TH"/>
          </a:p>
        </p:txBody>
      </p:sp>
      <p:sp>
        <p:nvSpPr>
          <p:cNvPr id="5124" name="Footer Placeholder 4"/>
          <p:cNvSpPr>
            <a:spLocks noGrp="1"/>
          </p:cNvSpPr>
          <p:nvPr>
            <p:ph type="ftr" sz="quarter" idx="11"/>
          </p:nvPr>
        </p:nvSpPr>
        <p:spPr>
          <a:noFill/>
        </p:spPr>
        <p:txBody>
          <a:bodyPr/>
          <a:lstStyle/>
          <a:p>
            <a:r>
              <a:rPr lang="en-US"/>
              <a:t>Consumer Behaviour</a:t>
            </a:r>
            <a:endParaRPr lang="th-TH"/>
          </a:p>
        </p:txBody>
      </p:sp>
      <p:sp>
        <p:nvSpPr>
          <p:cNvPr id="5125" name="Slide Number Placeholder 5"/>
          <p:cNvSpPr>
            <a:spLocks noGrp="1"/>
          </p:cNvSpPr>
          <p:nvPr>
            <p:ph type="sldNum" sz="quarter" idx="12"/>
          </p:nvPr>
        </p:nvSpPr>
        <p:spPr>
          <a:noFill/>
        </p:spPr>
        <p:txBody>
          <a:bodyPr/>
          <a:lstStyle/>
          <a:p>
            <a:fld id="{4AF21AA6-4B83-4FC0-BC9A-5B21F547CC52}" type="slidenum">
              <a:rPr lang="en-US"/>
              <a:pPr/>
              <a:t>73</a:t>
            </a:fld>
            <a:endParaRPr lang="th-TH"/>
          </a:p>
        </p:txBody>
      </p:sp>
      <p:sp>
        <p:nvSpPr>
          <p:cNvPr id="5126" name="Rectangle 2"/>
          <p:cNvSpPr>
            <a:spLocks noGrp="1" noChangeArrowheads="1"/>
          </p:cNvSpPr>
          <p:nvPr>
            <p:ph type="title"/>
          </p:nvPr>
        </p:nvSpPr>
        <p:spPr/>
        <p:txBody>
          <a:bodyPr/>
          <a:lstStyle/>
          <a:p>
            <a:pPr eaLnBrk="1" hangingPunct="1"/>
            <a:r>
              <a:rPr lang="en-US" smtClean="0"/>
              <a:t>Learning, Memory and Information Processing</a:t>
            </a:r>
          </a:p>
        </p:txBody>
      </p:sp>
      <p:sp>
        <p:nvSpPr>
          <p:cNvPr id="5127" name="Rectangle 3"/>
          <p:cNvSpPr>
            <a:spLocks noGrp="1" noChangeArrowheads="1"/>
          </p:cNvSpPr>
          <p:nvPr>
            <p:ph type="body" idx="1"/>
          </p:nvPr>
        </p:nvSpPr>
        <p:spPr>
          <a:xfrm>
            <a:off x="1182688" y="2209800"/>
            <a:ext cx="7772400" cy="3922713"/>
          </a:xfrm>
        </p:spPr>
        <p:txBody>
          <a:bodyPr/>
          <a:lstStyle/>
          <a:p>
            <a:pPr eaLnBrk="1" hangingPunct="1">
              <a:lnSpc>
                <a:spcPct val="90000"/>
              </a:lnSpc>
            </a:pPr>
            <a:r>
              <a:rPr lang="en-US" smtClean="0"/>
              <a:t>How Consumers Store, Retain and Retrieve Information</a:t>
            </a:r>
          </a:p>
          <a:p>
            <a:pPr eaLnBrk="1" hangingPunct="1">
              <a:lnSpc>
                <a:spcPct val="90000"/>
              </a:lnSpc>
            </a:pPr>
            <a:endParaRPr lang="en-US" smtClean="0"/>
          </a:p>
        </p:txBody>
      </p:sp>
      <p:graphicFrame>
        <p:nvGraphicFramePr>
          <p:cNvPr id="5122" name="Object 4"/>
          <p:cNvGraphicFramePr>
            <a:graphicFrameLocks noChangeAspect="1"/>
          </p:cNvGraphicFramePr>
          <p:nvPr/>
        </p:nvGraphicFramePr>
        <p:xfrm>
          <a:off x="3352800" y="3581400"/>
          <a:ext cx="1943100" cy="2457450"/>
        </p:xfrm>
        <a:graphic>
          <a:graphicData uri="http://schemas.openxmlformats.org/presentationml/2006/ole">
            <p:oleObj spid="_x0000_s5122" name="Clip" r:id="rId3" imgW="1943280" imgH="2457360" progId="">
              <p:embed/>
            </p:oleObj>
          </a:graphicData>
        </a:graphic>
      </p:graphicFrame>
    </p:spTree>
  </p:cSld>
  <p:clrMapOvr>
    <a:masterClrMapping/>
  </p:clrMapOvr>
  <p:transition>
    <p:dissolv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1150938" y="228600"/>
            <a:ext cx="7793037" cy="990600"/>
          </a:xfrm>
          <a:effectLst>
            <a:outerShdw dist="35921" dir="2700000" algn="ctr" rotWithShape="0">
              <a:schemeClr val="bg2"/>
            </a:outerShdw>
          </a:effectLst>
        </p:spPr>
        <p:txBody>
          <a:bodyPr lIns="90488" tIns="44450" rIns="90488" bIns="44450" anchor="ctr"/>
          <a:lstStyle/>
          <a:p>
            <a:pPr eaLnBrk="1" hangingPunct="1">
              <a:defRPr/>
            </a:pPr>
            <a:r>
              <a:rPr lang="en-US" smtClean="0"/>
              <a:t>Information Processing for Consumer Decision Making</a:t>
            </a:r>
          </a:p>
        </p:txBody>
      </p:sp>
      <p:sp>
        <p:nvSpPr>
          <p:cNvPr id="148483" name="Line 3"/>
          <p:cNvSpPr>
            <a:spLocks noChangeShapeType="1"/>
          </p:cNvSpPr>
          <p:nvPr/>
        </p:nvSpPr>
        <p:spPr bwMode="auto">
          <a:xfrm flipV="1">
            <a:off x="4533900" y="5524500"/>
            <a:ext cx="0" cy="361950"/>
          </a:xfrm>
          <a:prstGeom prst="line">
            <a:avLst/>
          </a:prstGeom>
          <a:noFill/>
          <a:ln w="28575">
            <a:solidFill>
              <a:schemeClr val="folHlink"/>
            </a:solidFill>
            <a:round/>
            <a:headEnd type="triangle" w="med" len="med"/>
            <a:tailEnd/>
          </a:ln>
        </p:spPr>
        <p:txBody>
          <a:bodyPr/>
          <a:lstStyle/>
          <a:p>
            <a:endParaRPr lang="en-US"/>
          </a:p>
        </p:txBody>
      </p:sp>
      <p:grpSp>
        <p:nvGrpSpPr>
          <p:cNvPr id="148484" name="Group 4"/>
          <p:cNvGrpSpPr>
            <a:grpSpLocks/>
          </p:cNvGrpSpPr>
          <p:nvPr/>
        </p:nvGrpSpPr>
        <p:grpSpPr bwMode="auto">
          <a:xfrm>
            <a:off x="2743200" y="1549400"/>
            <a:ext cx="3575050" cy="508000"/>
            <a:chOff x="1780" y="976"/>
            <a:chExt cx="2200" cy="316"/>
          </a:xfrm>
        </p:grpSpPr>
        <p:sp>
          <p:nvSpPr>
            <p:cNvPr id="148508" name="Rectangle 5"/>
            <p:cNvSpPr>
              <a:spLocks noChangeArrowheads="1"/>
            </p:cNvSpPr>
            <p:nvPr/>
          </p:nvSpPr>
          <p:spPr bwMode="auto">
            <a:xfrm>
              <a:off x="1780" y="976"/>
              <a:ext cx="2200" cy="316"/>
            </a:xfrm>
            <a:prstGeom prst="rect">
              <a:avLst/>
            </a:prstGeom>
            <a:solidFill>
              <a:srgbClr val="EBEBFF"/>
            </a:solidFill>
            <a:ln w="28575">
              <a:solidFill>
                <a:schemeClr val="folHlink"/>
              </a:solidFill>
              <a:miter lim="800000"/>
              <a:headEnd/>
              <a:tailEnd/>
            </a:ln>
          </p:spPr>
          <p:txBody>
            <a:bodyPr lIns="0" tIns="0" rIns="0" bIns="0"/>
            <a:lstStyle/>
            <a:p>
              <a:pPr algn="ctr" eaLnBrk="0" hangingPunct="0">
                <a:lnSpc>
                  <a:spcPct val="95000"/>
                </a:lnSpc>
              </a:pPr>
              <a:r>
                <a:rPr lang="en-US" sz="1800" b="1">
                  <a:solidFill>
                    <a:srgbClr val="FF0000"/>
                  </a:solidFill>
                  <a:latin typeface="Arial" pitchFamily="34" charset="0"/>
                  <a:cs typeface="Times New Roman" pitchFamily="18" charset="0"/>
                </a:rPr>
                <a:t>Exposure</a:t>
              </a:r>
            </a:p>
            <a:p>
              <a:pPr algn="ctr" eaLnBrk="0" hangingPunct="0">
                <a:lnSpc>
                  <a:spcPct val="95000"/>
                </a:lnSpc>
              </a:pPr>
              <a:r>
                <a:rPr lang="en-US" sz="1600" b="1">
                  <a:solidFill>
                    <a:srgbClr val="00966F"/>
                  </a:solidFill>
                  <a:latin typeface="Arial" pitchFamily="34" charset="0"/>
                  <a:cs typeface="Arial" pitchFamily="34" charset="0"/>
                </a:rPr>
                <a:t>Random</a:t>
              </a:r>
              <a:r>
                <a:rPr lang="en-US" sz="1600" b="1">
                  <a:solidFill>
                    <a:srgbClr val="FF0000"/>
                  </a:solidFill>
                  <a:latin typeface="Arial" pitchFamily="34" charset="0"/>
                  <a:cs typeface="Arial" pitchFamily="34" charset="0"/>
                </a:rPr>
                <a:t>		        </a:t>
              </a:r>
              <a:r>
                <a:rPr lang="en-US" sz="1600" b="1">
                  <a:solidFill>
                    <a:srgbClr val="00966F"/>
                  </a:solidFill>
                  <a:latin typeface="Arial" pitchFamily="34" charset="0"/>
                  <a:cs typeface="Arial" pitchFamily="34" charset="0"/>
                </a:rPr>
                <a:t>Deliberate</a:t>
              </a:r>
            </a:p>
          </p:txBody>
        </p:sp>
        <p:sp>
          <p:nvSpPr>
            <p:cNvPr id="148509" name="Line 6"/>
            <p:cNvSpPr>
              <a:spLocks noChangeShapeType="1"/>
            </p:cNvSpPr>
            <p:nvPr/>
          </p:nvSpPr>
          <p:spPr bwMode="auto">
            <a:xfrm>
              <a:off x="2412" y="1195"/>
              <a:ext cx="828" cy="0"/>
            </a:xfrm>
            <a:prstGeom prst="line">
              <a:avLst/>
            </a:prstGeom>
            <a:noFill/>
            <a:ln w="28575">
              <a:solidFill>
                <a:schemeClr val="folHlink"/>
              </a:solidFill>
              <a:round/>
              <a:headEnd/>
              <a:tailEnd/>
            </a:ln>
          </p:spPr>
          <p:txBody>
            <a:bodyPr/>
            <a:lstStyle/>
            <a:p>
              <a:endParaRPr lang="en-US"/>
            </a:p>
          </p:txBody>
        </p:sp>
      </p:grpSp>
      <p:grpSp>
        <p:nvGrpSpPr>
          <p:cNvPr id="148485" name="Group 7"/>
          <p:cNvGrpSpPr>
            <a:grpSpLocks/>
          </p:cNvGrpSpPr>
          <p:nvPr/>
        </p:nvGrpSpPr>
        <p:grpSpPr bwMode="auto">
          <a:xfrm>
            <a:off x="2743200" y="2349500"/>
            <a:ext cx="3575050" cy="774700"/>
            <a:chOff x="1780" y="1480"/>
            <a:chExt cx="2200" cy="436"/>
          </a:xfrm>
        </p:grpSpPr>
        <p:sp>
          <p:nvSpPr>
            <p:cNvPr id="148506" name="Rectangle 8"/>
            <p:cNvSpPr>
              <a:spLocks noChangeArrowheads="1"/>
            </p:cNvSpPr>
            <p:nvPr/>
          </p:nvSpPr>
          <p:spPr bwMode="auto">
            <a:xfrm>
              <a:off x="1780" y="1480"/>
              <a:ext cx="2200" cy="436"/>
            </a:xfrm>
            <a:prstGeom prst="rect">
              <a:avLst/>
            </a:prstGeom>
            <a:solidFill>
              <a:srgbClr val="EBEBFF"/>
            </a:solidFill>
            <a:ln w="28575">
              <a:solidFill>
                <a:schemeClr val="folHlink"/>
              </a:solidFill>
              <a:miter lim="800000"/>
              <a:headEnd/>
              <a:tailEnd/>
            </a:ln>
          </p:spPr>
          <p:txBody>
            <a:bodyPr lIns="0" tIns="0" rIns="0" bIns="0"/>
            <a:lstStyle/>
            <a:p>
              <a:pPr algn="ctr" eaLnBrk="0" hangingPunct="0">
                <a:lnSpc>
                  <a:spcPct val="95000"/>
                </a:lnSpc>
              </a:pPr>
              <a:r>
                <a:rPr lang="en-US" sz="1800" b="1">
                  <a:solidFill>
                    <a:srgbClr val="FF0000"/>
                  </a:solidFill>
                  <a:latin typeface="Arial" pitchFamily="34" charset="0"/>
                  <a:cs typeface="Times New Roman" pitchFamily="18" charset="0"/>
                </a:rPr>
                <a:t>Attention</a:t>
              </a:r>
            </a:p>
            <a:p>
              <a:pPr algn="ctr" eaLnBrk="0" hangingPunct="0">
                <a:lnSpc>
                  <a:spcPct val="95000"/>
                </a:lnSpc>
              </a:pPr>
              <a:r>
                <a:rPr lang="en-US" sz="1600" b="1">
                  <a:solidFill>
                    <a:srgbClr val="00966F"/>
                  </a:solidFill>
                  <a:latin typeface="Arial" pitchFamily="34" charset="0"/>
                  <a:cs typeface="Arial" pitchFamily="34" charset="0"/>
                </a:rPr>
                <a:t>Low-	                         High-</a:t>
              </a:r>
            </a:p>
            <a:p>
              <a:pPr algn="ctr" eaLnBrk="0" hangingPunct="0">
                <a:lnSpc>
                  <a:spcPct val="95000"/>
                </a:lnSpc>
              </a:pPr>
              <a:r>
                <a:rPr lang="en-US" sz="1600" b="1">
                  <a:solidFill>
                    <a:srgbClr val="00966F"/>
                  </a:solidFill>
                  <a:latin typeface="Arial" pitchFamily="34" charset="0"/>
                  <a:cs typeface="Arial" pitchFamily="34" charset="0"/>
                </a:rPr>
                <a:t>involvement</a:t>
              </a:r>
              <a:r>
                <a:rPr lang="en-US" sz="1400" b="1">
                  <a:solidFill>
                    <a:srgbClr val="FF0000"/>
                  </a:solidFill>
                  <a:latin typeface="Arial" pitchFamily="34" charset="0"/>
                  <a:cs typeface="Arial" pitchFamily="34" charset="0"/>
                </a:rPr>
                <a:t>             	       </a:t>
              </a:r>
              <a:r>
                <a:rPr lang="en-US" sz="1600" b="1">
                  <a:solidFill>
                    <a:srgbClr val="00966F"/>
                  </a:solidFill>
                  <a:latin typeface="Arial" pitchFamily="34" charset="0"/>
                  <a:cs typeface="Arial" pitchFamily="34" charset="0"/>
                </a:rPr>
                <a:t> involvement</a:t>
              </a:r>
            </a:p>
          </p:txBody>
        </p:sp>
        <p:sp>
          <p:nvSpPr>
            <p:cNvPr id="148507" name="Line 9"/>
            <p:cNvSpPr>
              <a:spLocks noChangeShapeType="1"/>
            </p:cNvSpPr>
            <p:nvPr/>
          </p:nvSpPr>
          <p:spPr bwMode="auto">
            <a:xfrm>
              <a:off x="2436" y="1746"/>
              <a:ext cx="828" cy="0"/>
            </a:xfrm>
            <a:prstGeom prst="line">
              <a:avLst/>
            </a:prstGeom>
            <a:noFill/>
            <a:ln w="28575">
              <a:solidFill>
                <a:schemeClr val="folHlink"/>
              </a:solidFill>
              <a:round/>
              <a:headEnd/>
              <a:tailEnd/>
            </a:ln>
          </p:spPr>
          <p:txBody>
            <a:bodyPr/>
            <a:lstStyle/>
            <a:p>
              <a:endParaRPr lang="en-US"/>
            </a:p>
          </p:txBody>
        </p:sp>
      </p:grpSp>
      <p:grpSp>
        <p:nvGrpSpPr>
          <p:cNvPr id="148486" name="Group 10"/>
          <p:cNvGrpSpPr>
            <a:grpSpLocks/>
          </p:cNvGrpSpPr>
          <p:nvPr/>
        </p:nvGrpSpPr>
        <p:grpSpPr bwMode="auto">
          <a:xfrm>
            <a:off x="2743200" y="3340100"/>
            <a:ext cx="3575050" cy="774700"/>
            <a:chOff x="1780" y="2104"/>
            <a:chExt cx="2200" cy="436"/>
          </a:xfrm>
        </p:grpSpPr>
        <p:sp>
          <p:nvSpPr>
            <p:cNvPr id="148504" name="Rectangle 11"/>
            <p:cNvSpPr>
              <a:spLocks noChangeArrowheads="1"/>
            </p:cNvSpPr>
            <p:nvPr/>
          </p:nvSpPr>
          <p:spPr bwMode="auto">
            <a:xfrm>
              <a:off x="1780" y="2104"/>
              <a:ext cx="2200" cy="436"/>
            </a:xfrm>
            <a:prstGeom prst="rect">
              <a:avLst/>
            </a:prstGeom>
            <a:solidFill>
              <a:srgbClr val="EBEBFF"/>
            </a:solidFill>
            <a:ln w="28575">
              <a:solidFill>
                <a:schemeClr val="folHlink"/>
              </a:solidFill>
              <a:miter lim="800000"/>
              <a:headEnd/>
              <a:tailEnd/>
            </a:ln>
          </p:spPr>
          <p:txBody>
            <a:bodyPr lIns="0" tIns="0" rIns="0" bIns="0"/>
            <a:lstStyle/>
            <a:p>
              <a:pPr algn="ctr" eaLnBrk="0" hangingPunct="0">
                <a:lnSpc>
                  <a:spcPct val="95000"/>
                </a:lnSpc>
              </a:pPr>
              <a:r>
                <a:rPr lang="en-US" sz="1800" b="1">
                  <a:solidFill>
                    <a:schemeClr val="hlink"/>
                  </a:solidFill>
                  <a:latin typeface="Arial" pitchFamily="34" charset="0"/>
                  <a:cs typeface="Times New Roman" pitchFamily="18" charset="0"/>
                </a:rPr>
                <a:t>Interpretation</a:t>
              </a:r>
            </a:p>
            <a:p>
              <a:pPr algn="ctr" eaLnBrk="0" hangingPunct="0">
                <a:lnSpc>
                  <a:spcPct val="95000"/>
                </a:lnSpc>
              </a:pPr>
              <a:r>
                <a:rPr lang="en-US" sz="1600" b="1">
                  <a:solidFill>
                    <a:srgbClr val="00966F"/>
                  </a:solidFill>
                  <a:latin typeface="Arial" pitchFamily="34" charset="0"/>
                  <a:cs typeface="Arial" pitchFamily="34" charset="0"/>
                </a:rPr>
                <a:t>Low-	                         High-</a:t>
              </a:r>
            </a:p>
            <a:p>
              <a:pPr algn="ctr" eaLnBrk="0" hangingPunct="0">
                <a:lnSpc>
                  <a:spcPct val="95000"/>
                </a:lnSpc>
              </a:pPr>
              <a:r>
                <a:rPr lang="en-US" sz="1600" b="1">
                  <a:solidFill>
                    <a:srgbClr val="00966F"/>
                  </a:solidFill>
                  <a:latin typeface="Arial" pitchFamily="34" charset="0"/>
                  <a:cs typeface="Arial" pitchFamily="34" charset="0"/>
                </a:rPr>
                <a:t> involvement          	        involvement</a:t>
              </a:r>
            </a:p>
          </p:txBody>
        </p:sp>
        <p:sp>
          <p:nvSpPr>
            <p:cNvPr id="148505" name="Line 12"/>
            <p:cNvSpPr>
              <a:spLocks noChangeShapeType="1"/>
            </p:cNvSpPr>
            <p:nvPr/>
          </p:nvSpPr>
          <p:spPr bwMode="auto">
            <a:xfrm>
              <a:off x="2436" y="2370"/>
              <a:ext cx="828" cy="0"/>
            </a:xfrm>
            <a:prstGeom prst="line">
              <a:avLst/>
            </a:prstGeom>
            <a:noFill/>
            <a:ln w="28575">
              <a:solidFill>
                <a:schemeClr val="folHlink"/>
              </a:solidFill>
              <a:round/>
              <a:headEnd/>
              <a:tailEnd/>
            </a:ln>
          </p:spPr>
          <p:txBody>
            <a:bodyPr/>
            <a:lstStyle/>
            <a:p>
              <a:endParaRPr lang="en-US"/>
            </a:p>
          </p:txBody>
        </p:sp>
      </p:grpSp>
      <p:grpSp>
        <p:nvGrpSpPr>
          <p:cNvPr id="148487" name="Group 13"/>
          <p:cNvGrpSpPr>
            <a:grpSpLocks/>
          </p:cNvGrpSpPr>
          <p:nvPr/>
        </p:nvGrpSpPr>
        <p:grpSpPr bwMode="auto">
          <a:xfrm>
            <a:off x="2292350" y="4330700"/>
            <a:ext cx="4559300" cy="1212850"/>
            <a:chOff x="1444" y="2728"/>
            <a:chExt cx="2872" cy="764"/>
          </a:xfrm>
        </p:grpSpPr>
        <p:sp>
          <p:nvSpPr>
            <p:cNvPr id="148502" name="Rectangle 14"/>
            <p:cNvSpPr>
              <a:spLocks noChangeArrowheads="1"/>
            </p:cNvSpPr>
            <p:nvPr/>
          </p:nvSpPr>
          <p:spPr bwMode="auto">
            <a:xfrm>
              <a:off x="1444" y="2728"/>
              <a:ext cx="2872" cy="760"/>
            </a:xfrm>
            <a:prstGeom prst="rect">
              <a:avLst/>
            </a:prstGeom>
            <a:solidFill>
              <a:schemeClr val="bg1"/>
            </a:solidFill>
            <a:ln w="28575">
              <a:solidFill>
                <a:schemeClr val="hlink"/>
              </a:solidFill>
              <a:miter lim="800000"/>
              <a:headEnd/>
              <a:tailEnd/>
            </a:ln>
          </p:spPr>
          <p:txBody>
            <a:bodyPr lIns="46038" tIns="0" rIns="46038" bIns="0"/>
            <a:lstStyle/>
            <a:p>
              <a:pPr algn="ctr" eaLnBrk="0" hangingPunct="0">
                <a:lnSpc>
                  <a:spcPct val="95000"/>
                </a:lnSpc>
              </a:pPr>
              <a:r>
                <a:rPr lang="en-US" sz="1600" b="1">
                  <a:solidFill>
                    <a:schemeClr val="tx2"/>
                  </a:solidFill>
                  <a:latin typeface="Arial" pitchFamily="34" charset="0"/>
                  <a:cs typeface="Arial" pitchFamily="34" charset="0"/>
                </a:rPr>
                <a:t>Short-term</a:t>
              </a:r>
              <a:r>
                <a:rPr lang="en-US" sz="1600">
                  <a:solidFill>
                    <a:schemeClr val="tx2"/>
                  </a:solidFill>
                  <a:latin typeface="Arial" pitchFamily="34" charset="0"/>
                  <a:cs typeface="Arial" pitchFamily="34" charset="0"/>
                </a:rPr>
                <a:t>         </a:t>
              </a:r>
              <a:r>
                <a:rPr lang="en-US" sz="1800" b="1">
                  <a:solidFill>
                    <a:schemeClr val="tx2"/>
                  </a:solidFill>
                  <a:latin typeface="Arial" pitchFamily="34" charset="0"/>
                  <a:cs typeface="Times New Roman" pitchFamily="18" charset="0"/>
                </a:rPr>
                <a:t>Memory         </a:t>
              </a:r>
              <a:r>
                <a:rPr lang="en-US" sz="1600" b="1">
                  <a:solidFill>
                    <a:schemeClr val="tx2"/>
                  </a:solidFill>
                  <a:latin typeface="Arial" pitchFamily="34" charset="0"/>
                  <a:cs typeface="Arial" pitchFamily="34" charset="0"/>
                </a:rPr>
                <a:t>Long-term</a:t>
              </a:r>
            </a:p>
            <a:p>
              <a:pPr algn="ctr" eaLnBrk="0" hangingPunct="0">
                <a:lnSpc>
                  <a:spcPct val="95000"/>
                </a:lnSpc>
              </a:pPr>
              <a:endParaRPr lang="en-US" sz="1000" b="1">
                <a:solidFill>
                  <a:schemeClr val="tx2"/>
                </a:solidFill>
                <a:latin typeface="Times New Roman" pitchFamily="18" charset="0"/>
                <a:cs typeface="Times New Roman" pitchFamily="18" charset="0"/>
              </a:endParaRPr>
            </a:p>
            <a:p>
              <a:pPr algn="ctr" eaLnBrk="0" hangingPunct="0">
                <a:lnSpc>
                  <a:spcPct val="95000"/>
                </a:lnSpc>
              </a:pPr>
              <a:r>
                <a:rPr lang="en-US" sz="1600" b="1">
                  <a:solidFill>
                    <a:srgbClr val="00966F"/>
                  </a:solidFill>
                  <a:latin typeface="Arial" pitchFamily="34" charset="0"/>
                  <a:cs typeface="Arial" pitchFamily="34" charset="0"/>
                </a:rPr>
                <a:t>Active problem	           Stored experiences, solving		           values, decisions, 		      rules, feelings</a:t>
              </a:r>
            </a:p>
          </p:txBody>
        </p:sp>
        <p:sp>
          <p:nvSpPr>
            <p:cNvPr id="148503" name="Line 15"/>
            <p:cNvSpPr>
              <a:spLocks noChangeShapeType="1"/>
            </p:cNvSpPr>
            <p:nvPr/>
          </p:nvSpPr>
          <p:spPr bwMode="auto">
            <a:xfrm>
              <a:off x="2856" y="2862"/>
              <a:ext cx="0" cy="630"/>
            </a:xfrm>
            <a:prstGeom prst="line">
              <a:avLst/>
            </a:prstGeom>
            <a:noFill/>
            <a:ln w="28575">
              <a:solidFill>
                <a:schemeClr val="hlink"/>
              </a:solidFill>
              <a:prstDash val="lgDash"/>
              <a:round/>
              <a:headEnd/>
              <a:tailEnd/>
            </a:ln>
          </p:spPr>
          <p:txBody>
            <a:bodyPr/>
            <a:lstStyle/>
            <a:p>
              <a:endParaRPr lang="en-US"/>
            </a:p>
          </p:txBody>
        </p:sp>
      </p:grpSp>
      <p:sp>
        <p:nvSpPr>
          <p:cNvPr id="148488" name="Rectangle 16"/>
          <p:cNvSpPr>
            <a:spLocks noChangeArrowheads="1"/>
          </p:cNvSpPr>
          <p:nvPr/>
        </p:nvSpPr>
        <p:spPr bwMode="auto">
          <a:xfrm>
            <a:off x="1854200" y="5892800"/>
            <a:ext cx="5435600" cy="444500"/>
          </a:xfrm>
          <a:prstGeom prst="rect">
            <a:avLst/>
          </a:prstGeom>
          <a:solidFill>
            <a:srgbClr val="FFFFB3"/>
          </a:solidFill>
          <a:ln w="28575">
            <a:solidFill>
              <a:schemeClr val="hlink"/>
            </a:solidFill>
            <a:miter lim="800000"/>
            <a:headEnd/>
            <a:tailEnd/>
          </a:ln>
        </p:spPr>
        <p:txBody>
          <a:bodyPr lIns="0" tIns="0" rIns="0" bIns="0" anchor="ctr"/>
          <a:lstStyle/>
          <a:p>
            <a:pPr algn="ctr" eaLnBrk="0" hangingPunct="0">
              <a:lnSpc>
                <a:spcPct val="95000"/>
              </a:lnSpc>
            </a:pPr>
            <a:r>
              <a:rPr lang="en-US" sz="1800" b="1">
                <a:solidFill>
                  <a:schemeClr val="tx2"/>
                </a:solidFill>
                <a:latin typeface="Arial" pitchFamily="34" charset="0"/>
                <a:cs typeface="Arial" pitchFamily="34" charset="0"/>
              </a:rPr>
              <a:t>Purchase and Consumption Decisions</a:t>
            </a:r>
          </a:p>
        </p:txBody>
      </p:sp>
      <p:sp>
        <p:nvSpPr>
          <p:cNvPr id="148489" name="Line 17"/>
          <p:cNvSpPr>
            <a:spLocks noChangeShapeType="1"/>
          </p:cNvSpPr>
          <p:nvPr/>
        </p:nvSpPr>
        <p:spPr bwMode="auto">
          <a:xfrm flipV="1">
            <a:off x="4533900" y="4019550"/>
            <a:ext cx="0" cy="285750"/>
          </a:xfrm>
          <a:prstGeom prst="line">
            <a:avLst/>
          </a:prstGeom>
          <a:noFill/>
          <a:ln w="28575">
            <a:solidFill>
              <a:schemeClr val="folHlink"/>
            </a:solidFill>
            <a:round/>
            <a:headEnd type="triangle" w="med" len="med"/>
            <a:tailEnd/>
          </a:ln>
        </p:spPr>
        <p:txBody>
          <a:bodyPr/>
          <a:lstStyle/>
          <a:p>
            <a:endParaRPr lang="en-US"/>
          </a:p>
        </p:txBody>
      </p:sp>
      <p:sp>
        <p:nvSpPr>
          <p:cNvPr id="148490" name="Line 18"/>
          <p:cNvSpPr>
            <a:spLocks noChangeShapeType="1"/>
          </p:cNvSpPr>
          <p:nvPr/>
        </p:nvSpPr>
        <p:spPr bwMode="auto">
          <a:xfrm flipV="1">
            <a:off x="4533900" y="3048000"/>
            <a:ext cx="0" cy="285750"/>
          </a:xfrm>
          <a:prstGeom prst="line">
            <a:avLst/>
          </a:prstGeom>
          <a:noFill/>
          <a:ln w="28575">
            <a:solidFill>
              <a:schemeClr val="folHlink"/>
            </a:solidFill>
            <a:round/>
            <a:headEnd type="triangle" w="med" len="med"/>
            <a:tailEnd/>
          </a:ln>
        </p:spPr>
        <p:txBody>
          <a:bodyPr/>
          <a:lstStyle/>
          <a:p>
            <a:endParaRPr lang="en-US"/>
          </a:p>
        </p:txBody>
      </p:sp>
      <p:sp>
        <p:nvSpPr>
          <p:cNvPr id="148491" name="Line 19"/>
          <p:cNvSpPr>
            <a:spLocks noChangeShapeType="1"/>
          </p:cNvSpPr>
          <p:nvPr/>
        </p:nvSpPr>
        <p:spPr bwMode="auto">
          <a:xfrm flipV="1">
            <a:off x="4533900" y="2076450"/>
            <a:ext cx="0" cy="285750"/>
          </a:xfrm>
          <a:prstGeom prst="line">
            <a:avLst/>
          </a:prstGeom>
          <a:noFill/>
          <a:ln w="28575">
            <a:solidFill>
              <a:schemeClr val="folHlink"/>
            </a:solidFill>
            <a:round/>
            <a:headEnd type="triangle" w="med" len="med"/>
            <a:tailEnd/>
          </a:ln>
        </p:spPr>
        <p:txBody>
          <a:bodyPr/>
          <a:lstStyle/>
          <a:p>
            <a:endParaRPr lang="en-US"/>
          </a:p>
        </p:txBody>
      </p:sp>
      <p:sp>
        <p:nvSpPr>
          <p:cNvPr id="148492" name="Line 20"/>
          <p:cNvSpPr>
            <a:spLocks noChangeShapeType="1"/>
          </p:cNvSpPr>
          <p:nvPr/>
        </p:nvSpPr>
        <p:spPr bwMode="auto">
          <a:xfrm>
            <a:off x="2133600" y="1543050"/>
            <a:ext cx="0" cy="2457450"/>
          </a:xfrm>
          <a:prstGeom prst="line">
            <a:avLst/>
          </a:prstGeom>
          <a:noFill/>
          <a:ln w="28575">
            <a:solidFill>
              <a:schemeClr val="folHlink"/>
            </a:solidFill>
            <a:round/>
            <a:headEnd/>
            <a:tailEnd type="triangle" w="med" len="med"/>
          </a:ln>
        </p:spPr>
        <p:txBody>
          <a:bodyPr/>
          <a:lstStyle/>
          <a:p>
            <a:endParaRPr lang="en-US"/>
          </a:p>
        </p:txBody>
      </p:sp>
      <p:grpSp>
        <p:nvGrpSpPr>
          <p:cNvPr id="148493" name="Group 21"/>
          <p:cNvGrpSpPr>
            <a:grpSpLocks/>
          </p:cNvGrpSpPr>
          <p:nvPr/>
        </p:nvGrpSpPr>
        <p:grpSpPr bwMode="auto">
          <a:xfrm>
            <a:off x="6311900" y="1790700"/>
            <a:ext cx="1117600" cy="3111500"/>
            <a:chOff x="3976" y="1128"/>
            <a:chExt cx="704" cy="1960"/>
          </a:xfrm>
        </p:grpSpPr>
        <p:sp>
          <p:nvSpPr>
            <p:cNvPr id="148497" name="Line 22"/>
            <p:cNvSpPr>
              <a:spLocks noChangeShapeType="1"/>
            </p:cNvSpPr>
            <p:nvPr/>
          </p:nvSpPr>
          <p:spPr bwMode="auto">
            <a:xfrm flipV="1">
              <a:off x="4680" y="1128"/>
              <a:ext cx="0" cy="1960"/>
            </a:xfrm>
            <a:prstGeom prst="line">
              <a:avLst/>
            </a:prstGeom>
            <a:noFill/>
            <a:ln w="28575">
              <a:solidFill>
                <a:schemeClr val="folHlink"/>
              </a:solidFill>
              <a:round/>
              <a:headEnd/>
              <a:tailEnd/>
            </a:ln>
          </p:spPr>
          <p:txBody>
            <a:bodyPr/>
            <a:lstStyle/>
            <a:p>
              <a:endParaRPr lang="en-US"/>
            </a:p>
          </p:txBody>
        </p:sp>
        <p:sp>
          <p:nvSpPr>
            <p:cNvPr id="148498" name="Line 23"/>
            <p:cNvSpPr>
              <a:spLocks noChangeShapeType="1"/>
            </p:cNvSpPr>
            <p:nvPr/>
          </p:nvSpPr>
          <p:spPr bwMode="auto">
            <a:xfrm>
              <a:off x="3984" y="1132"/>
              <a:ext cx="696" cy="0"/>
            </a:xfrm>
            <a:prstGeom prst="line">
              <a:avLst/>
            </a:prstGeom>
            <a:noFill/>
            <a:ln w="28575">
              <a:solidFill>
                <a:schemeClr val="folHlink"/>
              </a:solidFill>
              <a:round/>
              <a:headEnd type="triangle" w="med" len="med"/>
              <a:tailEnd/>
            </a:ln>
          </p:spPr>
          <p:txBody>
            <a:bodyPr/>
            <a:lstStyle/>
            <a:p>
              <a:endParaRPr lang="en-US"/>
            </a:p>
          </p:txBody>
        </p:sp>
        <p:sp>
          <p:nvSpPr>
            <p:cNvPr id="148499" name="Line 24"/>
            <p:cNvSpPr>
              <a:spLocks noChangeShapeType="1"/>
            </p:cNvSpPr>
            <p:nvPr/>
          </p:nvSpPr>
          <p:spPr bwMode="auto">
            <a:xfrm>
              <a:off x="3980" y="1708"/>
              <a:ext cx="696" cy="0"/>
            </a:xfrm>
            <a:prstGeom prst="line">
              <a:avLst/>
            </a:prstGeom>
            <a:noFill/>
            <a:ln w="28575">
              <a:solidFill>
                <a:schemeClr val="folHlink"/>
              </a:solidFill>
              <a:round/>
              <a:headEnd type="triangle" w="med" len="med"/>
              <a:tailEnd/>
            </a:ln>
          </p:spPr>
          <p:txBody>
            <a:bodyPr/>
            <a:lstStyle/>
            <a:p>
              <a:endParaRPr lang="en-US"/>
            </a:p>
          </p:txBody>
        </p:sp>
        <p:sp>
          <p:nvSpPr>
            <p:cNvPr id="148500" name="Line 25"/>
            <p:cNvSpPr>
              <a:spLocks noChangeShapeType="1"/>
            </p:cNvSpPr>
            <p:nvPr/>
          </p:nvSpPr>
          <p:spPr bwMode="auto">
            <a:xfrm>
              <a:off x="3976" y="2324"/>
              <a:ext cx="696" cy="0"/>
            </a:xfrm>
            <a:prstGeom prst="line">
              <a:avLst/>
            </a:prstGeom>
            <a:noFill/>
            <a:ln w="28575">
              <a:solidFill>
                <a:schemeClr val="folHlink"/>
              </a:solidFill>
              <a:round/>
              <a:headEnd type="triangle" w="med" len="med"/>
              <a:tailEnd/>
            </a:ln>
          </p:spPr>
          <p:txBody>
            <a:bodyPr/>
            <a:lstStyle/>
            <a:p>
              <a:endParaRPr lang="en-US"/>
            </a:p>
          </p:txBody>
        </p:sp>
        <p:sp>
          <p:nvSpPr>
            <p:cNvPr id="148501" name="Line 26"/>
            <p:cNvSpPr>
              <a:spLocks noChangeShapeType="1"/>
            </p:cNvSpPr>
            <p:nvPr/>
          </p:nvSpPr>
          <p:spPr bwMode="auto">
            <a:xfrm>
              <a:off x="4316" y="3084"/>
              <a:ext cx="352" cy="0"/>
            </a:xfrm>
            <a:prstGeom prst="line">
              <a:avLst/>
            </a:prstGeom>
            <a:noFill/>
            <a:ln w="28575">
              <a:solidFill>
                <a:schemeClr val="folHlink"/>
              </a:solidFill>
              <a:round/>
              <a:headEnd type="triangle" w="med" len="med"/>
              <a:tailEnd/>
            </a:ln>
          </p:spPr>
          <p:txBody>
            <a:bodyPr/>
            <a:lstStyle/>
            <a:p>
              <a:endParaRPr lang="en-US"/>
            </a:p>
          </p:txBody>
        </p:sp>
      </p:grpSp>
      <p:sp>
        <p:nvSpPr>
          <p:cNvPr id="148494" name="Rectangle 27"/>
          <p:cNvSpPr>
            <a:spLocks noChangeArrowheads="1"/>
          </p:cNvSpPr>
          <p:nvPr/>
        </p:nvSpPr>
        <p:spPr bwMode="auto">
          <a:xfrm rot="-5400000">
            <a:off x="598488" y="2520950"/>
            <a:ext cx="2363788" cy="515937"/>
          </a:xfrm>
          <a:prstGeom prst="rect">
            <a:avLst/>
          </a:prstGeom>
          <a:noFill/>
          <a:ln w="28575">
            <a:noFill/>
            <a:miter lim="800000"/>
            <a:headEnd/>
            <a:tailEnd/>
          </a:ln>
        </p:spPr>
        <p:txBody>
          <a:bodyPr lIns="90488" tIns="44450" rIns="90488" bIns="44450">
            <a:spAutoFit/>
          </a:bodyPr>
          <a:lstStyle/>
          <a:p>
            <a:pPr eaLnBrk="0" hangingPunct="0"/>
            <a:r>
              <a:rPr lang="en-US" b="1">
                <a:solidFill>
                  <a:schemeClr val="hlink"/>
                </a:solidFill>
                <a:latin typeface="Arial" pitchFamily="34" charset="0"/>
                <a:cs typeface="Arial" pitchFamily="34" charset="0"/>
              </a:rPr>
              <a:t>Perception</a:t>
            </a:r>
          </a:p>
        </p:txBody>
      </p:sp>
      <p:sp>
        <p:nvSpPr>
          <p:cNvPr id="148495" name="Line 28"/>
          <p:cNvSpPr>
            <a:spLocks noChangeShapeType="1"/>
          </p:cNvSpPr>
          <p:nvPr/>
        </p:nvSpPr>
        <p:spPr bwMode="auto">
          <a:xfrm>
            <a:off x="7772400" y="1524000"/>
            <a:ext cx="0" cy="2457450"/>
          </a:xfrm>
          <a:prstGeom prst="line">
            <a:avLst/>
          </a:prstGeom>
          <a:noFill/>
          <a:ln w="28575">
            <a:solidFill>
              <a:schemeClr val="folHlink"/>
            </a:solidFill>
            <a:round/>
            <a:headEnd/>
            <a:tailEnd type="triangle" w="med" len="med"/>
          </a:ln>
        </p:spPr>
        <p:txBody>
          <a:bodyPr/>
          <a:lstStyle/>
          <a:p>
            <a:endParaRPr lang="en-US"/>
          </a:p>
        </p:txBody>
      </p:sp>
      <p:sp>
        <p:nvSpPr>
          <p:cNvPr id="148496" name="Text Box 29"/>
          <p:cNvSpPr txBox="1">
            <a:spLocks noChangeArrowheads="1"/>
          </p:cNvSpPr>
          <p:nvPr/>
        </p:nvSpPr>
        <p:spPr bwMode="auto">
          <a:xfrm rot="-5400000">
            <a:off x="7308057" y="2521743"/>
            <a:ext cx="1905000" cy="519113"/>
          </a:xfrm>
          <a:prstGeom prst="rect">
            <a:avLst/>
          </a:prstGeom>
          <a:noFill/>
          <a:ln w="9525">
            <a:noFill/>
            <a:miter lim="800000"/>
            <a:headEnd/>
            <a:tailEnd/>
          </a:ln>
        </p:spPr>
        <p:txBody>
          <a:bodyPr>
            <a:spAutoFit/>
          </a:bodyPr>
          <a:lstStyle/>
          <a:p>
            <a:r>
              <a:rPr lang="en-GB" b="1">
                <a:solidFill>
                  <a:schemeClr val="hlink"/>
                </a:solidFill>
              </a:rPr>
              <a:t>Learning</a:t>
            </a:r>
          </a:p>
        </p:txBody>
      </p:sp>
    </p:spTree>
  </p:cSld>
  <p:clrMapOvr>
    <a:masterClrMapping/>
  </p:clrMapOvr>
  <p:transition>
    <p:dissolv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6" name="Date Placeholder 3"/>
          <p:cNvSpPr>
            <a:spLocks noGrp="1"/>
          </p:cNvSpPr>
          <p:nvPr>
            <p:ph type="dt" sz="quarter" idx="10"/>
          </p:nvPr>
        </p:nvSpPr>
        <p:spPr>
          <a:noFill/>
        </p:spPr>
        <p:txBody>
          <a:bodyPr/>
          <a:lstStyle/>
          <a:p>
            <a:r>
              <a:rPr lang="en-GB"/>
              <a:t>MK 311</a:t>
            </a:r>
            <a:endParaRPr lang="th-TH"/>
          </a:p>
        </p:txBody>
      </p:sp>
      <p:sp>
        <p:nvSpPr>
          <p:cNvPr id="149507" name="Footer Placeholder 4"/>
          <p:cNvSpPr>
            <a:spLocks noGrp="1"/>
          </p:cNvSpPr>
          <p:nvPr>
            <p:ph type="ftr" sz="quarter" idx="11"/>
          </p:nvPr>
        </p:nvSpPr>
        <p:spPr>
          <a:noFill/>
        </p:spPr>
        <p:txBody>
          <a:bodyPr/>
          <a:lstStyle/>
          <a:p>
            <a:r>
              <a:rPr lang="en-US"/>
              <a:t>Consumer Behaviour</a:t>
            </a:r>
            <a:endParaRPr lang="th-TH"/>
          </a:p>
        </p:txBody>
      </p:sp>
      <p:sp>
        <p:nvSpPr>
          <p:cNvPr id="149508" name="Slide Number Placeholder 5"/>
          <p:cNvSpPr>
            <a:spLocks noGrp="1"/>
          </p:cNvSpPr>
          <p:nvPr>
            <p:ph type="sldNum" sz="quarter" idx="12"/>
          </p:nvPr>
        </p:nvSpPr>
        <p:spPr>
          <a:noFill/>
        </p:spPr>
        <p:txBody>
          <a:bodyPr/>
          <a:lstStyle/>
          <a:p>
            <a:fld id="{BDD929F5-1932-42F6-9E43-4AA665BA8BBB}" type="slidenum">
              <a:rPr lang="en-US"/>
              <a:pPr/>
              <a:t>75</a:t>
            </a:fld>
            <a:endParaRPr lang="th-TH"/>
          </a:p>
        </p:txBody>
      </p:sp>
      <p:sp>
        <p:nvSpPr>
          <p:cNvPr id="149509" name="Rectangle 2"/>
          <p:cNvSpPr>
            <a:spLocks noGrp="1" noChangeArrowheads="1"/>
          </p:cNvSpPr>
          <p:nvPr>
            <p:ph type="title"/>
          </p:nvPr>
        </p:nvSpPr>
        <p:spPr>
          <a:xfrm>
            <a:off x="609600" y="304800"/>
            <a:ext cx="8382000" cy="1295400"/>
          </a:xfrm>
          <a:noFill/>
        </p:spPr>
        <p:txBody>
          <a:bodyPr lIns="92075" tIns="46038" rIns="92075" bIns="46038"/>
          <a:lstStyle/>
          <a:p>
            <a:pPr eaLnBrk="1" hangingPunct="1"/>
            <a:r>
              <a:rPr lang="en-US" smtClean="0"/>
              <a:t>The Structure of Memory</a:t>
            </a:r>
            <a:br>
              <a:rPr lang="en-US" smtClean="0"/>
            </a:br>
            <a:r>
              <a:rPr lang="en-US" sz="2800" smtClean="0">
                <a:solidFill>
                  <a:srgbClr val="FF33CC"/>
                </a:solidFill>
              </a:rPr>
              <a:t>Memory consists of three storage systems:</a:t>
            </a:r>
            <a:endParaRPr lang="en-US" sz="4800" smtClean="0">
              <a:solidFill>
                <a:srgbClr val="FF33CC"/>
              </a:solidFill>
            </a:endParaRPr>
          </a:p>
        </p:txBody>
      </p:sp>
      <p:sp>
        <p:nvSpPr>
          <p:cNvPr id="153603" name="Rectangle 3"/>
          <p:cNvSpPr>
            <a:spLocks noGrp="1" noChangeArrowheads="1"/>
          </p:cNvSpPr>
          <p:nvPr>
            <p:ph type="body" idx="1"/>
          </p:nvPr>
        </p:nvSpPr>
        <p:spPr>
          <a:xfrm>
            <a:off x="914400" y="1981200"/>
            <a:ext cx="8040688" cy="4151313"/>
          </a:xfrm>
          <a:noFill/>
        </p:spPr>
        <p:txBody>
          <a:bodyPr lIns="92075" tIns="46038" rIns="92075" bIns="46038"/>
          <a:lstStyle/>
          <a:p>
            <a:pPr eaLnBrk="1" hangingPunct="1">
              <a:lnSpc>
                <a:spcPct val="90000"/>
              </a:lnSpc>
            </a:pPr>
            <a:r>
              <a:rPr lang="en-US" sz="2800" smtClean="0">
                <a:solidFill>
                  <a:srgbClr val="5800DA"/>
                </a:solidFill>
              </a:rPr>
              <a:t>Sensory Memory</a:t>
            </a:r>
            <a:r>
              <a:rPr lang="en-US" sz="2800" smtClean="0"/>
              <a:t>: </a:t>
            </a:r>
            <a:r>
              <a:rPr lang="en-US" sz="2400" smtClean="0"/>
              <a:t>A storage system where incoming data undergo preliminary processing.</a:t>
            </a:r>
          </a:p>
          <a:p>
            <a:pPr eaLnBrk="1" hangingPunct="1">
              <a:lnSpc>
                <a:spcPct val="90000"/>
              </a:lnSpc>
            </a:pPr>
            <a:r>
              <a:rPr lang="en-US" sz="2800" smtClean="0">
                <a:solidFill>
                  <a:srgbClr val="5800DA"/>
                </a:solidFill>
              </a:rPr>
              <a:t>Short-term Memory</a:t>
            </a:r>
            <a:r>
              <a:rPr lang="en-US" sz="2800" smtClean="0"/>
              <a:t>: </a:t>
            </a:r>
            <a:r>
              <a:rPr lang="en-US" sz="2400" smtClean="0"/>
              <a:t>A storage system that momentarily holds acquired information.</a:t>
            </a:r>
            <a:endParaRPr lang="en-US" sz="2800" smtClean="0"/>
          </a:p>
          <a:p>
            <a:pPr lvl="1" eaLnBrk="1" hangingPunct="1">
              <a:lnSpc>
                <a:spcPct val="90000"/>
              </a:lnSpc>
            </a:pPr>
            <a:r>
              <a:rPr lang="en-US" sz="2400" smtClean="0"/>
              <a:t>If information is significant, it may undergo: </a:t>
            </a:r>
          </a:p>
          <a:p>
            <a:pPr lvl="2" eaLnBrk="1" hangingPunct="1">
              <a:lnSpc>
                <a:spcPct val="90000"/>
              </a:lnSpc>
            </a:pPr>
            <a:r>
              <a:rPr lang="en-US" sz="2400" smtClean="0">
                <a:solidFill>
                  <a:srgbClr val="008000"/>
                </a:solidFill>
              </a:rPr>
              <a:t>Rehearsal</a:t>
            </a:r>
          </a:p>
          <a:p>
            <a:pPr lvl="2" eaLnBrk="1" hangingPunct="1">
              <a:lnSpc>
                <a:spcPct val="90000"/>
              </a:lnSpc>
            </a:pPr>
            <a:r>
              <a:rPr lang="en-US" sz="2400" smtClean="0">
                <a:solidFill>
                  <a:srgbClr val="008000"/>
                </a:solidFill>
              </a:rPr>
              <a:t>Encoding</a:t>
            </a:r>
            <a:endParaRPr lang="en-US" sz="2000" smtClean="0">
              <a:solidFill>
                <a:srgbClr val="008000"/>
              </a:solidFill>
            </a:endParaRPr>
          </a:p>
          <a:p>
            <a:pPr eaLnBrk="1" hangingPunct="1">
              <a:lnSpc>
                <a:spcPct val="90000"/>
              </a:lnSpc>
            </a:pPr>
            <a:r>
              <a:rPr lang="en-US" sz="2800" smtClean="0">
                <a:solidFill>
                  <a:srgbClr val="5800DA"/>
                </a:solidFill>
              </a:rPr>
              <a:t>Long-term Memory</a:t>
            </a:r>
            <a:r>
              <a:rPr lang="en-US" sz="2800" smtClean="0"/>
              <a:t>: </a:t>
            </a:r>
            <a:r>
              <a:rPr lang="en-US" sz="2400" smtClean="0"/>
              <a:t>An information warehouse where data are organised and extendedly stored.</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03">
                                            <p:txEl>
                                              <p:pRg st="0" end="0"/>
                                            </p:txEl>
                                          </p:spTgt>
                                        </p:tgtEl>
                                        <p:attrNameLst>
                                          <p:attrName>style.visibility</p:attrName>
                                        </p:attrNameLst>
                                      </p:cBhvr>
                                      <p:to>
                                        <p:strVal val="visible"/>
                                      </p:to>
                                    </p:set>
                                    <p:animEffect transition="in" filter="blinds(horizontal)">
                                      <p:cBhvr>
                                        <p:cTn id="7" dur="500"/>
                                        <p:tgtEl>
                                          <p:spTgt spid="1536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03">
                                            <p:txEl>
                                              <p:pRg st="1" end="1"/>
                                            </p:txEl>
                                          </p:spTgt>
                                        </p:tgtEl>
                                        <p:attrNameLst>
                                          <p:attrName>style.visibility</p:attrName>
                                        </p:attrNameLst>
                                      </p:cBhvr>
                                      <p:to>
                                        <p:strVal val="visible"/>
                                      </p:to>
                                    </p:set>
                                    <p:animEffect transition="in" filter="blinds(horizontal)">
                                      <p:cBhvr>
                                        <p:cTn id="12" dur="500"/>
                                        <p:tgtEl>
                                          <p:spTgt spid="1536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603">
                                            <p:txEl>
                                              <p:pRg st="2" end="2"/>
                                            </p:txEl>
                                          </p:spTgt>
                                        </p:tgtEl>
                                        <p:attrNameLst>
                                          <p:attrName>style.visibility</p:attrName>
                                        </p:attrNameLst>
                                      </p:cBhvr>
                                      <p:to>
                                        <p:strVal val="visible"/>
                                      </p:to>
                                    </p:set>
                                    <p:animEffect transition="in" filter="blinds(horizontal)">
                                      <p:cBhvr>
                                        <p:cTn id="17" dur="500"/>
                                        <p:tgtEl>
                                          <p:spTgt spid="153603">
                                            <p:txEl>
                                              <p:pRg st="2" end="2"/>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53603">
                                            <p:txEl>
                                              <p:pRg st="3" end="3"/>
                                            </p:txEl>
                                          </p:spTgt>
                                        </p:tgtEl>
                                        <p:attrNameLst>
                                          <p:attrName>style.visibility</p:attrName>
                                        </p:attrNameLst>
                                      </p:cBhvr>
                                      <p:to>
                                        <p:strVal val="visible"/>
                                      </p:to>
                                    </p:set>
                                    <p:animEffect transition="in" filter="blinds(horizontal)">
                                      <p:cBhvr>
                                        <p:cTn id="20" dur="500"/>
                                        <p:tgtEl>
                                          <p:spTgt spid="153603">
                                            <p:txEl>
                                              <p:pRg st="3" end="3"/>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53603">
                                            <p:txEl>
                                              <p:pRg st="4" end="4"/>
                                            </p:txEl>
                                          </p:spTgt>
                                        </p:tgtEl>
                                        <p:attrNameLst>
                                          <p:attrName>style.visibility</p:attrName>
                                        </p:attrNameLst>
                                      </p:cBhvr>
                                      <p:to>
                                        <p:strVal val="visible"/>
                                      </p:to>
                                    </p:set>
                                    <p:animEffect transition="in" filter="blinds(horizontal)">
                                      <p:cBhvr>
                                        <p:cTn id="23" dur="500"/>
                                        <p:tgtEl>
                                          <p:spTgt spid="15360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53603">
                                            <p:txEl>
                                              <p:pRg st="5" end="5"/>
                                            </p:txEl>
                                          </p:spTgt>
                                        </p:tgtEl>
                                        <p:attrNameLst>
                                          <p:attrName>style.visibility</p:attrName>
                                        </p:attrNameLst>
                                      </p:cBhvr>
                                      <p:to>
                                        <p:strVal val="visible"/>
                                      </p:to>
                                    </p:set>
                                    <p:animEffect transition="in" filter="blinds(horizontal)">
                                      <p:cBhvr>
                                        <p:cTn id="28" dur="500"/>
                                        <p:tgtEl>
                                          <p:spTgt spid="15360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build="p" bldLvl="2" autoUpdateAnimBg="0"/>
    </p:bld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5650" name="AutoShape 2"/>
          <p:cNvSpPr>
            <a:spLocks noChangeArrowheads="1"/>
          </p:cNvSpPr>
          <p:nvPr/>
        </p:nvSpPr>
        <p:spPr bwMode="auto">
          <a:xfrm>
            <a:off x="731838" y="868363"/>
            <a:ext cx="7680325" cy="476250"/>
          </a:xfrm>
          <a:prstGeom prst="cube">
            <a:avLst>
              <a:gd name="adj" fmla="val 10810"/>
            </a:avLst>
          </a:prstGeom>
          <a:gradFill rotWithShape="0">
            <a:gsLst>
              <a:gs pos="0">
                <a:srgbClr val="A2C1FE">
                  <a:gamma/>
                  <a:tint val="89804"/>
                  <a:invGamma/>
                </a:srgbClr>
              </a:gs>
              <a:gs pos="100000">
                <a:srgbClr val="A2C1FE"/>
              </a:gs>
            </a:gsLst>
            <a:lin ang="18900000" scaled="1"/>
          </a:gradFill>
          <a:ln w="12700">
            <a:solidFill>
              <a:srgbClr val="000000"/>
            </a:solidFill>
            <a:miter lim="800000"/>
            <a:headEnd/>
            <a:tailEnd/>
          </a:ln>
          <a:effectLst>
            <a:outerShdw dist="107763" dir="2700000" algn="ctr" rotWithShape="0">
              <a:srgbClr val="676767"/>
            </a:outerShdw>
          </a:effectLst>
        </p:spPr>
        <p:txBody>
          <a:bodyPr wrap="none" lIns="73025" tIns="36513" rIns="73025" bIns="36513" anchor="ctr"/>
          <a:lstStyle/>
          <a:p>
            <a:pPr algn="ctr" defTabSz="650875" eaLnBrk="0" hangingPunct="0">
              <a:defRPr/>
            </a:pPr>
            <a:r>
              <a:rPr lang="en-GB" sz="2400" b="1">
                <a:solidFill>
                  <a:srgbClr val="000000"/>
                </a:solidFill>
                <a:latin typeface="Arial" pitchFamily="34" charset="0"/>
                <a:cs typeface="Arial" pitchFamily="34" charset="0"/>
              </a:rPr>
              <a:t>Input (Learning)</a:t>
            </a:r>
            <a:endParaRPr lang="en-US" sz="2400" b="1">
              <a:solidFill>
                <a:srgbClr val="000000"/>
              </a:solidFill>
              <a:latin typeface="Arial" pitchFamily="34" charset="0"/>
              <a:cs typeface="Arial" pitchFamily="34" charset="0"/>
            </a:endParaRPr>
          </a:p>
        </p:txBody>
      </p:sp>
      <p:sp>
        <p:nvSpPr>
          <p:cNvPr id="155651" name="AutoShape 3"/>
          <p:cNvSpPr>
            <a:spLocks noChangeArrowheads="1"/>
          </p:cNvSpPr>
          <p:nvPr/>
        </p:nvSpPr>
        <p:spPr bwMode="auto">
          <a:xfrm>
            <a:off x="1593850" y="1779588"/>
            <a:ext cx="5957888" cy="1308100"/>
          </a:xfrm>
          <a:prstGeom prst="cube">
            <a:avLst>
              <a:gd name="adj" fmla="val 10810"/>
            </a:avLst>
          </a:prstGeom>
          <a:gradFill rotWithShape="0">
            <a:gsLst>
              <a:gs pos="0">
                <a:srgbClr val="FF7A31">
                  <a:gamma/>
                  <a:tint val="89804"/>
                  <a:invGamma/>
                </a:srgbClr>
              </a:gs>
              <a:gs pos="100000">
                <a:srgbClr val="FF7A31"/>
              </a:gs>
            </a:gsLst>
            <a:lin ang="18900000" scaled="1"/>
          </a:gradFill>
          <a:ln w="12700">
            <a:solidFill>
              <a:srgbClr val="000000"/>
            </a:solidFill>
            <a:miter lim="800000"/>
            <a:headEnd/>
            <a:tailEnd/>
          </a:ln>
          <a:effectLst>
            <a:outerShdw dist="107763" dir="2700000" algn="ctr" rotWithShape="0">
              <a:srgbClr val="676767"/>
            </a:outerShdw>
          </a:effectLst>
        </p:spPr>
        <p:txBody>
          <a:bodyPr wrap="none" lIns="73025" tIns="36513" rIns="73025" bIns="36513" anchor="ctr"/>
          <a:lstStyle/>
          <a:p>
            <a:pPr algn="ctr" defTabSz="650875" eaLnBrk="0" hangingPunct="0">
              <a:defRPr/>
            </a:pPr>
            <a:r>
              <a:rPr lang="en-US" sz="2400" b="1">
                <a:solidFill>
                  <a:srgbClr val="000000"/>
                </a:solidFill>
                <a:latin typeface="Arial" pitchFamily="34" charset="0"/>
                <a:cs typeface="Arial" pitchFamily="34" charset="0"/>
              </a:rPr>
              <a:t>Encoding</a:t>
            </a:r>
            <a:endParaRPr lang="en-US" sz="2500" b="1">
              <a:solidFill>
                <a:srgbClr val="000000"/>
              </a:solidFill>
              <a:latin typeface="Arial" pitchFamily="34" charset="0"/>
              <a:cs typeface="Arial" pitchFamily="34" charset="0"/>
            </a:endParaRPr>
          </a:p>
          <a:p>
            <a:pPr algn="ctr" defTabSz="650875" eaLnBrk="0" hangingPunct="0">
              <a:defRPr/>
            </a:pPr>
            <a:r>
              <a:rPr lang="en-US" sz="2000" b="1">
                <a:solidFill>
                  <a:srgbClr val="000000"/>
                </a:solidFill>
                <a:latin typeface="Arial" pitchFamily="34" charset="0"/>
                <a:cs typeface="Arial" pitchFamily="34" charset="0"/>
              </a:rPr>
              <a:t>Information is</a:t>
            </a:r>
          </a:p>
          <a:p>
            <a:pPr algn="ctr" defTabSz="650875" eaLnBrk="0" hangingPunct="0">
              <a:defRPr/>
            </a:pPr>
            <a:r>
              <a:rPr lang="en-US" sz="2000" b="1">
                <a:solidFill>
                  <a:srgbClr val="000000"/>
                </a:solidFill>
                <a:latin typeface="Arial" pitchFamily="34" charset="0"/>
                <a:cs typeface="Arial" pitchFamily="34" charset="0"/>
              </a:rPr>
              <a:t>Placed in Memory</a:t>
            </a:r>
          </a:p>
        </p:txBody>
      </p:sp>
      <p:sp>
        <p:nvSpPr>
          <p:cNvPr id="155652" name="AutoShape 4"/>
          <p:cNvSpPr>
            <a:spLocks noChangeArrowheads="1"/>
          </p:cNvSpPr>
          <p:nvPr/>
        </p:nvSpPr>
        <p:spPr bwMode="auto">
          <a:xfrm>
            <a:off x="1593850" y="3454400"/>
            <a:ext cx="5956300" cy="1309688"/>
          </a:xfrm>
          <a:prstGeom prst="cube">
            <a:avLst>
              <a:gd name="adj" fmla="val 10810"/>
            </a:avLst>
          </a:prstGeom>
          <a:gradFill rotWithShape="0">
            <a:gsLst>
              <a:gs pos="0">
                <a:srgbClr val="A2C1FE">
                  <a:gamma/>
                  <a:tint val="89804"/>
                  <a:invGamma/>
                </a:srgbClr>
              </a:gs>
              <a:gs pos="100000">
                <a:srgbClr val="A2C1FE"/>
              </a:gs>
            </a:gsLst>
            <a:lin ang="18900000" scaled="1"/>
          </a:gradFill>
          <a:ln w="12700">
            <a:solidFill>
              <a:srgbClr val="000000"/>
            </a:solidFill>
            <a:miter lim="800000"/>
            <a:headEnd/>
            <a:tailEnd/>
          </a:ln>
          <a:effectLst>
            <a:outerShdw dist="107763" dir="2700000" algn="ctr" rotWithShape="0">
              <a:srgbClr val="676767"/>
            </a:outerShdw>
          </a:effectLst>
        </p:spPr>
        <p:txBody>
          <a:bodyPr wrap="none" lIns="73025" tIns="36513" rIns="73025" bIns="36513" anchor="ctr"/>
          <a:lstStyle/>
          <a:p>
            <a:pPr algn="ctr" defTabSz="650875" eaLnBrk="0" hangingPunct="0">
              <a:defRPr/>
            </a:pPr>
            <a:r>
              <a:rPr lang="en-US" sz="2400" b="1">
                <a:solidFill>
                  <a:srgbClr val="000000"/>
                </a:solidFill>
                <a:latin typeface="Arial" pitchFamily="34" charset="0"/>
                <a:cs typeface="Arial" pitchFamily="34" charset="0"/>
              </a:rPr>
              <a:t>Storage</a:t>
            </a:r>
            <a:endParaRPr lang="en-US" sz="2500" b="1">
              <a:solidFill>
                <a:srgbClr val="000000"/>
              </a:solidFill>
              <a:latin typeface="Arial" pitchFamily="34" charset="0"/>
              <a:cs typeface="Arial" pitchFamily="34" charset="0"/>
            </a:endParaRPr>
          </a:p>
          <a:p>
            <a:pPr algn="ctr" defTabSz="650875" eaLnBrk="0" hangingPunct="0">
              <a:defRPr/>
            </a:pPr>
            <a:r>
              <a:rPr lang="en-US" sz="2000" b="1">
                <a:solidFill>
                  <a:srgbClr val="000000"/>
                </a:solidFill>
                <a:latin typeface="Arial" pitchFamily="34" charset="0"/>
                <a:cs typeface="Arial" pitchFamily="34" charset="0"/>
              </a:rPr>
              <a:t>Information</a:t>
            </a:r>
          </a:p>
          <a:p>
            <a:pPr algn="ctr" defTabSz="650875" eaLnBrk="0" hangingPunct="0">
              <a:defRPr/>
            </a:pPr>
            <a:r>
              <a:rPr lang="en-US" sz="2000" b="1">
                <a:solidFill>
                  <a:srgbClr val="000000"/>
                </a:solidFill>
                <a:latin typeface="Arial" pitchFamily="34" charset="0"/>
                <a:cs typeface="Arial" pitchFamily="34" charset="0"/>
              </a:rPr>
              <a:t>is Retained in Memory</a:t>
            </a:r>
          </a:p>
        </p:txBody>
      </p:sp>
      <p:sp>
        <p:nvSpPr>
          <p:cNvPr id="155653" name="AutoShape 5"/>
          <p:cNvSpPr>
            <a:spLocks noChangeArrowheads="1"/>
          </p:cNvSpPr>
          <p:nvPr/>
        </p:nvSpPr>
        <p:spPr bwMode="auto">
          <a:xfrm>
            <a:off x="1593850" y="5143500"/>
            <a:ext cx="5956300" cy="1308100"/>
          </a:xfrm>
          <a:prstGeom prst="cube">
            <a:avLst>
              <a:gd name="adj" fmla="val 10810"/>
            </a:avLst>
          </a:prstGeom>
          <a:gradFill rotWithShape="0">
            <a:gsLst>
              <a:gs pos="0">
                <a:srgbClr val="FEFF72">
                  <a:gamma/>
                  <a:tint val="89804"/>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lIns="73025" tIns="36513" rIns="73025" bIns="36513" anchor="ctr"/>
          <a:lstStyle/>
          <a:p>
            <a:pPr algn="ctr" defTabSz="650875" eaLnBrk="0" hangingPunct="0">
              <a:defRPr/>
            </a:pPr>
            <a:r>
              <a:rPr lang="en-US" sz="2400" b="1">
                <a:solidFill>
                  <a:srgbClr val="000000"/>
                </a:solidFill>
                <a:latin typeface="Arial" pitchFamily="34" charset="0"/>
                <a:cs typeface="Arial" pitchFamily="34" charset="0"/>
              </a:rPr>
              <a:t>Retrieval</a:t>
            </a:r>
            <a:endParaRPr lang="en-US" sz="2500" b="1">
              <a:solidFill>
                <a:srgbClr val="000000"/>
              </a:solidFill>
              <a:latin typeface="Arial" pitchFamily="34" charset="0"/>
              <a:cs typeface="Arial" pitchFamily="34" charset="0"/>
            </a:endParaRPr>
          </a:p>
          <a:p>
            <a:pPr algn="ctr" defTabSz="650875" eaLnBrk="0" hangingPunct="0">
              <a:defRPr/>
            </a:pPr>
            <a:r>
              <a:rPr lang="en-US" sz="2000" b="1">
                <a:solidFill>
                  <a:srgbClr val="000000"/>
                </a:solidFill>
                <a:latin typeface="Arial" pitchFamily="34" charset="0"/>
                <a:cs typeface="Arial" pitchFamily="34" charset="0"/>
              </a:rPr>
              <a:t>Information Stored </a:t>
            </a:r>
          </a:p>
          <a:p>
            <a:pPr algn="ctr" defTabSz="650875" eaLnBrk="0" hangingPunct="0">
              <a:defRPr/>
            </a:pPr>
            <a:r>
              <a:rPr lang="en-US" sz="2000" b="1">
                <a:solidFill>
                  <a:srgbClr val="000000"/>
                </a:solidFill>
                <a:latin typeface="Arial" pitchFamily="34" charset="0"/>
                <a:cs typeface="Arial" pitchFamily="34" charset="0"/>
              </a:rPr>
              <a:t>in Memory is Found as Needed</a:t>
            </a:r>
          </a:p>
        </p:txBody>
      </p:sp>
      <p:sp>
        <p:nvSpPr>
          <p:cNvPr id="155654" name="AutoShape 6"/>
          <p:cNvSpPr>
            <a:spLocks noChangeArrowheads="1"/>
          </p:cNvSpPr>
          <p:nvPr/>
        </p:nvSpPr>
        <p:spPr bwMode="auto">
          <a:xfrm rot="16200000" flipH="1">
            <a:off x="4356101" y="4348162"/>
            <a:ext cx="431800" cy="1285875"/>
          </a:xfrm>
          <a:prstGeom prst="rightArrow">
            <a:avLst>
              <a:gd name="adj1" fmla="val 50000"/>
              <a:gd name="adj2" fmla="val 50032"/>
            </a:avLst>
          </a:prstGeom>
          <a:gradFill rotWithShape="0">
            <a:gsLst>
              <a:gs pos="0">
                <a:srgbClr val="FEFF72">
                  <a:gamma/>
                  <a:tint val="89804"/>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55655" name="AutoShape 7"/>
          <p:cNvSpPr>
            <a:spLocks noChangeArrowheads="1"/>
          </p:cNvSpPr>
          <p:nvPr/>
        </p:nvSpPr>
        <p:spPr bwMode="auto">
          <a:xfrm rot="16200000" flipH="1">
            <a:off x="4356101" y="2676525"/>
            <a:ext cx="431800" cy="1285875"/>
          </a:xfrm>
          <a:prstGeom prst="rightArrow">
            <a:avLst>
              <a:gd name="adj1" fmla="val 50000"/>
              <a:gd name="adj2" fmla="val 50032"/>
            </a:avLst>
          </a:prstGeom>
          <a:gradFill rotWithShape="0">
            <a:gsLst>
              <a:gs pos="0">
                <a:srgbClr val="FEFF72">
                  <a:gamma/>
                  <a:tint val="89804"/>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55656" name="AutoShape 8"/>
          <p:cNvSpPr>
            <a:spLocks noChangeArrowheads="1"/>
          </p:cNvSpPr>
          <p:nvPr/>
        </p:nvSpPr>
        <p:spPr bwMode="auto">
          <a:xfrm rot="16200000" flipH="1">
            <a:off x="4378325" y="973138"/>
            <a:ext cx="387350" cy="1155700"/>
          </a:xfrm>
          <a:prstGeom prst="rightArrow">
            <a:avLst>
              <a:gd name="adj1" fmla="val 50000"/>
              <a:gd name="adj2" fmla="val 50032"/>
            </a:avLst>
          </a:prstGeom>
          <a:gradFill rotWithShape="0">
            <a:gsLst>
              <a:gs pos="0">
                <a:srgbClr val="FEFF72">
                  <a:gamma/>
                  <a:tint val="89804"/>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55657" name="AutoShape 9"/>
          <p:cNvSpPr>
            <a:spLocks noChangeArrowheads="1"/>
          </p:cNvSpPr>
          <p:nvPr/>
        </p:nvSpPr>
        <p:spPr bwMode="auto">
          <a:xfrm rot="16200000" flipH="1">
            <a:off x="3160713" y="973138"/>
            <a:ext cx="387350" cy="1155700"/>
          </a:xfrm>
          <a:prstGeom prst="rightArrow">
            <a:avLst>
              <a:gd name="adj1" fmla="val 50000"/>
              <a:gd name="adj2" fmla="val 50032"/>
            </a:avLst>
          </a:prstGeom>
          <a:gradFill rotWithShape="0">
            <a:gsLst>
              <a:gs pos="0">
                <a:srgbClr val="FEFF72">
                  <a:gamma/>
                  <a:tint val="89804"/>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55658" name="AutoShape 10"/>
          <p:cNvSpPr>
            <a:spLocks noChangeArrowheads="1"/>
          </p:cNvSpPr>
          <p:nvPr/>
        </p:nvSpPr>
        <p:spPr bwMode="auto">
          <a:xfrm rot="16200000" flipH="1">
            <a:off x="1903413" y="973138"/>
            <a:ext cx="387350" cy="1155700"/>
          </a:xfrm>
          <a:prstGeom prst="rightArrow">
            <a:avLst>
              <a:gd name="adj1" fmla="val 50000"/>
              <a:gd name="adj2" fmla="val 50032"/>
            </a:avLst>
          </a:prstGeom>
          <a:gradFill rotWithShape="0">
            <a:gsLst>
              <a:gs pos="0">
                <a:srgbClr val="FEFF72">
                  <a:gamma/>
                  <a:tint val="89804"/>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55659" name="AutoShape 11"/>
          <p:cNvSpPr>
            <a:spLocks noChangeArrowheads="1"/>
          </p:cNvSpPr>
          <p:nvPr/>
        </p:nvSpPr>
        <p:spPr bwMode="auto">
          <a:xfrm rot="16200000" flipH="1">
            <a:off x="5616575" y="973138"/>
            <a:ext cx="387350" cy="1155700"/>
          </a:xfrm>
          <a:prstGeom prst="rightArrow">
            <a:avLst>
              <a:gd name="adj1" fmla="val 50000"/>
              <a:gd name="adj2" fmla="val 50032"/>
            </a:avLst>
          </a:prstGeom>
          <a:gradFill rotWithShape="0">
            <a:gsLst>
              <a:gs pos="0">
                <a:srgbClr val="FEFF72">
                  <a:gamma/>
                  <a:tint val="89804"/>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55660" name="AutoShape 12"/>
          <p:cNvSpPr>
            <a:spLocks noChangeArrowheads="1"/>
          </p:cNvSpPr>
          <p:nvPr/>
        </p:nvSpPr>
        <p:spPr bwMode="auto">
          <a:xfrm rot="16200000" flipH="1">
            <a:off x="6892925" y="973138"/>
            <a:ext cx="387350" cy="1155700"/>
          </a:xfrm>
          <a:prstGeom prst="rightArrow">
            <a:avLst>
              <a:gd name="adj1" fmla="val 50000"/>
              <a:gd name="adj2" fmla="val 50032"/>
            </a:avLst>
          </a:prstGeom>
          <a:gradFill rotWithShape="0">
            <a:gsLst>
              <a:gs pos="0">
                <a:srgbClr val="FEFF72">
                  <a:gamma/>
                  <a:tint val="89804"/>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50541" name="Line 13"/>
          <p:cNvSpPr>
            <a:spLocks noChangeShapeType="1"/>
          </p:cNvSpPr>
          <p:nvPr/>
        </p:nvSpPr>
        <p:spPr bwMode="auto">
          <a:xfrm>
            <a:off x="3295650" y="2343150"/>
            <a:ext cx="2557463" cy="0"/>
          </a:xfrm>
          <a:prstGeom prst="line">
            <a:avLst/>
          </a:prstGeom>
          <a:noFill/>
          <a:ln w="12700">
            <a:solidFill>
              <a:schemeClr val="tx1"/>
            </a:solidFill>
            <a:round/>
            <a:headEnd/>
            <a:tailEnd/>
          </a:ln>
        </p:spPr>
        <p:txBody>
          <a:bodyPr/>
          <a:lstStyle/>
          <a:p>
            <a:endParaRPr lang="en-US"/>
          </a:p>
        </p:txBody>
      </p:sp>
      <p:sp>
        <p:nvSpPr>
          <p:cNvPr id="150542" name="Line 14"/>
          <p:cNvSpPr>
            <a:spLocks noChangeShapeType="1"/>
          </p:cNvSpPr>
          <p:nvPr/>
        </p:nvSpPr>
        <p:spPr bwMode="auto">
          <a:xfrm>
            <a:off x="3295650" y="4043363"/>
            <a:ext cx="2557463" cy="0"/>
          </a:xfrm>
          <a:prstGeom prst="line">
            <a:avLst/>
          </a:prstGeom>
          <a:noFill/>
          <a:ln w="12700">
            <a:solidFill>
              <a:schemeClr val="tx1"/>
            </a:solidFill>
            <a:round/>
            <a:headEnd/>
            <a:tailEnd/>
          </a:ln>
        </p:spPr>
        <p:txBody>
          <a:bodyPr/>
          <a:lstStyle/>
          <a:p>
            <a:endParaRPr lang="en-US"/>
          </a:p>
        </p:txBody>
      </p:sp>
      <p:sp>
        <p:nvSpPr>
          <p:cNvPr id="150543" name="Line 15"/>
          <p:cNvSpPr>
            <a:spLocks noChangeShapeType="1"/>
          </p:cNvSpPr>
          <p:nvPr/>
        </p:nvSpPr>
        <p:spPr bwMode="auto">
          <a:xfrm>
            <a:off x="3295650" y="5700713"/>
            <a:ext cx="2557463" cy="0"/>
          </a:xfrm>
          <a:prstGeom prst="line">
            <a:avLst/>
          </a:prstGeom>
          <a:noFill/>
          <a:ln w="12700">
            <a:solidFill>
              <a:schemeClr val="tx1"/>
            </a:solidFill>
            <a:round/>
            <a:headEnd/>
            <a:tailEnd/>
          </a:ln>
        </p:spPr>
        <p:txBody>
          <a:bodyPr/>
          <a:lstStyle/>
          <a:p>
            <a:endParaRPr lang="en-US"/>
          </a:p>
        </p:txBody>
      </p:sp>
      <p:sp>
        <p:nvSpPr>
          <p:cNvPr id="150544" name="Rectangle 16"/>
          <p:cNvSpPr>
            <a:spLocks noGrp="1" noChangeArrowheads="1"/>
          </p:cNvSpPr>
          <p:nvPr>
            <p:ph type="title"/>
          </p:nvPr>
        </p:nvSpPr>
        <p:spPr>
          <a:xfrm>
            <a:off x="1150938" y="228600"/>
            <a:ext cx="7793037" cy="495300"/>
          </a:xfrm>
        </p:spPr>
        <p:txBody>
          <a:bodyPr/>
          <a:lstStyle/>
          <a:p>
            <a:pPr eaLnBrk="1" hangingPunct="1"/>
            <a:r>
              <a:rPr lang="en-GB" smtClean="0"/>
              <a:t>The Memory Process</a:t>
            </a:r>
            <a:endParaRPr lang="en-US" smtClean="0"/>
          </a:p>
        </p:txBody>
      </p:sp>
    </p:spTree>
  </p:cSld>
  <p:clrMapOvr>
    <a:masterClrMapping/>
  </p:clrMapOvr>
  <p:transition>
    <p:dissolv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51554" name="Group 2"/>
          <p:cNvGrpSpPr>
            <a:grpSpLocks/>
          </p:cNvGrpSpPr>
          <p:nvPr/>
        </p:nvGrpSpPr>
        <p:grpSpPr bwMode="auto">
          <a:xfrm>
            <a:off x="384175" y="1746250"/>
            <a:ext cx="8505825" cy="4352925"/>
            <a:chOff x="242" y="1100"/>
            <a:chExt cx="5358" cy="2742"/>
          </a:xfrm>
        </p:grpSpPr>
        <p:sp>
          <p:nvSpPr>
            <p:cNvPr id="151556" name="AutoShape 3"/>
            <p:cNvSpPr>
              <a:spLocks noChangeArrowheads="1"/>
            </p:cNvSpPr>
            <p:nvPr/>
          </p:nvSpPr>
          <p:spPr bwMode="auto">
            <a:xfrm rot="5400000">
              <a:off x="1205" y="402"/>
              <a:ext cx="436" cy="2314"/>
            </a:xfrm>
            <a:prstGeom prst="cube">
              <a:avLst>
                <a:gd name="adj" fmla="val 11639"/>
              </a:avLst>
            </a:prstGeom>
            <a:gradFill rotWithShape="0">
              <a:gsLst>
                <a:gs pos="0">
                  <a:srgbClr val="FFFFFF"/>
                </a:gs>
                <a:gs pos="100000">
                  <a:srgbClr val="00B7A5"/>
                </a:gs>
              </a:gsLst>
              <a:path path="rect">
                <a:fillToRect l="50000" t="50000" r="50000" b="50000"/>
              </a:path>
            </a:gradFill>
            <a:ln w="12700">
              <a:solidFill>
                <a:srgbClr val="790015"/>
              </a:solidFill>
              <a:miter lim="800000"/>
              <a:headEnd/>
              <a:tailEnd/>
            </a:ln>
          </p:spPr>
          <p:txBody>
            <a:bodyPr rot="10800000" vert="eaVert" wrap="none" lIns="93663" tIns="46038" rIns="93663" bIns="46038" anchor="ctr"/>
            <a:lstStyle/>
            <a:p>
              <a:pPr algn="ctr" defTabSz="927100" eaLnBrk="0" hangingPunct="0"/>
              <a:r>
                <a:rPr lang="en-US" sz="2200" b="1">
                  <a:solidFill>
                    <a:srgbClr val="000000"/>
                  </a:solidFill>
                  <a:latin typeface="Arial" pitchFamily="34" charset="0"/>
                  <a:cs typeface="Arial" pitchFamily="34" charset="0"/>
                </a:rPr>
                <a:t>Sensory Meaning</a:t>
              </a:r>
            </a:p>
          </p:txBody>
        </p:sp>
        <p:sp>
          <p:nvSpPr>
            <p:cNvPr id="151557" name="AutoShape 4"/>
            <p:cNvSpPr>
              <a:spLocks noChangeArrowheads="1"/>
            </p:cNvSpPr>
            <p:nvPr/>
          </p:nvSpPr>
          <p:spPr bwMode="auto">
            <a:xfrm rot="5400000">
              <a:off x="1202" y="1020"/>
              <a:ext cx="438" cy="2334"/>
            </a:xfrm>
            <a:prstGeom prst="cube">
              <a:avLst>
                <a:gd name="adj" fmla="val 11639"/>
              </a:avLst>
            </a:prstGeom>
            <a:gradFill rotWithShape="0">
              <a:gsLst>
                <a:gs pos="0">
                  <a:srgbClr val="FFFFFF"/>
                </a:gs>
                <a:gs pos="100000">
                  <a:srgbClr val="00B7A5"/>
                </a:gs>
              </a:gsLst>
              <a:path path="rect">
                <a:fillToRect l="50000" t="50000" r="50000" b="50000"/>
              </a:path>
            </a:gradFill>
            <a:ln w="12700">
              <a:solidFill>
                <a:srgbClr val="790015"/>
              </a:solidFill>
              <a:miter lim="800000"/>
              <a:headEnd/>
              <a:tailEnd/>
            </a:ln>
          </p:spPr>
          <p:txBody>
            <a:bodyPr rot="10800000" vert="eaVert" wrap="none" lIns="93663" tIns="46038" rIns="93663" bIns="46038" anchor="ctr"/>
            <a:lstStyle/>
            <a:p>
              <a:pPr algn="ctr" defTabSz="927100" eaLnBrk="0" hangingPunct="0"/>
              <a:r>
                <a:rPr lang="en-US" sz="2200" b="1">
                  <a:solidFill>
                    <a:srgbClr val="000000"/>
                  </a:solidFill>
                  <a:latin typeface="Arial" pitchFamily="34" charset="0"/>
                  <a:cs typeface="Arial" pitchFamily="34" charset="0"/>
                </a:rPr>
                <a:t>Semantic Meaning</a:t>
              </a:r>
            </a:p>
          </p:txBody>
        </p:sp>
        <p:sp>
          <p:nvSpPr>
            <p:cNvPr id="151558" name="AutoShape 5"/>
            <p:cNvSpPr>
              <a:spLocks noChangeArrowheads="1"/>
            </p:cNvSpPr>
            <p:nvPr/>
          </p:nvSpPr>
          <p:spPr bwMode="auto">
            <a:xfrm rot="5400000">
              <a:off x="1211" y="1618"/>
              <a:ext cx="426" cy="2364"/>
            </a:xfrm>
            <a:prstGeom prst="cube">
              <a:avLst>
                <a:gd name="adj" fmla="val 11639"/>
              </a:avLst>
            </a:prstGeom>
            <a:gradFill rotWithShape="0">
              <a:gsLst>
                <a:gs pos="0">
                  <a:srgbClr val="FFFFFF"/>
                </a:gs>
                <a:gs pos="100000">
                  <a:srgbClr val="00B7A5"/>
                </a:gs>
              </a:gsLst>
              <a:path path="rect">
                <a:fillToRect l="50000" t="50000" r="50000" b="50000"/>
              </a:path>
            </a:gradFill>
            <a:ln w="12700">
              <a:solidFill>
                <a:srgbClr val="790015"/>
              </a:solidFill>
              <a:miter lim="800000"/>
              <a:headEnd/>
              <a:tailEnd/>
            </a:ln>
          </p:spPr>
          <p:txBody>
            <a:bodyPr rot="10800000" vert="eaVert" wrap="none" lIns="93663" tIns="46038" rIns="93663" bIns="46038" anchor="ctr"/>
            <a:lstStyle/>
            <a:p>
              <a:pPr algn="ctr" defTabSz="927100" eaLnBrk="0" hangingPunct="0"/>
              <a:r>
                <a:rPr lang="en-US" sz="2200" b="1">
                  <a:solidFill>
                    <a:srgbClr val="000000"/>
                  </a:solidFill>
                  <a:latin typeface="Arial" pitchFamily="34" charset="0"/>
                  <a:cs typeface="Arial" pitchFamily="34" charset="0"/>
                </a:rPr>
                <a:t>Episodic Memories</a:t>
              </a:r>
            </a:p>
          </p:txBody>
        </p:sp>
        <p:sp>
          <p:nvSpPr>
            <p:cNvPr id="151559" name="AutoShape 6"/>
            <p:cNvSpPr>
              <a:spLocks noChangeArrowheads="1"/>
            </p:cNvSpPr>
            <p:nvPr/>
          </p:nvSpPr>
          <p:spPr bwMode="auto">
            <a:xfrm rot="5400000">
              <a:off x="1221" y="2287"/>
              <a:ext cx="426" cy="2342"/>
            </a:xfrm>
            <a:prstGeom prst="cube">
              <a:avLst>
                <a:gd name="adj" fmla="val 11639"/>
              </a:avLst>
            </a:prstGeom>
            <a:gradFill rotWithShape="0">
              <a:gsLst>
                <a:gs pos="0">
                  <a:srgbClr val="FFFFFF"/>
                </a:gs>
                <a:gs pos="100000">
                  <a:srgbClr val="00B7A5"/>
                </a:gs>
              </a:gsLst>
              <a:path path="rect">
                <a:fillToRect l="50000" t="50000" r="50000" b="50000"/>
              </a:path>
            </a:gradFill>
            <a:ln w="12700">
              <a:solidFill>
                <a:srgbClr val="790015"/>
              </a:solidFill>
              <a:miter lim="800000"/>
              <a:headEnd/>
              <a:tailEnd/>
            </a:ln>
          </p:spPr>
          <p:txBody>
            <a:bodyPr rot="10800000" vert="eaVert" wrap="none" lIns="93663" tIns="46038" rIns="93663" bIns="46038" anchor="ctr"/>
            <a:lstStyle/>
            <a:p>
              <a:pPr algn="ctr" defTabSz="927100" eaLnBrk="0" hangingPunct="0"/>
              <a:r>
                <a:rPr lang="en-US" sz="2200" b="1">
                  <a:solidFill>
                    <a:srgbClr val="000000"/>
                  </a:solidFill>
                  <a:latin typeface="Arial" pitchFamily="34" charset="0"/>
                  <a:cs typeface="Arial" pitchFamily="34" charset="0"/>
                </a:rPr>
                <a:t>Flashbulb Memories</a:t>
              </a:r>
            </a:p>
          </p:txBody>
        </p:sp>
        <p:sp>
          <p:nvSpPr>
            <p:cNvPr id="151560" name="Rectangle 7"/>
            <p:cNvSpPr>
              <a:spLocks noChangeArrowheads="1"/>
            </p:cNvSpPr>
            <p:nvPr/>
          </p:nvSpPr>
          <p:spPr bwMode="auto">
            <a:xfrm>
              <a:off x="2776" y="1207"/>
              <a:ext cx="2824" cy="2590"/>
            </a:xfrm>
            <a:prstGeom prst="rect">
              <a:avLst/>
            </a:prstGeom>
            <a:gradFill rotWithShape="0">
              <a:gsLst>
                <a:gs pos="0">
                  <a:srgbClr val="FCC2CD"/>
                </a:gs>
                <a:gs pos="100000">
                  <a:srgbClr val="F76681"/>
                </a:gs>
              </a:gsLst>
              <a:lin ang="18900000" scaled="1"/>
            </a:gradFill>
            <a:ln w="12700">
              <a:noFill/>
              <a:miter lim="800000"/>
              <a:headEnd/>
              <a:tailEnd/>
            </a:ln>
          </p:spPr>
          <p:txBody>
            <a:bodyPr wrap="none" lIns="93663" tIns="46038" rIns="93663" bIns="46038" anchor="ctr"/>
            <a:lstStyle/>
            <a:p>
              <a:pPr algn="ctr" defTabSz="927100" eaLnBrk="0" hangingPunct="0"/>
              <a:endParaRPr lang="en-US" sz="2000" b="1">
                <a:solidFill>
                  <a:srgbClr val="000000"/>
                </a:solidFill>
                <a:latin typeface="Arial" pitchFamily="34" charset="0"/>
                <a:cs typeface="Arial" pitchFamily="34" charset="0"/>
              </a:endParaRPr>
            </a:p>
            <a:p>
              <a:pPr algn="ctr" defTabSz="927100" hangingPunct="0"/>
              <a:endParaRPr lang="en-US" sz="2000" b="1">
                <a:solidFill>
                  <a:srgbClr val="000000"/>
                </a:solidFill>
                <a:latin typeface="Arial" pitchFamily="34" charset="0"/>
                <a:cs typeface="Arial" pitchFamily="34" charset="0"/>
              </a:endParaRPr>
            </a:p>
          </p:txBody>
        </p:sp>
        <p:sp>
          <p:nvSpPr>
            <p:cNvPr id="151561" name="AutoShape 8"/>
            <p:cNvSpPr>
              <a:spLocks noChangeArrowheads="1"/>
            </p:cNvSpPr>
            <p:nvPr/>
          </p:nvSpPr>
          <p:spPr bwMode="auto">
            <a:xfrm>
              <a:off x="2602" y="1360"/>
              <a:ext cx="218" cy="314"/>
            </a:xfrm>
            <a:prstGeom prst="rightArrow">
              <a:avLst>
                <a:gd name="adj1" fmla="val 50000"/>
                <a:gd name="adj2" fmla="val 50032"/>
              </a:avLst>
            </a:prstGeom>
            <a:gradFill rotWithShape="0">
              <a:gsLst>
                <a:gs pos="0">
                  <a:srgbClr val="410F2C"/>
                </a:gs>
                <a:gs pos="100000">
                  <a:srgbClr val="D93192"/>
                </a:gs>
              </a:gsLst>
              <a:lin ang="0" scaled="1"/>
            </a:gradFill>
            <a:ln w="12700">
              <a:noFill/>
              <a:miter lim="800000"/>
              <a:headEnd/>
              <a:tailEnd/>
            </a:ln>
          </p:spPr>
          <p:txBody>
            <a:bodyPr wrap="none" anchor="ctr"/>
            <a:lstStyle/>
            <a:p>
              <a:endParaRPr lang="en-US"/>
            </a:p>
          </p:txBody>
        </p:sp>
        <p:sp>
          <p:nvSpPr>
            <p:cNvPr id="151562" name="AutoShape 9"/>
            <p:cNvSpPr>
              <a:spLocks noChangeArrowheads="1"/>
            </p:cNvSpPr>
            <p:nvPr/>
          </p:nvSpPr>
          <p:spPr bwMode="auto">
            <a:xfrm>
              <a:off x="2575" y="2033"/>
              <a:ext cx="219" cy="314"/>
            </a:xfrm>
            <a:prstGeom prst="rightArrow">
              <a:avLst>
                <a:gd name="adj1" fmla="val 50000"/>
                <a:gd name="adj2" fmla="val 50032"/>
              </a:avLst>
            </a:prstGeom>
            <a:gradFill rotWithShape="0">
              <a:gsLst>
                <a:gs pos="0">
                  <a:srgbClr val="410F2C"/>
                </a:gs>
                <a:gs pos="100000">
                  <a:srgbClr val="D93192"/>
                </a:gs>
              </a:gsLst>
              <a:lin ang="0" scaled="1"/>
            </a:gradFill>
            <a:ln w="12700">
              <a:noFill/>
              <a:miter lim="800000"/>
              <a:headEnd/>
              <a:tailEnd/>
            </a:ln>
          </p:spPr>
          <p:txBody>
            <a:bodyPr wrap="none" anchor="ctr"/>
            <a:lstStyle/>
            <a:p>
              <a:endParaRPr lang="en-US"/>
            </a:p>
          </p:txBody>
        </p:sp>
        <p:sp>
          <p:nvSpPr>
            <p:cNvPr id="151563" name="AutoShape 10"/>
            <p:cNvSpPr>
              <a:spLocks noChangeArrowheads="1"/>
            </p:cNvSpPr>
            <p:nvPr/>
          </p:nvSpPr>
          <p:spPr bwMode="auto">
            <a:xfrm>
              <a:off x="2574" y="2656"/>
              <a:ext cx="219" cy="313"/>
            </a:xfrm>
            <a:prstGeom prst="rightArrow">
              <a:avLst>
                <a:gd name="adj1" fmla="val 50000"/>
                <a:gd name="adj2" fmla="val 50032"/>
              </a:avLst>
            </a:prstGeom>
            <a:gradFill rotWithShape="0">
              <a:gsLst>
                <a:gs pos="0">
                  <a:srgbClr val="410F2C"/>
                </a:gs>
                <a:gs pos="100000">
                  <a:srgbClr val="D93192"/>
                </a:gs>
              </a:gsLst>
              <a:lin ang="0" scaled="1"/>
            </a:gradFill>
            <a:ln w="12700">
              <a:noFill/>
              <a:miter lim="800000"/>
              <a:headEnd/>
              <a:tailEnd/>
            </a:ln>
          </p:spPr>
          <p:txBody>
            <a:bodyPr wrap="none" anchor="ctr"/>
            <a:lstStyle/>
            <a:p>
              <a:endParaRPr lang="en-US"/>
            </a:p>
          </p:txBody>
        </p:sp>
        <p:sp>
          <p:nvSpPr>
            <p:cNvPr id="151564" name="AutoShape 11"/>
            <p:cNvSpPr>
              <a:spLocks noChangeArrowheads="1"/>
            </p:cNvSpPr>
            <p:nvPr/>
          </p:nvSpPr>
          <p:spPr bwMode="auto">
            <a:xfrm>
              <a:off x="2574" y="3311"/>
              <a:ext cx="219" cy="313"/>
            </a:xfrm>
            <a:prstGeom prst="rightArrow">
              <a:avLst>
                <a:gd name="adj1" fmla="val 50000"/>
                <a:gd name="adj2" fmla="val 50032"/>
              </a:avLst>
            </a:prstGeom>
            <a:gradFill rotWithShape="0">
              <a:gsLst>
                <a:gs pos="0">
                  <a:srgbClr val="410F2C"/>
                </a:gs>
                <a:gs pos="100000">
                  <a:srgbClr val="D93192"/>
                </a:gs>
              </a:gsLst>
              <a:lin ang="0" scaled="1"/>
            </a:gradFill>
            <a:ln w="12700">
              <a:noFill/>
              <a:miter lim="800000"/>
              <a:headEnd/>
              <a:tailEnd/>
            </a:ln>
          </p:spPr>
          <p:txBody>
            <a:bodyPr wrap="none" anchor="ctr"/>
            <a:lstStyle/>
            <a:p>
              <a:endParaRPr lang="en-US"/>
            </a:p>
          </p:txBody>
        </p:sp>
        <p:sp>
          <p:nvSpPr>
            <p:cNvPr id="151565" name="Rectangle 12"/>
            <p:cNvSpPr>
              <a:spLocks noChangeArrowheads="1"/>
            </p:cNvSpPr>
            <p:nvPr/>
          </p:nvSpPr>
          <p:spPr bwMode="auto">
            <a:xfrm>
              <a:off x="2894" y="1100"/>
              <a:ext cx="2705" cy="2742"/>
            </a:xfrm>
            <a:prstGeom prst="rect">
              <a:avLst/>
            </a:prstGeom>
            <a:noFill/>
            <a:ln w="12700">
              <a:noFill/>
              <a:miter lim="800000"/>
              <a:headEnd/>
              <a:tailEnd/>
            </a:ln>
          </p:spPr>
          <p:txBody>
            <a:bodyPr wrap="none" lIns="90488" tIns="44450" rIns="90488" bIns="44450">
              <a:spAutoFit/>
            </a:bodyPr>
            <a:lstStyle/>
            <a:p>
              <a:pPr eaLnBrk="0" hangingPunct="0"/>
              <a:endParaRPr lang="en-US" sz="1800" b="1" i="1">
                <a:solidFill>
                  <a:srgbClr val="000000"/>
                </a:solidFill>
                <a:latin typeface="Arial" pitchFamily="34" charset="0"/>
                <a:cs typeface="Arial" pitchFamily="34" charset="0"/>
              </a:endParaRPr>
            </a:p>
            <a:p>
              <a:pPr eaLnBrk="0" hangingPunct="0"/>
              <a:endParaRPr lang="en-US" sz="1800" b="1" i="1">
                <a:solidFill>
                  <a:srgbClr val="000000"/>
                </a:solidFill>
                <a:latin typeface="Arial" pitchFamily="34" charset="0"/>
                <a:cs typeface="Arial" pitchFamily="34" charset="0"/>
              </a:endParaRPr>
            </a:p>
            <a:p>
              <a:pPr eaLnBrk="0" hangingPunct="0"/>
              <a:r>
                <a:rPr lang="en-US" sz="2400" b="1">
                  <a:solidFill>
                    <a:srgbClr val="000000"/>
                  </a:solidFill>
                  <a:latin typeface="Arial" pitchFamily="34" charset="0"/>
                  <a:cs typeface="Arial" pitchFamily="34" charset="0"/>
                </a:rPr>
                <a:t>Color or Shape</a:t>
              </a:r>
            </a:p>
            <a:p>
              <a:pPr eaLnBrk="0" hangingPunct="0"/>
              <a:endParaRPr lang="en-US" sz="2000" b="1">
                <a:solidFill>
                  <a:srgbClr val="000000"/>
                </a:solidFill>
                <a:latin typeface="Arial" pitchFamily="34" charset="0"/>
                <a:cs typeface="Arial" pitchFamily="34" charset="0"/>
              </a:endParaRPr>
            </a:p>
            <a:p>
              <a:pPr eaLnBrk="0" hangingPunct="0"/>
              <a:endParaRPr lang="en-US" sz="2000" b="1">
                <a:solidFill>
                  <a:srgbClr val="000000"/>
                </a:solidFill>
                <a:latin typeface="Arial" pitchFamily="34" charset="0"/>
                <a:cs typeface="Arial" pitchFamily="34" charset="0"/>
              </a:endParaRPr>
            </a:p>
            <a:p>
              <a:pPr eaLnBrk="0" hangingPunct="0"/>
              <a:r>
                <a:rPr lang="en-US" sz="2400" b="1">
                  <a:solidFill>
                    <a:srgbClr val="000000"/>
                  </a:solidFill>
                  <a:latin typeface="Arial" pitchFamily="34" charset="0"/>
                  <a:cs typeface="Arial" pitchFamily="34" charset="0"/>
                </a:rPr>
                <a:t>Symbolic Associations</a:t>
              </a:r>
            </a:p>
            <a:p>
              <a:pPr eaLnBrk="0" hangingPunct="0"/>
              <a:endParaRPr lang="en-US" sz="2000" b="1">
                <a:solidFill>
                  <a:srgbClr val="000000"/>
                </a:solidFill>
                <a:latin typeface="Arial" pitchFamily="34" charset="0"/>
                <a:cs typeface="Arial" pitchFamily="34" charset="0"/>
              </a:endParaRPr>
            </a:p>
            <a:p>
              <a:pPr eaLnBrk="0" hangingPunct="0"/>
              <a:endParaRPr lang="en-US" sz="2000" b="1">
                <a:solidFill>
                  <a:srgbClr val="000000"/>
                </a:solidFill>
                <a:latin typeface="Arial" pitchFamily="34" charset="0"/>
                <a:cs typeface="Arial" pitchFamily="34" charset="0"/>
              </a:endParaRPr>
            </a:p>
            <a:p>
              <a:pPr eaLnBrk="0" hangingPunct="0"/>
              <a:r>
                <a:rPr lang="en-US" sz="2400" b="1">
                  <a:solidFill>
                    <a:srgbClr val="000000"/>
                  </a:solidFill>
                  <a:latin typeface="Arial" pitchFamily="34" charset="0"/>
                  <a:cs typeface="Arial" pitchFamily="34" charset="0"/>
                </a:rPr>
                <a:t>Events That are Personally </a:t>
              </a:r>
            </a:p>
            <a:p>
              <a:pPr eaLnBrk="0" hangingPunct="0"/>
              <a:r>
                <a:rPr lang="en-US" sz="2400" b="1">
                  <a:solidFill>
                    <a:srgbClr val="000000"/>
                  </a:solidFill>
                  <a:latin typeface="Arial" pitchFamily="34" charset="0"/>
                  <a:cs typeface="Arial" pitchFamily="34" charset="0"/>
                </a:rPr>
                <a:t>Relevant</a:t>
              </a:r>
            </a:p>
            <a:p>
              <a:pPr eaLnBrk="0" hangingPunct="0"/>
              <a:endParaRPr lang="en-US" sz="2000" b="1">
                <a:solidFill>
                  <a:srgbClr val="000000"/>
                </a:solidFill>
                <a:latin typeface="Arial" pitchFamily="34" charset="0"/>
                <a:cs typeface="Arial" pitchFamily="34" charset="0"/>
              </a:endParaRPr>
            </a:p>
            <a:p>
              <a:pPr eaLnBrk="0" hangingPunct="0"/>
              <a:r>
                <a:rPr lang="en-US" sz="2400" b="1">
                  <a:solidFill>
                    <a:srgbClr val="000000"/>
                  </a:solidFill>
                  <a:latin typeface="Arial" pitchFamily="34" charset="0"/>
                  <a:cs typeface="Arial" pitchFamily="34" charset="0"/>
                </a:rPr>
                <a:t>Especially Vivid Association</a:t>
              </a:r>
            </a:p>
            <a:p>
              <a:pPr hangingPunct="0"/>
              <a:endParaRPr lang="en-US" sz="2400" b="1">
                <a:solidFill>
                  <a:srgbClr val="000000"/>
                </a:solidFill>
                <a:latin typeface="Arial" pitchFamily="34" charset="0"/>
                <a:cs typeface="Arial" pitchFamily="34" charset="0"/>
              </a:endParaRPr>
            </a:p>
          </p:txBody>
        </p:sp>
      </p:grpSp>
      <p:sp>
        <p:nvSpPr>
          <p:cNvPr id="151555" name="Rectangle 13"/>
          <p:cNvSpPr>
            <a:spLocks noGrp="1" noChangeArrowheads="1"/>
          </p:cNvSpPr>
          <p:nvPr>
            <p:ph type="title"/>
          </p:nvPr>
        </p:nvSpPr>
        <p:spPr>
          <a:xfrm>
            <a:off x="1150938" y="617538"/>
            <a:ext cx="7793037" cy="906462"/>
          </a:xfrm>
        </p:spPr>
        <p:txBody>
          <a:bodyPr/>
          <a:lstStyle/>
          <a:p>
            <a:pPr eaLnBrk="1" hangingPunct="1"/>
            <a:r>
              <a:rPr lang="en-GB" smtClean="0"/>
              <a:t>Encoding Information for Later Retrieval </a:t>
            </a:r>
            <a:endParaRPr lang="en-US" smtClean="0"/>
          </a:p>
        </p:txBody>
      </p:sp>
    </p:spTree>
  </p:cSld>
  <p:clrMapOvr>
    <a:masterClrMapping/>
  </p:clrMapOvr>
  <p:transition>
    <p:dissolv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9746" name="Rectangle 2"/>
          <p:cNvSpPr>
            <a:spLocks noChangeArrowheads="1"/>
          </p:cNvSpPr>
          <p:nvPr/>
        </p:nvSpPr>
        <p:spPr bwMode="auto">
          <a:xfrm>
            <a:off x="304800" y="1752600"/>
            <a:ext cx="6357938" cy="1136650"/>
          </a:xfrm>
          <a:prstGeom prst="rect">
            <a:avLst/>
          </a:prstGeom>
          <a:gradFill rotWithShape="0">
            <a:gsLst>
              <a:gs pos="0">
                <a:srgbClr val="EAEC5E"/>
              </a:gs>
              <a:gs pos="100000">
                <a:srgbClr val="EAEC5E">
                  <a:gamma/>
                  <a:tint val="89804"/>
                  <a:invGamma/>
                </a:srgbClr>
              </a:gs>
            </a:gsLst>
            <a:lin ang="5400000" scaled="1"/>
          </a:gradFill>
          <a:ln w="12700">
            <a:noFill/>
            <a:miter lim="800000"/>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r>
              <a:rPr lang="en-US" sz="2400" b="1" i="1">
                <a:solidFill>
                  <a:srgbClr val="000000"/>
                </a:solidFill>
                <a:latin typeface="Arial" pitchFamily="34" charset="0"/>
                <a:cs typeface="Arial" pitchFamily="34" charset="0"/>
              </a:rPr>
              <a:t>Activation Models of Memory</a:t>
            </a:r>
            <a:endParaRPr lang="en-US" sz="2400" b="1">
              <a:solidFill>
                <a:srgbClr val="000000"/>
              </a:solidFill>
              <a:latin typeface="Arial" pitchFamily="34" charset="0"/>
              <a:cs typeface="Arial" pitchFamily="34" charset="0"/>
            </a:endParaRPr>
          </a:p>
          <a:p>
            <a:pPr algn="ctr" eaLnBrk="0" hangingPunct="0">
              <a:lnSpc>
                <a:spcPct val="90000"/>
              </a:lnSpc>
              <a:defRPr/>
            </a:pPr>
            <a:r>
              <a:rPr lang="en-US" sz="2200" b="1">
                <a:solidFill>
                  <a:srgbClr val="000000"/>
                </a:solidFill>
                <a:latin typeface="Arial" pitchFamily="34" charset="0"/>
                <a:cs typeface="Arial" pitchFamily="34" charset="0"/>
              </a:rPr>
              <a:t>Short-Term and Long-Term Memory are </a:t>
            </a:r>
          </a:p>
          <a:p>
            <a:pPr algn="ctr" eaLnBrk="0" hangingPunct="0">
              <a:lnSpc>
                <a:spcPct val="90000"/>
              </a:lnSpc>
              <a:defRPr/>
            </a:pPr>
            <a:r>
              <a:rPr lang="en-US" sz="2200" b="1">
                <a:solidFill>
                  <a:srgbClr val="000000"/>
                </a:solidFill>
                <a:latin typeface="Arial" pitchFamily="34" charset="0"/>
                <a:cs typeface="Arial" pitchFamily="34" charset="0"/>
              </a:rPr>
              <a:t>Interdependent.</a:t>
            </a:r>
          </a:p>
        </p:txBody>
      </p:sp>
      <p:sp>
        <p:nvSpPr>
          <p:cNvPr id="159747" name="Rectangle 3"/>
          <p:cNvSpPr>
            <a:spLocks noChangeArrowheads="1"/>
          </p:cNvSpPr>
          <p:nvPr/>
        </p:nvSpPr>
        <p:spPr bwMode="auto">
          <a:xfrm>
            <a:off x="914400" y="2971800"/>
            <a:ext cx="7048500" cy="1173163"/>
          </a:xfrm>
          <a:prstGeom prst="rect">
            <a:avLst/>
          </a:prstGeom>
          <a:gradFill rotWithShape="0">
            <a:gsLst>
              <a:gs pos="0">
                <a:srgbClr val="C8FEC8"/>
              </a:gs>
              <a:gs pos="100000">
                <a:srgbClr val="C8FEC8">
                  <a:gamma/>
                  <a:shade val="100000"/>
                  <a:invGamma/>
                </a:srgbClr>
              </a:gs>
            </a:gsLst>
            <a:lin ang="5400000" scaled="1"/>
          </a:gradFill>
          <a:ln w="12700">
            <a:noFill/>
            <a:miter lim="800000"/>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r>
              <a:rPr lang="en-US" sz="2400" b="1" i="1">
                <a:solidFill>
                  <a:srgbClr val="000000"/>
                </a:solidFill>
                <a:latin typeface="Arial" pitchFamily="34" charset="0"/>
                <a:cs typeface="Arial" pitchFamily="34" charset="0"/>
              </a:rPr>
              <a:t>Associative Networks</a:t>
            </a:r>
          </a:p>
          <a:p>
            <a:pPr algn="ctr" eaLnBrk="0" hangingPunct="0">
              <a:lnSpc>
                <a:spcPct val="90000"/>
              </a:lnSpc>
              <a:defRPr/>
            </a:pPr>
            <a:r>
              <a:rPr lang="en-US" sz="2200" b="1">
                <a:solidFill>
                  <a:srgbClr val="000000"/>
                </a:solidFill>
                <a:latin typeface="Arial" pitchFamily="34" charset="0"/>
                <a:cs typeface="Arial" pitchFamily="34" charset="0"/>
              </a:rPr>
              <a:t>Incoming Information is Organised by </a:t>
            </a:r>
          </a:p>
          <a:p>
            <a:pPr algn="ctr" eaLnBrk="0" hangingPunct="0">
              <a:lnSpc>
                <a:spcPct val="90000"/>
              </a:lnSpc>
              <a:defRPr/>
            </a:pPr>
            <a:r>
              <a:rPr lang="en-US" sz="2200" b="1">
                <a:solidFill>
                  <a:srgbClr val="000000"/>
                </a:solidFill>
                <a:latin typeface="Arial" pitchFamily="34" charset="0"/>
                <a:cs typeface="Arial" pitchFamily="34" charset="0"/>
              </a:rPr>
              <a:t>Relationships and Stored in </a:t>
            </a:r>
            <a:r>
              <a:rPr lang="en-US" sz="2200" b="1">
                <a:solidFill>
                  <a:srgbClr val="000000"/>
                </a:solidFill>
                <a:effectLst>
                  <a:outerShdw blurRad="38100" dist="38100" dir="2700000" algn="tl">
                    <a:srgbClr val="FFFFFF"/>
                  </a:outerShdw>
                </a:effectLst>
                <a:latin typeface="Arial" pitchFamily="34" charset="0"/>
                <a:cs typeface="Arial" pitchFamily="34" charset="0"/>
              </a:rPr>
              <a:t>Knowledge Structures</a:t>
            </a:r>
            <a:r>
              <a:rPr lang="en-US" sz="2200" b="1">
                <a:solidFill>
                  <a:srgbClr val="000000"/>
                </a:solidFill>
                <a:latin typeface="Arial" pitchFamily="34" charset="0"/>
                <a:cs typeface="Arial" pitchFamily="34" charset="0"/>
              </a:rPr>
              <a:t>. </a:t>
            </a:r>
          </a:p>
        </p:txBody>
      </p:sp>
      <p:sp>
        <p:nvSpPr>
          <p:cNvPr id="159748" name="Rectangle 4"/>
          <p:cNvSpPr>
            <a:spLocks noChangeArrowheads="1"/>
          </p:cNvSpPr>
          <p:nvPr/>
        </p:nvSpPr>
        <p:spPr bwMode="auto">
          <a:xfrm>
            <a:off x="1676400" y="4191000"/>
            <a:ext cx="6594475" cy="989013"/>
          </a:xfrm>
          <a:prstGeom prst="rect">
            <a:avLst/>
          </a:prstGeom>
          <a:gradFill rotWithShape="0">
            <a:gsLst>
              <a:gs pos="0">
                <a:srgbClr val="00DFCA"/>
              </a:gs>
              <a:gs pos="100000">
                <a:srgbClr val="00DFCA">
                  <a:gamma/>
                  <a:shade val="100000"/>
                  <a:invGamma/>
                </a:srgbClr>
              </a:gs>
            </a:gsLst>
            <a:path path="shape">
              <a:fillToRect l="50000" t="50000" r="50000" b="50000"/>
            </a:path>
          </a:gradFill>
          <a:ln w="12700">
            <a:noFill/>
            <a:miter lim="800000"/>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r>
              <a:rPr lang="en-US" sz="2400" b="1" i="1">
                <a:solidFill>
                  <a:srgbClr val="000000"/>
                </a:solidFill>
                <a:latin typeface="Arial" pitchFamily="34" charset="0"/>
                <a:cs typeface="Arial" pitchFamily="34" charset="0"/>
              </a:rPr>
              <a:t>Spreading Activation</a:t>
            </a:r>
          </a:p>
          <a:p>
            <a:pPr algn="ctr" eaLnBrk="0" hangingPunct="0">
              <a:lnSpc>
                <a:spcPct val="90000"/>
              </a:lnSpc>
              <a:defRPr/>
            </a:pPr>
            <a:r>
              <a:rPr lang="en-US" sz="2200" b="1">
                <a:solidFill>
                  <a:srgbClr val="000000"/>
                </a:solidFill>
                <a:latin typeface="Arial" pitchFamily="34" charset="0"/>
                <a:cs typeface="Arial" pitchFamily="34" charset="0"/>
              </a:rPr>
              <a:t>Allows Consumers to Shift Back and Forth </a:t>
            </a:r>
          </a:p>
          <a:p>
            <a:pPr algn="ctr" eaLnBrk="0" hangingPunct="0">
              <a:lnSpc>
                <a:spcPct val="90000"/>
              </a:lnSpc>
              <a:defRPr/>
            </a:pPr>
            <a:r>
              <a:rPr lang="en-US" sz="2200" b="1">
                <a:solidFill>
                  <a:srgbClr val="000000"/>
                </a:solidFill>
                <a:latin typeface="Arial" pitchFamily="34" charset="0"/>
                <a:cs typeface="Arial" pitchFamily="34" charset="0"/>
              </a:rPr>
              <a:t>Between Levels of Meaning such as Brands.</a:t>
            </a:r>
          </a:p>
        </p:txBody>
      </p:sp>
      <p:sp>
        <p:nvSpPr>
          <p:cNvPr id="159749" name="Rectangle 5"/>
          <p:cNvSpPr>
            <a:spLocks noChangeArrowheads="1"/>
          </p:cNvSpPr>
          <p:nvPr/>
        </p:nvSpPr>
        <p:spPr bwMode="auto">
          <a:xfrm>
            <a:off x="2286000" y="5257800"/>
            <a:ext cx="6596063" cy="1085850"/>
          </a:xfrm>
          <a:prstGeom prst="rect">
            <a:avLst/>
          </a:prstGeom>
          <a:gradFill rotWithShape="0">
            <a:gsLst>
              <a:gs pos="0">
                <a:srgbClr val="F39FD1"/>
              </a:gs>
              <a:gs pos="100000">
                <a:srgbClr val="F39FD1">
                  <a:gamma/>
                  <a:tint val="89804"/>
                  <a:invGamma/>
                </a:srgbClr>
              </a:gs>
            </a:gsLst>
            <a:path path="shape">
              <a:fillToRect l="50000" t="50000" r="50000" b="50000"/>
            </a:path>
          </a:gradFill>
          <a:ln w="12700">
            <a:noFill/>
            <a:miter lim="800000"/>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r>
              <a:rPr lang="en-US" sz="2400" b="1" i="1">
                <a:solidFill>
                  <a:srgbClr val="000000"/>
                </a:solidFill>
                <a:latin typeface="Arial" pitchFamily="34" charset="0"/>
                <a:cs typeface="Arial" pitchFamily="34" charset="0"/>
              </a:rPr>
              <a:t>Levels of Knowledge</a:t>
            </a:r>
          </a:p>
          <a:p>
            <a:pPr algn="ctr" eaLnBrk="0" hangingPunct="0">
              <a:lnSpc>
                <a:spcPct val="90000"/>
              </a:lnSpc>
              <a:defRPr/>
            </a:pPr>
            <a:r>
              <a:rPr lang="en-US" sz="2200" b="1">
                <a:solidFill>
                  <a:srgbClr val="000000"/>
                </a:solidFill>
                <a:latin typeface="Arial" pitchFamily="34" charset="0"/>
                <a:cs typeface="Arial" pitchFamily="34" charset="0"/>
              </a:rPr>
              <a:t>Knowledge is Coded to Produce Meaning </a:t>
            </a:r>
          </a:p>
          <a:p>
            <a:pPr algn="ctr" eaLnBrk="0" hangingPunct="0">
              <a:lnSpc>
                <a:spcPct val="90000"/>
              </a:lnSpc>
              <a:defRPr/>
            </a:pPr>
            <a:r>
              <a:rPr lang="en-US" sz="2200" b="1">
                <a:solidFill>
                  <a:srgbClr val="000000"/>
                </a:solidFill>
                <a:latin typeface="Arial" pitchFamily="34" charset="0"/>
                <a:cs typeface="Arial" pitchFamily="34" charset="0"/>
              </a:rPr>
              <a:t>Concepts, then Propositions, then Schemas.</a:t>
            </a:r>
          </a:p>
        </p:txBody>
      </p:sp>
      <p:sp>
        <p:nvSpPr>
          <p:cNvPr id="152582" name="Rectangle 6"/>
          <p:cNvSpPr>
            <a:spLocks noGrp="1" noChangeArrowheads="1"/>
          </p:cNvSpPr>
          <p:nvPr>
            <p:ph type="title"/>
          </p:nvPr>
        </p:nvSpPr>
        <p:spPr>
          <a:xfrm>
            <a:off x="685800" y="304800"/>
            <a:ext cx="8258175" cy="990600"/>
          </a:xfrm>
        </p:spPr>
        <p:txBody>
          <a:bodyPr/>
          <a:lstStyle/>
          <a:p>
            <a:pPr eaLnBrk="1" hangingPunct="1"/>
            <a:r>
              <a:rPr lang="en-GB" sz="4000" smtClean="0"/>
              <a:t>Storing Information in Memory</a:t>
            </a:r>
            <a:endParaRPr lang="en-US" sz="4000" smtClean="0"/>
          </a:p>
        </p:txBody>
      </p:sp>
    </p:spTree>
  </p:cSld>
  <p:clrMapOvr>
    <a:masterClrMapping/>
  </p:clrMapOvr>
  <p:transition>
    <p:dissolv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02" name="Date Placeholder 3"/>
          <p:cNvSpPr>
            <a:spLocks noGrp="1"/>
          </p:cNvSpPr>
          <p:nvPr>
            <p:ph type="dt" sz="quarter" idx="10"/>
          </p:nvPr>
        </p:nvSpPr>
        <p:spPr>
          <a:noFill/>
        </p:spPr>
        <p:txBody>
          <a:bodyPr/>
          <a:lstStyle/>
          <a:p>
            <a:r>
              <a:rPr lang="en-GB"/>
              <a:t>MK 311</a:t>
            </a:r>
            <a:endParaRPr lang="th-TH"/>
          </a:p>
        </p:txBody>
      </p:sp>
      <p:sp>
        <p:nvSpPr>
          <p:cNvPr id="153603" name="Footer Placeholder 4"/>
          <p:cNvSpPr>
            <a:spLocks noGrp="1"/>
          </p:cNvSpPr>
          <p:nvPr>
            <p:ph type="ftr" sz="quarter" idx="11"/>
          </p:nvPr>
        </p:nvSpPr>
        <p:spPr>
          <a:noFill/>
        </p:spPr>
        <p:txBody>
          <a:bodyPr/>
          <a:lstStyle/>
          <a:p>
            <a:r>
              <a:rPr lang="en-US"/>
              <a:t>Consumer Behaviour</a:t>
            </a:r>
            <a:endParaRPr lang="th-TH"/>
          </a:p>
        </p:txBody>
      </p:sp>
      <p:sp>
        <p:nvSpPr>
          <p:cNvPr id="153604" name="Slide Number Placeholder 5"/>
          <p:cNvSpPr>
            <a:spLocks noGrp="1"/>
          </p:cNvSpPr>
          <p:nvPr>
            <p:ph type="sldNum" sz="quarter" idx="12"/>
          </p:nvPr>
        </p:nvSpPr>
        <p:spPr>
          <a:noFill/>
        </p:spPr>
        <p:txBody>
          <a:bodyPr/>
          <a:lstStyle/>
          <a:p>
            <a:fld id="{C62B4CD7-675E-497A-B79B-40863C226331}" type="slidenum">
              <a:rPr lang="en-US"/>
              <a:pPr/>
              <a:t>79</a:t>
            </a:fld>
            <a:endParaRPr lang="th-TH"/>
          </a:p>
        </p:txBody>
      </p:sp>
      <p:sp>
        <p:nvSpPr>
          <p:cNvPr id="153605" name="Rectangle 2"/>
          <p:cNvSpPr>
            <a:spLocks noGrp="1" noChangeArrowheads="1"/>
          </p:cNvSpPr>
          <p:nvPr>
            <p:ph type="title"/>
          </p:nvPr>
        </p:nvSpPr>
        <p:spPr>
          <a:xfrm>
            <a:off x="0" y="228600"/>
            <a:ext cx="9448800" cy="1295400"/>
          </a:xfrm>
          <a:noFill/>
        </p:spPr>
        <p:txBody>
          <a:bodyPr lIns="92075" tIns="46038" rIns="92075" bIns="46038"/>
          <a:lstStyle/>
          <a:p>
            <a:pPr eaLnBrk="1" hangingPunct="1"/>
            <a:r>
              <a:rPr lang="en-US" sz="4000" smtClean="0"/>
              <a:t>Information Retrieval, </a:t>
            </a:r>
            <a:br>
              <a:rPr lang="en-US" sz="4000" smtClean="0"/>
            </a:br>
            <a:r>
              <a:rPr lang="en-US" sz="4000" smtClean="0"/>
              <a:t>Extinction &amp; Forgetting</a:t>
            </a:r>
          </a:p>
        </p:txBody>
      </p:sp>
      <p:sp>
        <p:nvSpPr>
          <p:cNvPr id="161795" name="Rectangle 3"/>
          <p:cNvSpPr>
            <a:spLocks noGrp="1" noChangeArrowheads="1"/>
          </p:cNvSpPr>
          <p:nvPr>
            <p:ph type="body" idx="1"/>
          </p:nvPr>
        </p:nvSpPr>
        <p:spPr>
          <a:xfrm>
            <a:off x="457200" y="2286000"/>
            <a:ext cx="8178800" cy="3733800"/>
          </a:xfrm>
          <a:noFill/>
        </p:spPr>
        <p:txBody>
          <a:bodyPr lIns="92075" tIns="46038" rIns="92075" bIns="46038"/>
          <a:lstStyle/>
          <a:p>
            <a:pPr eaLnBrk="1" hangingPunct="1">
              <a:lnSpc>
                <a:spcPct val="90000"/>
              </a:lnSpc>
            </a:pPr>
            <a:r>
              <a:rPr lang="en-US" sz="2800" smtClean="0">
                <a:solidFill>
                  <a:srgbClr val="5800DA"/>
                </a:solidFill>
              </a:rPr>
              <a:t>Information Retrieval</a:t>
            </a:r>
            <a:r>
              <a:rPr lang="en-US" sz="2800" smtClean="0"/>
              <a:t>: </a:t>
            </a:r>
            <a:r>
              <a:rPr lang="en-US" sz="2400" smtClean="0"/>
              <a:t>Sifting through memory to activate stored information.</a:t>
            </a:r>
            <a:endParaRPr lang="en-US" sz="2800" smtClean="0"/>
          </a:p>
          <a:p>
            <a:pPr eaLnBrk="1" hangingPunct="1">
              <a:lnSpc>
                <a:spcPct val="90000"/>
              </a:lnSpc>
            </a:pPr>
            <a:r>
              <a:rPr lang="en-US" sz="2800" smtClean="0">
                <a:solidFill>
                  <a:srgbClr val="5800DA"/>
                </a:solidFill>
              </a:rPr>
              <a:t>Forgetting</a:t>
            </a:r>
            <a:r>
              <a:rPr lang="en-US" sz="2800" smtClean="0"/>
              <a:t>: </a:t>
            </a:r>
            <a:r>
              <a:rPr lang="en-US" sz="2400" smtClean="0"/>
              <a:t>When knowledge recedes into the mind</a:t>
            </a:r>
            <a:r>
              <a:rPr lang="en-US" sz="2400" smtClean="0">
                <a:latin typeface="Times New Roman" pitchFamily="18" charset="0"/>
              </a:rPr>
              <a:t>’</a:t>
            </a:r>
            <a:r>
              <a:rPr lang="en-US" sz="2400" smtClean="0"/>
              <a:t>s unconscious recesses and cannot be recalled.</a:t>
            </a:r>
          </a:p>
          <a:p>
            <a:pPr eaLnBrk="1" hangingPunct="1">
              <a:lnSpc>
                <a:spcPct val="90000"/>
              </a:lnSpc>
            </a:pPr>
            <a:r>
              <a:rPr lang="en-US" sz="2800" smtClean="0">
                <a:solidFill>
                  <a:srgbClr val="5800DA"/>
                </a:solidFill>
              </a:rPr>
              <a:t>Retroactive Interference</a:t>
            </a:r>
            <a:r>
              <a:rPr lang="en-US" sz="2800" smtClean="0"/>
              <a:t>: </a:t>
            </a:r>
            <a:r>
              <a:rPr lang="en-US" sz="2400" smtClean="0"/>
              <a:t>When recent </a:t>
            </a:r>
            <a:br>
              <a:rPr lang="en-US" sz="2400" smtClean="0"/>
            </a:br>
            <a:r>
              <a:rPr lang="en-US" sz="2400" smtClean="0"/>
              <a:t>learning interferes with recall of previous learning.</a:t>
            </a:r>
          </a:p>
          <a:p>
            <a:pPr eaLnBrk="1" hangingPunct="1">
              <a:lnSpc>
                <a:spcPct val="90000"/>
              </a:lnSpc>
            </a:pPr>
            <a:r>
              <a:rPr lang="en-US" sz="2800" smtClean="0">
                <a:solidFill>
                  <a:srgbClr val="5800DA"/>
                </a:solidFill>
              </a:rPr>
              <a:t>Proactive Interference</a:t>
            </a:r>
            <a:r>
              <a:rPr lang="en-US" sz="2800" smtClean="0"/>
              <a:t>: </a:t>
            </a:r>
            <a:r>
              <a:rPr lang="en-US" sz="2400" smtClean="0"/>
              <a:t>When prior learning interferes with recall of recent learning.</a:t>
            </a:r>
            <a:endParaRPr lang="en-GB" sz="24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1795">
                                            <p:txEl>
                                              <p:pRg st="0" end="0"/>
                                            </p:txEl>
                                          </p:spTgt>
                                        </p:tgtEl>
                                        <p:attrNameLst>
                                          <p:attrName>style.visibility</p:attrName>
                                        </p:attrNameLst>
                                      </p:cBhvr>
                                      <p:to>
                                        <p:strVal val="visible"/>
                                      </p:to>
                                    </p:set>
                                    <p:animEffect transition="in" filter="blinds(horizontal)">
                                      <p:cBhvr>
                                        <p:cTn id="7" dur="500"/>
                                        <p:tgtEl>
                                          <p:spTgt spid="1617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1795">
                                            <p:txEl>
                                              <p:pRg st="1" end="1"/>
                                            </p:txEl>
                                          </p:spTgt>
                                        </p:tgtEl>
                                        <p:attrNameLst>
                                          <p:attrName>style.visibility</p:attrName>
                                        </p:attrNameLst>
                                      </p:cBhvr>
                                      <p:to>
                                        <p:strVal val="visible"/>
                                      </p:to>
                                    </p:set>
                                    <p:animEffect transition="in" filter="blinds(horizontal)">
                                      <p:cBhvr>
                                        <p:cTn id="12" dur="500"/>
                                        <p:tgtEl>
                                          <p:spTgt spid="1617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1795">
                                            <p:txEl>
                                              <p:pRg st="2" end="2"/>
                                            </p:txEl>
                                          </p:spTgt>
                                        </p:tgtEl>
                                        <p:attrNameLst>
                                          <p:attrName>style.visibility</p:attrName>
                                        </p:attrNameLst>
                                      </p:cBhvr>
                                      <p:to>
                                        <p:strVal val="visible"/>
                                      </p:to>
                                    </p:set>
                                    <p:animEffect transition="in" filter="blinds(horizontal)">
                                      <p:cBhvr>
                                        <p:cTn id="17" dur="500"/>
                                        <p:tgtEl>
                                          <p:spTgt spid="16179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1795">
                                            <p:txEl>
                                              <p:pRg st="3" end="3"/>
                                            </p:txEl>
                                          </p:spTgt>
                                        </p:tgtEl>
                                        <p:attrNameLst>
                                          <p:attrName>style.visibility</p:attrName>
                                        </p:attrNameLst>
                                      </p:cBhvr>
                                      <p:to>
                                        <p:strVal val="visible"/>
                                      </p:to>
                                    </p:set>
                                    <p:animEffect transition="in" filter="blinds(horizontal)">
                                      <p:cBhvr>
                                        <p:cTn id="22" dur="500"/>
                                        <p:tgtEl>
                                          <p:spTgt spid="1617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5" grpId="0" build="p" autoUpdateAnimBg="0"/>
    </p:bldLst>
  </p:timing>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660400" y="2197100"/>
            <a:ext cx="7899400" cy="3556000"/>
          </a:xfrm>
          <a:prstGeom prst="rect">
            <a:avLst/>
          </a:prstGeom>
          <a:gradFill rotWithShape="0">
            <a:gsLst>
              <a:gs pos="0">
                <a:srgbClr val="FFD5D5"/>
              </a:gs>
              <a:gs pos="100000">
                <a:srgbClr val="FFF7F7"/>
              </a:gs>
            </a:gsLst>
            <a:lin ang="0" scaled="1"/>
          </a:gradFill>
          <a:ln w="28575">
            <a:solidFill>
              <a:schemeClr val="tx2"/>
            </a:solidFill>
            <a:miter lim="800000"/>
            <a:headEnd/>
            <a:tailEnd/>
          </a:ln>
        </p:spPr>
        <p:txBody>
          <a:bodyPr wrap="none" anchor="ctr"/>
          <a:lstStyle/>
          <a:p>
            <a:endParaRPr lang="en-US"/>
          </a:p>
        </p:txBody>
      </p:sp>
      <p:sp>
        <p:nvSpPr>
          <p:cNvPr id="154627" name="Text Box 3"/>
          <p:cNvSpPr txBox="1">
            <a:spLocks noChangeArrowheads="1"/>
          </p:cNvSpPr>
          <p:nvPr/>
        </p:nvSpPr>
        <p:spPr bwMode="auto">
          <a:xfrm>
            <a:off x="635000" y="381000"/>
            <a:ext cx="8128000" cy="1190625"/>
          </a:xfrm>
          <a:prstGeom prst="rect">
            <a:avLst/>
          </a:prstGeom>
          <a:noFill/>
          <a:ln w="9525">
            <a:noFill/>
            <a:miter lim="800000"/>
            <a:headEnd/>
            <a:tailEnd/>
          </a:ln>
        </p:spPr>
        <p:txBody>
          <a:bodyPr>
            <a:spAutoFit/>
          </a:bodyPr>
          <a:lstStyle/>
          <a:p>
            <a:pPr algn="ctr" eaLnBrk="0" hangingPunct="0"/>
            <a:r>
              <a:rPr lang="en-US" sz="3600" b="1">
                <a:solidFill>
                  <a:schemeClr val="tx2"/>
                </a:solidFill>
                <a:latin typeface="Arial" pitchFamily="34" charset="0"/>
                <a:cs typeface="Arial" pitchFamily="34" charset="0"/>
              </a:rPr>
              <a:t>Information Processing </a:t>
            </a:r>
          </a:p>
          <a:p>
            <a:pPr algn="ctr" eaLnBrk="0" hangingPunct="0"/>
            <a:r>
              <a:rPr lang="en-US" sz="3600" b="1">
                <a:solidFill>
                  <a:schemeClr val="tx2"/>
                </a:solidFill>
                <a:latin typeface="Arial" pitchFamily="34" charset="0"/>
                <a:cs typeface="Arial" pitchFamily="34" charset="0"/>
              </a:rPr>
              <a:t>and Memory Stores Revisited</a:t>
            </a:r>
          </a:p>
        </p:txBody>
      </p:sp>
      <p:sp>
        <p:nvSpPr>
          <p:cNvPr id="163844" name="Rectangle 4"/>
          <p:cNvSpPr>
            <a:spLocks noChangeArrowheads="1"/>
          </p:cNvSpPr>
          <p:nvPr/>
        </p:nvSpPr>
        <p:spPr bwMode="auto">
          <a:xfrm>
            <a:off x="2057400" y="2476500"/>
            <a:ext cx="1041400" cy="1612900"/>
          </a:xfrm>
          <a:prstGeom prst="rect">
            <a:avLst/>
          </a:prstGeom>
          <a:gradFill rotWithShape="0">
            <a:gsLst>
              <a:gs pos="0">
                <a:srgbClr val="FFC3FF"/>
              </a:gs>
              <a:gs pos="100000">
                <a:srgbClr val="FFC3FF">
                  <a:gamma/>
                  <a:tint val="27451"/>
                  <a:invGamma/>
                </a:srgbClr>
              </a:gs>
            </a:gsLst>
            <a:lin ang="5400000" scaled="1"/>
          </a:gradFill>
          <a:ln w="28575">
            <a:solidFill>
              <a:schemeClr val="hlink"/>
            </a:solidFill>
            <a:miter lim="800000"/>
            <a:headEnd/>
            <a:tailEnd/>
          </a:ln>
          <a:effectLst>
            <a:outerShdw dist="107763" dir="2700000" algn="ctr" rotWithShape="0">
              <a:schemeClr val="bg2">
                <a:alpha val="50000"/>
              </a:schemeClr>
            </a:outerShdw>
          </a:effectLst>
        </p:spPr>
        <p:txBody>
          <a:bodyPr anchor="ctr"/>
          <a:lstStyle/>
          <a:p>
            <a:pPr algn="ctr" eaLnBrk="0" hangingPunct="0">
              <a:defRPr/>
            </a:pPr>
            <a:r>
              <a:rPr lang="en-US" sz="1800" b="1">
                <a:solidFill>
                  <a:schemeClr val="tx2"/>
                </a:solidFill>
                <a:latin typeface="Times New Roman" pitchFamily="18" charset="0"/>
              </a:rPr>
              <a:t>Sensory Store</a:t>
            </a:r>
          </a:p>
        </p:txBody>
      </p:sp>
      <p:sp>
        <p:nvSpPr>
          <p:cNvPr id="163845" name="Rectangle 5"/>
          <p:cNvSpPr>
            <a:spLocks noChangeArrowheads="1"/>
          </p:cNvSpPr>
          <p:nvPr/>
        </p:nvSpPr>
        <p:spPr bwMode="auto">
          <a:xfrm>
            <a:off x="4318000" y="2476500"/>
            <a:ext cx="1168400" cy="1612900"/>
          </a:xfrm>
          <a:prstGeom prst="rect">
            <a:avLst/>
          </a:prstGeom>
          <a:gradFill rotWithShape="0">
            <a:gsLst>
              <a:gs pos="0">
                <a:srgbClr val="BBFFED"/>
              </a:gs>
              <a:gs pos="100000">
                <a:srgbClr val="BBFFED">
                  <a:gamma/>
                  <a:tint val="24314"/>
                  <a:invGamma/>
                </a:srgbClr>
              </a:gs>
            </a:gsLst>
            <a:lin ang="5400000" scaled="1"/>
          </a:gradFill>
          <a:ln w="28575">
            <a:solidFill>
              <a:schemeClr val="hlink"/>
            </a:solidFill>
            <a:miter lim="800000"/>
            <a:headEnd/>
            <a:tailEnd/>
          </a:ln>
          <a:effectLst>
            <a:outerShdw dist="107763" dir="2700000" algn="ctr" rotWithShape="0">
              <a:schemeClr val="bg2">
                <a:alpha val="50000"/>
              </a:schemeClr>
            </a:outerShdw>
          </a:effectLst>
        </p:spPr>
        <p:txBody>
          <a:bodyPr anchor="ctr"/>
          <a:lstStyle/>
          <a:p>
            <a:pPr algn="ctr" eaLnBrk="0" hangingPunct="0">
              <a:defRPr/>
            </a:pPr>
            <a:r>
              <a:rPr lang="en-US" sz="1800" b="1">
                <a:solidFill>
                  <a:schemeClr val="tx2"/>
                </a:solidFill>
                <a:latin typeface="Times New Roman" pitchFamily="18" charset="0"/>
              </a:rPr>
              <a:t>Working Memory (Short-term Store)</a:t>
            </a:r>
          </a:p>
        </p:txBody>
      </p:sp>
      <p:sp>
        <p:nvSpPr>
          <p:cNvPr id="163846" name="Rectangle 6"/>
          <p:cNvSpPr>
            <a:spLocks noChangeArrowheads="1"/>
          </p:cNvSpPr>
          <p:nvPr/>
        </p:nvSpPr>
        <p:spPr bwMode="auto">
          <a:xfrm>
            <a:off x="6540500" y="2476500"/>
            <a:ext cx="850900" cy="1612900"/>
          </a:xfrm>
          <a:prstGeom prst="rect">
            <a:avLst/>
          </a:prstGeom>
          <a:gradFill rotWithShape="0">
            <a:gsLst>
              <a:gs pos="0">
                <a:srgbClr val="FFFFC3"/>
              </a:gs>
              <a:gs pos="100000">
                <a:srgbClr val="FFFFC3">
                  <a:gamma/>
                  <a:tint val="33333"/>
                  <a:invGamma/>
                </a:srgbClr>
              </a:gs>
            </a:gsLst>
            <a:lin ang="5400000" scaled="1"/>
          </a:gradFill>
          <a:ln w="28575">
            <a:solidFill>
              <a:schemeClr val="hlink"/>
            </a:solidFill>
            <a:miter lim="800000"/>
            <a:headEnd/>
            <a:tailEnd/>
          </a:ln>
          <a:effectLst>
            <a:outerShdw dist="107763" dir="2700000" algn="ctr" rotWithShape="0">
              <a:schemeClr val="bg2">
                <a:alpha val="50000"/>
              </a:schemeClr>
            </a:outerShdw>
          </a:effectLst>
        </p:spPr>
        <p:txBody>
          <a:bodyPr anchor="ctr"/>
          <a:lstStyle/>
          <a:p>
            <a:pPr algn="ctr" eaLnBrk="0" hangingPunct="0">
              <a:defRPr/>
            </a:pPr>
            <a:r>
              <a:rPr lang="en-US" sz="1800" b="1">
                <a:solidFill>
                  <a:schemeClr val="tx2"/>
                </a:solidFill>
                <a:latin typeface="Times New Roman" pitchFamily="18" charset="0"/>
              </a:rPr>
              <a:t>Long-term Store</a:t>
            </a:r>
          </a:p>
        </p:txBody>
      </p:sp>
      <p:sp>
        <p:nvSpPr>
          <p:cNvPr id="154631" name="Text Box 7"/>
          <p:cNvSpPr txBox="1">
            <a:spLocks noChangeArrowheads="1"/>
          </p:cNvSpPr>
          <p:nvPr/>
        </p:nvSpPr>
        <p:spPr bwMode="auto">
          <a:xfrm>
            <a:off x="733425" y="2959100"/>
            <a:ext cx="1247775" cy="641350"/>
          </a:xfrm>
          <a:prstGeom prst="rect">
            <a:avLst/>
          </a:prstGeom>
          <a:noFill/>
          <a:ln w="9525">
            <a:noFill/>
            <a:miter lim="800000"/>
            <a:headEnd/>
            <a:tailEnd/>
          </a:ln>
        </p:spPr>
        <p:txBody>
          <a:bodyPr>
            <a:spAutoFit/>
          </a:bodyPr>
          <a:lstStyle/>
          <a:p>
            <a:pPr algn="ctr" eaLnBrk="0" hangingPunct="0"/>
            <a:r>
              <a:rPr lang="en-US" sz="1800" b="1">
                <a:solidFill>
                  <a:schemeClr val="hlink"/>
                </a:solidFill>
                <a:latin typeface="Times New Roman" pitchFamily="18" charset="0"/>
              </a:rPr>
              <a:t>Sensory </a:t>
            </a:r>
          </a:p>
          <a:p>
            <a:pPr algn="ctr" eaLnBrk="0" hangingPunct="0"/>
            <a:r>
              <a:rPr lang="en-US" sz="1800" b="1">
                <a:solidFill>
                  <a:schemeClr val="hlink"/>
                </a:solidFill>
                <a:latin typeface="Times New Roman" pitchFamily="18" charset="0"/>
              </a:rPr>
              <a:t>Input</a:t>
            </a:r>
          </a:p>
        </p:txBody>
      </p:sp>
      <p:sp>
        <p:nvSpPr>
          <p:cNvPr id="154632" name="Text Box 8"/>
          <p:cNvSpPr txBox="1">
            <a:spLocks noChangeArrowheads="1"/>
          </p:cNvSpPr>
          <p:nvPr/>
        </p:nvSpPr>
        <p:spPr bwMode="auto">
          <a:xfrm>
            <a:off x="3048000" y="3303588"/>
            <a:ext cx="1371600" cy="366712"/>
          </a:xfrm>
          <a:prstGeom prst="rect">
            <a:avLst/>
          </a:prstGeom>
          <a:noFill/>
          <a:ln w="9525">
            <a:noFill/>
            <a:miter lim="800000"/>
            <a:headEnd/>
            <a:tailEnd/>
          </a:ln>
        </p:spPr>
        <p:txBody>
          <a:bodyPr>
            <a:spAutoFit/>
          </a:bodyPr>
          <a:lstStyle/>
          <a:p>
            <a:pPr algn="ctr" eaLnBrk="0" hangingPunct="0"/>
            <a:r>
              <a:rPr lang="en-US" sz="1800" b="1">
                <a:solidFill>
                  <a:schemeClr val="hlink"/>
                </a:solidFill>
                <a:latin typeface="Times New Roman" pitchFamily="18" charset="0"/>
              </a:rPr>
              <a:t>Rehearsal</a:t>
            </a:r>
          </a:p>
        </p:txBody>
      </p:sp>
      <p:sp>
        <p:nvSpPr>
          <p:cNvPr id="154633" name="Text Box 9"/>
          <p:cNvSpPr txBox="1">
            <a:spLocks noChangeArrowheads="1"/>
          </p:cNvSpPr>
          <p:nvPr/>
        </p:nvSpPr>
        <p:spPr bwMode="auto">
          <a:xfrm>
            <a:off x="5389563" y="3303588"/>
            <a:ext cx="1239837" cy="366712"/>
          </a:xfrm>
          <a:prstGeom prst="rect">
            <a:avLst/>
          </a:prstGeom>
          <a:noFill/>
          <a:ln w="9525">
            <a:noFill/>
            <a:miter lim="800000"/>
            <a:headEnd/>
            <a:tailEnd/>
          </a:ln>
        </p:spPr>
        <p:txBody>
          <a:bodyPr>
            <a:spAutoFit/>
          </a:bodyPr>
          <a:lstStyle/>
          <a:p>
            <a:pPr algn="ctr" eaLnBrk="0" hangingPunct="0"/>
            <a:r>
              <a:rPr lang="en-US" sz="1800" b="1">
                <a:solidFill>
                  <a:schemeClr val="hlink"/>
                </a:solidFill>
                <a:latin typeface="Times New Roman" pitchFamily="18" charset="0"/>
              </a:rPr>
              <a:t>Encoding</a:t>
            </a:r>
          </a:p>
        </p:txBody>
      </p:sp>
      <p:sp>
        <p:nvSpPr>
          <p:cNvPr id="154634" name="Text Box 10"/>
          <p:cNvSpPr txBox="1">
            <a:spLocks noChangeArrowheads="1"/>
          </p:cNvSpPr>
          <p:nvPr/>
        </p:nvSpPr>
        <p:spPr bwMode="auto">
          <a:xfrm>
            <a:off x="7467600" y="3303588"/>
            <a:ext cx="1143000" cy="366712"/>
          </a:xfrm>
          <a:prstGeom prst="rect">
            <a:avLst/>
          </a:prstGeom>
          <a:noFill/>
          <a:ln w="9525">
            <a:noFill/>
            <a:miter lim="800000"/>
            <a:headEnd/>
            <a:tailEnd/>
          </a:ln>
        </p:spPr>
        <p:txBody>
          <a:bodyPr>
            <a:spAutoFit/>
          </a:bodyPr>
          <a:lstStyle/>
          <a:p>
            <a:pPr algn="ctr" eaLnBrk="0" hangingPunct="0"/>
            <a:r>
              <a:rPr lang="en-US" sz="1800" b="1">
                <a:solidFill>
                  <a:schemeClr val="hlink"/>
                </a:solidFill>
                <a:latin typeface="Times New Roman" pitchFamily="18" charset="0"/>
              </a:rPr>
              <a:t>Retrieval</a:t>
            </a:r>
          </a:p>
        </p:txBody>
      </p:sp>
      <p:sp>
        <p:nvSpPr>
          <p:cNvPr id="154635" name="Text Box 11"/>
          <p:cNvSpPr txBox="1">
            <a:spLocks noChangeArrowheads="1"/>
          </p:cNvSpPr>
          <p:nvPr/>
        </p:nvSpPr>
        <p:spPr bwMode="auto">
          <a:xfrm>
            <a:off x="1828800" y="4978400"/>
            <a:ext cx="1676400" cy="641350"/>
          </a:xfrm>
          <a:prstGeom prst="rect">
            <a:avLst/>
          </a:prstGeom>
          <a:noFill/>
          <a:ln w="9525">
            <a:noFill/>
            <a:miter lim="800000"/>
            <a:headEnd/>
            <a:tailEnd/>
          </a:ln>
        </p:spPr>
        <p:txBody>
          <a:bodyPr>
            <a:spAutoFit/>
          </a:bodyPr>
          <a:lstStyle/>
          <a:p>
            <a:pPr algn="ctr" eaLnBrk="0" hangingPunct="0"/>
            <a:r>
              <a:rPr lang="en-US" sz="1800" b="1">
                <a:solidFill>
                  <a:schemeClr val="tx2"/>
                </a:solidFill>
                <a:latin typeface="Times New Roman" pitchFamily="18" charset="0"/>
              </a:rPr>
              <a:t>Forgotten; </a:t>
            </a:r>
          </a:p>
          <a:p>
            <a:pPr algn="ctr" eaLnBrk="0" hangingPunct="0"/>
            <a:r>
              <a:rPr lang="en-US" sz="1800" b="1">
                <a:solidFill>
                  <a:schemeClr val="tx2"/>
                </a:solidFill>
                <a:latin typeface="Times New Roman" pitchFamily="18" charset="0"/>
              </a:rPr>
              <a:t>lost</a:t>
            </a:r>
          </a:p>
        </p:txBody>
      </p:sp>
      <p:sp>
        <p:nvSpPr>
          <p:cNvPr id="154636" name="Text Box 12"/>
          <p:cNvSpPr txBox="1">
            <a:spLocks noChangeArrowheads="1"/>
          </p:cNvSpPr>
          <p:nvPr/>
        </p:nvSpPr>
        <p:spPr bwMode="auto">
          <a:xfrm>
            <a:off x="4114800" y="4978400"/>
            <a:ext cx="1284288" cy="641350"/>
          </a:xfrm>
          <a:prstGeom prst="rect">
            <a:avLst/>
          </a:prstGeom>
          <a:noFill/>
          <a:ln w="9525">
            <a:noFill/>
            <a:miter lim="800000"/>
            <a:headEnd/>
            <a:tailEnd/>
          </a:ln>
        </p:spPr>
        <p:txBody>
          <a:bodyPr>
            <a:spAutoFit/>
          </a:bodyPr>
          <a:lstStyle/>
          <a:p>
            <a:pPr algn="ctr" eaLnBrk="0" hangingPunct="0"/>
            <a:r>
              <a:rPr lang="en-US" sz="1800" b="1">
                <a:solidFill>
                  <a:schemeClr val="tx2"/>
                </a:solidFill>
                <a:latin typeface="Times New Roman" pitchFamily="18" charset="0"/>
              </a:rPr>
              <a:t>Forgotten; </a:t>
            </a:r>
          </a:p>
          <a:p>
            <a:pPr algn="ctr" eaLnBrk="0" hangingPunct="0"/>
            <a:r>
              <a:rPr lang="en-US" sz="1800" b="1">
                <a:solidFill>
                  <a:schemeClr val="tx2"/>
                </a:solidFill>
                <a:latin typeface="Times New Roman" pitchFamily="18" charset="0"/>
              </a:rPr>
              <a:t>lost</a:t>
            </a:r>
          </a:p>
        </p:txBody>
      </p:sp>
      <p:sp>
        <p:nvSpPr>
          <p:cNvPr id="154637" name="Text Box 13"/>
          <p:cNvSpPr txBox="1">
            <a:spLocks noChangeArrowheads="1"/>
          </p:cNvSpPr>
          <p:nvPr/>
        </p:nvSpPr>
        <p:spPr bwMode="auto">
          <a:xfrm>
            <a:off x="6296025" y="4978400"/>
            <a:ext cx="1476375" cy="641350"/>
          </a:xfrm>
          <a:prstGeom prst="rect">
            <a:avLst/>
          </a:prstGeom>
          <a:noFill/>
          <a:ln w="9525">
            <a:noFill/>
            <a:miter lim="800000"/>
            <a:headEnd/>
            <a:tailEnd/>
          </a:ln>
        </p:spPr>
        <p:txBody>
          <a:bodyPr>
            <a:spAutoFit/>
          </a:bodyPr>
          <a:lstStyle/>
          <a:p>
            <a:pPr algn="ctr" eaLnBrk="0" hangingPunct="0"/>
            <a:r>
              <a:rPr lang="en-US" sz="1800" b="1">
                <a:solidFill>
                  <a:schemeClr val="tx2"/>
                </a:solidFill>
                <a:latin typeface="Times New Roman" pitchFamily="18" charset="0"/>
              </a:rPr>
              <a:t>Forgotten; </a:t>
            </a:r>
          </a:p>
          <a:p>
            <a:pPr algn="ctr" eaLnBrk="0" hangingPunct="0"/>
            <a:r>
              <a:rPr lang="en-US" sz="1800" b="1">
                <a:solidFill>
                  <a:schemeClr val="tx2"/>
                </a:solidFill>
                <a:latin typeface="Times New Roman" pitchFamily="18" charset="0"/>
              </a:rPr>
              <a:t>unavailable</a:t>
            </a:r>
          </a:p>
        </p:txBody>
      </p:sp>
      <p:cxnSp>
        <p:nvCxnSpPr>
          <p:cNvPr id="154638" name="AutoShape 14"/>
          <p:cNvCxnSpPr>
            <a:cxnSpLocks noChangeShapeType="1"/>
            <a:stCxn id="163844" idx="3"/>
            <a:endCxn id="163845" idx="1"/>
          </p:cNvCxnSpPr>
          <p:nvPr/>
        </p:nvCxnSpPr>
        <p:spPr bwMode="auto">
          <a:xfrm>
            <a:off x="3113088" y="3282950"/>
            <a:ext cx="1190625" cy="0"/>
          </a:xfrm>
          <a:prstGeom prst="straightConnector1">
            <a:avLst/>
          </a:prstGeom>
          <a:noFill/>
          <a:ln w="25400">
            <a:solidFill>
              <a:schemeClr val="tx1"/>
            </a:solidFill>
            <a:round/>
            <a:headEnd/>
            <a:tailEnd type="triangle" w="med" len="med"/>
          </a:ln>
        </p:spPr>
      </p:cxnSp>
      <p:cxnSp>
        <p:nvCxnSpPr>
          <p:cNvPr id="154639" name="AutoShape 15"/>
          <p:cNvCxnSpPr>
            <a:cxnSpLocks noChangeShapeType="1"/>
            <a:stCxn id="163845" idx="3"/>
            <a:endCxn id="163846" idx="1"/>
          </p:cNvCxnSpPr>
          <p:nvPr/>
        </p:nvCxnSpPr>
        <p:spPr bwMode="auto">
          <a:xfrm>
            <a:off x="5500688" y="3282950"/>
            <a:ext cx="1025525" cy="0"/>
          </a:xfrm>
          <a:prstGeom prst="straightConnector1">
            <a:avLst/>
          </a:prstGeom>
          <a:noFill/>
          <a:ln w="25400">
            <a:solidFill>
              <a:schemeClr val="tx1"/>
            </a:solidFill>
            <a:round/>
            <a:headEnd/>
            <a:tailEnd type="triangle" w="med" len="med"/>
          </a:ln>
        </p:spPr>
      </p:cxnSp>
      <p:cxnSp>
        <p:nvCxnSpPr>
          <p:cNvPr id="154640" name="AutoShape 16"/>
          <p:cNvCxnSpPr>
            <a:cxnSpLocks noChangeShapeType="1"/>
            <a:stCxn id="163846" idx="3"/>
          </p:cNvCxnSpPr>
          <p:nvPr/>
        </p:nvCxnSpPr>
        <p:spPr bwMode="auto">
          <a:xfrm>
            <a:off x="7405688" y="3282950"/>
            <a:ext cx="1028700" cy="6350"/>
          </a:xfrm>
          <a:prstGeom prst="straightConnector1">
            <a:avLst/>
          </a:prstGeom>
          <a:noFill/>
          <a:ln w="25400">
            <a:solidFill>
              <a:schemeClr val="tx1"/>
            </a:solidFill>
            <a:round/>
            <a:headEnd/>
            <a:tailEnd type="triangle" w="med" len="med"/>
          </a:ln>
        </p:spPr>
      </p:cxnSp>
      <p:sp>
        <p:nvSpPr>
          <p:cNvPr id="154641" name="Line 17"/>
          <p:cNvSpPr>
            <a:spLocks noChangeShapeType="1"/>
          </p:cNvSpPr>
          <p:nvPr/>
        </p:nvSpPr>
        <p:spPr bwMode="auto">
          <a:xfrm>
            <a:off x="1752600" y="3276600"/>
            <a:ext cx="304800" cy="0"/>
          </a:xfrm>
          <a:prstGeom prst="line">
            <a:avLst/>
          </a:prstGeom>
          <a:noFill/>
          <a:ln w="28575">
            <a:solidFill>
              <a:schemeClr val="tx1"/>
            </a:solidFill>
            <a:miter lim="800000"/>
            <a:headEnd/>
            <a:tailEnd type="triangle" w="med" len="med"/>
          </a:ln>
        </p:spPr>
        <p:txBody>
          <a:bodyPr wrap="none"/>
          <a:lstStyle/>
          <a:p>
            <a:endParaRPr lang="en-US"/>
          </a:p>
        </p:txBody>
      </p:sp>
      <p:sp>
        <p:nvSpPr>
          <p:cNvPr id="154642" name="AutoShape 18"/>
          <p:cNvSpPr>
            <a:spLocks noChangeArrowheads="1"/>
          </p:cNvSpPr>
          <p:nvPr/>
        </p:nvSpPr>
        <p:spPr bwMode="auto">
          <a:xfrm>
            <a:off x="2438400" y="4267200"/>
            <a:ext cx="304800" cy="685800"/>
          </a:xfrm>
          <a:prstGeom prst="downArrow">
            <a:avLst>
              <a:gd name="adj1" fmla="val 50000"/>
              <a:gd name="adj2" fmla="val 56250"/>
            </a:avLst>
          </a:prstGeom>
          <a:solidFill>
            <a:schemeClr val="hlink"/>
          </a:solidFill>
          <a:ln w="9525">
            <a:solidFill>
              <a:schemeClr val="tx1"/>
            </a:solidFill>
            <a:miter lim="800000"/>
            <a:headEnd/>
            <a:tailEnd/>
          </a:ln>
        </p:spPr>
        <p:txBody>
          <a:bodyPr wrap="none" anchor="ctr"/>
          <a:lstStyle/>
          <a:p>
            <a:endParaRPr lang="en-US"/>
          </a:p>
        </p:txBody>
      </p:sp>
      <p:sp>
        <p:nvSpPr>
          <p:cNvPr id="154643" name="AutoShape 19"/>
          <p:cNvSpPr>
            <a:spLocks noChangeArrowheads="1"/>
          </p:cNvSpPr>
          <p:nvPr/>
        </p:nvSpPr>
        <p:spPr bwMode="auto">
          <a:xfrm>
            <a:off x="6781800" y="4267200"/>
            <a:ext cx="304800" cy="685800"/>
          </a:xfrm>
          <a:prstGeom prst="downArrow">
            <a:avLst>
              <a:gd name="adj1" fmla="val 50000"/>
              <a:gd name="adj2" fmla="val 56250"/>
            </a:avLst>
          </a:prstGeom>
          <a:solidFill>
            <a:schemeClr val="hlink"/>
          </a:solidFill>
          <a:ln w="9525">
            <a:solidFill>
              <a:schemeClr val="tx1"/>
            </a:solidFill>
            <a:miter lim="800000"/>
            <a:headEnd/>
            <a:tailEnd/>
          </a:ln>
        </p:spPr>
        <p:txBody>
          <a:bodyPr wrap="none" anchor="ctr"/>
          <a:lstStyle/>
          <a:p>
            <a:endParaRPr lang="en-US"/>
          </a:p>
        </p:txBody>
      </p:sp>
      <p:sp>
        <p:nvSpPr>
          <p:cNvPr id="154644" name="AutoShape 20"/>
          <p:cNvSpPr>
            <a:spLocks noChangeArrowheads="1"/>
          </p:cNvSpPr>
          <p:nvPr/>
        </p:nvSpPr>
        <p:spPr bwMode="auto">
          <a:xfrm>
            <a:off x="4724400" y="4267200"/>
            <a:ext cx="304800" cy="685800"/>
          </a:xfrm>
          <a:prstGeom prst="downArrow">
            <a:avLst>
              <a:gd name="adj1" fmla="val 50000"/>
              <a:gd name="adj2" fmla="val 56250"/>
            </a:avLst>
          </a:prstGeom>
          <a:solidFill>
            <a:schemeClr val="hlink"/>
          </a:solidFill>
          <a:ln w="9525">
            <a:solidFill>
              <a:schemeClr val="tx1"/>
            </a:solid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7698" name="Date Placeholder 3"/>
          <p:cNvSpPr>
            <a:spLocks noGrp="1"/>
          </p:cNvSpPr>
          <p:nvPr>
            <p:ph type="dt" sz="quarter" idx="10"/>
          </p:nvPr>
        </p:nvSpPr>
        <p:spPr>
          <a:noFill/>
        </p:spPr>
        <p:txBody>
          <a:bodyPr/>
          <a:lstStyle/>
          <a:p>
            <a:r>
              <a:rPr lang="en-GB"/>
              <a:t>MK 311</a:t>
            </a:r>
            <a:endParaRPr lang="th-TH"/>
          </a:p>
        </p:txBody>
      </p:sp>
      <p:sp>
        <p:nvSpPr>
          <p:cNvPr id="157699" name="Footer Placeholder 4"/>
          <p:cNvSpPr>
            <a:spLocks noGrp="1"/>
          </p:cNvSpPr>
          <p:nvPr>
            <p:ph type="ftr" sz="quarter" idx="11"/>
          </p:nvPr>
        </p:nvSpPr>
        <p:spPr>
          <a:noFill/>
        </p:spPr>
        <p:txBody>
          <a:bodyPr/>
          <a:lstStyle/>
          <a:p>
            <a:r>
              <a:rPr lang="en-US"/>
              <a:t>Consumer Behaviour</a:t>
            </a:r>
            <a:endParaRPr lang="th-TH"/>
          </a:p>
        </p:txBody>
      </p:sp>
      <p:sp>
        <p:nvSpPr>
          <p:cNvPr id="157700" name="Slide Number Placeholder 5"/>
          <p:cNvSpPr>
            <a:spLocks noGrp="1"/>
          </p:cNvSpPr>
          <p:nvPr>
            <p:ph type="sldNum" sz="quarter" idx="12"/>
          </p:nvPr>
        </p:nvSpPr>
        <p:spPr>
          <a:noFill/>
        </p:spPr>
        <p:txBody>
          <a:bodyPr/>
          <a:lstStyle/>
          <a:p>
            <a:fld id="{09FED2D4-6953-4D9D-A3DF-8A91E972513E}" type="slidenum">
              <a:rPr lang="en-US"/>
              <a:pPr/>
              <a:t>81</a:t>
            </a:fld>
            <a:endParaRPr lang="th-TH"/>
          </a:p>
        </p:txBody>
      </p:sp>
      <p:sp>
        <p:nvSpPr>
          <p:cNvPr id="168962" name="Rectangle 2"/>
          <p:cNvSpPr>
            <a:spLocks noGrp="1" noChangeArrowheads="1"/>
          </p:cNvSpPr>
          <p:nvPr>
            <p:ph type="title"/>
          </p:nvPr>
        </p:nvSpPr>
        <p:spPr/>
        <p:txBody>
          <a:bodyPr/>
          <a:lstStyle/>
          <a:p>
            <a:pPr eaLnBrk="1" hangingPunct="1"/>
            <a:r>
              <a:rPr lang="en-GB" smtClean="0"/>
              <a:t>Session 4: Lecture Outline</a:t>
            </a:r>
            <a:endParaRPr lang="en-US" smtClean="0"/>
          </a:p>
        </p:txBody>
      </p:sp>
      <p:sp>
        <p:nvSpPr>
          <p:cNvPr id="168963" name="Rectangle 3"/>
          <p:cNvSpPr>
            <a:spLocks noGrp="1" noChangeArrowheads="1"/>
          </p:cNvSpPr>
          <p:nvPr>
            <p:ph type="body" idx="1"/>
          </p:nvPr>
        </p:nvSpPr>
        <p:spPr>
          <a:xfrm>
            <a:off x="1600200" y="2286000"/>
            <a:ext cx="7315200" cy="3962400"/>
          </a:xfrm>
        </p:spPr>
        <p:txBody>
          <a:bodyPr/>
          <a:lstStyle/>
          <a:p>
            <a:pPr eaLnBrk="1" hangingPunct="1">
              <a:buFont typeface="Wingdings" pitchFamily="2" charset="2"/>
              <a:buNone/>
            </a:pPr>
            <a:r>
              <a:rPr lang="en-GB" smtClean="0">
                <a:solidFill>
                  <a:srgbClr val="6600FF"/>
                </a:solidFill>
              </a:rPr>
              <a:t>Consumers As Individual</a:t>
            </a:r>
          </a:p>
          <a:p>
            <a:pPr eaLnBrk="1" hangingPunct="1"/>
            <a:r>
              <a:rPr lang="en-US" smtClean="0">
                <a:solidFill>
                  <a:srgbClr val="FF0066"/>
                </a:solidFill>
              </a:rPr>
              <a:t>Motivation</a:t>
            </a:r>
          </a:p>
          <a:p>
            <a:pPr eaLnBrk="1" hangingPunct="1"/>
            <a:r>
              <a:rPr lang="en-US" smtClean="0">
                <a:solidFill>
                  <a:srgbClr val="FF0066"/>
                </a:solidFill>
              </a:rPr>
              <a:t>Involvement</a:t>
            </a:r>
          </a:p>
          <a:p>
            <a:pPr eaLnBrk="1" hangingPunct="1"/>
            <a:r>
              <a:rPr lang="en-US" smtClean="0">
                <a:solidFill>
                  <a:srgbClr val="FF0066"/>
                </a:solidFill>
              </a:rPr>
              <a:t>Emotion</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68962">
                                            <p:txEl>
                                              <p:pRg st="0" end="0"/>
                                            </p:txEl>
                                          </p:spTgt>
                                        </p:tgtEl>
                                        <p:attrNameLst>
                                          <p:attrName>style.visibility</p:attrName>
                                        </p:attrNameLst>
                                      </p:cBhvr>
                                      <p:to>
                                        <p:strVal val="visible"/>
                                      </p:to>
                                    </p:set>
                                    <p:animEffect transition="in" filter="box(out)">
                                      <p:cBhvr>
                                        <p:cTn id="7" dur="500"/>
                                        <p:tgtEl>
                                          <p:spTgt spid="168962">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68963">
                                            <p:txEl>
                                              <p:pRg st="0" end="0"/>
                                            </p:txEl>
                                          </p:spTgt>
                                        </p:tgtEl>
                                        <p:attrNameLst>
                                          <p:attrName>style.visibility</p:attrName>
                                        </p:attrNameLst>
                                      </p:cBhvr>
                                      <p:to>
                                        <p:strVal val="visible"/>
                                      </p:to>
                                    </p:set>
                                    <p:animEffect transition="in" filter="box(out)">
                                      <p:cBhvr>
                                        <p:cTn id="12" dur="500"/>
                                        <p:tgtEl>
                                          <p:spTgt spid="168963">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68963">
                                            <p:txEl>
                                              <p:pRg st="1" end="1"/>
                                            </p:txEl>
                                          </p:spTgt>
                                        </p:tgtEl>
                                        <p:attrNameLst>
                                          <p:attrName>style.visibility</p:attrName>
                                        </p:attrNameLst>
                                      </p:cBhvr>
                                      <p:to>
                                        <p:strVal val="visible"/>
                                      </p:to>
                                    </p:set>
                                    <p:animEffect transition="in" filter="box(out)">
                                      <p:cBhvr>
                                        <p:cTn id="17" dur="500"/>
                                        <p:tgtEl>
                                          <p:spTgt spid="168963">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68963">
                                            <p:txEl>
                                              <p:pRg st="2" end="2"/>
                                            </p:txEl>
                                          </p:spTgt>
                                        </p:tgtEl>
                                        <p:attrNameLst>
                                          <p:attrName>style.visibility</p:attrName>
                                        </p:attrNameLst>
                                      </p:cBhvr>
                                      <p:to>
                                        <p:strVal val="visible"/>
                                      </p:to>
                                    </p:set>
                                    <p:animEffect transition="in" filter="box(out)">
                                      <p:cBhvr>
                                        <p:cTn id="22" dur="500"/>
                                        <p:tgtEl>
                                          <p:spTgt spid="168963">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168963">
                                            <p:txEl>
                                              <p:pRg st="3" end="3"/>
                                            </p:txEl>
                                          </p:spTgt>
                                        </p:tgtEl>
                                        <p:attrNameLst>
                                          <p:attrName>style.visibility</p:attrName>
                                        </p:attrNameLst>
                                      </p:cBhvr>
                                      <p:to>
                                        <p:strVal val="visible"/>
                                      </p:to>
                                    </p:set>
                                    <p:animEffect transition="in" filter="box(out)">
                                      <p:cBhvr>
                                        <p:cTn id="27" dur="500"/>
                                        <p:tgtEl>
                                          <p:spTgt spid="168963">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2" grpId="0" build="p" autoUpdateAnimBg="0"/>
      <p:bldP spid="168963" grpId="0" build="p" autoUpdateAnimBg="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Date Placeholder 2"/>
          <p:cNvSpPr>
            <a:spLocks noGrp="1"/>
          </p:cNvSpPr>
          <p:nvPr>
            <p:ph type="dt" sz="quarter" idx="10"/>
          </p:nvPr>
        </p:nvSpPr>
        <p:spPr>
          <a:noFill/>
        </p:spPr>
        <p:txBody>
          <a:bodyPr/>
          <a:lstStyle/>
          <a:p>
            <a:r>
              <a:rPr lang="en-GB"/>
              <a:t>MK 311</a:t>
            </a:r>
            <a:endParaRPr lang="th-TH"/>
          </a:p>
        </p:txBody>
      </p:sp>
      <p:sp>
        <p:nvSpPr>
          <p:cNvPr id="158723" name="Footer Placeholder 3"/>
          <p:cNvSpPr>
            <a:spLocks noGrp="1"/>
          </p:cNvSpPr>
          <p:nvPr>
            <p:ph type="ftr" sz="quarter" idx="11"/>
          </p:nvPr>
        </p:nvSpPr>
        <p:spPr>
          <a:noFill/>
        </p:spPr>
        <p:txBody>
          <a:bodyPr/>
          <a:lstStyle/>
          <a:p>
            <a:r>
              <a:rPr lang="en-US"/>
              <a:t>Consumer Behaviour</a:t>
            </a:r>
            <a:endParaRPr lang="th-TH"/>
          </a:p>
        </p:txBody>
      </p:sp>
      <p:sp>
        <p:nvSpPr>
          <p:cNvPr id="158724" name="Slide Number Placeholder 4"/>
          <p:cNvSpPr>
            <a:spLocks noGrp="1"/>
          </p:cNvSpPr>
          <p:nvPr>
            <p:ph type="sldNum" sz="quarter" idx="12"/>
          </p:nvPr>
        </p:nvSpPr>
        <p:spPr>
          <a:noFill/>
        </p:spPr>
        <p:txBody>
          <a:bodyPr/>
          <a:lstStyle/>
          <a:p>
            <a:fld id="{45342088-F1C0-452B-B57A-4BA7DE9DA40D}" type="slidenum">
              <a:rPr lang="en-US"/>
              <a:pPr/>
              <a:t>82</a:t>
            </a:fld>
            <a:endParaRPr lang="th-TH"/>
          </a:p>
        </p:txBody>
      </p:sp>
      <p:sp>
        <p:nvSpPr>
          <p:cNvPr id="158725"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158726"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158727" name="Group 4"/>
          <p:cNvGrpSpPr>
            <a:grpSpLocks/>
          </p:cNvGrpSpPr>
          <p:nvPr/>
        </p:nvGrpSpPr>
        <p:grpSpPr bwMode="auto">
          <a:xfrm>
            <a:off x="3352800" y="1828800"/>
            <a:ext cx="3124200" cy="3871913"/>
            <a:chOff x="2112" y="1152"/>
            <a:chExt cx="1968" cy="2439"/>
          </a:xfrm>
        </p:grpSpPr>
        <p:sp>
          <p:nvSpPr>
            <p:cNvPr id="158742"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158743"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158744"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158745"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158728" name="Group 9"/>
          <p:cNvGrpSpPr>
            <a:grpSpLocks/>
          </p:cNvGrpSpPr>
          <p:nvPr/>
        </p:nvGrpSpPr>
        <p:grpSpPr bwMode="auto">
          <a:xfrm>
            <a:off x="323850" y="981075"/>
            <a:ext cx="8540750" cy="5537200"/>
            <a:chOff x="192" y="624"/>
            <a:chExt cx="5380" cy="3488"/>
          </a:xfrm>
        </p:grpSpPr>
        <p:sp>
          <p:nvSpPr>
            <p:cNvPr id="158733"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158734"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158735"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158736"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158737"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158738"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158739"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158740"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158741"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158729"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158730"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158731"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158732"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9746" name="Date Placeholder 3"/>
          <p:cNvSpPr>
            <a:spLocks noGrp="1"/>
          </p:cNvSpPr>
          <p:nvPr>
            <p:ph type="dt" sz="quarter" idx="10"/>
          </p:nvPr>
        </p:nvSpPr>
        <p:spPr>
          <a:noFill/>
        </p:spPr>
        <p:txBody>
          <a:bodyPr/>
          <a:lstStyle/>
          <a:p>
            <a:r>
              <a:rPr lang="en-GB"/>
              <a:t>MK 311</a:t>
            </a:r>
            <a:endParaRPr lang="th-TH"/>
          </a:p>
        </p:txBody>
      </p:sp>
      <p:sp>
        <p:nvSpPr>
          <p:cNvPr id="159747" name="Footer Placeholder 4"/>
          <p:cNvSpPr>
            <a:spLocks noGrp="1"/>
          </p:cNvSpPr>
          <p:nvPr>
            <p:ph type="ftr" sz="quarter" idx="11"/>
          </p:nvPr>
        </p:nvSpPr>
        <p:spPr>
          <a:noFill/>
        </p:spPr>
        <p:txBody>
          <a:bodyPr/>
          <a:lstStyle/>
          <a:p>
            <a:r>
              <a:rPr lang="en-US"/>
              <a:t>Consumer Behaviour</a:t>
            </a:r>
            <a:endParaRPr lang="th-TH"/>
          </a:p>
        </p:txBody>
      </p:sp>
      <p:sp>
        <p:nvSpPr>
          <p:cNvPr id="159748" name="Slide Number Placeholder 5"/>
          <p:cNvSpPr>
            <a:spLocks noGrp="1"/>
          </p:cNvSpPr>
          <p:nvPr>
            <p:ph type="sldNum" sz="quarter" idx="12"/>
          </p:nvPr>
        </p:nvSpPr>
        <p:spPr>
          <a:noFill/>
        </p:spPr>
        <p:txBody>
          <a:bodyPr/>
          <a:lstStyle/>
          <a:p>
            <a:fld id="{210D3FE6-6ED4-42E4-ADBB-5E0F128BBDFB}" type="slidenum">
              <a:rPr lang="en-US"/>
              <a:pPr/>
              <a:t>83</a:t>
            </a:fld>
            <a:endParaRPr lang="th-TH"/>
          </a:p>
        </p:txBody>
      </p:sp>
      <p:sp>
        <p:nvSpPr>
          <p:cNvPr id="159749" name="Rectangle 2"/>
          <p:cNvSpPr>
            <a:spLocks noGrp="1" noChangeArrowheads="1"/>
          </p:cNvSpPr>
          <p:nvPr>
            <p:ph type="title"/>
          </p:nvPr>
        </p:nvSpPr>
        <p:spPr>
          <a:noFill/>
        </p:spPr>
        <p:txBody>
          <a:bodyPr lIns="92075" tIns="46038" rIns="92075" bIns="46038"/>
          <a:lstStyle/>
          <a:p>
            <a:pPr eaLnBrk="1" hangingPunct="1"/>
            <a:r>
              <a:rPr lang="en-US" smtClean="0"/>
              <a:t>What Is Motivation?</a:t>
            </a:r>
          </a:p>
        </p:txBody>
      </p:sp>
      <p:sp>
        <p:nvSpPr>
          <p:cNvPr id="172035" name="Rectangle 3"/>
          <p:cNvSpPr>
            <a:spLocks noGrp="1" noChangeArrowheads="1"/>
          </p:cNvSpPr>
          <p:nvPr>
            <p:ph type="body" idx="1"/>
          </p:nvPr>
        </p:nvSpPr>
        <p:spPr>
          <a:xfrm>
            <a:off x="914400" y="2017713"/>
            <a:ext cx="8040688" cy="4114800"/>
          </a:xfrm>
          <a:noFill/>
        </p:spPr>
        <p:txBody>
          <a:bodyPr lIns="92075" tIns="46038" rIns="92075" bIns="46038"/>
          <a:lstStyle/>
          <a:p>
            <a:pPr eaLnBrk="1" hangingPunct="1"/>
            <a:r>
              <a:rPr lang="en-US" sz="3200" smtClean="0"/>
              <a:t>A state in which bodily energy is mobilised and directed in a selective fashion toward desirable goals.</a:t>
            </a:r>
          </a:p>
          <a:p>
            <a:pPr eaLnBrk="1" hangingPunct="1"/>
            <a:r>
              <a:rPr lang="en-US" sz="3200" smtClean="0"/>
              <a:t>Two conditions for </a:t>
            </a:r>
            <a:br>
              <a:rPr lang="en-US" sz="3200" smtClean="0"/>
            </a:br>
            <a:r>
              <a:rPr lang="en-US" sz="3200" smtClean="0"/>
              <a:t>a motivated state:</a:t>
            </a:r>
          </a:p>
          <a:p>
            <a:pPr lvl="1" eaLnBrk="1" hangingPunct="1"/>
            <a:r>
              <a:rPr lang="en-US" sz="2800" smtClean="0"/>
              <a:t>Arousal</a:t>
            </a:r>
          </a:p>
          <a:p>
            <a:pPr lvl="1" eaLnBrk="1" hangingPunct="1"/>
            <a:r>
              <a:rPr lang="en-US" sz="2800" smtClean="0"/>
              <a:t>Direction</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2035">
                                            <p:txEl>
                                              <p:pRg st="0" end="0"/>
                                            </p:txEl>
                                          </p:spTgt>
                                        </p:tgtEl>
                                        <p:attrNameLst>
                                          <p:attrName>style.visibility</p:attrName>
                                        </p:attrNameLst>
                                      </p:cBhvr>
                                      <p:to>
                                        <p:strVal val="visible"/>
                                      </p:to>
                                    </p:set>
                                    <p:animEffect transition="in" filter="blinds(horizontal)">
                                      <p:cBhvr>
                                        <p:cTn id="7" dur="500"/>
                                        <p:tgtEl>
                                          <p:spTgt spid="1720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2035">
                                            <p:txEl>
                                              <p:pRg st="1" end="1"/>
                                            </p:txEl>
                                          </p:spTgt>
                                        </p:tgtEl>
                                        <p:attrNameLst>
                                          <p:attrName>style.visibility</p:attrName>
                                        </p:attrNameLst>
                                      </p:cBhvr>
                                      <p:to>
                                        <p:strVal val="visible"/>
                                      </p:to>
                                    </p:set>
                                    <p:animEffect transition="in" filter="blinds(horizontal)">
                                      <p:cBhvr>
                                        <p:cTn id="12" dur="500"/>
                                        <p:tgtEl>
                                          <p:spTgt spid="1720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2035">
                                            <p:txEl>
                                              <p:pRg st="2" end="2"/>
                                            </p:txEl>
                                          </p:spTgt>
                                        </p:tgtEl>
                                        <p:attrNameLst>
                                          <p:attrName>style.visibility</p:attrName>
                                        </p:attrNameLst>
                                      </p:cBhvr>
                                      <p:to>
                                        <p:strVal val="visible"/>
                                      </p:to>
                                    </p:set>
                                    <p:animEffect transition="in" filter="blinds(horizontal)">
                                      <p:cBhvr>
                                        <p:cTn id="17" dur="500"/>
                                        <p:tgtEl>
                                          <p:spTgt spid="1720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2035">
                                            <p:txEl>
                                              <p:pRg st="3" end="3"/>
                                            </p:txEl>
                                          </p:spTgt>
                                        </p:tgtEl>
                                        <p:attrNameLst>
                                          <p:attrName>style.visibility</p:attrName>
                                        </p:attrNameLst>
                                      </p:cBhvr>
                                      <p:to>
                                        <p:strVal val="visible"/>
                                      </p:to>
                                    </p:set>
                                    <p:animEffect transition="in" filter="blinds(horizontal)">
                                      <p:cBhvr>
                                        <p:cTn id="22" dur="500"/>
                                        <p:tgtEl>
                                          <p:spTgt spid="1720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5" grpId="0" build="p" bldLvl="2" autoUpdateAnimBg="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Date Placeholder 3"/>
          <p:cNvSpPr>
            <a:spLocks noGrp="1"/>
          </p:cNvSpPr>
          <p:nvPr>
            <p:ph type="dt" sz="quarter" idx="10"/>
          </p:nvPr>
        </p:nvSpPr>
        <p:spPr>
          <a:noFill/>
        </p:spPr>
        <p:txBody>
          <a:bodyPr/>
          <a:lstStyle/>
          <a:p>
            <a:r>
              <a:rPr lang="en-GB"/>
              <a:t>MK 311</a:t>
            </a:r>
            <a:endParaRPr lang="th-TH"/>
          </a:p>
        </p:txBody>
      </p:sp>
      <p:sp>
        <p:nvSpPr>
          <p:cNvPr id="160771" name="Footer Placeholder 4"/>
          <p:cNvSpPr>
            <a:spLocks noGrp="1"/>
          </p:cNvSpPr>
          <p:nvPr>
            <p:ph type="ftr" sz="quarter" idx="11"/>
          </p:nvPr>
        </p:nvSpPr>
        <p:spPr>
          <a:noFill/>
        </p:spPr>
        <p:txBody>
          <a:bodyPr/>
          <a:lstStyle/>
          <a:p>
            <a:r>
              <a:rPr lang="en-US"/>
              <a:t>Consumer Behaviour</a:t>
            </a:r>
            <a:endParaRPr lang="th-TH"/>
          </a:p>
        </p:txBody>
      </p:sp>
      <p:sp>
        <p:nvSpPr>
          <p:cNvPr id="160772" name="Slide Number Placeholder 5"/>
          <p:cNvSpPr>
            <a:spLocks noGrp="1"/>
          </p:cNvSpPr>
          <p:nvPr>
            <p:ph type="sldNum" sz="quarter" idx="12"/>
          </p:nvPr>
        </p:nvSpPr>
        <p:spPr>
          <a:noFill/>
        </p:spPr>
        <p:txBody>
          <a:bodyPr/>
          <a:lstStyle/>
          <a:p>
            <a:fld id="{3716D89E-3C1F-405C-B953-7104F978F9B4}" type="slidenum">
              <a:rPr lang="en-US"/>
              <a:pPr/>
              <a:t>84</a:t>
            </a:fld>
            <a:endParaRPr lang="th-TH"/>
          </a:p>
        </p:txBody>
      </p:sp>
      <p:sp>
        <p:nvSpPr>
          <p:cNvPr id="174082" name="Rectangle 2"/>
          <p:cNvSpPr>
            <a:spLocks noGrp="1" noChangeArrowheads="1"/>
          </p:cNvSpPr>
          <p:nvPr>
            <p:ph type="title"/>
          </p:nvPr>
        </p:nvSpPr>
        <p:spPr>
          <a:xfrm>
            <a:off x="838200" y="617538"/>
            <a:ext cx="8105775" cy="982662"/>
          </a:xfrm>
        </p:spPr>
        <p:txBody>
          <a:bodyPr/>
          <a:lstStyle/>
          <a:p>
            <a:pPr eaLnBrk="1" hangingPunct="1">
              <a:defRPr/>
            </a:pPr>
            <a:r>
              <a:rPr lang="en-US" sz="3200" smtClean="0">
                <a:solidFill>
                  <a:srgbClr val="9900FF"/>
                </a:solidFill>
                <a:effectLst>
                  <a:outerShdw blurRad="38100" dist="38100" dir="2700000" algn="tl">
                    <a:srgbClr val="C0C0C0"/>
                  </a:outerShdw>
                </a:effectLst>
              </a:rPr>
              <a:t>Motivation</a:t>
            </a:r>
            <a:r>
              <a:rPr lang="en-US" sz="3200" smtClean="0">
                <a:solidFill>
                  <a:schemeClr val="hlink"/>
                </a:solidFill>
              </a:rPr>
              <a:t> refers to the processes that cause people to behave as they do.</a:t>
            </a:r>
          </a:p>
        </p:txBody>
      </p:sp>
      <p:sp>
        <p:nvSpPr>
          <p:cNvPr id="174083" name="Rectangle 3"/>
          <p:cNvSpPr>
            <a:spLocks noGrp="1" noChangeArrowheads="1"/>
          </p:cNvSpPr>
          <p:nvPr>
            <p:ph type="body" idx="1"/>
          </p:nvPr>
        </p:nvSpPr>
        <p:spPr>
          <a:xfrm>
            <a:off x="838200" y="2017713"/>
            <a:ext cx="8116888" cy="4114800"/>
          </a:xfrm>
        </p:spPr>
        <p:txBody>
          <a:bodyPr/>
          <a:lstStyle/>
          <a:p>
            <a:pPr eaLnBrk="1" hangingPunct="1">
              <a:buClr>
                <a:schemeClr val="hlink"/>
              </a:buClr>
              <a:buSzTx/>
            </a:pPr>
            <a:r>
              <a:rPr lang="en-US" sz="2800" smtClean="0">
                <a:solidFill>
                  <a:schemeClr val="folHlink"/>
                </a:solidFill>
              </a:rPr>
              <a:t>Once a need is </a:t>
            </a:r>
            <a:r>
              <a:rPr lang="en-US" sz="2800" smtClean="0"/>
              <a:t>aroused</a:t>
            </a:r>
            <a:r>
              <a:rPr lang="en-US" sz="2800" smtClean="0">
                <a:solidFill>
                  <a:schemeClr val="folHlink"/>
                </a:solidFill>
              </a:rPr>
              <a:t>, a state of </a:t>
            </a:r>
            <a:r>
              <a:rPr lang="en-US" sz="2800" smtClean="0"/>
              <a:t>tension</a:t>
            </a:r>
            <a:r>
              <a:rPr lang="en-US" sz="2800" smtClean="0">
                <a:solidFill>
                  <a:schemeClr val="folHlink"/>
                </a:solidFill>
              </a:rPr>
              <a:t> exists that</a:t>
            </a:r>
            <a:r>
              <a:rPr lang="en-US" sz="2800" smtClean="0"/>
              <a:t> drives</a:t>
            </a:r>
            <a:r>
              <a:rPr lang="en-US" sz="2800" smtClean="0">
                <a:solidFill>
                  <a:schemeClr val="folHlink"/>
                </a:solidFill>
              </a:rPr>
              <a:t> the consumer to attempt to </a:t>
            </a:r>
            <a:r>
              <a:rPr lang="en-US" sz="2800" smtClean="0"/>
              <a:t>reduce or eliminate</a:t>
            </a:r>
            <a:r>
              <a:rPr lang="en-US" sz="2800" smtClean="0">
                <a:solidFill>
                  <a:schemeClr val="folHlink"/>
                </a:solidFill>
              </a:rPr>
              <a:t> the need.</a:t>
            </a:r>
          </a:p>
          <a:p>
            <a:pPr eaLnBrk="1" hangingPunct="1">
              <a:buClr>
                <a:schemeClr val="hlink"/>
              </a:buClr>
              <a:buSzTx/>
            </a:pPr>
            <a:r>
              <a:rPr lang="en-US" sz="2800" smtClean="0">
                <a:solidFill>
                  <a:srgbClr val="008000"/>
                </a:solidFill>
              </a:rPr>
              <a:t>Needs can be:</a:t>
            </a:r>
          </a:p>
          <a:p>
            <a:pPr lvl="1" eaLnBrk="1" hangingPunct="1">
              <a:buSzTx/>
            </a:pPr>
            <a:r>
              <a:rPr lang="en-US" sz="2800" smtClean="0"/>
              <a:t>Utilitarian: </a:t>
            </a:r>
            <a:r>
              <a:rPr lang="en-US" sz="2800" smtClean="0">
                <a:solidFill>
                  <a:srgbClr val="2AA62A"/>
                </a:solidFill>
              </a:rPr>
              <a:t>a desire to achieve some functional or practical benefit.</a:t>
            </a:r>
          </a:p>
          <a:p>
            <a:pPr lvl="1" eaLnBrk="1" hangingPunct="1">
              <a:buSzTx/>
            </a:pPr>
            <a:r>
              <a:rPr lang="en-US" sz="2800" smtClean="0"/>
              <a:t>Hedonic: </a:t>
            </a:r>
            <a:r>
              <a:rPr lang="en-US" sz="2800" smtClean="0">
                <a:solidFill>
                  <a:srgbClr val="2AA62A"/>
                </a:solidFill>
              </a:rPr>
              <a:t>an experiential need, involving emotional responses or fantasies.</a:t>
            </a:r>
          </a:p>
          <a:p>
            <a:pPr eaLnBrk="1" hangingPunct="1"/>
            <a:endParaRPr lang="en-US" sz="2800" smtClean="0">
              <a:solidFill>
                <a:srgbClr val="2AA62A"/>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083">
                                            <p:txEl>
                                              <p:pRg st="0" end="0"/>
                                            </p:txEl>
                                          </p:spTgt>
                                        </p:tgtEl>
                                        <p:attrNameLst>
                                          <p:attrName>style.visibility</p:attrName>
                                        </p:attrNameLst>
                                      </p:cBhvr>
                                      <p:to>
                                        <p:strVal val="visible"/>
                                      </p:to>
                                    </p:set>
                                    <p:animEffect transition="in" filter="blinds(horizontal)">
                                      <p:cBhvr>
                                        <p:cTn id="7" dur="500"/>
                                        <p:tgtEl>
                                          <p:spTgt spid="1740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083">
                                            <p:txEl>
                                              <p:pRg st="1" end="1"/>
                                            </p:txEl>
                                          </p:spTgt>
                                        </p:tgtEl>
                                        <p:attrNameLst>
                                          <p:attrName>style.visibility</p:attrName>
                                        </p:attrNameLst>
                                      </p:cBhvr>
                                      <p:to>
                                        <p:strVal val="visible"/>
                                      </p:to>
                                    </p:set>
                                    <p:animEffect transition="in" filter="blinds(horizontal)">
                                      <p:cBhvr>
                                        <p:cTn id="12" dur="500"/>
                                        <p:tgtEl>
                                          <p:spTgt spid="174083">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74083">
                                            <p:txEl>
                                              <p:pRg st="2" end="2"/>
                                            </p:txEl>
                                          </p:spTgt>
                                        </p:tgtEl>
                                        <p:attrNameLst>
                                          <p:attrName>style.visibility</p:attrName>
                                        </p:attrNameLst>
                                      </p:cBhvr>
                                      <p:to>
                                        <p:strVal val="visible"/>
                                      </p:to>
                                    </p:set>
                                    <p:animEffect transition="in" filter="blinds(horizontal)">
                                      <p:cBhvr>
                                        <p:cTn id="15" dur="500"/>
                                        <p:tgtEl>
                                          <p:spTgt spid="174083">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083">
                                            <p:txEl>
                                              <p:pRg st="3" end="3"/>
                                            </p:txEl>
                                          </p:spTgt>
                                        </p:tgtEl>
                                        <p:attrNameLst>
                                          <p:attrName>style.visibility</p:attrName>
                                        </p:attrNameLst>
                                      </p:cBhvr>
                                      <p:to>
                                        <p:strVal val="visible"/>
                                      </p:to>
                                    </p:set>
                                    <p:animEffect transition="in" filter="blinds(horizontal)">
                                      <p:cBhvr>
                                        <p:cTn id="18" dur="500"/>
                                        <p:tgtEl>
                                          <p:spTgt spid="1740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3" grpId="0" build="p"/>
    </p:bldLst>
  </p:timing>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1794" name="Date Placeholder 3"/>
          <p:cNvSpPr>
            <a:spLocks noGrp="1"/>
          </p:cNvSpPr>
          <p:nvPr>
            <p:ph type="dt" sz="quarter" idx="10"/>
          </p:nvPr>
        </p:nvSpPr>
        <p:spPr>
          <a:noFill/>
        </p:spPr>
        <p:txBody>
          <a:bodyPr/>
          <a:lstStyle/>
          <a:p>
            <a:r>
              <a:rPr lang="en-GB"/>
              <a:t>MK 311</a:t>
            </a:r>
            <a:endParaRPr lang="th-TH"/>
          </a:p>
        </p:txBody>
      </p:sp>
      <p:sp>
        <p:nvSpPr>
          <p:cNvPr id="161795" name="Footer Placeholder 4"/>
          <p:cNvSpPr>
            <a:spLocks noGrp="1"/>
          </p:cNvSpPr>
          <p:nvPr>
            <p:ph type="ftr" sz="quarter" idx="11"/>
          </p:nvPr>
        </p:nvSpPr>
        <p:spPr>
          <a:noFill/>
        </p:spPr>
        <p:txBody>
          <a:bodyPr/>
          <a:lstStyle/>
          <a:p>
            <a:r>
              <a:rPr lang="en-US"/>
              <a:t>Consumer Behaviour</a:t>
            </a:r>
            <a:endParaRPr lang="th-TH"/>
          </a:p>
        </p:txBody>
      </p:sp>
      <p:sp>
        <p:nvSpPr>
          <p:cNvPr id="161796" name="Slide Number Placeholder 5"/>
          <p:cNvSpPr>
            <a:spLocks noGrp="1"/>
          </p:cNvSpPr>
          <p:nvPr>
            <p:ph type="sldNum" sz="quarter" idx="12"/>
          </p:nvPr>
        </p:nvSpPr>
        <p:spPr>
          <a:noFill/>
        </p:spPr>
        <p:txBody>
          <a:bodyPr/>
          <a:lstStyle/>
          <a:p>
            <a:fld id="{5DE8C5BA-8540-4C52-AE1D-CE58C10DB899}" type="slidenum">
              <a:rPr lang="en-US"/>
              <a:pPr/>
              <a:t>85</a:t>
            </a:fld>
            <a:endParaRPr lang="th-TH"/>
          </a:p>
        </p:txBody>
      </p:sp>
      <p:sp>
        <p:nvSpPr>
          <p:cNvPr id="161797" name="Rectangle 2"/>
          <p:cNvSpPr>
            <a:spLocks noGrp="1" noChangeArrowheads="1"/>
          </p:cNvSpPr>
          <p:nvPr>
            <p:ph type="title"/>
          </p:nvPr>
        </p:nvSpPr>
        <p:spPr>
          <a:noFill/>
        </p:spPr>
        <p:txBody>
          <a:bodyPr lIns="92075" tIns="46038" rIns="92075" bIns="46038"/>
          <a:lstStyle/>
          <a:p>
            <a:pPr eaLnBrk="1" hangingPunct="1"/>
            <a:r>
              <a:rPr lang="en-US" smtClean="0"/>
              <a:t>Elements of Motivation</a:t>
            </a:r>
          </a:p>
        </p:txBody>
      </p:sp>
      <p:sp>
        <p:nvSpPr>
          <p:cNvPr id="175107" name="Rectangle 3"/>
          <p:cNvSpPr>
            <a:spLocks noGrp="1" noChangeArrowheads="1"/>
          </p:cNvSpPr>
          <p:nvPr>
            <p:ph type="body" idx="1"/>
          </p:nvPr>
        </p:nvSpPr>
        <p:spPr>
          <a:xfrm>
            <a:off x="1182688" y="1828800"/>
            <a:ext cx="7772400" cy="4303713"/>
          </a:xfrm>
          <a:noFill/>
        </p:spPr>
        <p:txBody>
          <a:bodyPr lIns="92075" tIns="46038" rIns="92075" bIns="46038"/>
          <a:lstStyle/>
          <a:p>
            <a:pPr eaLnBrk="1" hangingPunct="1">
              <a:lnSpc>
                <a:spcPct val="90000"/>
              </a:lnSpc>
              <a:buFont typeface="Wingdings" pitchFamily="2" charset="2"/>
              <a:buNone/>
            </a:pPr>
            <a:r>
              <a:rPr lang="en-US" sz="3200" smtClean="0"/>
              <a:t>Four elements of motivation:</a:t>
            </a:r>
          </a:p>
          <a:p>
            <a:pPr eaLnBrk="1" hangingPunct="1">
              <a:lnSpc>
                <a:spcPct val="90000"/>
              </a:lnSpc>
            </a:pPr>
            <a:r>
              <a:rPr lang="en-US" sz="3200" smtClean="0">
                <a:solidFill>
                  <a:schemeClr val="tx2"/>
                </a:solidFill>
              </a:rPr>
              <a:t>Needs:</a:t>
            </a:r>
            <a:r>
              <a:rPr lang="en-US" sz="3200" smtClean="0"/>
              <a:t> </a:t>
            </a:r>
            <a:r>
              <a:rPr lang="en-US" sz="2800" smtClean="0"/>
              <a:t>Internal forces that prompt behaviour toward goal-oriented behaviour.</a:t>
            </a:r>
          </a:p>
          <a:p>
            <a:pPr eaLnBrk="1" hangingPunct="1">
              <a:lnSpc>
                <a:spcPct val="90000"/>
              </a:lnSpc>
            </a:pPr>
            <a:r>
              <a:rPr lang="en-US" sz="3200" smtClean="0">
                <a:solidFill>
                  <a:schemeClr val="tx2"/>
                </a:solidFill>
              </a:rPr>
              <a:t>Motives:</a:t>
            </a:r>
            <a:r>
              <a:rPr lang="en-US" sz="3200" smtClean="0"/>
              <a:t> </a:t>
            </a:r>
            <a:r>
              <a:rPr lang="en-US" sz="2800" smtClean="0"/>
              <a:t>A state of tension that pushes the individual to act.</a:t>
            </a:r>
            <a:endParaRPr lang="en-US" sz="3200" smtClean="0"/>
          </a:p>
          <a:p>
            <a:pPr eaLnBrk="1" hangingPunct="1">
              <a:lnSpc>
                <a:spcPct val="90000"/>
              </a:lnSpc>
            </a:pPr>
            <a:r>
              <a:rPr lang="en-US" sz="3200" smtClean="0">
                <a:solidFill>
                  <a:schemeClr val="tx2"/>
                </a:solidFill>
              </a:rPr>
              <a:t>Goals:</a:t>
            </a:r>
            <a:r>
              <a:rPr lang="en-US" sz="3200" smtClean="0"/>
              <a:t> </a:t>
            </a:r>
            <a:r>
              <a:rPr lang="en-US" sz="2800" smtClean="0"/>
              <a:t>The sought after objective of motivation.</a:t>
            </a:r>
            <a:endParaRPr lang="en-US" sz="3200" smtClean="0"/>
          </a:p>
          <a:p>
            <a:pPr eaLnBrk="1" hangingPunct="1">
              <a:lnSpc>
                <a:spcPct val="90000"/>
              </a:lnSpc>
            </a:pPr>
            <a:r>
              <a:rPr lang="en-US" sz="3200" smtClean="0">
                <a:solidFill>
                  <a:schemeClr val="tx2"/>
                </a:solidFill>
              </a:rPr>
              <a:t>Desires:</a:t>
            </a:r>
            <a:r>
              <a:rPr lang="en-US" sz="3200" smtClean="0"/>
              <a:t> </a:t>
            </a:r>
            <a:r>
              <a:rPr lang="en-US" sz="2800" smtClean="0"/>
              <a:t>Passions that involve longing and wishing for something.</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animEffect transition="in" filter="blinds(horizontal)">
                                      <p:cBhvr>
                                        <p:cTn id="7" dur="500"/>
                                        <p:tgtEl>
                                          <p:spTgt spid="1751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5107">
                                            <p:txEl>
                                              <p:pRg st="1" end="1"/>
                                            </p:txEl>
                                          </p:spTgt>
                                        </p:tgtEl>
                                        <p:attrNameLst>
                                          <p:attrName>style.visibility</p:attrName>
                                        </p:attrNameLst>
                                      </p:cBhvr>
                                      <p:to>
                                        <p:strVal val="visible"/>
                                      </p:to>
                                    </p:set>
                                    <p:animEffect transition="in" filter="blinds(horizontal)">
                                      <p:cBhvr>
                                        <p:cTn id="12" dur="500"/>
                                        <p:tgtEl>
                                          <p:spTgt spid="1751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5107">
                                            <p:txEl>
                                              <p:pRg st="2" end="2"/>
                                            </p:txEl>
                                          </p:spTgt>
                                        </p:tgtEl>
                                        <p:attrNameLst>
                                          <p:attrName>style.visibility</p:attrName>
                                        </p:attrNameLst>
                                      </p:cBhvr>
                                      <p:to>
                                        <p:strVal val="visible"/>
                                      </p:to>
                                    </p:set>
                                    <p:animEffect transition="in" filter="blinds(horizontal)">
                                      <p:cBhvr>
                                        <p:cTn id="17" dur="500"/>
                                        <p:tgtEl>
                                          <p:spTgt spid="1751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5107">
                                            <p:txEl>
                                              <p:pRg st="3" end="3"/>
                                            </p:txEl>
                                          </p:spTgt>
                                        </p:tgtEl>
                                        <p:attrNameLst>
                                          <p:attrName>style.visibility</p:attrName>
                                        </p:attrNameLst>
                                      </p:cBhvr>
                                      <p:to>
                                        <p:strVal val="visible"/>
                                      </p:to>
                                    </p:set>
                                    <p:animEffect transition="in" filter="blinds(horizontal)">
                                      <p:cBhvr>
                                        <p:cTn id="22" dur="500"/>
                                        <p:tgtEl>
                                          <p:spTgt spid="17510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5107">
                                            <p:txEl>
                                              <p:pRg st="4" end="4"/>
                                            </p:txEl>
                                          </p:spTgt>
                                        </p:tgtEl>
                                        <p:attrNameLst>
                                          <p:attrName>style.visibility</p:attrName>
                                        </p:attrNameLst>
                                      </p:cBhvr>
                                      <p:to>
                                        <p:strVal val="visible"/>
                                      </p:to>
                                    </p:set>
                                    <p:animEffect transition="in" filter="blinds(horizontal)">
                                      <p:cBhvr>
                                        <p:cTn id="27" dur="500"/>
                                        <p:tgtEl>
                                          <p:spTgt spid="1751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build="p" autoUpdateAnimBg="0"/>
    </p:bldLst>
  </p:timing>
</p:sld>
</file>

<file path=ppt/slides/slide8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2818" name="Date Placeholder 3"/>
          <p:cNvSpPr>
            <a:spLocks noGrp="1"/>
          </p:cNvSpPr>
          <p:nvPr>
            <p:ph type="dt" sz="quarter" idx="10"/>
          </p:nvPr>
        </p:nvSpPr>
        <p:spPr>
          <a:noFill/>
        </p:spPr>
        <p:txBody>
          <a:bodyPr/>
          <a:lstStyle/>
          <a:p>
            <a:r>
              <a:rPr lang="en-GB"/>
              <a:t>MK 311</a:t>
            </a:r>
            <a:endParaRPr lang="th-TH"/>
          </a:p>
        </p:txBody>
      </p:sp>
      <p:sp>
        <p:nvSpPr>
          <p:cNvPr id="162819" name="Footer Placeholder 4"/>
          <p:cNvSpPr>
            <a:spLocks noGrp="1"/>
          </p:cNvSpPr>
          <p:nvPr>
            <p:ph type="ftr" sz="quarter" idx="11"/>
          </p:nvPr>
        </p:nvSpPr>
        <p:spPr>
          <a:noFill/>
        </p:spPr>
        <p:txBody>
          <a:bodyPr/>
          <a:lstStyle/>
          <a:p>
            <a:r>
              <a:rPr lang="en-US"/>
              <a:t>Consumer Behaviour</a:t>
            </a:r>
            <a:endParaRPr lang="th-TH"/>
          </a:p>
        </p:txBody>
      </p:sp>
      <p:sp>
        <p:nvSpPr>
          <p:cNvPr id="162820" name="Slide Number Placeholder 5"/>
          <p:cNvSpPr>
            <a:spLocks noGrp="1"/>
          </p:cNvSpPr>
          <p:nvPr>
            <p:ph type="sldNum" sz="quarter" idx="12"/>
          </p:nvPr>
        </p:nvSpPr>
        <p:spPr>
          <a:noFill/>
        </p:spPr>
        <p:txBody>
          <a:bodyPr/>
          <a:lstStyle/>
          <a:p>
            <a:fld id="{C7318F20-35DE-40C6-9345-49E67765DA29}" type="slidenum">
              <a:rPr lang="en-US"/>
              <a:pPr/>
              <a:t>86</a:t>
            </a:fld>
            <a:endParaRPr lang="th-TH"/>
          </a:p>
        </p:txBody>
      </p:sp>
      <p:sp>
        <p:nvSpPr>
          <p:cNvPr id="162821" name="Rectangle 2"/>
          <p:cNvSpPr>
            <a:spLocks noGrp="1" noChangeArrowheads="1"/>
          </p:cNvSpPr>
          <p:nvPr>
            <p:ph type="title"/>
          </p:nvPr>
        </p:nvSpPr>
        <p:spPr>
          <a:xfrm>
            <a:off x="304800" y="228600"/>
            <a:ext cx="8839200" cy="1447800"/>
          </a:xfrm>
          <a:noFill/>
        </p:spPr>
        <p:txBody>
          <a:bodyPr lIns="92075" tIns="46038" rIns="92075" bIns="46038"/>
          <a:lstStyle/>
          <a:p>
            <a:pPr eaLnBrk="1" hangingPunct="1"/>
            <a:r>
              <a:rPr lang="en-US" smtClean="0"/>
              <a:t>Classifying </a:t>
            </a:r>
            <a:br>
              <a:rPr lang="en-US" smtClean="0"/>
            </a:br>
            <a:r>
              <a:rPr lang="en-US" smtClean="0"/>
              <a:t>Consumer Motivations</a:t>
            </a:r>
          </a:p>
        </p:txBody>
      </p:sp>
      <p:sp>
        <p:nvSpPr>
          <p:cNvPr id="177155" name="Rectangle 3"/>
          <p:cNvSpPr>
            <a:spLocks noGrp="1" noChangeArrowheads="1"/>
          </p:cNvSpPr>
          <p:nvPr>
            <p:ph type="body" idx="1"/>
          </p:nvPr>
        </p:nvSpPr>
        <p:spPr>
          <a:xfrm>
            <a:off x="1182688" y="2487613"/>
            <a:ext cx="7772400" cy="3644900"/>
          </a:xfrm>
          <a:noFill/>
        </p:spPr>
        <p:txBody>
          <a:bodyPr lIns="92075" tIns="46038" rIns="92075" bIns="46038"/>
          <a:lstStyle/>
          <a:p>
            <a:pPr eaLnBrk="1" hangingPunct="1"/>
            <a:r>
              <a:rPr lang="en-US" sz="3200" smtClean="0"/>
              <a:t>Conscious Vs. Unconscious</a:t>
            </a:r>
          </a:p>
          <a:p>
            <a:pPr eaLnBrk="1" hangingPunct="1"/>
            <a:r>
              <a:rPr lang="en-US" sz="3200" smtClean="0"/>
              <a:t>High Vs. Low Urgency</a:t>
            </a:r>
          </a:p>
          <a:p>
            <a:pPr eaLnBrk="1" hangingPunct="1"/>
            <a:r>
              <a:rPr lang="en-US" sz="3200" smtClean="0"/>
              <a:t>Positive Vs. Negative Polarity</a:t>
            </a:r>
          </a:p>
          <a:p>
            <a:pPr eaLnBrk="1" hangingPunct="1"/>
            <a:r>
              <a:rPr lang="en-US" sz="3200" smtClean="0"/>
              <a:t>Intrinsic Vs. Extrinsic</a:t>
            </a:r>
          </a:p>
          <a:p>
            <a:pPr eaLnBrk="1" hangingPunct="1"/>
            <a:r>
              <a:rPr lang="en-US" sz="3200" smtClean="0"/>
              <a:t>Rational Vs. Emotional</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7155">
                                            <p:txEl>
                                              <p:pRg st="0" end="0"/>
                                            </p:txEl>
                                          </p:spTgt>
                                        </p:tgtEl>
                                        <p:attrNameLst>
                                          <p:attrName>style.visibility</p:attrName>
                                        </p:attrNameLst>
                                      </p:cBhvr>
                                      <p:to>
                                        <p:strVal val="visible"/>
                                      </p:to>
                                    </p:set>
                                    <p:animEffect transition="in" filter="blinds(horizontal)">
                                      <p:cBhvr>
                                        <p:cTn id="7" dur="500"/>
                                        <p:tgtEl>
                                          <p:spTgt spid="1771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7155">
                                            <p:txEl>
                                              <p:pRg st="1" end="1"/>
                                            </p:txEl>
                                          </p:spTgt>
                                        </p:tgtEl>
                                        <p:attrNameLst>
                                          <p:attrName>style.visibility</p:attrName>
                                        </p:attrNameLst>
                                      </p:cBhvr>
                                      <p:to>
                                        <p:strVal val="visible"/>
                                      </p:to>
                                    </p:set>
                                    <p:animEffect transition="in" filter="blinds(horizontal)">
                                      <p:cBhvr>
                                        <p:cTn id="12" dur="500"/>
                                        <p:tgtEl>
                                          <p:spTgt spid="1771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7155">
                                            <p:txEl>
                                              <p:pRg st="2" end="2"/>
                                            </p:txEl>
                                          </p:spTgt>
                                        </p:tgtEl>
                                        <p:attrNameLst>
                                          <p:attrName>style.visibility</p:attrName>
                                        </p:attrNameLst>
                                      </p:cBhvr>
                                      <p:to>
                                        <p:strVal val="visible"/>
                                      </p:to>
                                    </p:set>
                                    <p:animEffect transition="in" filter="blinds(horizontal)">
                                      <p:cBhvr>
                                        <p:cTn id="17" dur="500"/>
                                        <p:tgtEl>
                                          <p:spTgt spid="17715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7155">
                                            <p:txEl>
                                              <p:pRg st="3" end="3"/>
                                            </p:txEl>
                                          </p:spTgt>
                                        </p:tgtEl>
                                        <p:attrNameLst>
                                          <p:attrName>style.visibility</p:attrName>
                                        </p:attrNameLst>
                                      </p:cBhvr>
                                      <p:to>
                                        <p:strVal val="visible"/>
                                      </p:to>
                                    </p:set>
                                    <p:animEffect transition="in" filter="blinds(horizontal)">
                                      <p:cBhvr>
                                        <p:cTn id="22" dur="500"/>
                                        <p:tgtEl>
                                          <p:spTgt spid="17715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7155">
                                            <p:txEl>
                                              <p:pRg st="4" end="4"/>
                                            </p:txEl>
                                          </p:spTgt>
                                        </p:tgtEl>
                                        <p:attrNameLst>
                                          <p:attrName>style.visibility</p:attrName>
                                        </p:attrNameLst>
                                      </p:cBhvr>
                                      <p:to>
                                        <p:strVal val="visible"/>
                                      </p:to>
                                    </p:set>
                                    <p:animEffect transition="in" filter="blinds(horizontal)">
                                      <p:cBhvr>
                                        <p:cTn id="27" dur="500"/>
                                        <p:tgtEl>
                                          <p:spTgt spid="1771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build="p" autoUpdateAnimBg="0"/>
    </p:bldLst>
  </p:timing>
</p:sld>
</file>

<file path=ppt/slides/slide8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42" name="Date Placeholder 3"/>
          <p:cNvSpPr>
            <a:spLocks noGrp="1"/>
          </p:cNvSpPr>
          <p:nvPr>
            <p:ph type="dt" sz="quarter" idx="10"/>
          </p:nvPr>
        </p:nvSpPr>
        <p:spPr>
          <a:noFill/>
        </p:spPr>
        <p:txBody>
          <a:bodyPr/>
          <a:lstStyle/>
          <a:p>
            <a:r>
              <a:rPr lang="en-GB"/>
              <a:t>MK 311</a:t>
            </a:r>
            <a:endParaRPr lang="th-TH"/>
          </a:p>
        </p:txBody>
      </p:sp>
      <p:sp>
        <p:nvSpPr>
          <p:cNvPr id="163843" name="Footer Placeholder 4"/>
          <p:cNvSpPr>
            <a:spLocks noGrp="1"/>
          </p:cNvSpPr>
          <p:nvPr>
            <p:ph type="ftr" sz="quarter" idx="11"/>
          </p:nvPr>
        </p:nvSpPr>
        <p:spPr>
          <a:noFill/>
        </p:spPr>
        <p:txBody>
          <a:bodyPr/>
          <a:lstStyle/>
          <a:p>
            <a:r>
              <a:rPr lang="en-US"/>
              <a:t>Consumer Behaviour</a:t>
            </a:r>
            <a:endParaRPr lang="th-TH"/>
          </a:p>
        </p:txBody>
      </p:sp>
      <p:sp>
        <p:nvSpPr>
          <p:cNvPr id="163844" name="Slide Number Placeholder 5"/>
          <p:cNvSpPr>
            <a:spLocks noGrp="1"/>
          </p:cNvSpPr>
          <p:nvPr>
            <p:ph type="sldNum" sz="quarter" idx="12"/>
          </p:nvPr>
        </p:nvSpPr>
        <p:spPr>
          <a:noFill/>
        </p:spPr>
        <p:txBody>
          <a:bodyPr/>
          <a:lstStyle/>
          <a:p>
            <a:fld id="{FF628943-666E-425F-AB4B-8B609E1FEDA4}" type="slidenum">
              <a:rPr lang="en-US"/>
              <a:pPr/>
              <a:t>87</a:t>
            </a:fld>
            <a:endParaRPr lang="th-TH"/>
          </a:p>
        </p:txBody>
      </p:sp>
      <p:sp>
        <p:nvSpPr>
          <p:cNvPr id="163845" name="Rectangle 2"/>
          <p:cNvSpPr>
            <a:spLocks noGrp="1" noChangeArrowheads="1"/>
          </p:cNvSpPr>
          <p:nvPr>
            <p:ph type="title"/>
          </p:nvPr>
        </p:nvSpPr>
        <p:spPr>
          <a:noFill/>
        </p:spPr>
        <p:txBody>
          <a:bodyPr lIns="92075" tIns="46038" rIns="92075" bIns="46038"/>
          <a:lstStyle/>
          <a:p>
            <a:pPr eaLnBrk="1" hangingPunct="1"/>
            <a:r>
              <a:rPr lang="en-US" smtClean="0"/>
              <a:t>Theories of Motivation</a:t>
            </a:r>
          </a:p>
        </p:txBody>
      </p:sp>
      <p:sp>
        <p:nvSpPr>
          <p:cNvPr id="179203" name="Rectangle 3"/>
          <p:cNvSpPr>
            <a:spLocks noGrp="1" noChangeArrowheads="1"/>
          </p:cNvSpPr>
          <p:nvPr>
            <p:ph type="body" idx="1"/>
          </p:nvPr>
        </p:nvSpPr>
        <p:spPr>
          <a:xfrm>
            <a:off x="609600" y="2017713"/>
            <a:ext cx="8229600" cy="4114800"/>
          </a:xfrm>
          <a:noFill/>
        </p:spPr>
        <p:txBody>
          <a:bodyPr lIns="92075" tIns="46038" rIns="92075" bIns="46038"/>
          <a:lstStyle/>
          <a:p>
            <a:pPr eaLnBrk="1" hangingPunct="1">
              <a:lnSpc>
                <a:spcPct val="90000"/>
              </a:lnSpc>
            </a:pPr>
            <a:r>
              <a:rPr lang="en-US" sz="2800" smtClean="0">
                <a:solidFill>
                  <a:schemeClr val="tx2"/>
                </a:solidFill>
              </a:rPr>
              <a:t>Instinct Theories</a:t>
            </a:r>
            <a:r>
              <a:rPr lang="en-US" sz="2800" smtClean="0"/>
              <a:t>: </a:t>
            </a:r>
            <a:r>
              <a:rPr lang="en-US" sz="2400" smtClean="0"/>
              <a:t>Suggest that behaviour is innate</a:t>
            </a:r>
          </a:p>
          <a:p>
            <a:pPr eaLnBrk="1" hangingPunct="1">
              <a:lnSpc>
                <a:spcPct val="90000"/>
              </a:lnSpc>
            </a:pPr>
            <a:r>
              <a:rPr lang="en-US" sz="2800" smtClean="0">
                <a:solidFill>
                  <a:schemeClr val="tx2"/>
                </a:solidFill>
              </a:rPr>
              <a:t>Drive Theories</a:t>
            </a:r>
            <a:r>
              <a:rPr lang="en-US" sz="2800" smtClean="0"/>
              <a:t>: </a:t>
            </a:r>
            <a:r>
              <a:rPr lang="en-US" sz="2400" smtClean="0"/>
              <a:t>Suggest that behaviour reflects one</a:t>
            </a:r>
            <a:r>
              <a:rPr lang="en-US" sz="2400" smtClean="0">
                <a:latin typeface="Times New Roman" pitchFamily="18" charset="0"/>
              </a:rPr>
              <a:t>’</a:t>
            </a:r>
            <a:r>
              <a:rPr lang="en-US" sz="2400" smtClean="0"/>
              <a:t>s effort to restore physical or psychological equilibrium</a:t>
            </a:r>
          </a:p>
          <a:p>
            <a:pPr eaLnBrk="1" hangingPunct="1">
              <a:lnSpc>
                <a:spcPct val="90000"/>
              </a:lnSpc>
            </a:pPr>
            <a:r>
              <a:rPr lang="en-US" sz="2800" smtClean="0">
                <a:solidFill>
                  <a:schemeClr val="tx2"/>
                </a:solidFill>
              </a:rPr>
              <a:t>Arousal Theories</a:t>
            </a:r>
            <a:r>
              <a:rPr lang="en-US" sz="2800" smtClean="0"/>
              <a:t>: </a:t>
            </a:r>
            <a:r>
              <a:rPr lang="en-US" sz="2400" smtClean="0"/>
              <a:t>Suggest that we often seek stimulation and display arousal-seeking behaviour</a:t>
            </a:r>
          </a:p>
          <a:p>
            <a:pPr eaLnBrk="1" hangingPunct="1">
              <a:lnSpc>
                <a:spcPct val="90000"/>
              </a:lnSpc>
            </a:pPr>
            <a:r>
              <a:rPr lang="en-US" sz="2800" smtClean="0">
                <a:solidFill>
                  <a:schemeClr val="tx2"/>
                </a:solidFill>
              </a:rPr>
              <a:t>Cognitive Theories</a:t>
            </a:r>
            <a:r>
              <a:rPr lang="en-US" sz="2800" smtClean="0"/>
              <a:t>: </a:t>
            </a:r>
            <a:r>
              <a:rPr lang="en-US" sz="2400" smtClean="0"/>
              <a:t>Suggest that behaviour is a rational act undertaken by intelligent, information-processing individual</a:t>
            </a:r>
            <a:endParaRPr lang="en-GB" sz="24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9203">
                                            <p:txEl>
                                              <p:pRg st="0" end="0"/>
                                            </p:txEl>
                                          </p:spTgt>
                                        </p:tgtEl>
                                        <p:attrNameLst>
                                          <p:attrName>style.visibility</p:attrName>
                                        </p:attrNameLst>
                                      </p:cBhvr>
                                      <p:to>
                                        <p:strVal val="visible"/>
                                      </p:to>
                                    </p:set>
                                    <p:animEffect transition="in" filter="blinds(horizontal)">
                                      <p:cBhvr>
                                        <p:cTn id="7" dur="500"/>
                                        <p:tgtEl>
                                          <p:spTgt spid="1792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9203">
                                            <p:txEl>
                                              <p:pRg st="1" end="1"/>
                                            </p:txEl>
                                          </p:spTgt>
                                        </p:tgtEl>
                                        <p:attrNameLst>
                                          <p:attrName>style.visibility</p:attrName>
                                        </p:attrNameLst>
                                      </p:cBhvr>
                                      <p:to>
                                        <p:strVal val="visible"/>
                                      </p:to>
                                    </p:set>
                                    <p:animEffect transition="in" filter="blinds(horizontal)">
                                      <p:cBhvr>
                                        <p:cTn id="12" dur="500"/>
                                        <p:tgtEl>
                                          <p:spTgt spid="1792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9203">
                                            <p:txEl>
                                              <p:pRg st="2" end="2"/>
                                            </p:txEl>
                                          </p:spTgt>
                                        </p:tgtEl>
                                        <p:attrNameLst>
                                          <p:attrName>style.visibility</p:attrName>
                                        </p:attrNameLst>
                                      </p:cBhvr>
                                      <p:to>
                                        <p:strVal val="visible"/>
                                      </p:to>
                                    </p:set>
                                    <p:animEffect transition="in" filter="blinds(horizontal)">
                                      <p:cBhvr>
                                        <p:cTn id="17" dur="500"/>
                                        <p:tgtEl>
                                          <p:spTgt spid="17920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9203">
                                            <p:txEl>
                                              <p:pRg st="3" end="3"/>
                                            </p:txEl>
                                          </p:spTgt>
                                        </p:tgtEl>
                                        <p:attrNameLst>
                                          <p:attrName>style.visibility</p:attrName>
                                        </p:attrNameLst>
                                      </p:cBhvr>
                                      <p:to>
                                        <p:strVal val="visible"/>
                                      </p:to>
                                    </p:set>
                                    <p:animEffect transition="in" filter="blinds(horizontal)">
                                      <p:cBhvr>
                                        <p:cTn id="22" dur="500"/>
                                        <p:tgtEl>
                                          <p:spTgt spid="1792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3" grpId="0" build="p" autoUpdateAnimBg="0"/>
    </p:bldLst>
  </p:timing>
</p:sld>
</file>

<file path=ppt/slides/slide8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4866" name="Date Placeholder 3"/>
          <p:cNvSpPr>
            <a:spLocks noGrp="1"/>
          </p:cNvSpPr>
          <p:nvPr>
            <p:ph type="dt" sz="quarter" idx="10"/>
          </p:nvPr>
        </p:nvSpPr>
        <p:spPr>
          <a:noFill/>
        </p:spPr>
        <p:txBody>
          <a:bodyPr/>
          <a:lstStyle/>
          <a:p>
            <a:r>
              <a:rPr lang="en-GB"/>
              <a:t>MK 311</a:t>
            </a:r>
            <a:endParaRPr lang="th-TH"/>
          </a:p>
        </p:txBody>
      </p:sp>
      <p:sp>
        <p:nvSpPr>
          <p:cNvPr id="164867" name="Footer Placeholder 4"/>
          <p:cNvSpPr>
            <a:spLocks noGrp="1"/>
          </p:cNvSpPr>
          <p:nvPr>
            <p:ph type="ftr" sz="quarter" idx="11"/>
          </p:nvPr>
        </p:nvSpPr>
        <p:spPr>
          <a:noFill/>
        </p:spPr>
        <p:txBody>
          <a:bodyPr/>
          <a:lstStyle/>
          <a:p>
            <a:r>
              <a:rPr lang="en-US"/>
              <a:t>Consumer Behaviour</a:t>
            </a:r>
            <a:endParaRPr lang="th-TH"/>
          </a:p>
        </p:txBody>
      </p:sp>
      <p:sp>
        <p:nvSpPr>
          <p:cNvPr id="164868" name="Slide Number Placeholder 5"/>
          <p:cNvSpPr>
            <a:spLocks noGrp="1"/>
          </p:cNvSpPr>
          <p:nvPr>
            <p:ph type="sldNum" sz="quarter" idx="12"/>
          </p:nvPr>
        </p:nvSpPr>
        <p:spPr>
          <a:noFill/>
        </p:spPr>
        <p:txBody>
          <a:bodyPr/>
          <a:lstStyle/>
          <a:p>
            <a:fld id="{3AD90E13-D0D1-4CBC-9607-B061B0B5D30D}" type="slidenum">
              <a:rPr lang="en-US"/>
              <a:pPr/>
              <a:t>88</a:t>
            </a:fld>
            <a:endParaRPr lang="th-TH"/>
          </a:p>
        </p:txBody>
      </p:sp>
      <p:sp>
        <p:nvSpPr>
          <p:cNvPr id="164869" name="Rectangle 2"/>
          <p:cNvSpPr>
            <a:spLocks noGrp="1" noChangeArrowheads="1"/>
          </p:cNvSpPr>
          <p:nvPr>
            <p:ph type="title"/>
          </p:nvPr>
        </p:nvSpPr>
        <p:spPr>
          <a:noFill/>
        </p:spPr>
        <p:txBody>
          <a:bodyPr lIns="92075" tIns="46038" rIns="92075" bIns="46038"/>
          <a:lstStyle/>
          <a:p>
            <a:pPr eaLnBrk="1" hangingPunct="1"/>
            <a:r>
              <a:rPr lang="en-US" smtClean="0"/>
              <a:t>Other Views of Motivation</a:t>
            </a:r>
          </a:p>
        </p:txBody>
      </p:sp>
      <p:sp>
        <p:nvSpPr>
          <p:cNvPr id="181251" name="Rectangle 3"/>
          <p:cNvSpPr>
            <a:spLocks noGrp="1" noChangeArrowheads="1"/>
          </p:cNvSpPr>
          <p:nvPr>
            <p:ph type="body" idx="1"/>
          </p:nvPr>
        </p:nvSpPr>
        <p:spPr>
          <a:xfrm>
            <a:off x="457200" y="1981200"/>
            <a:ext cx="8686800" cy="4076700"/>
          </a:xfrm>
          <a:noFill/>
        </p:spPr>
        <p:txBody>
          <a:bodyPr lIns="92075" tIns="46038" rIns="92075" bIns="46038"/>
          <a:lstStyle/>
          <a:p>
            <a:pPr eaLnBrk="1" hangingPunct="1">
              <a:lnSpc>
                <a:spcPct val="90000"/>
              </a:lnSpc>
            </a:pPr>
            <a:r>
              <a:rPr lang="en-US" sz="2800" smtClean="0"/>
              <a:t>Maslow</a:t>
            </a:r>
            <a:r>
              <a:rPr lang="en-US" sz="2800" smtClean="0">
                <a:latin typeface="Times New Roman" pitchFamily="18" charset="0"/>
              </a:rPr>
              <a:t>’</a:t>
            </a:r>
            <a:r>
              <a:rPr lang="en-US" sz="2800" smtClean="0"/>
              <a:t>s Hierarchy of Needs</a:t>
            </a:r>
          </a:p>
          <a:p>
            <a:pPr lvl="1" eaLnBrk="1" hangingPunct="1">
              <a:lnSpc>
                <a:spcPct val="90000"/>
              </a:lnSpc>
            </a:pPr>
            <a:r>
              <a:rPr lang="en-US" sz="2400" smtClean="0"/>
              <a:t>Basic needs are ranked in a hierarchy.</a:t>
            </a:r>
          </a:p>
          <a:p>
            <a:pPr lvl="1" eaLnBrk="1" hangingPunct="1">
              <a:lnSpc>
                <a:spcPct val="90000"/>
              </a:lnSpc>
            </a:pPr>
            <a:r>
              <a:rPr lang="en-US" sz="2400" smtClean="0"/>
              <a:t>Higher-order needs arise and motivate us only after lower-order needs are satisfied.</a:t>
            </a:r>
          </a:p>
          <a:p>
            <a:pPr eaLnBrk="1" hangingPunct="1">
              <a:lnSpc>
                <a:spcPct val="90000"/>
              </a:lnSpc>
            </a:pPr>
            <a:r>
              <a:rPr lang="en-US" sz="2800" smtClean="0"/>
              <a:t>Social Motivation Theories</a:t>
            </a:r>
          </a:p>
          <a:p>
            <a:pPr lvl="1" eaLnBrk="1" hangingPunct="1">
              <a:lnSpc>
                <a:spcPct val="90000"/>
              </a:lnSpc>
            </a:pPr>
            <a:r>
              <a:rPr lang="en-US" sz="2400" smtClean="0"/>
              <a:t>Murray</a:t>
            </a:r>
            <a:r>
              <a:rPr lang="en-US" sz="2400" smtClean="0">
                <a:latin typeface="Times New Roman" pitchFamily="18" charset="0"/>
              </a:rPr>
              <a:t>’</a:t>
            </a:r>
            <a:r>
              <a:rPr lang="en-US" sz="2400" smtClean="0"/>
              <a:t>s instrumental motives (such as harm avoidance).</a:t>
            </a:r>
          </a:p>
          <a:p>
            <a:pPr lvl="1" eaLnBrk="1" hangingPunct="1">
              <a:lnSpc>
                <a:spcPct val="90000"/>
              </a:lnSpc>
            </a:pPr>
            <a:r>
              <a:rPr lang="en-US" sz="2400" smtClean="0"/>
              <a:t>McClelland</a:t>
            </a:r>
            <a:r>
              <a:rPr lang="en-US" sz="2400" smtClean="0">
                <a:latin typeface="Times New Roman" pitchFamily="18" charset="0"/>
              </a:rPr>
              <a:t>’</a:t>
            </a:r>
            <a:r>
              <a:rPr lang="en-US" sz="2400" smtClean="0"/>
              <a:t>s trio of needs (power, affiliation, and achievement).</a:t>
            </a:r>
          </a:p>
          <a:p>
            <a:pPr lvl="1" eaLnBrk="1" hangingPunct="1">
              <a:lnSpc>
                <a:spcPct val="90000"/>
              </a:lnSpc>
            </a:pPr>
            <a:r>
              <a:rPr lang="en-US" sz="2400" smtClean="0"/>
              <a:t>McGuire</a:t>
            </a:r>
            <a:r>
              <a:rPr lang="en-US" sz="2400" smtClean="0">
                <a:latin typeface="Times New Roman" pitchFamily="18" charset="0"/>
              </a:rPr>
              <a:t>’</a:t>
            </a:r>
            <a:r>
              <a:rPr lang="en-US" sz="2400" smtClean="0"/>
              <a:t>s internal (nonsocial) and external (social) needs.</a:t>
            </a:r>
            <a:endParaRPr lang="en-GB" sz="24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1251">
                                            <p:txEl>
                                              <p:pRg st="0" end="0"/>
                                            </p:txEl>
                                          </p:spTgt>
                                        </p:tgtEl>
                                        <p:attrNameLst>
                                          <p:attrName>style.visibility</p:attrName>
                                        </p:attrNameLst>
                                      </p:cBhvr>
                                      <p:to>
                                        <p:strVal val="visible"/>
                                      </p:to>
                                    </p:set>
                                    <p:animEffect transition="in" filter="blinds(horizontal)">
                                      <p:cBhvr>
                                        <p:cTn id="7" dur="500"/>
                                        <p:tgtEl>
                                          <p:spTgt spid="1812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1251">
                                            <p:txEl>
                                              <p:pRg st="1" end="1"/>
                                            </p:txEl>
                                          </p:spTgt>
                                        </p:tgtEl>
                                        <p:attrNameLst>
                                          <p:attrName>style.visibility</p:attrName>
                                        </p:attrNameLst>
                                      </p:cBhvr>
                                      <p:to>
                                        <p:strVal val="visible"/>
                                      </p:to>
                                    </p:set>
                                    <p:animEffect transition="in" filter="blinds(horizontal)">
                                      <p:cBhvr>
                                        <p:cTn id="12" dur="500"/>
                                        <p:tgtEl>
                                          <p:spTgt spid="1812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1251">
                                            <p:txEl>
                                              <p:pRg st="2" end="2"/>
                                            </p:txEl>
                                          </p:spTgt>
                                        </p:tgtEl>
                                        <p:attrNameLst>
                                          <p:attrName>style.visibility</p:attrName>
                                        </p:attrNameLst>
                                      </p:cBhvr>
                                      <p:to>
                                        <p:strVal val="visible"/>
                                      </p:to>
                                    </p:set>
                                    <p:animEffect transition="in" filter="blinds(horizontal)">
                                      <p:cBhvr>
                                        <p:cTn id="17" dur="500"/>
                                        <p:tgtEl>
                                          <p:spTgt spid="1812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1251">
                                            <p:txEl>
                                              <p:pRg st="3" end="3"/>
                                            </p:txEl>
                                          </p:spTgt>
                                        </p:tgtEl>
                                        <p:attrNameLst>
                                          <p:attrName>style.visibility</p:attrName>
                                        </p:attrNameLst>
                                      </p:cBhvr>
                                      <p:to>
                                        <p:strVal val="visible"/>
                                      </p:to>
                                    </p:set>
                                    <p:animEffect transition="in" filter="blinds(horizontal)">
                                      <p:cBhvr>
                                        <p:cTn id="22" dur="500"/>
                                        <p:tgtEl>
                                          <p:spTgt spid="18125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81251">
                                            <p:txEl>
                                              <p:pRg st="4" end="4"/>
                                            </p:txEl>
                                          </p:spTgt>
                                        </p:tgtEl>
                                        <p:attrNameLst>
                                          <p:attrName>style.visibility</p:attrName>
                                        </p:attrNameLst>
                                      </p:cBhvr>
                                      <p:to>
                                        <p:strVal val="visible"/>
                                      </p:to>
                                    </p:set>
                                    <p:animEffect transition="in" filter="blinds(horizontal)">
                                      <p:cBhvr>
                                        <p:cTn id="27" dur="500"/>
                                        <p:tgtEl>
                                          <p:spTgt spid="18125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81251">
                                            <p:txEl>
                                              <p:pRg st="5" end="5"/>
                                            </p:txEl>
                                          </p:spTgt>
                                        </p:tgtEl>
                                        <p:attrNameLst>
                                          <p:attrName>style.visibility</p:attrName>
                                        </p:attrNameLst>
                                      </p:cBhvr>
                                      <p:to>
                                        <p:strVal val="visible"/>
                                      </p:to>
                                    </p:set>
                                    <p:animEffect transition="in" filter="blinds(horizontal)">
                                      <p:cBhvr>
                                        <p:cTn id="32" dur="500"/>
                                        <p:tgtEl>
                                          <p:spTgt spid="18125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1251">
                                            <p:txEl>
                                              <p:pRg st="6" end="6"/>
                                            </p:txEl>
                                          </p:spTgt>
                                        </p:tgtEl>
                                        <p:attrNameLst>
                                          <p:attrName>style.visibility</p:attrName>
                                        </p:attrNameLst>
                                      </p:cBhvr>
                                      <p:to>
                                        <p:strVal val="visible"/>
                                      </p:to>
                                    </p:set>
                                    <p:animEffect transition="in" filter="blinds(horizontal)">
                                      <p:cBhvr>
                                        <p:cTn id="37" dur="500"/>
                                        <p:tgtEl>
                                          <p:spTgt spid="1812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1" grpId="0" build="p" bldLvl="2" autoUpdateAnimBg="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Date Placeholder 3"/>
          <p:cNvSpPr>
            <a:spLocks noGrp="1"/>
          </p:cNvSpPr>
          <p:nvPr>
            <p:ph type="dt" sz="quarter" idx="10"/>
          </p:nvPr>
        </p:nvSpPr>
        <p:spPr>
          <a:noFill/>
        </p:spPr>
        <p:txBody>
          <a:bodyPr/>
          <a:lstStyle/>
          <a:p>
            <a:r>
              <a:rPr lang="en-GB"/>
              <a:t>MK 311</a:t>
            </a:r>
            <a:endParaRPr lang="th-TH"/>
          </a:p>
        </p:txBody>
      </p:sp>
      <p:sp>
        <p:nvSpPr>
          <p:cNvPr id="165891" name="Footer Placeholder 4"/>
          <p:cNvSpPr>
            <a:spLocks noGrp="1"/>
          </p:cNvSpPr>
          <p:nvPr>
            <p:ph type="ftr" sz="quarter" idx="11"/>
          </p:nvPr>
        </p:nvSpPr>
        <p:spPr>
          <a:noFill/>
        </p:spPr>
        <p:txBody>
          <a:bodyPr/>
          <a:lstStyle/>
          <a:p>
            <a:r>
              <a:rPr lang="en-US"/>
              <a:t>Consumer Behaviour</a:t>
            </a:r>
            <a:endParaRPr lang="th-TH"/>
          </a:p>
        </p:txBody>
      </p:sp>
      <p:sp>
        <p:nvSpPr>
          <p:cNvPr id="165892" name="Slide Number Placeholder 5"/>
          <p:cNvSpPr>
            <a:spLocks noGrp="1"/>
          </p:cNvSpPr>
          <p:nvPr>
            <p:ph type="sldNum" sz="quarter" idx="12"/>
          </p:nvPr>
        </p:nvSpPr>
        <p:spPr>
          <a:noFill/>
        </p:spPr>
        <p:txBody>
          <a:bodyPr/>
          <a:lstStyle/>
          <a:p>
            <a:fld id="{54335B2C-D51F-49D9-AAE9-7AF78264699C}" type="slidenum">
              <a:rPr lang="en-US"/>
              <a:pPr/>
              <a:t>89</a:t>
            </a:fld>
            <a:endParaRPr lang="th-TH"/>
          </a:p>
        </p:txBody>
      </p:sp>
      <p:grpSp>
        <p:nvGrpSpPr>
          <p:cNvPr id="165893" name="Group 2"/>
          <p:cNvGrpSpPr>
            <a:grpSpLocks/>
          </p:cNvGrpSpPr>
          <p:nvPr/>
        </p:nvGrpSpPr>
        <p:grpSpPr bwMode="auto">
          <a:xfrm>
            <a:off x="342900" y="4667250"/>
            <a:ext cx="8631238" cy="1620838"/>
            <a:chOff x="216" y="2940"/>
            <a:chExt cx="5437" cy="1021"/>
          </a:xfrm>
        </p:grpSpPr>
        <p:sp>
          <p:nvSpPr>
            <p:cNvPr id="183299" name="Freeform 3"/>
            <p:cNvSpPr>
              <a:spLocks/>
            </p:cNvSpPr>
            <p:nvPr/>
          </p:nvSpPr>
          <p:spPr bwMode="auto">
            <a:xfrm>
              <a:off x="4693" y="2940"/>
              <a:ext cx="960" cy="1021"/>
            </a:xfrm>
            <a:custGeom>
              <a:avLst/>
              <a:gdLst/>
              <a:ahLst/>
              <a:cxnLst>
                <a:cxn ang="0">
                  <a:pos x="452" y="1020"/>
                </a:cxn>
                <a:cxn ang="0">
                  <a:pos x="0" y="434"/>
                </a:cxn>
                <a:cxn ang="0">
                  <a:pos x="423" y="0"/>
                </a:cxn>
                <a:cxn ang="0">
                  <a:pos x="959" y="507"/>
                </a:cxn>
                <a:cxn ang="0">
                  <a:pos x="452" y="1020"/>
                </a:cxn>
              </a:cxnLst>
              <a:rect l="0" t="0" r="r" b="b"/>
              <a:pathLst>
                <a:path w="960" h="1021">
                  <a:moveTo>
                    <a:pt x="452" y="1020"/>
                  </a:moveTo>
                  <a:lnTo>
                    <a:pt x="0" y="434"/>
                  </a:lnTo>
                  <a:lnTo>
                    <a:pt x="423" y="0"/>
                  </a:lnTo>
                  <a:lnTo>
                    <a:pt x="959" y="507"/>
                  </a:lnTo>
                  <a:lnTo>
                    <a:pt x="452" y="1020"/>
                  </a:lnTo>
                </a:path>
              </a:pathLst>
            </a:custGeom>
            <a:gradFill rotWithShape="0">
              <a:gsLst>
                <a:gs pos="0">
                  <a:srgbClr val="F6BF69"/>
                </a:gs>
                <a:gs pos="100000">
                  <a:srgbClr val="F6BF69">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00" name="Freeform 4"/>
            <p:cNvSpPr>
              <a:spLocks/>
            </p:cNvSpPr>
            <p:nvPr/>
          </p:nvSpPr>
          <p:spPr bwMode="auto">
            <a:xfrm>
              <a:off x="651" y="2940"/>
              <a:ext cx="4468" cy="435"/>
            </a:xfrm>
            <a:custGeom>
              <a:avLst/>
              <a:gdLst/>
              <a:ahLst/>
              <a:cxnLst>
                <a:cxn ang="0">
                  <a:pos x="0" y="434"/>
                </a:cxn>
                <a:cxn ang="0">
                  <a:pos x="4044" y="434"/>
                </a:cxn>
                <a:cxn ang="0">
                  <a:pos x="4467" y="0"/>
                </a:cxn>
                <a:cxn ang="0">
                  <a:pos x="571" y="0"/>
                </a:cxn>
                <a:cxn ang="0">
                  <a:pos x="0" y="434"/>
                </a:cxn>
              </a:cxnLst>
              <a:rect l="0" t="0" r="r" b="b"/>
              <a:pathLst>
                <a:path w="4468" h="435">
                  <a:moveTo>
                    <a:pt x="0" y="434"/>
                  </a:moveTo>
                  <a:lnTo>
                    <a:pt x="4044" y="434"/>
                  </a:lnTo>
                  <a:lnTo>
                    <a:pt x="4467" y="0"/>
                  </a:lnTo>
                  <a:lnTo>
                    <a:pt x="571" y="0"/>
                  </a:lnTo>
                  <a:lnTo>
                    <a:pt x="0" y="434"/>
                  </a:lnTo>
                </a:path>
              </a:pathLst>
            </a:custGeom>
            <a:gradFill rotWithShape="0">
              <a:gsLst>
                <a:gs pos="0">
                  <a:srgbClr val="F6BF69"/>
                </a:gs>
                <a:gs pos="100000">
                  <a:srgbClr val="F6BF69">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01" name="Freeform 5"/>
            <p:cNvSpPr>
              <a:spLocks/>
            </p:cNvSpPr>
            <p:nvPr/>
          </p:nvSpPr>
          <p:spPr bwMode="auto">
            <a:xfrm>
              <a:off x="216" y="3373"/>
              <a:ext cx="4932" cy="588"/>
            </a:xfrm>
            <a:custGeom>
              <a:avLst/>
              <a:gdLst/>
              <a:ahLst/>
              <a:cxnLst>
                <a:cxn ang="0">
                  <a:pos x="434" y="0"/>
                </a:cxn>
                <a:cxn ang="0">
                  <a:pos x="4476" y="0"/>
                </a:cxn>
                <a:cxn ang="0">
                  <a:pos x="4931" y="587"/>
                </a:cxn>
                <a:cxn ang="0">
                  <a:pos x="0" y="587"/>
                </a:cxn>
                <a:cxn ang="0">
                  <a:pos x="434" y="0"/>
                </a:cxn>
              </a:cxnLst>
              <a:rect l="0" t="0" r="r" b="b"/>
              <a:pathLst>
                <a:path w="4932" h="588">
                  <a:moveTo>
                    <a:pt x="434" y="0"/>
                  </a:moveTo>
                  <a:lnTo>
                    <a:pt x="4476" y="0"/>
                  </a:lnTo>
                  <a:lnTo>
                    <a:pt x="4931" y="587"/>
                  </a:lnTo>
                  <a:lnTo>
                    <a:pt x="0" y="587"/>
                  </a:lnTo>
                  <a:lnTo>
                    <a:pt x="434" y="0"/>
                  </a:lnTo>
                </a:path>
              </a:pathLst>
            </a:custGeom>
            <a:gradFill rotWithShape="0">
              <a:gsLst>
                <a:gs pos="0">
                  <a:srgbClr val="F6BF69"/>
                </a:gs>
                <a:gs pos="100000">
                  <a:srgbClr val="F6BF69">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grpSp>
      <p:grpSp>
        <p:nvGrpSpPr>
          <p:cNvPr id="165894" name="Group 6"/>
          <p:cNvGrpSpPr>
            <a:grpSpLocks/>
          </p:cNvGrpSpPr>
          <p:nvPr/>
        </p:nvGrpSpPr>
        <p:grpSpPr bwMode="auto">
          <a:xfrm>
            <a:off x="1162050" y="3749675"/>
            <a:ext cx="6840538" cy="1465263"/>
            <a:chOff x="732" y="2362"/>
            <a:chExt cx="4309" cy="923"/>
          </a:xfrm>
        </p:grpSpPr>
        <p:sp>
          <p:nvSpPr>
            <p:cNvPr id="183303" name="Freeform 7"/>
            <p:cNvSpPr>
              <a:spLocks/>
            </p:cNvSpPr>
            <p:nvPr/>
          </p:nvSpPr>
          <p:spPr bwMode="auto">
            <a:xfrm>
              <a:off x="4196" y="2362"/>
              <a:ext cx="845" cy="923"/>
            </a:xfrm>
            <a:custGeom>
              <a:avLst/>
              <a:gdLst/>
              <a:ahLst/>
              <a:cxnLst>
                <a:cxn ang="0">
                  <a:pos x="432" y="922"/>
                </a:cxn>
                <a:cxn ang="0">
                  <a:pos x="0" y="323"/>
                </a:cxn>
                <a:cxn ang="0">
                  <a:pos x="316" y="0"/>
                </a:cxn>
                <a:cxn ang="0">
                  <a:pos x="844" y="508"/>
                </a:cxn>
                <a:cxn ang="0">
                  <a:pos x="432" y="922"/>
                </a:cxn>
              </a:cxnLst>
              <a:rect l="0" t="0" r="r" b="b"/>
              <a:pathLst>
                <a:path w="845" h="923">
                  <a:moveTo>
                    <a:pt x="432" y="922"/>
                  </a:moveTo>
                  <a:lnTo>
                    <a:pt x="0" y="323"/>
                  </a:lnTo>
                  <a:lnTo>
                    <a:pt x="316" y="0"/>
                  </a:lnTo>
                  <a:lnTo>
                    <a:pt x="844" y="508"/>
                  </a:lnTo>
                  <a:lnTo>
                    <a:pt x="432" y="922"/>
                  </a:lnTo>
                </a:path>
              </a:pathLst>
            </a:custGeom>
            <a:gradFill rotWithShape="0">
              <a:gsLst>
                <a:gs pos="0">
                  <a:srgbClr val="FEFF72"/>
                </a:gs>
                <a:gs pos="100000">
                  <a:srgbClr val="FEFF72">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04" name="Freeform 8"/>
            <p:cNvSpPr>
              <a:spLocks/>
            </p:cNvSpPr>
            <p:nvPr/>
          </p:nvSpPr>
          <p:spPr bwMode="auto">
            <a:xfrm>
              <a:off x="1158" y="2362"/>
              <a:ext cx="3356" cy="325"/>
            </a:xfrm>
            <a:custGeom>
              <a:avLst/>
              <a:gdLst/>
              <a:ahLst/>
              <a:cxnLst>
                <a:cxn ang="0">
                  <a:pos x="0" y="324"/>
                </a:cxn>
                <a:cxn ang="0">
                  <a:pos x="3039" y="324"/>
                </a:cxn>
                <a:cxn ang="0">
                  <a:pos x="3355" y="0"/>
                </a:cxn>
                <a:cxn ang="0">
                  <a:pos x="601" y="1"/>
                </a:cxn>
                <a:cxn ang="0">
                  <a:pos x="0" y="324"/>
                </a:cxn>
              </a:cxnLst>
              <a:rect l="0" t="0" r="r" b="b"/>
              <a:pathLst>
                <a:path w="3356" h="325">
                  <a:moveTo>
                    <a:pt x="0" y="324"/>
                  </a:moveTo>
                  <a:lnTo>
                    <a:pt x="3039" y="324"/>
                  </a:lnTo>
                  <a:lnTo>
                    <a:pt x="3355" y="0"/>
                  </a:lnTo>
                  <a:lnTo>
                    <a:pt x="601" y="1"/>
                  </a:lnTo>
                  <a:lnTo>
                    <a:pt x="0" y="324"/>
                  </a:lnTo>
                </a:path>
              </a:pathLst>
            </a:custGeom>
            <a:gradFill rotWithShape="0">
              <a:gsLst>
                <a:gs pos="0">
                  <a:srgbClr val="FEFF72"/>
                </a:gs>
                <a:gs pos="100000">
                  <a:srgbClr val="FEFF72">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05" name="Freeform 9"/>
            <p:cNvSpPr>
              <a:spLocks/>
            </p:cNvSpPr>
            <p:nvPr/>
          </p:nvSpPr>
          <p:spPr bwMode="auto">
            <a:xfrm>
              <a:off x="732" y="2685"/>
              <a:ext cx="3898" cy="600"/>
            </a:xfrm>
            <a:custGeom>
              <a:avLst/>
              <a:gdLst/>
              <a:ahLst/>
              <a:cxnLst>
                <a:cxn ang="0">
                  <a:pos x="0" y="599"/>
                </a:cxn>
                <a:cxn ang="0">
                  <a:pos x="3897" y="599"/>
                </a:cxn>
                <a:cxn ang="0">
                  <a:pos x="3465" y="0"/>
                </a:cxn>
                <a:cxn ang="0">
                  <a:pos x="427" y="0"/>
                </a:cxn>
                <a:cxn ang="0">
                  <a:pos x="0" y="599"/>
                </a:cxn>
              </a:cxnLst>
              <a:rect l="0" t="0" r="r" b="b"/>
              <a:pathLst>
                <a:path w="3898" h="600">
                  <a:moveTo>
                    <a:pt x="0" y="599"/>
                  </a:moveTo>
                  <a:lnTo>
                    <a:pt x="3897" y="599"/>
                  </a:lnTo>
                  <a:lnTo>
                    <a:pt x="3465" y="0"/>
                  </a:lnTo>
                  <a:lnTo>
                    <a:pt x="427" y="0"/>
                  </a:lnTo>
                  <a:lnTo>
                    <a:pt x="0" y="599"/>
                  </a:lnTo>
                </a:path>
              </a:pathLst>
            </a:custGeom>
            <a:gradFill rotWithShape="0">
              <a:gsLst>
                <a:gs pos="0">
                  <a:srgbClr val="FEFF72"/>
                </a:gs>
                <a:gs pos="100000">
                  <a:srgbClr val="FEFF72">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grpSp>
      <p:grpSp>
        <p:nvGrpSpPr>
          <p:cNvPr id="165895" name="Group 10"/>
          <p:cNvGrpSpPr>
            <a:grpSpLocks/>
          </p:cNvGrpSpPr>
          <p:nvPr/>
        </p:nvGrpSpPr>
        <p:grpSpPr bwMode="auto">
          <a:xfrm>
            <a:off x="1954213" y="2840038"/>
            <a:ext cx="5084762" cy="1273175"/>
            <a:chOff x="1231" y="1789"/>
            <a:chExt cx="3203" cy="802"/>
          </a:xfrm>
        </p:grpSpPr>
        <p:sp>
          <p:nvSpPr>
            <p:cNvPr id="183307" name="Freeform 11"/>
            <p:cNvSpPr>
              <a:spLocks/>
            </p:cNvSpPr>
            <p:nvPr/>
          </p:nvSpPr>
          <p:spPr bwMode="auto">
            <a:xfrm>
              <a:off x="3692" y="1789"/>
              <a:ext cx="742" cy="801"/>
            </a:xfrm>
            <a:custGeom>
              <a:avLst/>
              <a:gdLst/>
              <a:ahLst/>
              <a:cxnLst>
                <a:cxn ang="0">
                  <a:pos x="0" y="217"/>
                </a:cxn>
                <a:cxn ang="0">
                  <a:pos x="438" y="800"/>
                </a:cxn>
                <a:cxn ang="0">
                  <a:pos x="741" y="501"/>
                </a:cxn>
                <a:cxn ang="0">
                  <a:pos x="213" y="0"/>
                </a:cxn>
                <a:cxn ang="0">
                  <a:pos x="0" y="217"/>
                </a:cxn>
              </a:cxnLst>
              <a:rect l="0" t="0" r="r" b="b"/>
              <a:pathLst>
                <a:path w="742" h="801">
                  <a:moveTo>
                    <a:pt x="0" y="217"/>
                  </a:moveTo>
                  <a:lnTo>
                    <a:pt x="438" y="800"/>
                  </a:lnTo>
                  <a:lnTo>
                    <a:pt x="741" y="501"/>
                  </a:lnTo>
                  <a:lnTo>
                    <a:pt x="213" y="0"/>
                  </a:lnTo>
                  <a:lnTo>
                    <a:pt x="0" y="217"/>
                  </a:lnTo>
                </a:path>
              </a:pathLst>
            </a:custGeom>
            <a:gradFill rotWithShape="0">
              <a:gsLst>
                <a:gs pos="0">
                  <a:srgbClr val="C073FA"/>
                </a:gs>
                <a:gs pos="100000">
                  <a:srgbClr val="C073FA">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08" name="Freeform 12"/>
            <p:cNvSpPr>
              <a:spLocks/>
            </p:cNvSpPr>
            <p:nvPr/>
          </p:nvSpPr>
          <p:spPr bwMode="auto">
            <a:xfrm>
              <a:off x="1663" y="1789"/>
              <a:ext cx="2241" cy="217"/>
            </a:xfrm>
            <a:custGeom>
              <a:avLst/>
              <a:gdLst/>
              <a:ahLst/>
              <a:cxnLst>
                <a:cxn ang="0">
                  <a:pos x="0" y="216"/>
                </a:cxn>
                <a:cxn ang="0">
                  <a:pos x="2027" y="216"/>
                </a:cxn>
                <a:cxn ang="0">
                  <a:pos x="2240" y="0"/>
                </a:cxn>
                <a:cxn ang="0">
                  <a:pos x="566" y="0"/>
                </a:cxn>
                <a:cxn ang="0">
                  <a:pos x="0" y="216"/>
                </a:cxn>
              </a:cxnLst>
              <a:rect l="0" t="0" r="r" b="b"/>
              <a:pathLst>
                <a:path w="2241" h="217">
                  <a:moveTo>
                    <a:pt x="0" y="216"/>
                  </a:moveTo>
                  <a:lnTo>
                    <a:pt x="2027" y="216"/>
                  </a:lnTo>
                  <a:lnTo>
                    <a:pt x="2240" y="0"/>
                  </a:lnTo>
                  <a:lnTo>
                    <a:pt x="566" y="0"/>
                  </a:lnTo>
                  <a:lnTo>
                    <a:pt x="0" y="216"/>
                  </a:lnTo>
                </a:path>
              </a:pathLst>
            </a:custGeom>
            <a:gradFill rotWithShape="0">
              <a:gsLst>
                <a:gs pos="0">
                  <a:srgbClr val="C073FA"/>
                </a:gs>
                <a:gs pos="100000">
                  <a:srgbClr val="C073FA">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09" name="Freeform 13"/>
            <p:cNvSpPr>
              <a:spLocks/>
            </p:cNvSpPr>
            <p:nvPr/>
          </p:nvSpPr>
          <p:spPr bwMode="auto">
            <a:xfrm>
              <a:off x="1231" y="2005"/>
              <a:ext cx="2898" cy="586"/>
            </a:xfrm>
            <a:custGeom>
              <a:avLst/>
              <a:gdLst/>
              <a:ahLst/>
              <a:cxnLst>
                <a:cxn ang="0">
                  <a:pos x="0" y="585"/>
                </a:cxn>
                <a:cxn ang="0">
                  <a:pos x="2897" y="585"/>
                </a:cxn>
                <a:cxn ang="0">
                  <a:pos x="2458" y="0"/>
                </a:cxn>
                <a:cxn ang="0">
                  <a:pos x="432" y="0"/>
                </a:cxn>
                <a:cxn ang="0">
                  <a:pos x="0" y="585"/>
                </a:cxn>
              </a:cxnLst>
              <a:rect l="0" t="0" r="r" b="b"/>
              <a:pathLst>
                <a:path w="2898" h="586">
                  <a:moveTo>
                    <a:pt x="0" y="585"/>
                  </a:moveTo>
                  <a:lnTo>
                    <a:pt x="2897" y="585"/>
                  </a:lnTo>
                  <a:lnTo>
                    <a:pt x="2458" y="0"/>
                  </a:lnTo>
                  <a:lnTo>
                    <a:pt x="432" y="0"/>
                  </a:lnTo>
                  <a:lnTo>
                    <a:pt x="0" y="585"/>
                  </a:lnTo>
                </a:path>
              </a:pathLst>
            </a:custGeom>
            <a:gradFill rotWithShape="0">
              <a:gsLst>
                <a:gs pos="0">
                  <a:srgbClr val="C073FA"/>
                </a:gs>
                <a:gs pos="100000">
                  <a:srgbClr val="C073FA">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grpSp>
      <p:grpSp>
        <p:nvGrpSpPr>
          <p:cNvPr id="165896" name="Group 14"/>
          <p:cNvGrpSpPr>
            <a:grpSpLocks/>
          </p:cNvGrpSpPr>
          <p:nvPr/>
        </p:nvGrpSpPr>
        <p:grpSpPr bwMode="auto">
          <a:xfrm>
            <a:off x="2757488" y="1916113"/>
            <a:ext cx="3313112" cy="1112837"/>
            <a:chOff x="1737" y="1207"/>
            <a:chExt cx="2087" cy="701"/>
          </a:xfrm>
        </p:grpSpPr>
        <p:sp>
          <p:nvSpPr>
            <p:cNvPr id="183311" name="Freeform 15"/>
            <p:cNvSpPr>
              <a:spLocks/>
            </p:cNvSpPr>
            <p:nvPr/>
          </p:nvSpPr>
          <p:spPr bwMode="auto">
            <a:xfrm>
              <a:off x="3185" y="1209"/>
              <a:ext cx="639" cy="699"/>
            </a:xfrm>
            <a:custGeom>
              <a:avLst/>
              <a:gdLst/>
              <a:ahLst/>
              <a:cxnLst>
                <a:cxn ang="0">
                  <a:pos x="436" y="698"/>
                </a:cxn>
                <a:cxn ang="0">
                  <a:pos x="638" y="499"/>
                </a:cxn>
                <a:cxn ang="0">
                  <a:pos x="110" y="0"/>
                </a:cxn>
                <a:cxn ang="0">
                  <a:pos x="0" y="105"/>
                </a:cxn>
                <a:cxn ang="0">
                  <a:pos x="436" y="698"/>
                </a:cxn>
              </a:cxnLst>
              <a:rect l="0" t="0" r="r" b="b"/>
              <a:pathLst>
                <a:path w="639" h="699">
                  <a:moveTo>
                    <a:pt x="436" y="698"/>
                  </a:moveTo>
                  <a:lnTo>
                    <a:pt x="638" y="499"/>
                  </a:lnTo>
                  <a:lnTo>
                    <a:pt x="110" y="0"/>
                  </a:lnTo>
                  <a:lnTo>
                    <a:pt x="0" y="105"/>
                  </a:lnTo>
                  <a:lnTo>
                    <a:pt x="436" y="698"/>
                  </a:lnTo>
                </a:path>
              </a:pathLst>
            </a:custGeom>
            <a:gradFill rotWithShape="0">
              <a:gsLst>
                <a:gs pos="0">
                  <a:srgbClr val="FF7A31"/>
                </a:gs>
                <a:gs pos="100000">
                  <a:srgbClr val="FF7A31">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12" name="Freeform 16"/>
            <p:cNvSpPr>
              <a:spLocks/>
            </p:cNvSpPr>
            <p:nvPr/>
          </p:nvSpPr>
          <p:spPr bwMode="auto">
            <a:xfrm>
              <a:off x="2177" y="1207"/>
              <a:ext cx="1117" cy="105"/>
            </a:xfrm>
            <a:custGeom>
              <a:avLst/>
              <a:gdLst/>
              <a:ahLst/>
              <a:cxnLst>
                <a:cxn ang="0">
                  <a:pos x="0" y="104"/>
                </a:cxn>
                <a:cxn ang="0">
                  <a:pos x="1006" y="104"/>
                </a:cxn>
                <a:cxn ang="0">
                  <a:pos x="1116" y="0"/>
                </a:cxn>
                <a:cxn ang="0">
                  <a:pos x="348" y="0"/>
                </a:cxn>
                <a:cxn ang="0">
                  <a:pos x="0" y="104"/>
                </a:cxn>
              </a:cxnLst>
              <a:rect l="0" t="0" r="r" b="b"/>
              <a:pathLst>
                <a:path w="1117" h="105">
                  <a:moveTo>
                    <a:pt x="0" y="104"/>
                  </a:moveTo>
                  <a:lnTo>
                    <a:pt x="1006" y="104"/>
                  </a:lnTo>
                  <a:lnTo>
                    <a:pt x="1116" y="0"/>
                  </a:lnTo>
                  <a:lnTo>
                    <a:pt x="348" y="0"/>
                  </a:lnTo>
                  <a:lnTo>
                    <a:pt x="0" y="104"/>
                  </a:lnTo>
                </a:path>
              </a:pathLst>
            </a:custGeom>
            <a:gradFill rotWithShape="0">
              <a:gsLst>
                <a:gs pos="0">
                  <a:srgbClr val="FF7A31"/>
                </a:gs>
                <a:gs pos="100000">
                  <a:srgbClr val="FF7A31">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13" name="Freeform 17"/>
            <p:cNvSpPr>
              <a:spLocks/>
            </p:cNvSpPr>
            <p:nvPr/>
          </p:nvSpPr>
          <p:spPr bwMode="auto">
            <a:xfrm>
              <a:off x="1737" y="1311"/>
              <a:ext cx="1886" cy="597"/>
            </a:xfrm>
            <a:custGeom>
              <a:avLst/>
              <a:gdLst/>
              <a:ahLst/>
              <a:cxnLst>
                <a:cxn ang="0">
                  <a:pos x="0" y="596"/>
                </a:cxn>
                <a:cxn ang="0">
                  <a:pos x="1885" y="596"/>
                </a:cxn>
                <a:cxn ang="0">
                  <a:pos x="1447" y="0"/>
                </a:cxn>
                <a:cxn ang="0">
                  <a:pos x="439" y="0"/>
                </a:cxn>
                <a:cxn ang="0">
                  <a:pos x="0" y="596"/>
                </a:cxn>
              </a:cxnLst>
              <a:rect l="0" t="0" r="r" b="b"/>
              <a:pathLst>
                <a:path w="1886" h="597">
                  <a:moveTo>
                    <a:pt x="0" y="596"/>
                  </a:moveTo>
                  <a:lnTo>
                    <a:pt x="1885" y="596"/>
                  </a:lnTo>
                  <a:lnTo>
                    <a:pt x="1447" y="0"/>
                  </a:lnTo>
                  <a:lnTo>
                    <a:pt x="439" y="0"/>
                  </a:lnTo>
                  <a:lnTo>
                    <a:pt x="0" y="596"/>
                  </a:lnTo>
                </a:path>
              </a:pathLst>
            </a:custGeom>
            <a:gradFill rotWithShape="0">
              <a:gsLst>
                <a:gs pos="0">
                  <a:srgbClr val="FF7A31"/>
                </a:gs>
                <a:gs pos="100000">
                  <a:srgbClr val="FF7A31">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grpSp>
      <p:grpSp>
        <p:nvGrpSpPr>
          <p:cNvPr id="165897" name="Group 18"/>
          <p:cNvGrpSpPr>
            <a:grpSpLocks/>
          </p:cNvGrpSpPr>
          <p:nvPr/>
        </p:nvGrpSpPr>
        <p:grpSpPr bwMode="auto">
          <a:xfrm>
            <a:off x="3576638" y="998538"/>
            <a:ext cx="1504950" cy="941387"/>
            <a:chOff x="2253" y="629"/>
            <a:chExt cx="948" cy="593"/>
          </a:xfrm>
        </p:grpSpPr>
        <p:sp>
          <p:nvSpPr>
            <p:cNvPr id="183315" name="Freeform 19"/>
            <p:cNvSpPr>
              <a:spLocks/>
            </p:cNvSpPr>
            <p:nvPr/>
          </p:nvSpPr>
          <p:spPr bwMode="auto">
            <a:xfrm>
              <a:off x="2677" y="629"/>
              <a:ext cx="524" cy="593"/>
            </a:xfrm>
            <a:custGeom>
              <a:avLst/>
              <a:gdLst/>
              <a:ahLst/>
              <a:cxnLst>
                <a:cxn ang="0">
                  <a:pos x="425" y="592"/>
                </a:cxn>
                <a:cxn ang="0">
                  <a:pos x="523" y="500"/>
                </a:cxn>
                <a:cxn ang="0">
                  <a:pos x="0" y="0"/>
                </a:cxn>
                <a:cxn ang="0">
                  <a:pos x="425" y="592"/>
                </a:cxn>
              </a:cxnLst>
              <a:rect l="0" t="0" r="r" b="b"/>
              <a:pathLst>
                <a:path w="524" h="593">
                  <a:moveTo>
                    <a:pt x="425" y="592"/>
                  </a:moveTo>
                  <a:lnTo>
                    <a:pt x="523" y="500"/>
                  </a:lnTo>
                  <a:lnTo>
                    <a:pt x="0" y="0"/>
                  </a:lnTo>
                  <a:lnTo>
                    <a:pt x="425" y="592"/>
                  </a:lnTo>
                </a:path>
              </a:pathLst>
            </a:custGeom>
            <a:gradFill rotWithShape="0">
              <a:gsLst>
                <a:gs pos="0">
                  <a:srgbClr val="00B7A5"/>
                </a:gs>
                <a:gs pos="100000">
                  <a:srgbClr val="00B7A5">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83316" name="Freeform 20"/>
            <p:cNvSpPr>
              <a:spLocks/>
            </p:cNvSpPr>
            <p:nvPr/>
          </p:nvSpPr>
          <p:spPr bwMode="auto">
            <a:xfrm>
              <a:off x="2253" y="629"/>
              <a:ext cx="848" cy="593"/>
            </a:xfrm>
            <a:custGeom>
              <a:avLst/>
              <a:gdLst/>
              <a:ahLst/>
              <a:cxnLst>
                <a:cxn ang="0">
                  <a:pos x="0" y="592"/>
                </a:cxn>
                <a:cxn ang="0">
                  <a:pos x="847" y="592"/>
                </a:cxn>
                <a:cxn ang="0">
                  <a:pos x="424" y="0"/>
                </a:cxn>
                <a:cxn ang="0">
                  <a:pos x="0" y="592"/>
                </a:cxn>
              </a:cxnLst>
              <a:rect l="0" t="0" r="r" b="b"/>
              <a:pathLst>
                <a:path w="848" h="593">
                  <a:moveTo>
                    <a:pt x="0" y="592"/>
                  </a:moveTo>
                  <a:lnTo>
                    <a:pt x="847" y="592"/>
                  </a:lnTo>
                  <a:lnTo>
                    <a:pt x="424" y="0"/>
                  </a:lnTo>
                  <a:lnTo>
                    <a:pt x="0" y="592"/>
                  </a:lnTo>
                </a:path>
              </a:pathLst>
            </a:custGeom>
            <a:gradFill rotWithShape="0">
              <a:gsLst>
                <a:gs pos="0">
                  <a:srgbClr val="00B7A5"/>
                </a:gs>
                <a:gs pos="100000">
                  <a:srgbClr val="00B7A5">
                    <a:gamma/>
                    <a:tint val="80000"/>
                    <a:invGamma/>
                  </a:srgbClr>
                </a:gs>
              </a:gsLst>
              <a:lin ang="27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grpSp>
      <p:sp>
        <p:nvSpPr>
          <p:cNvPr id="165898" name="AutoShape 21"/>
          <p:cNvSpPr>
            <a:spLocks noChangeArrowheads="1"/>
          </p:cNvSpPr>
          <p:nvPr/>
        </p:nvSpPr>
        <p:spPr bwMode="auto">
          <a:xfrm>
            <a:off x="2522538" y="5629275"/>
            <a:ext cx="3506787" cy="334963"/>
          </a:xfrm>
          <a:prstGeom prst="cube">
            <a:avLst>
              <a:gd name="adj" fmla="val 10829"/>
            </a:avLst>
          </a:prstGeom>
          <a:noFill/>
          <a:ln w="12700">
            <a:noFill/>
            <a:miter lim="800000"/>
            <a:headEnd/>
            <a:tailEnd/>
          </a:ln>
        </p:spPr>
        <p:txBody>
          <a:bodyPr wrap="none" lIns="87313" tIns="44450" rIns="87313" bIns="44450" anchor="ctr"/>
          <a:lstStyle/>
          <a:p>
            <a:pPr algn="ctr" defTabSz="825500" eaLnBrk="0" hangingPunct="0"/>
            <a:r>
              <a:rPr lang="en-US" sz="2400" b="1">
                <a:solidFill>
                  <a:srgbClr val="000000"/>
                </a:solidFill>
                <a:latin typeface="Arial" pitchFamily="34" charset="0"/>
                <a:cs typeface="Arial" pitchFamily="34" charset="0"/>
              </a:rPr>
              <a:t>Physiological</a:t>
            </a:r>
          </a:p>
        </p:txBody>
      </p:sp>
      <p:sp>
        <p:nvSpPr>
          <p:cNvPr id="165899" name="AutoShape 22"/>
          <p:cNvSpPr>
            <a:spLocks noChangeArrowheads="1"/>
          </p:cNvSpPr>
          <p:nvPr/>
        </p:nvSpPr>
        <p:spPr bwMode="auto">
          <a:xfrm>
            <a:off x="2492375" y="4586288"/>
            <a:ext cx="3506788" cy="334962"/>
          </a:xfrm>
          <a:prstGeom prst="cube">
            <a:avLst>
              <a:gd name="adj" fmla="val 10829"/>
            </a:avLst>
          </a:prstGeom>
          <a:noFill/>
          <a:ln w="12700">
            <a:noFill/>
            <a:miter lim="800000"/>
            <a:headEnd/>
            <a:tailEnd/>
          </a:ln>
        </p:spPr>
        <p:txBody>
          <a:bodyPr wrap="none" lIns="87313" tIns="44450" rIns="87313" bIns="44450" anchor="ctr"/>
          <a:lstStyle/>
          <a:p>
            <a:pPr algn="ctr" defTabSz="825500" eaLnBrk="0" hangingPunct="0"/>
            <a:r>
              <a:rPr lang="en-US" sz="2400" b="1">
                <a:solidFill>
                  <a:srgbClr val="000000"/>
                </a:solidFill>
                <a:latin typeface="Arial" pitchFamily="34" charset="0"/>
                <a:cs typeface="Arial" pitchFamily="34" charset="0"/>
              </a:rPr>
              <a:t>Safety</a:t>
            </a:r>
          </a:p>
        </p:txBody>
      </p:sp>
      <p:sp>
        <p:nvSpPr>
          <p:cNvPr id="165900" name="AutoShape 23"/>
          <p:cNvSpPr>
            <a:spLocks noChangeArrowheads="1"/>
          </p:cNvSpPr>
          <p:nvPr/>
        </p:nvSpPr>
        <p:spPr bwMode="auto">
          <a:xfrm>
            <a:off x="2554288" y="3462338"/>
            <a:ext cx="3506787" cy="333375"/>
          </a:xfrm>
          <a:prstGeom prst="cube">
            <a:avLst>
              <a:gd name="adj" fmla="val 10829"/>
            </a:avLst>
          </a:prstGeom>
          <a:noFill/>
          <a:ln w="12700">
            <a:noFill/>
            <a:miter lim="800000"/>
            <a:headEnd/>
            <a:tailEnd/>
          </a:ln>
        </p:spPr>
        <p:txBody>
          <a:bodyPr wrap="none" lIns="87313" tIns="44450" rIns="87313" bIns="44450" anchor="ctr"/>
          <a:lstStyle/>
          <a:p>
            <a:pPr algn="ctr" defTabSz="825500" eaLnBrk="0" hangingPunct="0"/>
            <a:r>
              <a:rPr lang="en-US" sz="2400" b="1">
                <a:solidFill>
                  <a:srgbClr val="000000"/>
                </a:solidFill>
                <a:latin typeface="Arial" pitchFamily="34" charset="0"/>
                <a:cs typeface="Arial" pitchFamily="34" charset="0"/>
              </a:rPr>
              <a:t>Social</a:t>
            </a:r>
          </a:p>
        </p:txBody>
      </p:sp>
      <p:sp>
        <p:nvSpPr>
          <p:cNvPr id="165901" name="AutoShape 24"/>
          <p:cNvSpPr>
            <a:spLocks noChangeArrowheads="1"/>
          </p:cNvSpPr>
          <p:nvPr/>
        </p:nvSpPr>
        <p:spPr bwMode="auto">
          <a:xfrm>
            <a:off x="2579688" y="2413000"/>
            <a:ext cx="3506787" cy="331788"/>
          </a:xfrm>
          <a:prstGeom prst="cube">
            <a:avLst>
              <a:gd name="adj" fmla="val 10829"/>
            </a:avLst>
          </a:prstGeom>
          <a:noFill/>
          <a:ln w="12700">
            <a:noFill/>
            <a:miter lim="800000"/>
            <a:headEnd/>
            <a:tailEnd/>
          </a:ln>
        </p:spPr>
        <p:txBody>
          <a:bodyPr wrap="none" lIns="87313" tIns="44450" rIns="87313" bIns="44450" anchor="ctr"/>
          <a:lstStyle/>
          <a:p>
            <a:pPr algn="ctr" defTabSz="825500" eaLnBrk="0" hangingPunct="0"/>
            <a:r>
              <a:rPr lang="en-US" sz="2400" b="1">
                <a:solidFill>
                  <a:srgbClr val="000000"/>
                </a:solidFill>
                <a:latin typeface="Arial" pitchFamily="34" charset="0"/>
                <a:cs typeface="Arial" pitchFamily="34" charset="0"/>
              </a:rPr>
              <a:t>Esteem</a:t>
            </a:r>
          </a:p>
        </p:txBody>
      </p:sp>
      <p:sp>
        <p:nvSpPr>
          <p:cNvPr id="165902" name="Rectangle 25"/>
          <p:cNvSpPr>
            <a:spLocks noChangeArrowheads="1"/>
          </p:cNvSpPr>
          <p:nvPr/>
        </p:nvSpPr>
        <p:spPr bwMode="auto">
          <a:xfrm>
            <a:off x="3576638" y="1423988"/>
            <a:ext cx="1293812" cy="528637"/>
          </a:xfrm>
          <a:prstGeom prst="rect">
            <a:avLst/>
          </a:prstGeom>
          <a:noFill/>
          <a:ln w="12700">
            <a:noFill/>
            <a:miter lim="800000"/>
            <a:headEnd/>
            <a:tailEnd/>
          </a:ln>
        </p:spPr>
        <p:txBody>
          <a:bodyPr lIns="90488" tIns="44450" rIns="90488" bIns="44450">
            <a:spAutoFit/>
          </a:bodyPr>
          <a:lstStyle/>
          <a:p>
            <a:pPr algn="ctr" eaLnBrk="0" hangingPunct="0">
              <a:lnSpc>
                <a:spcPct val="90000"/>
              </a:lnSpc>
            </a:pPr>
            <a:r>
              <a:rPr lang="en-US" sz="2000" b="1">
                <a:solidFill>
                  <a:srgbClr val="000000"/>
                </a:solidFill>
                <a:latin typeface="Helvetica" charset="0"/>
              </a:rPr>
              <a:t>Self</a:t>
            </a:r>
            <a:endParaRPr lang="en-US" sz="1600" b="1">
              <a:solidFill>
                <a:srgbClr val="000000"/>
              </a:solidFill>
              <a:latin typeface="Helvetica" charset="0"/>
            </a:endParaRPr>
          </a:p>
          <a:p>
            <a:pPr algn="ctr" eaLnBrk="0" hangingPunct="0">
              <a:lnSpc>
                <a:spcPct val="90000"/>
              </a:lnSpc>
            </a:pPr>
            <a:r>
              <a:rPr lang="en-US" sz="1200" b="1">
                <a:solidFill>
                  <a:srgbClr val="000000"/>
                </a:solidFill>
                <a:latin typeface="Helvetica" charset="0"/>
              </a:rPr>
              <a:t>Actualisation</a:t>
            </a:r>
          </a:p>
        </p:txBody>
      </p:sp>
      <p:sp>
        <p:nvSpPr>
          <p:cNvPr id="165903" name="Text Box 26"/>
          <p:cNvSpPr txBox="1">
            <a:spLocks noChangeArrowheads="1"/>
          </p:cNvSpPr>
          <p:nvPr/>
        </p:nvSpPr>
        <p:spPr bwMode="auto">
          <a:xfrm>
            <a:off x="1203325" y="290513"/>
            <a:ext cx="7566025" cy="701675"/>
          </a:xfrm>
          <a:prstGeom prst="rect">
            <a:avLst/>
          </a:prstGeom>
          <a:noFill/>
          <a:ln w="9525">
            <a:noFill/>
            <a:miter lim="800000"/>
            <a:headEnd/>
            <a:tailEnd/>
          </a:ln>
        </p:spPr>
        <p:txBody>
          <a:bodyPr wrap="none">
            <a:spAutoFit/>
          </a:bodyPr>
          <a:lstStyle/>
          <a:p>
            <a:r>
              <a:rPr lang="en-US" sz="4000" b="1">
                <a:solidFill>
                  <a:schemeClr val="tx2"/>
                </a:solidFill>
                <a:cs typeface="Tahoma" pitchFamily="34" charset="0"/>
              </a:rPr>
              <a:t>Maslow</a:t>
            </a:r>
            <a:r>
              <a:rPr lang="en-US" sz="4000" b="1">
                <a:solidFill>
                  <a:schemeClr val="tx2"/>
                </a:solidFill>
                <a:latin typeface="Times New Roman" pitchFamily="18" charset="0"/>
                <a:cs typeface="Tahoma" pitchFamily="34" charset="0"/>
              </a:rPr>
              <a:t>’</a:t>
            </a:r>
            <a:r>
              <a:rPr lang="en-US" sz="4000" b="1">
                <a:solidFill>
                  <a:schemeClr val="tx2"/>
                </a:solidFill>
                <a:cs typeface="Tahoma" pitchFamily="34" charset="0"/>
              </a:rPr>
              <a:t>s Hierarchy of Needs</a:t>
            </a:r>
          </a:p>
        </p:txBody>
      </p:sp>
    </p:spTree>
  </p:cSld>
  <p:clrMapOvr>
    <a:masterClrMapping/>
  </p:clrMapOvr>
  <p:transition>
    <p:dissolv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Date Placeholder 3"/>
          <p:cNvSpPr>
            <a:spLocks noGrp="1"/>
          </p:cNvSpPr>
          <p:nvPr>
            <p:ph type="dt" sz="quarter" idx="10"/>
          </p:nvPr>
        </p:nvSpPr>
        <p:spPr>
          <a:noFill/>
        </p:spPr>
        <p:txBody>
          <a:bodyPr/>
          <a:lstStyle/>
          <a:p>
            <a:r>
              <a:rPr lang="en-GB"/>
              <a:t>MK 311</a:t>
            </a:r>
            <a:endParaRPr lang="th-TH"/>
          </a:p>
        </p:txBody>
      </p:sp>
      <p:sp>
        <p:nvSpPr>
          <p:cNvPr id="166915" name="Footer Placeholder 4"/>
          <p:cNvSpPr>
            <a:spLocks noGrp="1"/>
          </p:cNvSpPr>
          <p:nvPr>
            <p:ph type="ftr" sz="quarter" idx="11"/>
          </p:nvPr>
        </p:nvSpPr>
        <p:spPr>
          <a:noFill/>
        </p:spPr>
        <p:txBody>
          <a:bodyPr/>
          <a:lstStyle/>
          <a:p>
            <a:r>
              <a:rPr lang="en-US"/>
              <a:t>Consumer Behaviour</a:t>
            </a:r>
            <a:endParaRPr lang="th-TH"/>
          </a:p>
        </p:txBody>
      </p:sp>
      <p:sp>
        <p:nvSpPr>
          <p:cNvPr id="166916" name="Slide Number Placeholder 5"/>
          <p:cNvSpPr>
            <a:spLocks noGrp="1"/>
          </p:cNvSpPr>
          <p:nvPr>
            <p:ph type="sldNum" sz="quarter" idx="12"/>
          </p:nvPr>
        </p:nvSpPr>
        <p:spPr>
          <a:noFill/>
        </p:spPr>
        <p:txBody>
          <a:bodyPr/>
          <a:lstStyle/>
          <a:p>
            <a:fld id="{D4A757B2-0A83-4683-9239-42061AA482FE}" type="slidenum">
              <a:rPr lang="en-US"/>
              <a:pPr/>
              <a:t>90</a:t>
            </a:fld>
            <a:endParaRPr lang="th-TH"/>
          </a:p>
        </p:txBody>
      </p:sp>
      <p:sp>
        <p:nvSpPr>
          <p:cNvPr id="166917" name="Rectangle 2"/>
          <p:cNvSpPr>
            <a:spLocks noGrp="1" noChangeArrowheads="1"/>
          </p:cNvSpPr>
          <p:nvPr>
            <p:ph type="title"/>
          </p:nvPr>
        </p:nvSpPr>
        <p:spPr>
          <a:xfrm>
            <a:off x="1143000" y="617538"/>
            <a:ext cx="7800975" cy="754062"/>
          </a:xfrm>
        </p:spPr>
        <p:txBody>
          <a:bodyPr/>
          <a:lstStyle/>
          <a:p>
            <a:pPr eaLnBrk="1" hangingPunct="1"/>
            <a:r>
              <a:rPr lang="en-US" sz="3600" smtClean="0"/>
              <a:t>McGuire</a:t>
            </a:r>
            <a:r>
              <a:rPr lang="en-US" sz="3600" smtClean="0">
                <a:latin typeface="Times New Roman" pitchFamily="18" charset="0"/>
              </a:rPr>
              <a:t>’</a:t>
            </a:r>
            <a:r>
              <a:rPr lang="en-US" sz="3600" smtClean="0"/>
              <a:t>s Psychological Motives</a:t>
            </a:r>
          </a:p>
        </p:txBody>
      </p:sp>
      <p:sp>
        <p:nvSpPr>
          <p:cNvPr id="166918" name="Rectangle 3"/>
          <p:cNvSpPr>
            <a:spLocks noGrp="1" noChangeArrowheads="1"/>
          </p:cNvSpPr>
          <p:nvPr>
            <p:ph type="body" idx="1"/>
          </p:nvPr>
        </p:nvSpPr>
        <p:spPr/>
        <p:txBody>
          <a:bodyPr/>
          <a:lstStyle/>
          <a:p>
            <a:pPr eaLnBrk="1" hangingPunct="1"/>
            <a:r>
              <a:rPr lang="en-US" sz="3200" smtClean="0"/>
              <a:t>Need for Consistency</a:t>
            </a:r>
          </a:p>
          <a:p>
            <a:pPr eaLnBrk="1" hangingPunct="1"/>
            <a:r>
              <a:rPr lang="en-US" sz="3200" smtClean="0"/>
              <a:t>Need for Independence</a:t>
            </a:r>
          </a:p>
          <a:p>
            <a:pPr eaLnBrk="1" hangingPunct="1"/>
            <a:r>
              <a:rPr lang="en-US" sz="3200" smtClean="0"/>
              <a:t>Need for Self-Expression</a:t>
            </a:r>
          </a:p>
          <a:p>
            <a:pPr eaLnBrk="1" hangingPunct="1"/>
            <a:r>
              <a:rPr lang="en-US" sz="3200" smtClean="0"/>
              <a:t>Need for Ego-Defense</a:t>
            </a:r>
          </a:p>
          <a:p>
            <a:pPr eaLnBrk="1" hangingPunct="1"/>
            <a:r>
              <a:rPr lang="en-US" sz="3200" smtClean="0"/>
              <a:t>Need for Reinforcement</a:t>
            </a:r>
          </a:p>
          <a:p>
            <a:pPr eaLnBrk="1" hangingPunct="1"/>
            <a:r>
              <a:rPr lang="en-US" sz="3200" smtClean="0"/>
              <a:t>Need for Novelty</a:t>
            </a:r>
          </a:p>
          <a:p>
            <a:pPr eaLnBrk="1" hangingPunct="1"/>
            <a:r>
              <a:rPr lang="en-US" sz="3200" smtClean="0"/>
              <a:t>Need for Modeling </a:t>
            </a:r>
          </a:p>
        </p:txBody>
      </p:sp>
    </p:spTree>
  </p:cSld>
  <p:clrMapOvr>
    <a:masterClrMapping/>
  </p:clrMapOvr>
  <p:transition>
    <p:dissolv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0466" name="AutoShape 2"/>
          <p:cNvSpPr>
            <a:spLocks noChangeArrowheads="1"/>
          </p:cNvSpPr>
          <p:nvPr/>
        </p:nvSpPr>
        <p:spPr bwMode="auto">
          <a:xfrm rot="5400000">
            <a:off x="4240212" y="-706437"/>
            <a:ext cx="663575" cy="4038600"/>
          </a:xfrm>
          <a:prstGeom prst="cube">
            <a:avLst>
              <a:gd name="adj" fmla="val 11657"/>
            </a:avLst>
          </a:prstGeom>
          <a:gradFill rotWithShape="0">
            <a:gsLst>
              <a:gs pos="0">
                <a:srgbClr val="F95AB7"/>
              </a:gs>
              <a:gs pos="100000">
                <a:srgbClr val="F95AB7">
                  <a:gamma/>
                  <a:tint val="40000"/>
                  <a:invGamma/>
                </a:srgbClr>
              </a:gs>
            </a:gsLst>
            <a:path path="rect">
              <a:fillToRect l="50000" t="50000" r="50000" b="50000"/>
            </a:path>
          </a:gradFill>
          <a:ln w="12700">
            <a:solidFill>
              <a:srgbClr val="000000"/>
            </a:solidFill>
            <a:miter lim="800000"/>
            <a:headEnd/>
            <a:tailEnd/>
          </a:ln>
          <a:effectLst>
            <a:outerShdw dist="89803" dir="2700000" algn="ctr" rotWithShape="0">
              <a:srgbClr val="676767"/>
            </a:outerShdw>
          </a:effectLst>
        </p:spPr>
        <p:txBody>
          <a:bodyPr rot="10800000" vert="eaVert" wrap="none" lIns="88900" tIns="44450" rIns="88900" bIns="44450" anchor="ctr"/>
          <a:lstStyle/>
          <a:p>
            <a:pPr algn="ctr" defTabSz="836613" eaLnBrk="0" hangingPunct="0">
              <a:defRPr/>
            </a:pPr>
            <a:r>
              <a:rPr lang="en-US" b="1">
                <a:solidFill>
                  <a:srgbClr val="000000"/>
                </a:solidFill>
                <a:latin typeface="Arial" pitchFamily="34" charset="0"/>
                <a:cs typeface="Arial" pitchFamily="34" charset="0"/>
              </a:rPr>
              <a:t>Tension</a:t>
            </a:r>
          </a:p>
        </p:txBody>
      </p:sp>
      <p:sp>
        <p:nvSpPr>
          <p:cNvPr id="190467" name="Freeform 3"/>
          <p:cNvSpPr>
            <a:spLocks/>
          </p:cNvSpPr>
          <p:nvPr/>
        </p:nvSpPr>
        <p:spPr bwMode="auto">
          <a:xfrm>
            <a:off x="504825" y="1071563"/>
            <a:ext cx="2058988" cy="5041900"/>
          </a:xfrm>
          <a:custGeom>
            <a:avLst/>
            <a:gdLst/>
            <a:ahLst/>
            <a:cxnLst>
              <a:cxn ang="0">
                <a:pos x="1280" y="3175"/>
              </a:cxn>
              <a:cxn ang="0">
                <a:pos x="0" y="3175"/>
              </a:cxn>
              <a:cxn ang="0">
                <a:pos x="0" y="69"/>
              </a:cxn>
              <a:cxn ang="0">
                <a:pos x="1060" y="69"/>
              </a:cxn>
              <a:cxn ang="0">
                <a:pos x="1056" y="0"/>
              </a:cxn>
              <a:cxn ang="0">
                <a:pos x="1296" y="120"/>
              </a:cxn>
              <a:cxn ang="0">
                <a:pos x="1072" y="232"/>
              </a:cxn>
              <a:cxn ang="0">
                <a:pos x="1072" y="172"/>
              </a:cxn>
              <a:cxn ang="0">
                <a:pos x="176" y="172"/>
              </a:cxn>
              <a:cxn ang="0">
                <a:pos x="176" y="852"/>
              </a:cxn>
              <a:cxn ang="0">
                <a:pos x="176" y="951"/>
              </a:cxn>
              <a:cxn ang="0">
                <a:pos x="176" y="1592"/>
              </a:cxn>
              <a:cxn ang="0">
                <a:pos x="176" y="1695"/>
              </a:cxn>
              <a:cxn ang="0">
                <a:pos x="176" y="2315"/>
              </a:cxn>
              <a:cxn ang="0">
                <a:pos x="176" y="2407"/>
              </a:cxn>
              <a:cxn ang="0">
                <a:pos x="176" y="3080"/>
              </a:cxn>
              <a:cxn ang="0">
                <a:pos x="1280" y="3080"/>
              </a:cxn>
              <a:cxn ang="0">
                <a:pos x="1280" y="3175"/>
              </a:cxn>
            </a:cxnLst>
            <a:rect l="0" t="0" r="r" b="b"/>
            <a:pathLst>
              <a:path w="1297" h="3176">
                <a:moveTo>
                  <a:pt x="1280" y="3175"/>
                </a:moveTo>
                <a:lnTo>
                  <a:pt x="0" y="3175"/>
                </a:lnTo>
                <a:lnTo>
                  <a:pt x="0" y="69"/>
                </a:lnTo>
                <a:lnTo>
                  <a:pt x="1060" y="69"/>
                </a:lnTo>
                <a:lnTo>
                  <a:pt x="1056" y="0"/>
                </a:lnTo>
                <a:lnTo>
                  <a:pt x="1296" y="120"/>
                </a:lnTo>
                <a:lnTo>
                  <a:pt x="1072" y="232"/>
                </a:lnTo>
                <a:lnTo>
                  <a:pt x="1072" y="172"/>
                </a:lnTo>
                <a:lnTo>
                  <a:pt x="176" y="172"/>
                </a:lnTo>
                <a:lnTo>
                  <a:pt x="176" y="852"/>
                </a:lnTo>
                <a:lnTo>
                  <a:pt x="176" y="951"/>
                </a:lnTo>
                <a:lnTo>
                  <a:pt x="176" y="1592"/>
                </a:lnTo>
                <a:lnTo>
                  <a:pt x="176" y="1695"/>
                </a:lnTo>
                <a:lnTo>
                  <a:pt x="176" y="2315"/>
                </a:lnTo>
                <a:lnTo>
                  <a:pt x="176" y="2407"/>
                </a:lnTo>
                <a:lnTo>
                  <a:pt x="176" y="3080"/>
                </a:lnTo>
                <a:lnTo>
                  <a:pt x="1280" y="3080"/>
                </a:lnTo>
                <a:lnTo>
                  <a:pt x="1280" y="3175"/>
                </a:lnTo>
              </a:path>
            </a:pathLst>
          </a:custGeom>
          <a:gradFill rotWithShape="0">
            <a:gsLst>
              <a:gs pos="0">
                <a:srgbClr val="676767"/>
              </a:gs>
              <a:gs pos="100000">
                <a:srgbClr val="676767">
                  <a:gamma/>
                  <a:tint val="40000"/>
                  <a:invGamma/>
                </a:srgbClr>
              </a:gs>
            </a:gsLst>
            <a:path path="rect">
              <a:fillToRect l="50000" t="50000" r="50000" b="50000"/>
            </a:path>
          </a:gradFill>
          <a:ln w="12700" cap="rnd" cmpd="sng">
            <a:no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90468" name="AutoShape 4"/>
          <p:cNvSpPr>
            <a:spLocks noChangeArrowheads="1"/>
          </p:cNvSpPr>
          <p:nvPr/>
        </p:nvSpPr>
        <p:spPr bwMode="auto">
          <a:xfrm rot="5400000">
            <a:off x="4230687" y="249238"/>
            <a:ext cx="682625" cy="4038600"/>
          </a:xfrm>
          <a:prstGeom prst="cube">
            <a:avLst>
              <a:gd name="adj" fmla="val 11657"/>
            </a:avLst>
          </a:prstGeom>
          <a:gradFill rotWithShape="0">
            <a:gsLst>
              <a:gs pos="0">
                <a:srgbClr val="F95AB7"/>
              </a:gs>
              <a:gs pos="100000">
                <a:srgbClr val="F95AB7">
                  <a:gamma/>
                  <a:tint val="40000"/>
                  <a:invGamma/>
                </a:srgbClr>
              </a:gs>
            </a:gsLst>
            <a:path path="rect">
              <a:fillToRect l="50000" t="50000" r="50000" b="50000"/>
            </a:path>
          </a:gradFill>
          <a:ln w="12700">
            <a:solidFill>
              <a:srgbClr val="000000"/>
            </a:solidFill>
            <a:miter lim="800000"/>
            <a:headEnd/>
            <a:tailEnd/>
          </a:ln>
          <a:effectLst>
            <a:outerShdw dist="89803" dir="2700000" algn="ctr" rotWithShape="0">
              <a:srgbClr val="676767"/>
            </a:outerShdw>
          </a:effectLst>
        </p:spPr>
        <p:txBody>
          <a:bodyPr rot="10800000" vert="eaVert" wrap="none" lIns="88900" tIns="44450" rIns="88900" bIns="44450" anchor="ctr"/>
          <a:lstStyle/>
          <a:p>
            <a:pPr algn="ctr" defTabSz="836613" eaLnBrk="0" hangingPunct="0">
              <a:defRPr/>
            </a:pPr>
            <a:r>
              <a:rPr lang="en-US" b="1">
                <a:solidFill>
                  <a:srgbClr val="000000"/>
                </a:solidFill>
                <a:latin typeface="Arial" pitchFamily="34" charset="0"/>
                <a:cs typeface="Arial" pitchFamily="34" charset="0"/>
              </a:rPr>
              <a:t>Drive Strength</a:t>
            </a:r>
          </a:p>
        </p:txBody>
      </p:sp>
      <p:sp>
        <p:nvSpPr>
          <p:cNvPr id="190469" name="AutoShape 5"/>
          <p:cNvSpPr>
            <a:spLocks noChangeArrowheads="1"/>
          </p:cNvSpPr>
          <p:nvPr/>
        </p:nvSpPr>
        <p:spPr bwMode="auto">
          <a:xfrm rot="5400000">
            <a:off x="4259263" y="1184275"/>
            <a:ext cx="682625" cy="4041775"/>
          </a:xfrm>
          <a:prstGeom prst="cube">
            <a:avLst>
              <a:gd name="adj" fmla="val 11657"/>
            </a:avLst>
          </a:prstGeom>
          <a:gradFill rotWithShape="0">
            <a:gsLst>
              <a:gs pos="0">
                <a:srgbClr val="F95AB7"/>
              </a:gs>
              <a:gs pos="100000">
                <a:srgbClr val="F95AB7">
                  <a:gamma/>
                  <a:tint val="40000"/>
                  <a:invGamma/>
                </a:srgbClr>
              </a:gs>
            </a:gsLst>
            <a:path path="rect">
              <a:fillToRect l="50000" t="50000" r="50000" b="50000"/>
            </a:path>
          </a:gradFill>
          <a:ln w="12700">
            <a:solidFill>
              <a:srgbClr val="000000"/>
            </a:solidFill>
            <a:miter lim="800000"/>
            <a:headEnd/>
            <a:tailEnd/>
          </a:ln>
          <a:effectLst>
            <a:outerShdw dist="89803" dir="2700000" algn="ctr" rotWithShape="0">
              <a:srgbClr val="676767"/>
            </a:outerShdw>
          </a:effectLst>
        </p:spPr>
        <p:txBody>
          <a:bodyPr rot="10800000" vert="eaVert" wrap="none" lIns="88900" tIns="44450" rIns="88900" bIns="44450" anchor="ctr"/>
          <a:lstStyle/>
          <a:p>
            <a:pPr algn="ctr" defTabSz="825500" eaLnBrk="0" hangingPunct="0">
              <a:lnSpc>
                <a:spcPct val="90000"/>
              </a:lnSpc>
              <a:defRPr/>
            </a:pPr>
            <a:r>
              <a:rPr lang="en-US" b="1">
                <a:solidFill>
                  <a:srgbClr val="000000"/>
                </a:solidFill>
                <a:latin typeface="Arial" pitchFamily="34" charset="0"/>
                <a:cs typeface="Arial" pitchFamily="34" charset="0"/>
              </a:rPr>
              <a:t>Drive Direction</a:t>
            </a:r>
          </a:p>
        </p:txBody>
      </p:sp>
      <p:sp>
        <p:nvSpPr>
          <p:cNvPr id="190470" name="AutoShape 6"/>
          <p:cNvSpPr>
            <a:spLocks noChangeArrowheads="1"/>
          </p:cNvSpPr>
          <p:nvPr/>
        </p:nvSpPr>
        <p:spPr bwMode="auto">
          <a:xfrm rot="5400000">
            <a:off x="4240213" y="2124075"/>
            <a:ext cx="663575" cy="4041775"/>
          </a:xfrm>
          <a:prstGeom prst="cube">
            <a:avLst>
              <a:gd name="adj" fmla="val 11657"/>
            </a:avLst>
          </a:prstGeom>
          <a:gradFill rotWithShape="0">
            <a:gsLst>
              <a:gs pos="0">
                <a:srgbClr val="F95AB7"/>
              </a:gs>
              <a:gs pos="100000">
                <a:srgbClr val="F95AB7">
                  <a:gamma/>
                  <a:tint val="40000"/>
                  <a:invGamma/>
                </a:srgbClr>
              </a:gs>
            </a:gsLst>
            <a:path path="rect">
              <a:fillToRect l="50000" t="50000" r="50000" b="50000"/>
            </a:path>
          </a:gradFill>
          <a:ln w="12700">
            <a:solidFill>
              <a:srgbClr val="000000"/>
            </a:solidFill>
            <a:miter lim="800000"/>
            <a:headEnd/>
            <a:tailEnd/>
          </a:ln>
          <a:effectLst>
            <a:outerShdw dist="89803" dir="2700000" algn="ctr" rotWithShape="0">
              <a:srgbClr val="676767"/>
            </a:outerShdw>
          </a:effectLst>
        </p:spPr>
        <p:txBody>
          <a:bodyPr rot="10800000" vert="eaVert" wrap="none" lIns="88900" tIns="44450" rIns="88900" bIns="44450" anchor="ctr"/>
          <a:lstStyle/>
          <a:p>
            <a:pPr algn="ctr" defTabSz="836613" eaLnBrk="0" hangingPunct="0">
              <a:defRPr/>
            </a:pPr>
            <a:r>
              <a:rPr lang="en-US" b="1">
                <a:solidFill>
                  <a:srgbClr val="000000"/>
                </a:solidFill>
                <a:latin typeface="Arial" pitchFamily="34" charset="0"/>
                <a:cs typeface="Arial" pitchFamily="34" charset="0"/>
              </a:rPr>
              <a:t>Behaviour</a:t>
            </a:r>
          </a:p>
        </p:txBody>
      </p:sp>
      <p:sp>
        <p:nvSpPr>
          <p:cNvPr id="190471" name="AutoShape 7"/>
          <p:cNvSpPr>
            <a:spLocks noChangeArrowheads="1"/>
          </p:cNvSpPr>
          <p:nvPr/>
        </p:nvSpPr>
        <p:spPr bwMode="auto">
          <a:xfrm rot="5400000">
            <a:off x="4202113" y="3078163"/>
            <a:ext cx="682625" cy="4041775"/>
          </a:xfrm>
          <a:prstGeom prst="cube">
            <a:avLst>
              <a:gd name="adj" fmla="val 11657"/>
            </a:avLst>
          </a:prstGeom>
          <a:gradFill rotWithShape="0">
            <a:gsLst>
              <a:gs pos="0">
                <a:srgbClr val="F95AB7"/>
              </a:gs>
              <a:gs pos="100000">
                <a:srgbClr val="F95AB7">
                  <a:gamma/>
                  <a:tint val="40000"/>
                  <a:invGamma/>
                </a:srgbClr>
              </a:gs>
            </a:gsLst>
            <a:path path="rect">
              <a:fillToRect l="50000" t="50000" r="50000" b="50000"/>
            </a:path>
          </a:gradFill>
          <a:ln w="12700">
            <a:solidFill>
              <a:srgbClr val="000000"/>
            </a:solidFill>
            <a:miter lim="800000"/>
            <a:headEnd/>
            <a:tailEnd/>
          </a:ln>
          <a:effectLst>
            <a:outerShdw dist="89803" dir="2700000" algn="ctr" rotWithShape="0">
              <a:srgbClr val="676767"/>
            </a:outerShdw>
          </a:effectLst>
        </p:spPr>
        <p:txBody>
          <a:bodyPr rot="10800000" vert="eaVert" wrap="none" lIns="88900" tIns="44450" rIns="88900" bIns="44450" anchor="ctr"/>
          <a:lstStyle/>
          <a:p>
            <a:pPr algn="ctr" defTabSz="836613" eaLnBrk="0" hangingPunct="0">
              <a:defRPr/>
            </a:pPr>
            <a:r>
              <a:rPr lang="en-US" b="1">
                <a:solidFill>
                  <a:srgbClr val="000000"/>
                </a:solidFill>
                <a:latin typeface="Arial" pitchFamily="34" charset="0"/>
                <a:cs typeface="Arial" pitchFamily="34" charset="0"/>
              </a:rPr>
              <a:t>Want</a:t>
            </a:r>
          </a:p>
        </p:txBody>
      </p:sp>
      <p:sp>
        <p:nvSpPr>
          <p:cNvPr id="190472" name="AutoShape 8"/>
          <p:cNvSpPr>
            <a:spLocks noChangeArrowheads="1"/>
          </p:cNvSpPr>
          <p:nvPr/>
        </p:nvSpPr>
        <p:spPr bwMode="auto">
          <a:xfrm rot="5400000">
            <a:off x="4227512" y="4029076"/>
            <a:ext cx="663575" cy="4038600"/>
          </a:xfrm>
          <a:prstGeom prst="cube">
            <a:avLst>
              <a:gd name="adj" fmla="val 11657"/>
            </a:avLst>
          </a:prstGeom>
          <a:gradFill rotWithShape="0">
            <a:gsLst>
              <a:gs pos="0">
                <a:srgbClr val="F95AB7"/>
              </a:gs>
              <a:gs pos="100000">
                <a:srgbClr val="F95AB7">
                  <a:gamma/>
                  <a:tint val="40000"/>
                  <a:invGamma/>
                </a:srgbClr>
              </a:gs>
            </a:gsLst>
            <a:path path="rect">
              <a:fillToRect l="50000" t="50000" r="50000" b="50000"/>
            </a:path>
          </a:gradFill>
          <a:ln w="12700">
            <a:solidFill>
              <a:srgbClr val="000000"/>
            </a:solidFill>
            <a:miter lim="800000"/>
            <a:headEnd/>
            <a:tailEnd/>
          </a:ln>
          <a:effectLst>
            <a:outerShdw dist="89803" dir="2700000" algn="ctr" rotWithShape="0">
              <a:srgbClr val="676767"/>
            </a:outerShdw>
          </a:effectLst>
        </p:spPr>
        <p:txBody>
          <a:bodyPr rot="10800000" vert="eaVert" wrap="none" lIns="88900" tIns="44450" rIns="88900" bIns="44450" anchor="ctr"/>
          <a:lstStyle/>
          <a:p>
            <a:pPr algn="ctr" defTabSz="836613" eaLnBrk="0" hangingPunct="0">
              <a:defRPr/>
            </a:pPr>
            <a:r>
              <a:rPr lang="en-US" b="1">
                <a:solidFill>
                  <a:srgbClr val="000000"/>
                </a:solidFill>
                <a:latin typeface="Arial" pitchFamily="34" charset="0"/>
                <a:cs typeface="Arial" pitchFamily="34" charset="0"/>
              </a:rPr>
              <a:t>Goal</a:t>
            </a:r>
          </a:p>
        </p:txBody>
      </p:sp>
      <p:sp>
        <p:nvSpPr>
          <p:cNvPr id="190473" name="AutoShape 9"/>
          <p:cNvSpPr>
            <a:spLocks noChangeArrowheads="1"/>
          </p:cNvSpPr>
          <p:nvPr/>
        </p:nvSpPr>
        <p:spPr bwMode="auto">
          <a:xfrm rot="16200000" flipH="1">
            <a:off x="4375151" y="1112837"/>
            <a:ext cx="393700" cy="1298575"/>
          </a:xfrm>
          <a:prstGeom prst="rightArrow">
            <a:avLst>
              <a:gd name="adj1" fmla="val 50000"/>
              <a:gd name="adj2" fmla="val 50014"/>
            </a:avLst>
          </a:prstGeom>
          <a:gradFill rotWithShape="0">
            <a:gsLst>
              <a:gs pos="0">
                <a:srgbClr val="676767"/>
              </a:gs>
              <a:gs pos="100000">
                <a:srgbClr val="676767">
                  <a:gamma/>
                  <a:tint val="80000"/>
                  <a:invGamma/>
                </a:srgbClr>
              </a:gs>
            </a:gsLst>
            <a:path path="rect">
              <a:fillToRect l="50000" t="50000" r="50000" b="50000"/>
            </a:path>
          </a:gradFill>
          <a:ln w="12700">
            <a:no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90474" name="AutoShape 10"/>
          <p:cNvSpPr>
            <a:spLocks noChangeArrowheads="1"/>
          </p:cNvSpPr>
          <p:nvPr/>
        </p:nvSpPr>
        <p:spPr bwMode="auto">
          <a:xfrm rot="16200000" flipH="1">
            <a:off x="4375150" y="2081213"/>
            <a:ext cx="393700" cy="1295400"/>
          </a:xfrm>
          <a:prstGeom prst="rightArrow">
            <a:avLst>
              <a:gd name="adj1" fmla="val 50000"/>
              <a:gd name="adj2" fmla="val 50014"/>
            </a:avLst>
          </a:prstGeom>
          <a:gradFill rotWithShape="0">
            <a:gsLst>
              <a:gs pos="0">
                <a:srgbClr val="676767"/>
              </a:gs>
              <a:gs pos="100000">
                <a:srgbClr val="676767">
                  <a:gamma/>
                  <a:tint val="40000"/>
                  <a:invGamma/>
                </a:srgbClr>
              </a:gs>
            </a:gsLst>
            <a:path path="rect">
              <a:fillToRect l="50000" t="50000" r="50000" b="50000"/>
            </a:path>
          </a:gradFill>
          <a:ln w="12700">
            <a:no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90475" name="AutoShape 11"/>
          <p:cNvSpPr>
            <a:spLocks noChangeArrowheads="1"/>
          </p:cNvSpPr>
          <p:nvPr/>
        </p:nvSpPr>
        <p:spPr bwMode="auto">
          <a:xfrm rot="16200000" flipH="1">
            <a:off x="4375150" y="3017838"/>
            <a:ext cx="396875" cy="1301750"/>
          </a:xfrm>
          <a:prstGeom prst="rightArrow">
            <a:avLst>
              <a:gd name="adj1" fmla="val 50000"/>
              <a:gd name="adj2" fmla="val 50014"/>
            </a:avLst>
          </a:prstGeom>
          <a:gradFill rotWithShape="0">
            <a:gsLst>
              <a:gs pos="0">
                <a:srgbClr val="676767"/>
              </a:gs>
              <a:gs pos="100000">
                <a:srgbClr val="676767">
                  <a:gamma/>
                  <a:tint val="40000"/>
                  <a:invGamma/>
                </a:srgbClr>
              </a:gs>
            </a:gsLst>
            <a:path path="rect">
              <a:fillToRect l="50000" t="50000" r="50000" b="50000"/>
            </a:path>
          </a:gradFill>
          <a:ln w="12700">
            <a:no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90476" name="AutoShape 12"/>
          <p:cNvSpPr>
            <a:spLocks noChangeArrowheads="1"/>
          </p:cNvSpPr>
          <p:nvPr/>
        </p:nvSpPr>
        <p:spPr bwMode="auto">
          <a:xfrm rot="16200000" flipH="1">
            <a:off x="4373563" y="3968750"/>
            <a:ext cx="396875" cy="1298575"/>
          </a:xfrm>
          <a:prstGeom prst="rightArrow">
            <a:avLst>
              <a:gd name="adj1" fmla="val 50000"/>
              <a:gd name="adj2" fmla="val 50014"/>
            </a:avLst>
          </a:prstGeom>
          <a:gradFill rotWithShape="0">
            <a:gsLst>
              <a:gs pos="0">
                <a:srgbClr val="676767"/>
              </a:gs>
              <a:gs pos="100000">
                <a:srgbClr val="676767">
                  <a:gamma/>
                  <a:tint val="40000"/>
                  <a:invGamma/>
                </a:srgbClr>
              </a:gs>
            </a:gsLst>
            <a:path path="rect">
              <a:fillToRect l="50000" t="50000" r="50000" b="50000"/>
            </a:path>
          </a:gradFill>
          <a:ln w="12700">
            <a:no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90477" name="AutoShape 13"/>
          <p:cNvSpPr>
            <a:spLocks noChangeArrowheads="1"/>
          </p:cNvSpPr>
          <p:nvPr/>
        </p:nvSpPr>
        <p:spPr bwMode="auto">
          <a:xfrm rot="16200000" flipH="1">
            <a:off x="4373563" y="4910138"/>
            <a:ext cx="396875" cy="1298575"/>
          </a:xfrm>
          <a:prstGeom prst="rightArrow">
            <a:avLst>
              <a:gd name="adj1" fmla="val 50000"/>
              <a:gd name="adj2" fmla="val 50014"/>
            </a:avLst>
          </a:prstGeom>
          <a:gradFill rotWithShape="0">
            <a:gsLst>
              <a:gs pos="0">
                <a:srgbClr val="676767"/>
              </a:gs>
              <a:gs pos="100000">
                <a:srgbClr val="676767">
                  <a:gamma/>
                  <a:tint val="40000"/>
                  <a:invGamma/>
                </a:srgbClr>
              </a:gs>
            </a:gsLst>
            <a:path path="rect">
              <a:fillToRect l="50000" t="50000" r="50000" b="50000"/>
            </a:path>
          </a:gradFill>
          <a:ln w="12700">
            <a:no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72046" name="Rectangle 14"/>
          <p:cNvSpPr>
            <a:spLocks noGrp="1" noChangeArrowheads="1"/>
          </p:cNvSpPr>
          <p:nvPr>
            <p:ph type="title"/>
          </p:nvPr>
        </p:nvSpPr>
        <p:spPr>
          <a:xfrm>
            <a:off x="1150938" y="228600"/>
            <a:ext cx="7793037" cy="685800"/>
          </a:xfrm>
        </p:spPr>
        <p:txBody>
          <a:bodyPr/>
          <a:lstStyle/>
          <a:p>
            <a:pPr eaLnBrk="1" hangingPunct="1"/>
            <a:r>
              <a:rPr lang="en-US" smtClean="0"/>
              <a:t>Motivation Process</a:t>
            </a:r>
          </a:p>
        </p:txBody>
      </p:sp>
    </p:spTree>
  </p:cSld>
  <p:clrMapOvr>
    <a:masterClrMapping/>
  </p:clrMapOvr>
  <p:transition>
    <p:dissolv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Date Placeholder 2"/>
          <p:cNvSpPr>
            <a:spLocks noGrp="1"/>
          </p:cNvSpPr>
          <p:nvPr>
            <p:ph type="dt" sz="quarter" idx="10"/>
          </p:nvPr>
        </p:nvSpPr>
        <p:spPr>
          <a:noFill/>
        </p:spPr>
        <p:txBody>
          <a:bodyPr/>
          <a:lstStyle/>
          <a:p>
            <a:r>
              <a:rPr lang="en-GB"/>
              <a:t>MK 311</a:t>
            </a:r>
            <a:endParaRPr lang="th-TH"/>
          </a:p>
        </p:txBody>
      </p:sp>
      <p:sp>
        <p:nvSpPr>
          <p:cNvPr id="173059" name="Footer Placeholder 3"/>
          <p:cNvSpPr>
            <a:spLocks noGrp="1"/>
          </p:cNvSpPr>
          <p:nvPr>
            <p:ph type="ftr" sz="quarter" idx="11"/>
          </p:nvPr>
        </p:nvSpPr>
        <p:spPr>
          <a:noFill/>
        </p:spPr>
        <p:txBody>
          <a:bodyPr/>
          <a:lstStyle/>
          <a:p>
            <a:r>
              <a:rPr lang="en-US"/>
              <a:t>Consumer Behaviour</a:t>
            </a:r>
            <a:endParaRPr lang="th-TH"/>
          </a:p>
        </p:txBody>
      </p:sp>
      <p:sp>
        <p:nvSpPr>
          <p:cNvPr id="173060" name="Slide Number Placeholder 4"/>
          <p:cNvSpPr>
            <a:spLocks noGrp="1"/>
          </p:cNvSpPr>
          <p:nvPr>
            <p:ph type="sldNum" sz="quarter" idx="12"/>
          </p:nvPr>
        </p:nvSpPr>
        <p:spPr>
          <a:noFill/>
        </p:spPr>
        <p:txBody>
          <a:bodyPr/>
          <a:lstStyle/>
          <a:p>
            <a:fld id="{B61E8954-9A0C-4AAB-BAEF-BBCD980605FD}" type="slidenum">
              <a:rPr lang="en-US"/>
              <a:pPr/>
              <a:t>92</a:t>
            </a:fld>
            <a:endParaRPr lang="th-TH"/>
          </a:p>
        </p:txBody>
      </p:sp>
      <p:sp>
        <p:nvSpPr>
          <p:cNvPr id="173061" name="Rectangle 2"/>
          <p:cNvSpPr>
            <a:spLocks noChangeArrowheads="1"/>
          </p:cNvSpPr>
          <p:nvPr/>
        </p:nvSpPr>
        <p:spPr bwMode="auto">
          <a:xfrm>
            <a:off x="1066800" y="973138"/>
            <a:ext cx="7694613" cy="746125"/>
          </a:xfrm>
          <a:prstGeom prst="rect">
            <a:avLst/>
          </a:prstGeom>
          <a:noFill/>
          <a:ln w="12700">
            <a:noFill/>
            <a:miter lim="800000"/>
            <a:headEnd/>
            <a:tailEnd/>
          </a:ln>
        </p:spPr>
        <p:txBody>
          <a:bodyPr lIns="90488" tIns="44450" rIns="90488" bIns="44450">
            <a:spAutoFit/>
          </a:bodyPr>
          <a:lstStyle/>
          <a:p>
            <a:pPr algn="ctr" eaLnBrk="0" hangingPunct="0">
              <a:lnSpc>
                <a:spcPct val="90000"/>
              </a:lnSpc>
              <a:spcBef>
                <a:spcPct val="50000"/>
              </a:spcBef>
            </a:pPr>
            <a:r>
              <a:rPr lang="en-US" sz="2400" b="1">
                <a:solidFill>
                  <a:schemeClr val="hlink"/>
                </a:solidFill>
                <a:latin typeface="Helvetica" charset="0"/>
              </a:rPr>
              <a:t>The Degree to Which a Person is Willing to Expend Energy to Reach One Goal as Opposed to Another.</a:t>
            </a:r>
          </a:p>
        </p:txBody>
      </p:sp>
      <p:sp>
        <p:nvSpPr>
          <p:cNvPr id="192515" name="Rectangle 3"/>
          <p:cNvSpPr>
            <a:spLocks noChangeArrowheads="1"/>
          </p:cNvSpPr>
          <p:nvPr/>
        </p:nvSpPr>
        <p:spPr bwMode="auto">
          <a:xfrm>
            <a:off x="4968875" y="2943225"/>
            <a:ext cx="3768725" cy="3527425"/>
          </a:xfrm>
          <a:prstGeom prst="rect">
            <a:avLst/>
          </a:prstGeom>
          <a:solidFill>
            <a:srgbClr val="EBFDEB"/>
          </a:solidFill>
          <a:ln w="28575">
            <a:solidFill>
              <a:srgbClr val="000000"/>
            </a:solidFill>
            <a:miter lim="800000"/>
            <a:headEnd/>
            <a:tailEnd/>
          </a:ln>
          <a:effectLst>
            <a:outerShdw dist="107763" dir="2700000" algn="ctr" rotWithShape="0">
              <a:srgbClr val="676767"/>
            </a:outerShdw>
          </a:effectLst>
        </p:spPr>
        <p:txBody>
          <a:bodyPr wrap="none" lIns="79375" tIns="39688" rIns="79375" bIns="39688"/>
          <a:lstStyle/>
          <a:p>
            <a:pPr algn="ctr" defTabSz="771525" eaLnBrk="0" hangingPunct="0">
              <a:defRPr/>
            </a:pPr>
            <a:r>
              <a:rPr lang="en-US" b="1" u="sng">
                <a:solidFill>
                  <a:schemeClr val="hlink"/>
                </a:solidFill>
                <a:latin typeface="Arial" pitchFamily="34" charset="0"/>
                <a:cs typeface="Arial" pitchFamily="34" charset="0"/>
              </a:rPr>
              <a:t>Expectancy Theory</a:t>
            </a:r>
            <a:endParaRPr lang="en-US" b="1">
              <a:solidFill>
                <a:schemeClr val="hlink"/>
              </a:solidFill>
              <a:latin typeface="Arial" pitchFamily="34" charset="0"/>
              <a:cs typeface="Arial" pitchFamily="34" charset="0"/>
            </a:endParaRPr>
          </a:p>
          <a:p>
            <a:pPr algn="ctr" defTabSz="771525">
              <a:defRPr/>
            </a:pPr>
            <a:endParaRPr lang="en-US" b="1">
              <a:solidFill>
                <a:schemeClr val="hlink"/>
              </a:solidFill>
              <a:latin typeface="Arial" pitchFamily="34" charset="0"/>
              <a:cs typeface="Arial" pitchFamily="34" charset="0"/>
            </a:endParaRPr>
          </a:p>
        </p:txBody>
      </p:sp>
      <p:sp>
        <p:nvSpPr>
          <p:cNvPr id="192516" name="Rectangle 4"/>
          <p:cNvSpPr>
            <a:spLocks noChangeArrowheads="1"/>
          </p:cNvSpPr>
          <p:nvPr/>
        </p:nvSpPr>
        <p:spPr bwMode="auto">
          <a:xfrm>
            <a:off x="461963" y="2943225"/>
            <a:ext cx="3840162" cy="3489325"/>
          </a:xfrm>
          <a:prstGeom prst="rect">
            <a:avLst/>
          </a:prstGeom>
          <a:solidFill>
            <a:srgbClr val="FEE6EB"/>
          </a:solidFill>
          <a:ln w="28575">
            <a:solidFill>
              <a:srgbClr val="000000"/>
            </a:solidFill>
            <a:miter lim="800000"/>
            <a:headEnd/>
            <a:tailEnd/>
          </a:ln>
          <a:effectLst>
            <a:outerShdw dist="107763" dir="2700000" algn="ctr" rotWithShape="0">
              <a:srgbClr val="676767"/>
            </a:outerShdw>
          </a:effectLst>
        </p:spPr>
        <p:txBody>
          <a:bodyPr wrap="none" lIns="79375" tIns="39688" rIns="79375" bIns="39688"/>
          <a:lstStyle/>
          <a:p>
            <a:pPr algn="ctr" eaLnBrk="0" hangingPunct="0">
              <a:lnSpc>
                <a:spcPct val="90000"/>
              </a:lnSpc>
              <a:defRPr/>
            </a:pPr>
            <a:r>
              <a:rPr lang="en-US" sz="2400" b="1">
                <a:solidFill>
                  <a:schemeClr val="tx1"/>
                </a:solidFill>
                <a:latin typeface="Arial" pitchFamily="34" charset="0"/>
                <a:cs typeface="Arial" pitchFamily="34" charset="0"/>
              </a:rPr>
              <a:t>  </a:t>
            </a:r>
            <a:r>
              <a:rPr lang="en-US" b="1" u="sng">
                <a:solidFill>
                  <a:schemeClr val="hlink"/>
                </a:solidFill>
                <a:latin typeface="Arial" pitchFamily="34" charset="0"/>
                <a:cs typeface="Arial" pitchFamily="34" charset="0"/>
              </a:rPr>
              <a:t>Drive Theory</a:t>
            </a:r>
            <a:endParaRPr lang="en-US" b="1">
              <a:solidFill>
                <a:schemeClr val="hlink"/>
              </a:solidFill>
              <a:latin typeface="Arial" pitchFamily="34" charset="0"/>
              <a:cs typeface="Arial" pitchFamily="34" charset="0"/>
            </a:endParaRPr>
          </a:p>
          <a:p>
            <a:pPr algn="ctr">
              <a:lnSpc>
                <a:spcPct val="90000"/>
              </a:lnSpc>
              <a:defRPr/>
            </a:pPr>
            <a:endParaRPr lang="en-US" b="1">
              <a:solidFill>
                <a:schemeClr val="tx1"/>
              </a:solidFill>
              <a:latin typeface="Arial" pitchFamily="34" charset="0"/>
              <a:cs typeface="Arial" pitchFamily="34" charset="0"/>
            </a:endParaRPr>
          </a:p>
        </p:txBody>
      </p:sp>
      <p:sp>
        <p:nvSpPr>
          <p:cNvPr id="192517" name="Rectangle 5"/>
          <p:cNvSpPr>
            <a:spLocks noChangeArrowheads="1"/>
          </p:cNvSpPr>
          <p:nvPr/>
        </p:nvSpPr>
        <p:spPr bwMode="auto">
          <a:xfrm>
            <a:off x="1335088" y="1911350"/>
            <a:ext cx="6748462" cy="631825"/>
          </a:xfrm>
          <a:prstGeom prst="rect">
            <a:avLst/>
          </a:prstGeom>
          <a:solidFill>
            <a:srgbClr val="C9FFF1"/>
          </a:solidFill>
          <a:ln w="12700">
            <a:solidFill>
              <a:schemeClr val="tx1"/>
            </a:solidFill>
            <a:miter lim="800000"/>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r>
              <a:rPr lang="en-US" b="1">
                <a:solidFill>
                  <a:schemeClr val="hlink"/>
                </a:solidFill>
                <a:latin typeface="Arial" pitchFamily="34" charset="0"/>
                <a:cs typeface="Arial" pitchFamily="34" charset="0"/>
              </a:rPr>
              <a:t>Biological Vs. Learned Needs</a:t>
            </a:r>
          </a:p>
        </p:txBody>
      </p:sp>
      <p:sp>
        <p:nvSpPr>
          <p:cNvPr id="173065" name="Rectangle 6"/>
          <p:cNvSpPr>
            <a:spLocks noChangeArrowheads="1"/>
          </p:cNvSpPr>
          <p:nvPr/>
        </p:nvSpPr>
        <p:spPr bwMode="auto">
          <a:xfrm>
            <a:off x="515938" y="3487738"/>
            <a:ext cx="3825875" cy="2368550"/>
          </a:xfrm>
          <a:prstGeom prst="rect">
            <a:avLst/>
          </a:prstGeom>
          <a:noFill/>
          <a:ln w="12700">
            <a:noFill/>
            <a:miter lim="800000"/>
            <a:headEnd/>
            <a:tailEnd/>
          </a:ln>
        </p:spPr>
        <p:txBody>
          <a:bodyPr lIns="90488" tIns="44450" rIns="90488" bIns="44450">
            <a:spAutoFit/>
          </a:bodyPr>
          <a:lstStyle/>
          <a:p>
            <a:pPr eaLnBrk="0" hangingPunct="0">
              <a:lnSpc>
                <a:spcPct val="90000"/>
              </a:lnSpc>
              <a:spcBef>
                <a:spcPct val="50000"/>
              </a:spcBef>
            </a:pPr>
            <a:r>
              <a:rPr lang="en-US" sz="2200" b="1">
                <a:solidFill>
                  <a:srgbClr val="000000"/>
                </a:solidFill>
                <a:latin typeface="Helvetica" charset="0"/>
              </a:rPr>
              <a:t>Focuses on Biological Needs that Produce Unpleasant States of Arousal, i.e. Hunger.</a:t>
            </a:r>
          </a:p>
          <a:p>
            <a:pPr eaLnBrk="0" hangingPunct="0">
              <a:lnSpc>
                <a:spcPct val="90000"/>
              </a:lnSpc>
              <a:spcBef>
                <a:spcPct val="50000"/>
              </a:spcBef>
            </a:pPr>
            <a:r>
              <a:rPr lang="en-US" sz="2200" b="1">
                <a:solidFill>
                  <a:schemeClr val="hlink"/>
                </a:solidFill>
                <a:latin typeface="Helvetica" charset="0"/>
              </a:rPr>
              <a:t>Homeostasis:</a:t>
            </a:r>
            <a:r>
              <a:rPr lang="en-US" sz="2200" b="1">
                <a:solidFill>
                  <a:srgbClr val="FAFD00"/>
                </a:solidFill>
                <a:latin typeface="Helvetica" charset="0"/>
              </a:rPr>
              <a:t>  </a:t>
            </a:r>
            <a:r>
              <a:rPr lang="en-US" sz="2200" b="1">
                <a:solidFill>
                  <a:srgbClr val="000000"/>
                </a:solidFill>
                <a:latin typeface="Helvetica" charset="0"/>
              </a:rPr>
              <a:t>Behavior Which Tries to Reduce or Eliminate This Unpleasant State and Return to Balance.</a:t>
            </a:r>
          </a:p>
        </p:txBody>
      </p:sp>
      <p:sp>
        <p:nvSpPr>
          <p:cNvPr id="173066" name="Rectangle 7"/>
          <p:cNvSpPr>
            <a:spLocks noChangeArrowheads="1"/>
          </p:cNvSpPr>
          <p:nvPr/>
        </p:nvSpPr>
        <p:spPr bwMode="auto">
          <a:xfrm>
            <a:off x="5181600" y="3733800"/>
            <a:ext cx="3482975" cy="2060575"/>
          </a:xfrm>
          <a:prstGeom prst="rect">
            <a:avLst/>
          </a:prstGeom>
          <a:noFill/>
          <a:ln w="12700">
            <a:noFill/>
            <a:miter lim="800000"/>
            <a:headEnd/>
            <a:tailEnd/>
          </a:ln>
        </p:spPr>
        <p:txBody>
          <a:bodyPr lIns="90488" tIns="44450" rIns="90488" bIns="44450">
            <a:spAutoFit/>
          </a:bodyPr>
          <a:lstStyle/>
          <a:p>
            <a:pPr eaLnBrk="0" hangingPunct="0">
              <a:lnSpc>
                <a:spcPct val="90000"/>
              </a:lnSpc>
              <a:spcBef>
                <a:spcPct val="50000"/>
              </a:spcBef>
            </a:pPr>
            <a:r>
              <a:rPr lang="en-US" sz="2400" b="1">
                <a:solidFill>
                  <a:srgbClr val="006000"/>
                </a:solidFill>
                <a:latin typeface="Helvetica" charset="0"/>
              </a:rPr>
              <a:t>Behaviour is Largely Pulled by Expectations of Achieving Desirable Outcomes - Positive Incentives - Rather Than Pushed From Within</a:t>
            </a:r>
            <a:r>
              <a:rPr lang="en-US" sz="2400" b="1">
                <a:solidFill>
                  <a:srgbClr val="008000"/>
                </a:solidFill>
                <a:latin typeface="Helvetica" charset="0"/>
              </a:rPr>
              <a:t>.</a:t>
            </a:r>
          </a:p>
        </p:txBody>
      </p:sp>
      <p:sp>
        <p:nvSpPr>
          <p:cNvPr id="173067" name="Text Box 8"/>
          <p:cNvSpPr txBox="1">
            <a:spLocks noChangeArrowheads="1"/>
          </p:cNvSpPr>
          <p:nvPr/>
        </p:nvSpPr>
        <p:spPr bwMode="auto">
          <a:xfrm>
            <a:off x="2041525" y="134938"/>
            <a:ext cx="5765800" cy="701675"/>
          </a:xfrm>
          <a:prstGeom prst="rect">
            <a:avLst/>
          </a:prstGeom>
          <a:noFill/>
          <a:ln w="9525">
            <a:noFill/>
            <a:miter lim="800000"/>
            <a:headEnd/>
            <a:tailEnd/>
          </a:ln>
        </p:spPr>
        <p:txBody>
          <a:bodyPr wrap="none">
            <a:spAutoFit/>
          </a:bodyPr>
          <a:lstStyle/>
          <a:p>
            <a:r>
              <a:rPr lang="en-US" sz="4000" b="1">
                <a:solidFill>
                  <a:schemeClr val="tx2"/>
                </a:solidFill>
                <a:cs typeface="Tahoma" pitchFamily="34" charset="0"/>
              </a:rPr>
              <a:t>Motivational Strength</a:t>
            </a:r>
          </a:p>
        </p:txBody>
      </p:sp>
    </p:spTree>
  </p:cSld>
  <p:clrMapOvr>
    <a:masterClrMapping/>
  </p:clrMapOvr>
  <p:transition>
    <p:dissolv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Date Placeholder 3"/>
          <p:cNvSpPr>
            <a:spLocks noGrp="1"/>
          </p:cNvSpPr>
          <p:nvPr>
            <p:ph type="dt" sz="quarter" idx="10"/>
          </p:nvPr>
        </p:nvSpPr>
        <p:spPr>
          <a:noFill/>
        </p:spPr>
        <p:txBody>
          <a:bodyPr/>
          <a:lstStyle/>
          <a:p>
            <a:r>
              <a:rPr lang="en-GB"/>
              <a:t>MK 311</a:t>
            </a:r>
            <a:endParaRPr lang="th-TH"/>
          </a:p>
        </p:txBody>
      </p:sp>
      <p:sp>
        <p:nvSpPr>
          <p:cNvPr id="174083" name="Footer Placeholder 4"/>
          <p:cNvSpPr>
            <a:spLocks noGrp="1"/>
          </p:cNvSpPr>
          <p:nvPr>
            <p:ph type="ftr" sz="quarter" idx="11"/>
          </p:nvPr>
        </p:nvSpPr>
        <p:spPr>
          <a:noFill/>
        </p:spPr>
        <p:txBody>
          <a:bodyPr/>
          <a:lstStyle/>
          <a:p>
            <a:r>
              <a:rPr lang="en-US"/>
              <a:t>Consumer Behaviour</a:t>
            </a:r>
            <a:endParaRPr lang="th-TH"/>
          </a:p>
        </p:txBody>
      </p:sp>
      <p:sp>
        <p:nvSpPr>
          <p:cNvPr id="174084" name="Slide Number Placeholder 5"/>
          <p:cNvSpPr>
            <a:spLocks noGrp="1"/>
          </p:cNvSpPr>
          <p:nvPr>
            <p:ph type="sldNum" sz="quarter" idx="12"/>
          </p:nvPr>
        </p:nvSpPr>
        <p:spPr>
          <a:noFill/>
        </p:spPr>
        <p:txBody>
          <a:bodyPr/>
          <a:lstStyle/>
          <a:p>
            <a:fld id="{CC562897-0752-4062-B85C-B355F5816D1C}" type="slidenum">
              <a:rPr lang="en-US"/>
              <a:pPr/>
              <a:t>93</a:t>
            </a:fld>
            <a:endParaRPr lang="th-TH"/>
          </a:p>
        </p:txBody>
      </p:sp>
      <p:sp>
        <p:nvSpPr>
          <p:cNvPr id="174085" name="Rectangle 2"/>
          <p:cNvSpPr>
            <a:spLocks noGrp="1" noChangeArrowheads="1"/>
          </p:cNvSpPr>
          <p:nvPr>
            <p:ph type="title"/>
          </p:nvPr>
        </p:nvSpPr>
        <p:spPr>
          <a:xfrm>
            <a:off x="395288" y="471488"/>
            <a:ext cx="8748712" cy="1033462"/>
          </a:xfrm>
        </p:spPr>
        <p:txBody>
          <a:bodyPr/>
          <a:lstStyle/>
          <a:p>
            <a:pPr eaLnBrk="1" hangingPunct="1"/>
            <a:r>
              <a:rPr lang="en-US" smtClean="0"/>
              <a:t>Motivation: </a:t>
            </a:r>
            <a:br>
              <a:rPr lang="en-US" smtClean="0"/>
            </a:br>
            <a:r>
              <a:rPr lang="en-US" smtClean="0"/>
              <a:t>Socially-constructed?</a:t>
            </a:r>
          </a:p>
        </p:txBody>
      </p:sp>
      <p:sp>
        <p:nvSpPr>
          <p:cNvPr id="174086" name="Rectangle 3"/>
          <p:cNvSpPr>
            <a:spLocks noGrp="1" noChangeArrowheads="1"/>
          </p:cNvSpPr>
          <p:nvPr>
            <p:ph type="body" idx="1"/>
          </p:nvPr>
        </p:nvSpPr>
        <p:spPr>
          <a:xfrm>
            <a:off x="827088" y="2019300"/>
            <a:ext cx="8128000" cy="4113213"/>
          </a:xfrm>
        </p:spPr>
        <p:txBody>
          <a:bodyPr/>
          <a:lstStyle/>
          <a:p>
            <a:pPr eaLnBrk="1" hangingPunct="1"/>
            <a:r>
              <a:rPr lang="en-US" sz="3200" smtClean="0"/>
              <a:t>Human motivation</a:t>
            </a:r>
          </a:p>
          <a:p>
            <a:pPr lvl="1" eaLnBrk="1" hangingPunct="1"/>
            <a:r>
              <a:rPr lang="en-US" sz="2400" smtClean="0"/>
              <a:t>The interaction between events and things in the social world and interpretations of those events and things in people</a:t>
            </a:r>
            <a:r>
              <a:rPr lang="en-US" sz="2400" smtClean="0">
                <a:latin typeface="Times New Roman" pitchFamily="18" charset="0"/>
              </a:rPr>
              <a:t>’</a:t>
            </a:r>
            <a:r>
              <a:rPr lang="en-US" sz="2400" smtClean="0"/>
              <a:t>s minds.</a:t>
            </a:r>
          </a:p>
          <a:p>
            <a:pPr lvl="1" eaLnBrk="1" hangingPunct="1"/>
            <a:endParaRPr lang="en-US" sz="2400" smtClean="0"/>
          </a:p>
          <a:p>
            <a:pPr eaLnBrk="1" hangingPunct="1"/>
            <a:r>
              <a:rPr lang="en-US" sz="3200" smtClean="0"/>
              <a:t>Consumers</a:t>
            </a:r>
            <a:r>
              <a:rPr lang="en-US" sz="3200" smtClean="0">
                <a:latin typeface="Times New Roman" pitchFamily="18" charset="0"/>
              </a:rPr>
              <a:t>’</a:t>
            </a:r>
            <a:r>
              <a:rPr lang="en-US" sz="3200" smtClean="0"/>
              <a:t> perceptions of social and cultural situations shape their desires and goals for action.</a:t>
            </a:r>
            <a:endParaRPr lang="en-US" sz="2800" smtClean="0"/>
          </a:p>
        </p:txBody>
      </p:sp>
    </p:spTree>
  </p:cSld>
  <p:clrMapOvr>
    <a:masterClrMapping/>
  </p:clrMapOvr>
  <p:transition>
    <p:dissolv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5106" name="Rectangle 2"/>
          <p:cNvSpPr>
            <a:spLocks noChangeArrowheads="1"/>
          </p:cNvSpPr>
          <p:nvPr/>
        </p:nvSpPr>
        <p:spPr bwMode="auto">
          <a:xfrm>
            <a:off x="387350" y="1968500"/>
            <a:ext cx="2536825" cy="749300"/>
          </a:xfrm>
          <a:prstGeom prst="rect">
            <a:avLst/>
          </a:prstGeom>
          <a:solidFill>
            <a:srgbClr val="CC99FF"/>
          </a:solidFill>
          <a:ln w="28575">
            <a:solidFill>
              <a:srgbClr val="E88B00"/>
            </a:solidFill>
            <a:miter lim="800000"/>
            <a:headEnd/>
            <a:tailEnd/>
          </a:ln>
        </p:spPr>
        <p:txBody>
          <a:bodyPr lIns="90488" tIns="44450" rIns="90488" bIns="44450" anchor="ctr"/>
          <a:lstStyle/>
          <a:p>
            <a:pPr algn="ctr" eaLnBrk="0" hangingPunct="0"/>
            <a:r>
              <a:rPr lang="en-US" sz="1600" b="1">
                <a:solidFill>
                  <a:schemeClr val="tx1"/>
                </a:solidFill>
                <a:latin typeface="Times New Roman" pitchFamily="18" charset="0"/>
              </a:rPr>
              <a:t>A large car is more comfortable</a:t>
            </a:r>
          </a:p>
        </p:txBody>
      </p:sp>
      <p:sp>
        <p:nvSpPr>
          <p:cNvPr id="175107" name="Rectangle 3"/>
          <p:cNvSpPr>
            <a:spLocks noChangeArrowheads="1"/>
          </p:cNvSpPr>
          <p:nvPr/>
        </p:nvSpPr>
        <p:spPr bwMode="auto">
          <a:xfrm>
            <a:off x="406400" y="3263900"/>
            <a:ext cx="2501900" cy="749300"/>
          </a:xfrm>
          <a:prstGeom prst="rect">
            <a:avLst/>
          </a:prstGeom>
          <a:solidFill>
            <a:srgbClr val="CC99FF"/>
          </a:solidFill>
          <a:ln w="28575">
            <a:solidFill>
              <a:srgbClr val="E88B00"/>
            </a:solidFill>
            <a:miter lim="800000"/>
            <a:headEnd/>
            <a:tailEnd/>
          </a:ln>
        </p:spPr>
        <p:txBody>
          <a:bodyPr lIns="90488" tIns="44450" rIns="90488" bIns="44450" anchor="ctr"/>
          <a:lstStyle/>
          <a:p>
            <a:pPr algn="ctr" eaLnBrk="0" hangingPunct="0"/>
            <a:r>
              <a:rPr lang="en-US" sz="1600" b="1">
                <a:solidFill>
                  <a:schemeClr val="tx1"/>
                </a:solidFill>
                <a:latin typeface="Times New Roman" pitchFamily="18" charset="0"/>
              </a:rPr>
              <a:t>It’s a high-quality car that performs well</a:t>
            </a:r>
            <a:endParaRPr lang="en-GB" sz="1600" b="1">
              <a:solidFill>
                <a:schemeClr val="tx1"/>
              </a:solidFill>
              <a:latin typeface="Times New Roman" pitchFamily="18" charset="0"/>
            </a:endParaRPr>
          </a:p>
        </p:txBody>
      </p:sp>
      <p:sp>
        <p:nvSpPr>
          <p:cNvPr id="175108" name="Rectangle 4"/>
          <p:cNvSpPr>
            <a:spLocks noChangeArrowheads="1"/>
          </p:cNvSpPr>
          <p:nvPr/>
        </p:nvSpPr>
        <p:spPr bwMode="auto">
          <a:xfrm>
            <a:off x="406400" y="4521200"/>
            <a:ext cx="2484438" cy="749300"/>
          </a:xfrm>
          <a:prstGeom prst="rect">
            <a:avLst/>
          </a:prstGeom>
          <a:solidFill>
            <a:srgbClr val="CC99FF"/>
          </a:solidFill>
          <a:ln w="28575">
            <a:solidFill>
              <a:srgbClr val="E88B00"/>
            </a:solidFill>
            <a:miter lim="800000"/>
            <a:headEnd/>
            <a:tailEnd/>
          </a:ln>
        </p:spPr>
        <p:txBody>
          <a:bodyPr lIns="90488" tIns="44450" rIns="90488" bIns="44450" anchor="ctr"/>
          <a:lstStyle/>
          <a:p>
            <a:pPr algn="ctr" eaLnBrk="0" hangingPunct="0"/>
            <a:r>
              <a:rPr lang="en-US" sz="1600" b="1">
                <a:solidFill>
                  <a:schemeClr val="tx1"/>
                </a:solidFill>
                <a:latin typeface="Times New Roman" pitchFamily="18" charset="0"/>
              </a:rPr>
              <a:t>A number of my friends drive a BMW</a:t>
            </a:r>
          </a:p>
        </p:txBody>
      </p:sp>
      <p:sp>
        <p:nvSpPr>
          <p:cNvPr id="175109" name="Rectangle 5"/>
          <p:cNvSpPr>
            <a:spLocks noChangeArrowheads="1"/>
          </p:cNvSpPr>
          <p:nvPr/>
        </p:nvSpPr>
        <p:spPr bwMode="auto">
          <a:xfrm>
            <a:off x="6121400" y="1968500"/>
            <a:ext cx="2536825" cy="749300"/>
          </a:xfrm>
          <a:prstGeom prst="rect">
            <a:avLst/>
          </a:prstGeom>
          <a:solidFill>
            <a:srgbClr val="C9FFF1"/>
          </a:solidFill>
          <a:ln w="28575">
            <a:solidFill>
              <a:srgbClr val="E88B00"/>
            </a:solidFill>
            <a:miter lim="800000"/>
            <a:headEnd/>
            <a:tailEnd/>
          </a:ln>
        </p:spPr>
        <p:txBody>
          <a:bodyPr lIns="90488" tIns="44450" rIns="90488" bIns="44450" anchor="ctr"/>
          <a:lstStyle/>
          <a:p>
            <a:pPr algn="ctr" eaLnBrk="0" hangingPunct="0"/>
            <a:r>
              <a:rPr lang="en-US" sz="1600" b="1">
                <a:solidFill>
                  <a:schemeClr val="tx1"/>
                </a:solidFill>
                <a:latin typeface="Times New Roman" pitchFamily="18" charset="0"/>
              </a:rPr>
              <a:t>It will demonstrate that I’m successful</a:t>
            </a:r>
            <a:endParaRPr lang="en-GB" sz="1600" b="1">
              <a:solidFill>
                <a:schemeClr val="tx1"/>
              </a:solidFill>
              <a:latin typeface="Times New Roman" pitchFamily="18" charset="0"/>
            </a:endParaRPr>
          </a:p>
        </p:txBody>
      </p:sp>
      <p:sp>
        <p:nvSpPr>
          <p:cNvPr id="175110" name="Rectangle 6"/>
          <p:cNvSpPr>
            <a:spLocks noChangeArrowheads="1"/>
          </p:cNvSpPr>
          <p:nvPr/>
        </p:nvSpPr>
        <p:spPr bwMode="auto">
          <a:xfrm>
            <a:off x="6140450" y="4521200"/>
            <a:ext cx="2484438" cy="749300"/>
          </a:xfrm>
          <a:prstGeom prst="rect">
            <a:avLst/>
          </a:prstGeom>
          <a:solidFill>
            <a:srgbClr val="C9FFF1"/>
          </a:solidFill>
          <a:ln w="28575">
            <a:solidFill>
              <a:srgbClr val="E88B00"/>
            </a:solidFill>
            <a:miter lim="800000"/>
            <a:headEnd/>
            <a:tailEnd/>
          </a:ln>
        </p:spPr>
        <p:txBody>
          <a:bodyPr lIns="90488" tIns="44450" rIns="90488" bIns="44450" anchor="ctr"/>
          <a:lstStyle/>
          <a:p>
            <a:pPr algn="ctr" eaLnBrk="0" hangingPunct="0"/>
            <a:r>
              <a:rPr lang="en-US" sz="1600" b="1">
                <a:solidFill>
                  <a:schemeClr val="tx1"/>
                </a:solidFill>
                <a:latin typeface="Times New Roman" pitchFamily="18" charset="0"/>
              </a:rPr>
              <a:t>It’s a powerful, sexy car and it will help make me powerful and sexy</a:t>
            </a:r>
            <a:endParaRPr lang="en-GB" sz="1600" b="1">
              <a:solidFill>
                <a:schemeClr val="tx1"/>
              </a:solidFill>
              <a:latin typeface="Times New Roman" pitchFamily="18" charset="0"/>
            </a:endParaRPr>
          </a:p>
        </p:txBody>
      </p:sp>
      <p:sp>
        <p:nvSpPr>
          <p:cNvPr id="175111" name="Oval 7"/>
          <p:cNvSpPr>
            <a:spLocks noChangeArrowheads="1"/>
          </p:cNvSpPr>
          <p:nvPr/>
        </p:nvSpPr>
        <p:spPr bwMode="auto">
          <a:xfrm>
            <a:off x="3797300" y="2720975"/>
            <a:ext cx="1797050" cy="1797050"/>
          </a:xfrm>
          <a:prstGeom prst="ellipse">
            <a:avLst/>
          </a:prstGeom>
          <a:solidFill>
            <a:schemeClr val="accent2"/>
          </a:solidFill>
          <a:ln w="28575">
            <a:solidFill>
              <a:srgbClr val="E88B00"/>
            </a:solidFill>
            <a:round/>
            <a:headEnd/>
            <a:tailEnd/>
          </a:ln>
        </p:spPr>
        <p:txBody>
          <a:bodyPr lIns="90488" tIns="44450" rIns="90488" bIns="44450" anchor="ctr"/>
          <a:lstStyle/>
          <a:p>
            <a:pPr algn="ctr" eaLnBrk="0" hangingPunct="0"/>
            <a:r>
              <a:rPr lang="en-US" sz="1800" b="1">
                <a:solidFill>
                  <a:schemeClr val="tx1"/>
                </a:solidFill>
                <a:latin typeface="Times New Roman" pitchFamily="18" charset="0"/>
              </a:rPr>
              <a:t>Purchase a BMW</a:t>
            </a:r>
          </a:p>
        </p:txBody>
      </p:sp>
      <p:sp>
        <p:nvSpPr>
          <p:cNvPr id="175112" name="Line 8"/>
          <p:cNvSpPr>
            <a:spLocks noChangeShapeType="1"/>
          </p:cNvSpPr>
          <p:nvPr/>
        </p:nvSpPr>
        <p:spPr bwMode="auto">
          <a:xfrm>
            <a:off x="2933700" y="3638550"/>
            <a:ext cx="838200" cy="0"/>
          </a:xfrm>
          <a:prstGeom prst="line">
            <a:avLst/>
          </a:prstGeom>
          <a:noFill/>
          <a:ln w="25400">
            <a:solidFill>
              <a:schemeClr val="hlink"/>
            </a:solidFill>
            <a:round/>
            <a:headEnd/>
            <a:tailEnd type="triangle" w="med" len="med"/>
          </a:ln>
        </p:spPr>
        <p:txBody>
          <a:bodyPr/>
          <a:lstStyle/>
          <a:p>
            <a:endParaRPr lang="en-US"/>
          </a:p>
        </p:txBody>
      </p:sp>
      <p:sp>
        <p:nvSpPr>
          <p:cNvPr id="175113" name="Line 9"/>
          <p:cNvSpPr>
            <a:spLocks noChangeShapeType="1"/>
          </p:cNvSpPr>
          <p:nvPr/>
        </p:nvSpPr>
        <p:spPr bwMode="auto">
          <a:xfrm>
            <a:off x="2990850" y="2324100"/>
            <a:ext cx="990600" cy="723900"/>
          </a:xfrm>
          <a:prstGeom prst="line">
            <a:avLst/>
          </a:prstGeom>
          <a:noFill/>
          <a:ln w="25400">
            <a:solidFill>
              <a:schemeClr val="hlink"/>
            </a:solidFill>
            <a:round/>
            <a:headEnd/>
            <a:tailEnd type="triangle" w="med" len="med"/>
          </a:ln>
        </p:spPr>
        <p:txBody>
          <a:bodyPr/>
          <a:lstStyle/>
          <a:p>
            <a:endParaRPr lang="en-US"/>
          </a:p>
        </p:txBody>
      </p:sp>
      <p:sp>
        <p:nvSpPr>
          <p:cNvPr id="175114" name="Line 10"/>
          <p:cNvSpPr>
            <a:spLocks noChangeShapeType="1"/>
          </p:cNvSpPr>
          <p:nvPr/>
        </p:nvSpPr>
        <p:spPr bwMode="auto">
          <a:xfrm flipV="1">
            <a:off x="2952750" y="4210050"/>
            <a:ext cx="1028700" cy="666750"/>
          </a:xfrm>
          <a:prstGeom prst="line">
            <a:avLst/>
          </a:prstGeom>
          <a:noFill/>
          <a:ln w="25400">
            <a:solidFill>
              <a:schemeClr val="hlink"/>
            </a:solidFill>
            <a:round/>
            <a:headEnd/>
            <a:tailEnd type="triangle" w="med" len="med"/>
          </a:ln>
        </p:spPr>
        <p:txBody>
          <a:bodyPr/>
          <a:lstStyle/>
          <a:p>
            <a:endParaRPr lang="en-US"/>
          </a:p>
        </p:txBody>
      </p:sp>
      <p:sp>
        <p:nvSpPr>
          <p:cNvPr id="175115" name="Line 11"/>
          <p:cNvSpPr>
            <a:spLocks noChangeShapeType="1"/>
          </p:cNvSpPr>
          <p:nvPr/>
        </p:nvSpPr>
        <p:spPr bwMode="auto">
          <a:xfrm flipH="1">
            <a:off x="5219700" y="2305050"/>
            <a:ext cx="876300" cy="571500"/>
          </a:xfrm>
          <a:prstGeom prst="line">
            <a:avLst/>
          </a:prstGeom>
          <a:noFill/>
          <a:ln w="25400">
            <a:solidFill>
              <a:schemeClr val="hlink"/>
            </a:solidFill>
            <a:prstDash val="dash"/>
            <a:round/>
            <a:headEnd/>
            <a:tailEnd type="triangle" w="med" len="med"/>
          </a:ln>
        </p:spPr>
        <p:txBody>
          <a:bodyPr/>
          <a:lstStyle/>
          <a:p>
            <a:endParaRPr lang="en-US"/>
          </a:p>
        </p:txBody>
      </p:sp>
      <p:sp>
        <p:nvSpPr>
          <p:cNvPr id="175116" name="Line 12"/>
          <p:cNvSpPr>
            <a:spLocks noChangeShapeType="1"/>
          </p:cNvSpPr>
          <p:nvPr/>
        </p:nvSpPr>
        <p:spPr bwMode="auto">
          <a:xfrm flipH="1" flipV="1">
            <a:off x="5314950" y="4286250"/>
            <a:ext cx="781050" cy="609600"/>
          </a:xfrm>
          <a:prstGeom prst="line">
            <a:avLst/>
          </a:prstGeom>
          <a:noFill/>
          <a:ln w="28575">
            <a:solidFill>
              <a:schemeClr val="hlink"/>
            </a:solidFill>
            <a:prstDash val="dash"/>
            <a:round/>
            <a:headEnd/>
            <a:tailEnd type="triangle" w="med" len="med"/>
          </a:ln>
        </p:spPr>
        <p:txBody>
          <a:bodyPr/>
          <a:lstStyle/>
          <a:p>
            <a:endParaRPr lang="en-US"/>
          </a:p>
        </p:txBody>
      </p:sp>
      <p:sp>
        <p:nvSpPr>
          <p:cNvPr id="175117" name="Rectangle 13"/>
          <p:cNvSpPr>
            <a:spLocks noChangeArrowheads="1"/>
          </p:cNvSpPr>
          <p:nvPr/>
        </p:nvSpPr>
        <p:spPr bwMode="auto">
          <a:xfrm>
            <a:off x="501650" y="5568950"/>
            <a:ext cx="8007350" cy="831850"/>
          </a:xfrm>
          <a:prstGeom prst="rect">
            <a:avLst/>
          </a:prstGeom>
          <a:solidFill>
            <a:srgbClr val="CFFBCF"/>
          </a:solidFill>
          <a:ln w="38100">
            <a:solidFill>
              <a:srgbClr val="E88B00"/>
            </a:solidFill>
            <a:miter lim="800000"/>
            <a:headEnd/>
            <a:tailEnd/>
          </a:ln>
        </p:spPr>
        <p:txBody>
          <a:bodyPr lIns="90488" tIns="44450" rIns="90488" bIns="44450"/>
          <a:lstStyle/>
          <a:p>
            <a:pPr eaLnBrk="0" hangingPunct="0">
              <a:spcBef>
                <a:spcPct val="50000"/>
              </a:spcBef>
            </a:pPr>
            <a:r>
              <a:rPr lang="en-US" sz="1400">
                <a:solidFill>
                  <a:schemeClr val="tx1"/>
                </a:solidFill>
                <a:latin typeface="Times New Roman" pitchFamily="18" charset="0"/>
              </a:rPr>
              <a:t>	</a:t>
            </a:r>
            <a:r>
              <a:rPr lang="en-US" sz="1400" b="1">
                <a:solidFill>
                  <a:schemeClr val="tx1"/>
                </a:solidFill>
                <a:latin typeface="Times New Roman" pitchFamily="18" charset="0"/>
              </a:rPr>
              <a:t>The linkage between behaviour and motives that are known and freely admitted</a:t>
            </a:r>
          </a:p>
          <a:p>
            <a:pPr eaLnBrk="0" hangingPunct="0">
              <a:spcBef>
                <a:spcPct val="50000"/>
              </a:spcBef>
            </a:pPr>
            <a:r>
              <a:rPr lang="en-US" sz="1400" b="1">
                <a:solidFill>
                  <a:schemeClr val="tx1"/>
                </a:solidFill>
                <a:latin typeface="Times New Roman" pitchFamily="18" charset="0"/>
              </a:rPr>
              <a:t>	The linkage between behaviour and motives that are either unknown or are such that the 	consumer is reluctant to admit or reveal them</a:t>
            </a:r>
          </a:p>
        </p:txBody>
      </p:sp>
      <p:sp>
        <p:nvSpPr>
          <p:cNvPr id="175118" name="Line 14"/>
          <p:cNvSpPr>
            <a:spLocks noChangeShapeType="1"/>
          </p:cNvSpPr>
          <p:nvPr/>
        </p:nvSpPr>
        <p:spPr bwMode="auto">
          <a:xfrm flipH="1">
            <a:off x="552450" y="5676900"/>
            <a:ext cx="895350" cy="0"/>
          </a:xfrm>
          <a:prstGeom prst="line">
            <a:avLst/>
          </a:prstGeom>
          <a:noFill/>
          <a:ln w="12700">
            <a:solidFill>
              <a:schemeClr val="tx1"/>
            </a:solidFill>
            <a:round/>
            <a:headEnd/>
            <a:tailEnd/>
          </a:ln>
        </p:spPr>
        <p:txBody>
          <a:bodyPr/>
          <a:lstStyle/>
          <a:p>
            <a:endParaRPr lang="en-US"/>
          </a:p>
        </p:txBody>
      </p:sp>
      <p:sp>
        <p:nvSpPr>
          <p:cNvPr id="175119" name="Line 15"/>
          <p:cNvSpPr>
            <a:spLocks noChangeShapeType="1"/>
          </p:cNvSpPr>
          <p:nvPr/>
        </p:nvSpPr>
        <p:spPr bwMode="auto">
          <a:xfrm flipH="1">
            <a:off x="552450" y="6076950"/>
            <a:ext cx="895350" cy="0"/>
          </a:xfrm>
          <a:prstGeom prst="line">
            <a:avLst/>
          </a:prstGeom>
          <a:noFill/>
          <a:ln w="25400">
            <a:solidFill>
              <a:schemeClr val="tx1"/>
            </a:solidFill>
            <a:prstDash val="dash"/>
            <a:round/>
            <a:headEnd/>
            <a:tailEnd/>
          </a:ln>
        </p:spPr>
        <p:txBody>
          <a:bodyPr/>
          <a:lstStyle/>
          <a:p>
            <a:endParaRPr lang="en-US"/>
          </a:p>
        </p:txBody>
      </p:sp>
      <p:sp>
        <p:nvSpPr>
          <p:cNvPr id="175120" name="Rectangle 16"/>
          <p:cNvSpPr>
            <a:spLocks noChangeArrowheads="1"/>
          </p:cNvSpPr>
          <p:nvPr/>
        </p:nvSpPr>
        <p:spPr bwMode="auto">
          <a:xfrm>
            <a:off x="1066800" y="304800"/>
            <a:ext cx="7572375" cy="1311275"/>
          </a:xfrm>
          <a:prstGeom prst="rect">
            <a:avLst/>
          </a:prstGeom>
          <a:noFill/>
          <a:ln w="9525">
            <a:noFill/>
            <a:miter lim="800000"/>
            <a:headEnd/>
            <a:tailEnd/>
          </a:ln>
        </p:spPr>
        <p:txBody>
          <a:bodyPr wrap="none">
            <a:spAutoFit/>
          </a:bodyPr>
          <a:lstStyle/>
          <a:p>
            <a:r>
              <a:rPr lang="en-US" sz="4000" b="1">
                <a:solidFill>
                  <a:schemeClr val="tx2"/>
                </a:solidFill>
              </a:rPr>
              <a:t>Latent and Manifest Motives </a:t>
            </a:r>
            <a:br>
              <a:rPr lang="en-US" sz="4000" b="1">
                <a:solidFill>
                  <a:schemeClr val="tx2"/>
                </a:solidFill>
              </a:rPr>
            </a:br>
            <a:r>
              <a:rPr lang="en-US" sz="4000" b="1">
                <a:solidFill>
                  <a:schemeClr val="tx2"/>
                </a:solidFill>
              </a:rPr>
              <a:t>In a Purchase Situation</a:t>
            </a:r>
            <a:endParaRPr lang="en-GB" sz="4000" b="1">
              <a:solidFill>
                <a:schemeClr val="tx2"/>
              </a:solidFill>
            </a:endParaRPr>
          </a:p>
        </p:txBody>
      </p:sp>
    </p:spTree>
  </p:cSld>
  <p:clrMapOvr>
    <a:masterClrMapping/>
  </p:clrMapOvr>
  <p:transition>
    <p:dissolv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130" name="Date Placeholder 3"/>
          <p:cNvSpPr>
            <a:spLocks noGrp="1"/>
          </p:cNvSpPr>
          <p:nvPr>
            <p:ph type="dt" sz="quarter" idx="10"/>
          </p:nvPr>
        </p:nvSpPr>
        <p:spPr>
          <a:noFill/>
        </p:spPr>
        <p:txBody>
          <a:bodyPr/>
          <a:lstStyle/>
          <a:p>
            <a:r>
              <a:rPr lang="en-GB"/>
              <a:t>MK 311</a:t>
            </a:r>
            <a:endParaRPr lang="th-TH"/>
          </a:p>
        </p:txBody>
      </p:sp>
      <p:sp>
        <p:nvSpPr>
          <p:cNvPr id="176131" name="Footer Placeholder 4"/>
          <p:cNvSpPr>
            <a:spLocks noGrp="1"/>
          </p:cNvSpPr>
          <p:nvPr>
            <p:ph type="ftr" sz="quarter" idx="11"/>
          </p:nvPr>
        </p:nvSpPr>
        <p:spPr>
          <a:noFill/>
        </p:spPr>
        <p:txBody>
          <a:bodyPr/>
          <a:lstStyle/>
          <a:p>
            <a:r>
              <a:rPr lang="en-US"/>
              <a:t>Consumer Behaviour</a:t>
            </a:r>
            <a:endParaRPr lang="th-TH"/>
          </a:p>
        </p:txBody>
      </p:sp>
      <p:sp>
        <p:nvSpPr>
          <p:cNvPr id="176132" name="Slide Number Placeholder 5"/>
          <p:cNvSpPr>
            <a:spLocks noGrp="1"/>
          </p:cNvSpPr>
          <p:nvPr>
            <p:ph type="sldNum" sz="quarter" idx="12"/>
          </p:nvPr>
        </p:nvSpPr>
        <p:spPr>
          <a:noFill/>
        </p:spPr>
        <p:txBody>
          <a:bodyPr/>
          <a:lstStyle/>
          <a:p>
            <a:fld id="{8E232548-88D8-4460-AAAC-EB5CA4DBA1B4}" type="slidenum">
              <a:rPr lang="en-US"/>
              <a:pPr/>
              <a:t>95</a:t>
            </a:fld>
            <a:endParaRPr lang="th-TH"/>
          </a:p>
        </p:txBody>
      </p:sp>
      <p:sp>
        <p:nvSpPr>
          <p:cNvPr id="176133" name="Rectangle 2"/>
          <p:cNvSpPr>
            <a:spLocks noGrp="1" noChangeArrowheads="1"/>
          </p:cNvSpPr>
          <p:nvPr>
            <p:ph type="title"/>
          </p:nvPr>
        </p:nvSpPr>
        <p:spPr>
          <a:noFill/>
        </p:spPr>
        <p:txBody>
          <a:bodyPr lIns="92075" tIns="46038" rIns="92075" bIns="46038"/>
          <a:lstStyle/>
          <a:p>
            <a:pPr eaLnBrk="1" hangingPunct="1"/>
            <a:r>
              <a:rPr lang="en-US" smtClean="0"/>
              <a:t>Motivational Conflict</a:t>
            </a:r>
          </a:p>
        </p:txBody>
      </p:sp>
      <p:sp>
        <p:nvSpPr>
          <p:cNvPr id="176134" name="Rectangle 3"/>
          <p:cNvSpPr>
            <a:spLocks noGrp="1" noChangeArrowheads="1"/>
          </p:cNvSpPr>
          <p:nvPr>
            <p:ph type="body" idx="1"/>
          </p:nvPr>
        </p:nvSpPr>
        <p:spPr>
          <a:xfrm>
            <a:off x="1182688" y="1828800"/>
            <a:ext cx="7772400" cy="1905000"/>
          </a:xfrm>
          <a:noFill/>
        </p:spPr>
        <p:txBody>
          <a:bodyPr lIns="92075" tIns="46038" rIns="92075" bIns="46038"/>
          <a:lstStyle/>
          <a:p>
            <a:pPr eaLnBrk="1" hangingPunct="1"/>
            <a:r>
              <a:rPr lang="en-US" sz="2400" smtClean="0"/>
              <a:t>Situations where multiple contradictory needs simultaneously act upon an individual.</a:t>
            </a:r>
          </a:p>
          <a:p>
            <a:pPr eaLnBrk="1" hangingPunct="1"/>
            <a:r>
              <a:rPr lang="en-US" sz="2400" smtClean="0"/>
              <a:t>Lewin</a:t>
            </a:r>
            <a:r>
              <a:rPr lang="en-US" sz="2400" smtClean="0">
                <a:latin typeface="Times New Roman" pitchFamily="18" charset="0"/>
              </a:rPr>
              <a:t>’</a:t>
            </a:r>
            <a:r>
              <a:rPr lang="en-US" sz="2400" smtClean="0"/>
              <a:t>s 3 types of motivational conflict:</a:t>
            </a:r>
            <a:endParaRPr lang="en-GB" sz="2400" smtClean="0"/>
          </a:p>
        </p:txBody>
      </p:sp>
      <p:sp>
        <p:nvSpPr>
          <p:cNvPr id="197636" name="AutoShape 4"/>
          <p:cNvSpPr>
            <a:spLocks noChangeArrowheads="1"/>
          </p:cNvSpPr>
          <p:nvPr/>
        </p:nvSpPr>
        <p:spPr bwMode="auto">
          <a:xfrm>
            <a:off x="3198813" y="4646613"/>
            <a:ext cx="2973387" cy="463550"/>
          </a:xfrm>
          <a:prstGeom prst="roundRect">
            <a:avLst>
              <a:gd name="adj" fmla="val 16657"/>
            </a:avLst>
          </a:prstGeom>
          <a:gradFill rotWithShape="0">
            <a:gsLst>
              <a:gs pos="0">
                <a:schemeClr val="tx2"/>
              </a:gs>
              <a:gs pos="50000">
                <a:srgbClr val="FFFF66"/>
              </a:gs>
              <a:gs pos="100000">
                <a:schemeClr val="tx2"/>
              </a:gs>
            </a:gsLst>
            <a:lin ang="5400000" scaled="1"/>
          </a:gradFill>
          <a:ln w="25400">
            <a:solidFill>
              <a:srgbClr val="FF3300"/>
            </a:solidFill>
            <a:round/>
            <a:headEnd/>
            <a:tailEnd/>
          </a:ln>
          <a:effectLst/>
        </p:spPr>
        <p:txBody>
          <a:bodyPr wrap="none" anchor="ctr"/>
          <a:lstStyle/>
          <a:p>
            <a:pPr>
              <a:defRPr/>
            </a:pPr>
            <a:endParaRPr lang="en-US"/>
          </a:p>
        </p:txBody>
      </p:sp>
      <p:sp>
        <p:nvSpPr>
          <p:cNvPr id="176136" name="Rectangle 5"/>
          <p:cNvSpPr>
            <a:spLocks noChangeArrowheads="1"/>
          </p:cNvSpPr>
          <p:nvPr/>
        </p:nvSpPr>
        <p:spPr bwMode="auto">
          <a:xfrm>
            <a:off x="3328988" y="4679950"/>
            <a:ext cx="2843212" cy="396875"/>
          </a:xfrm>
          <a:prstGeom prst="rect">
            <a:avLst/>
          </a:prstGeom>
          <a:noFill/>
          <a:ln w="9525">
            <a:noFill/>
            <a:miter lim="800000"/>
            <a:headEnd/>
            <a:tailEnd/>
          </a:ln>
        </p:spPr>
        <p:txBody>
          <a:bodyPr lIns="92075" tIns="46038" rIns="92075" bIns="46038" anchor="ctr">
            <a:spAutoFit/>
          </a:bodyPr>
          <a:lstStyle/>
          <a:p>
            <a:pPr algn="ctr" eaLnBrk="0" hangingPunct="0">
              <a:spcBef>
                <a:spcPct val="20000"/>
              </a:spcBef>
            </a:pPr>
            <a:r>
              <a:rPr lang="en-US" sz="2000" b="1">
                <a:solidFill>
                  <a:schemeClr val="bg2"/>
                </a:solidFill>
                <a:latin typeface="Arial" pitchFamily="34" charset="0"/>
                <a:cs typeface="Arial" pitchFamily="34" charset="0"/>
              </a:rPr>
              <a:t>Approach-Avoidance</a:t>
            </a:r>
          </a:p>
        </p:txBody>
      </p:sp>
      <p:sp>
        <p:nvSpPr>
          <p:cNvPr id="197638" name="AutoShape 6"/>
          <p:cNvSpPr>
            <a:spLocks noChangeArrowheads="1"/>
          </p:cNvSpPr>
          <p:nvPr/>
        </p:nvSpPr>
        <p:spPr bwMode="auto">
          <a:xfrm>
            <a:off x="3198813" y="3579813"/>
            <a:ext cx="2974975" cy="463550"/>
          </a:xfrm>
          <a:prstGeom prst="roundRect">
            <a:avLst>
              <a:gd name="adj" fmla="val 16657"/>
            </a:avLst>
          </a:prstGeom>
          <a:gradFill rotWithShape="0">
            <a:gsLst>
              <a:gs pos="0">
                <a:schemeClr val="tx2"/>
              </a:gs>
              <a:gs pos="50000">
                <a:srgbClr val="FFFF66"/>
              </a:gs>
              <a:gs pos="100000">
                <a:schemeClr val="tx2"/>
              </a:gs>
            </a:gsLst>
            <a:lin ang="5400000" scaled="1"/>
          </a:gradFill>
          <a:ln w="25400">
            <a:solidFill>
              <a:srgbClr val="FF3300"/>
            </a:solidFill>
            <a:round/>
            <a:headEnd/>
            <a:tailEnd/>
          </a:ln>
          <a:effectLst/>
        </p:spPr>
        <p:txBody>
          <a:bodyPr wrap="none" anchor="ctr"/>
          <a:lstStyle/>
          <a:p>
            <a:pPr>
              <a:defRPr/>
            </a:pPr>
            <a:endParaRPr lang="en-US"/>
          </a:p>
        </p:txBody>
      </p:sp>
      <p:sp>
        <p:nvSpPr>
          <p:cNvPr id="176138" name="Rectangle 7"/>
          <p:cNvSpPr>
            <a:spLocks noChangeArrowheads="1"/>
          </p:cNvSpPr>
          <p:nvPr/>
        </p:nvSpPr>
        <p:spPr bwMode="auto">
          <a:xfrm>
            <a:off x="3328988" y="3659188"/>
            <a:ext cx="2714625" cy="304800"/>
          </a:xfrm>
          <a:prstGeom prst="rect">
            <a:avLst/>
          </a:prstGeom>
          <a:noFill/>
          <a:ln w="9525">
            <a:noFill/>
            <a:miter lim="800000"/>
            <a:headEnd/>
            <a:tailEnd/>
          </a:ln>
        </p:spPr>
        <p:txBody>
          <a:bodyPr lIns="92075" tIns="46038" rIns="92075" bIns="46038" anchor="ctr">
            <a:spAutoFit/>
          </a:bodyPr>
          <a:lstStyle/>
          <a:p>
            <a:pPr algn="ctr" eaLnBrk="0" hangingPunct="0">
              <a:spcBef>
                <a:spcPct val="50000"/>
              </a:spcBef>
            </a:pPr>
            <a:r>
              <a:rPr lang="en-US" sz="2000" b="1">
                <a:solidFill>
                  <a:schemeClr val="bg2"/>
                </a:solidFill>
                <a:latin typeface="Arial" pitchFamily="34" charset="0"/>
                <a:cs typeface="Arial" pitchFamily="34" charset="0"/>
              </a:rPr>
              <a:t>Approach-Approach</a:t>
            </a:r>
          </a:p>
        </p:txBody>
      </p:sp>
      <p:sp>
        <p:nvSpPr>
          <p:cNvPr id="197640" name="AutoShape 8"/>
          <p:cNvSpPr>
            <a:spLocks noChangeArrowheads="1"/>
          </p:cNvSpPr>
          <p:nvPr/>
        </p:nvSpPr>
        <p:spPr bwMode="auto">
          <a:xfrm>
            <a:off x="3198813" y="5713413"/>
            <a:ext cx="2973387" cy="463550"/>
          </a:xfrm>
          <a:prstGeom prst="roundRect">
            <a:avLst>
              <a:gd name="adj" fmla="val 16657"/>
            </a:avLst>
          </a:prstGeom>
          <a:gradFill rotWithShape="0">
            <a:gsLst>
              <a:gs pos="0">
                <a:schemeClr val="tx2"/>
              </a:gs>
              <a:gs pos="50000">
                <a:srgbClr val="FFFF66"/>
              </a:gs>
              <a:gs pos="100000">
                <a:schemeClr val="tx2"/>
              </a:gs>
            </a:gsLst>
            <a:lin ang="5400000" scaled="1"/>
          </a:gradFill>
          <a:ln w="25400">
            <a:solidFill>
              <a:srgbClr val="FF3300"/>
            </a:solidFill>
            <a:round/>
            <a:headEnd/>
            <a:tailEnd/>
          </a:ln>
          <a:effectLst/>
        </p:spPr>
        <p:txBody>
          <a:bodyPr wrap="none" anchor="ctr"/>
          <a:lstStyle/>
          <a:p>
            <a:pPr>
              <a:defRPr/>
            </a:pPr>
            <a:endParaRPr lang="en-US"/>
          </a:p>
        </p:txBody>
      </p:sp>
      <p:sp>
        <p:nvSpPr>
          <p:cNvPr id="176140" name="Rectangle 9"/>
          <p:cNvSpPr>
            <a:spLocks noChangeArrowheads="1"/>
          </p:cNvSpPr>
          <p:nvPr/>
        </p:nvSpPr>
        <p:spPr bwMode="auto">
          <a:xfrm>
            <a:off x="3328988" y="5746750"/>
            <a:ext cx="2843212" cy="396875"/>
          </a:xfrm>
          <a:prstGeom prst="rect">
            <a:avLst/>
          </a:prstGeom>
          <a:noFill/>
          <a:ln w="9525">
            <a:noFill/>
            <a:miter lim="800000"/>
            <a:headEnd/>
            <a:tailEnd/>
          </a:ln>
        </p:spPr>
        <p:txBody>
          <a:bodyPr lIns="92075" tIns="46038" rIns="92075" bIns="46038" anchor="ctr">
            <a:spAutoFit/>
          </a:bodyPr>
          <a:lstStyle/>
          <a:p>
            <a:pPr algn="ctr" eaLnBrk="0" hangingPunct="0">
              <a:spcBef>
                <a:spcPct val="50000"/>
              </a:spcBef>
            </a:pPr>
            <a:r>
              <a:rPr lang="en-US" sz="2000" b="1">
                <a:solidFill>
                  <a:schemeClr val="bg2"/>
                </a:solidFill>
                <a:latin typeface="Arial" pitchFamily="34" charset="0"/>
                <a:cs typeface="Arial" pitchFamily="34" charset="0"/>
              </a:rPr>
              <a:t>Avoidance-Avoidance</a:t>
            </a:r>
          </a:p>
        </p:txBody>
      </p:sp>
      <p:sp>
        <p:nvSpPr>
          <p:cNvPr id="176141" name="Line 10"/>
          <p:cNvSpPr>
            <a:spLocks noChangeShapeType="1"/>
          </p:cNvSpPr>
          <p:nvPr/>
        </p:nvSpPr>
        <p:spPr bwMode="auto">
          <a:xfrm>
            <a:off x="6173788" y="5943600"/>
            <a:ext cx="455612" cy="0"/>
          </a:xfrm>
          <a:prstGeom prst="line">
            <a:avLst/>
          </a:prstGeom>
          <a:noFill/>
          <a:ln w="25400">
            <a:solidFill>
              <a:srgbClr val="FF3300"/>
            </a:solidFill>
            <a:round/>
            <a:headEnd type="none" w="sm" len="sm"/>
            <a:tailEnd type="stealth" w="med" len="med"/>
          </a:ln>
        </p:spPr>
        <p:txBody>
          <a:bodyPr/>
          <a:lstStyle/>
          <a:p>
            <a:endParaRPr lang="en-US"/>
          </a:p>
        </p:txBody>
      </p:sp>
      <p:pic>
        <p:nvPicPr>
          <p:cNvPr id="176142" name="Picture 11"/>
          <p:cNvPicPr>
            <a:picLocks noChangeArrowheads="1"/>
          </p:cNvPicPr>
          <p:nvPr/>
        </p:nvPicPr>
        <p:blipFill>
          <a:blip r:embed="rId3"/>
          <a:srcRect/>
          <a:stretch>
            <a:fillRect/>
          </a:stretch>
        </p:blipFill>
        <p:spPr bwMode="auto">
          <a:xfrm>
            <a:off x="7620000" y="4495800"/>
            <a:ext cx="838200" cy="914400"/>
          </a:xfrm>
          <a:prstGeom prst="rect">
            <a:avLst/>
          </a:prstGeom>
          <a:noFill/>
          <a:ln w="9525">
            <a:noFill/>
            <a:miter lim="800000"/>
            <a:headEnd/>
            <a:tailEnd/>
          </a:ln>
        </p:spPr>
      </p:pic>
      <p:sp>
        <p:nvSpPr>
          <p:cNvPr id="176143" name="Rectangle 12"/>
          <p:cNvSpPr>
            <a:spLocks noChangeArrowheads="1"/>
          </p:cNvSpPr>
          <p:nvPr/>
        </p:nvSpPr>
        <p:spPr bwMode="auto">
          <a:xfrm>
            <a:off x="6596063" y="4495800"/>
            <a:ext cx="1109662" cy="825500"/>
          </a:xfrm>
          <a:prstGeom prst="rect">
            <a:avLst/>
          </a:prstGeom>
          <a:noFill/>
          <a:ln w="9525">
            <a:noFill/>
            <a:miter lim="800000"/>
            <a:headEnd/>
            <a:tailEnd/>
          </a:ln>
        </p:spPr>
        <p:txBody>
          <a:bodyPr wrap="none" lIns="92075" tIns="46038" rIns="92075" bIns="46038" anchor="ctr">
            <a:spAutoFit/>
          </a:bodyPr>
          <a:lstStyle/>
          <a:p>
            <a:pPr algn="ctr" eaLnBrk="0" hangingPunct="0">
              <a:spcBef>
                <a:spcPct val="50000"/>
              </a:spcBef>
            </a:pPr>
            <a:r>
              <a:rPr lang="en-US" sz="1600" b="1">
                <a:solidFill>
                  <a:schemeClr val="tx1"/>
                </a:solidFill>
                <a:latin typeface="Arial" pitchFamily="34" charset="0"/>
                <a:cs typeface="Arial" pitchFamily="34" charset="0"/>
              </a:rPr>
              <a:t>Incur </a:t>
            </a:r>
            <a:br>
              <a:rPr lang="en-US" sz="1600" b="1">
                <a:solidFill>
                  <a:schemeClr val="tx1"/>
                </a:solidFill>
                <a:latin typeface="Arial" pitchFamily="34" charset="0"/>
                <a:cs typeface="Arial" pitchFamily="34" charset="0"/>
              </a:rPr>
            </a:br>
            <a:r>
              <a:rPr lang="en-US" sz="1600" b="1">
                <a:solidFill>
                  <a:schemeClr val="tx1"/>
                </a:solidFill>
                <a:latin typeface="Arial" pitchFamily="34" charset="0"/>
                <a:cs typeface="Arial" pitchFamily="34" charset="0"/>
              </a:rPr>
              <a:t>a huge </a:t>
            </a:r>
            <a:br>
              <a:rPr lang="en-US" sz="1600" b="1">
                <a:solidFill>
                  <a:schemeClr val="tx1"/>
                </a:solidFill>
                <a:latin typeface="Arial" pitchFamily="34" charset="0"/>
                <a:cs typeface="Arial" pitchFamily="34" charset="0"/>
              </a:rPr>
            </a:br>
            <a:r>
              <a:rPr lang="en-US" sz="1600" b="1">
                <a:solidFill>
                  <a:schemeClr val="tx1"/>
                </a:solidFill>
                <a:latin typeface="Arial" pitchFamily="34" charset="0"/>
                <a:cs typeface="Arial" pitchFamily="34" charset="0"/>
              </a:rPr>
              <a:t>mortgage</a:t>
            </a:r>
          </a:p>
        </p:txBody>
      </p:sp>
      <p:sp>
        <p:nvSpPr>
          <p:cNvPr id="176144" name="Line 13"/>
          <p:cNvSpPr>
            <a:spLocks noChangeShapeType="1"/>
          </p:cNvSpPr>
          <p:nvPr/>
        </p:nvSpPr>
        <p:spPr bwMode="auto">
          <a:xfrm>
            <a:off x="6173788" y="4876800"/>
            <a:ext cx="455612" cy="0"/>
          </a:xfrm>
          <a:prstGeom prst="line">
            <a:avLst/>
          </a:prstGeom>
          <a:noFill/>
          <a:ln w="25400">
            <a:solidFill>
              <a:srgbClr val="FF3300"/>
            </a:solidFill>
            <a:round/>
            <a:headEnd type="none" w="sm" len="sm"/>
            <a:tailEnd type="stealth" w="med" len="med"/>
          </a:ln>
        </p:spPr>
        <p:txBody>
          <a:bodyPr/>
          <a:lstStyle/>
          <a:p>
            <a:endParaRPr lang="en-US"/>
          </a:p>
        </p:txBody>
      </p:sp>
      <p:sp>
        <p:nvSpPr>
          <p:cNvPr id="176145" name="Line 14"/>
          <p:cNvSpPr>
            <a:spLocks noChangeShapeType="1"/>
          </p:cNvSpPr>
          <p:nvPr/>
        </p:nvSpPr>
        <p:spPr bwMode="auto">
          <a:xfrm>
            <a:off x="6173788" y="3810000"/>
            <a:ext cx="455612" cy="0"/>
          </a:xfrm>
          <a:prstGeom prst="line">
            <a:avLst/>
          </a:prstGeom>
          <a:noFill/>
          <a:ln w="25400">
            <a:solidFill>
              <a:srgbClr val="FF3300"/>
            </a:solidFill>
            <a:round/>
            <a:headEnd type="none" w="sm" len="sm"/>
            <a:tailEnd type="stealth" w="med" len="med"/>
          </a:ln>
        </p:spPr>
        <p:txBody>
          <a:bodyPr/>
          <a:lstStyle/>
          <a:p>
            <a:endParaRPr lang="en-US"/>
          </a:p>
        </p:txBody>
      </p:sp>
      <p:pic>
        <p:nvPicPr>
          <p:cNvPr id="176146" name="Picture 15"/>
          <p:cNvPicPr>
            <a:picLocks noChangeArrowheads="1"/>
          </p:cNvPicPr>
          <p:nvPr/>
        </p:nvPicPr>
        <p:blipFill>
          <a:blip r:embed="rId4"/>
          <a:srcRect/>
          <a:stretch>
            <a:fillRect/>
          </a:stretch>
        </p:blipFill>
        <p:spPr bwMode="auto">
          <a:xfrm>
            <a:off x="442913" y="5638800"/>
            <a:ext cx="676275" cy="827088"/>
          </a:xfrm>
          <a:prstGeom prst="rect">
            <a:avLst/>
          </a:prstGeom>
          <a:solidFill>
            <a:srgbClr val="796CF4"/>
          </a:solidFill>
          <a:ln w="9525">
            <a:noFill/>
            <a:miter lim="800000"/>
            <a:headEnd/>
            <a:tailEnd/>
          </a:ln>
        </p:spPr>
      </p:pic>
      <p:sp>
        <p:nvSpPr>
          <p:cNvPr id="176147" name="Rectangle 16"/>
          <p:cNvSpPr>
            <a:spLocks noChangeArrowheads="1"/>
          </p:cNvSpPr>
          <p:nvPr/>
        </p:nvSpPr>
        <p:spPr bwMode="auto">
          <a:xfrm>
            <a:off x="1143000" y="5607050"/>
            <a:ext cx="1733550" cy="825500"/>
          </a:xfrm>
          <a:prstGeom prst="rect">
            <a:avLst/>
          </a:prstGeom>
          <a:noFill/>
          <a:ln w="9525">
            <a:noFill/>
            <a:miter lim="800000"/>
            <a:headEnd/>
            <a:tailEnd/>
          </a:ln>
        </p:spPr>
        <p:txBody>
          <a:bodyPr wrap="none" lIns="92075" tIns="46038" rIns="92075" bIns="46038" anchor="ctr">
            <a:spAutoFit/>
          </a:bodyPr>
          <a:lstStyle/>
          <a:p>
            <a:pPr eaLnBrk="0" hangingPunct="0">
              <a:spcBef>
                <a:spcPct val="50000"/>
              </a:spcBef>
            </a:pPr>
            <a:r>
              <a:rPr lang="en-US" sz="1600" b="1">
                <a:solidFill>
                  <a:schemeClr val="tx1"/>
                </a:solidFill>
                <a:latin typeface="Arial" pitchFamily="34" charset="0"/>
                <a:cs typeface="Arial" pitchFamily="34" charset="0"/>
              </a:rPr>
              <a:t>Surrender your </a:t>
            </a:r>
            <a:br>
              <a:rPr lang="en-US" sz="1600" b="1">
                <a:solidFill>
                  <a:schemeClr val="tx1"/>
                </a:solidFill>
                <a:latin typeface="Arial" pitchFamily="34" charset="0"/>
                <a:cs typeface="Arial" pitchFamily="34" charset="0"/>
              </a:rPr>
            </a:br>
            <a:r>
              <a:rPr lang="en-US" sz="1600" b="1">
                <a:solidFill>
                  <a:schemeClr val="tx1"/>
                </a:solidFill>
                <a:latin typeface="Arial" pitchFamily="34" charset="0"/>
                <a:cs typeface="Arial" pitchFamily="34" charset="0"/>
              </a:rPr>
              <a:t>driver</a:t>
            </a:r>
            <a:r>
              <a:rPr lang="en-US" sz="1600" b="1">
                <a:solidFill>
                  <a:schemeClr val="tx1"/>
                </a:solidFill>
                <a:latin typeface="Times New Roman" pitchFamily="18" charset="0"/>
                <a:cs typeface="Arial" pitchFamily="34" charset="0"/>
              </a:rPr>
              <a:t>’</a:t>
            </a:r>
            <a:r>
              <a:rPr lang="en-US" sz="1600" b="1">
                <a:solidFill>
                  <a:schemeClr val="tx1"/>
                </a:solidFill>
                <a:latin typeface="Arial" pitchFamily="34" charset="0"/>
                <a:cs typeface="Arial" pitchFamily="34" charset="0"/>
              </a:rPr>
              <a:t>s license </a:t>
            </a:r>
            <a:br>
              <a:rPr lang="en-US" sz="1600" b="1">
                <a:solidFill>
                  <a:schemeClr val="tx1"/>
                </a:solidFill>
                <a:latin typeface="Arial" pitchFamily="34" charset="0"/>
                <a:cs typeface="Arial" pitchFamily="34" charset="0"/>
              </a:rPr>
            </a:br>
            <a:r>
              <a:rPr lang="en-US" sz="1600" b="1">
                <a:solidFill>
                  <a:schemeClr val="tx1"/>
                </a:solidFill>
                <a:latin typeface="Arial" pitchFamily="34" charset="0"/>
                <a:cs typeface="Arial" pitchFamily="34" charset="0"/>
              </a:rPr>
              <a:t>for speeding</a:t>
            </a:r>
            <a:endParaRPr lang="en-GB" sz="1600" b="1">
              <a:solidFill>
                <a:schemeClr val="tx1"/>
              </a:solidFill>
              <a:latin typeface="Arial" pitchFamily="34" charset="0"/>
              <a:cs typeface="Arial" pitchFamily="34" charset="0"/>
            </a:endParaRPr>
          </a:p>
        </p:txBody>
      </p:sp>
      <p:sp>
        <p:nvSpPr>
          <p:cNvPr id="176148" name="Line 17"/>
          <p:cNvSpPr>
            <a:spLocks noChangeShapeType="1"/>
          </p:cNvSpPr>
          <p:nvPr/>
        </p:nvSpPr>
        <p:spPr bwMode="auto">
          <a:xfrm>
            <a:off x="2744788" y="5943600"/>
            <a:ext cx="455612" cy="0"/>
          </a:xfrm>
          <a:prstGeom prst="line">
            <a:avLst/>
          </a:prstGeom>
          <a:noFill/>
          <a:ln w="25400">
            <a:solidFill>
              <a:srgbClr val="FF3300"/>
            </a:solidFill>
            <a:round/>
            <a:headEnd type="stealth" w="med" len="med"/>
            <a:tailEnd type="none" w="sm" len="sm"/>
          </a:ln>
        </p:spPr>
        <p:txBody>
          <a:bodyPr/>
          <a:lstStyle/>
          <a:p>
            <a:endParaRPr lang="en-US"/>
          </a:p>
        </p:txBody>
      </p:sp>
      <p:grpSp>
        <p:nvGrpSpPr>
          <p:cNvPr id="176149" name="Group 18"/>
          <p:cNvGrpSpPr>
            <a:grpSpLocks/>
          </p:cNvGrpSpPr>
          <p:nvPr/>
        </p:nvGrpSpPr>
        <p:grpSpPr bwMode="auto">
          <a:xfrm>
            <a:off x="771525" y="4495800"/>
            <a:ext cx="1843088" cy="884238"/>
            <a:chOff x="486" y="2832"/>
            <a:chExt cx="1161" cy="557"/>
          </a:xfrm>
        </p:grpSpPr>
        <p:sp>
          <p:nvSpPr>
            <p:cNvPr id="176159" name="Rectangle 19"/>
            <p:cNvSpPr>
              <a:spLocks noChangeArrowheads="1"/>
            </p:cNvSpPr>
            <p:nvPr/>
          </p:nvSpPr>
          <p:spPr bwMode="auto">
            <a:xfrm>
              <a:off x="486" y="3177"/>
              <a:ext cx="1161" cy="212"/>
            </a:xfrm>
            <a:prstGeom prst="rect">
              <a:avLst/>
            </a:prstGeom>
            <a:noFill/>
            <a:ln w="9525">
              <a:noFill/>
              <a:miter lim="800000"/>
              <a:headEnd/>
              <a:tailEnd/>
            </a:ln>
          </p:spPr>
          <p:txBody>
            <a:bodyPr wrap="none" lIns="92075" tIns="46038" rIns="92075" bIns="46038" anchor="ctr">
              <a:spAutoFit/>
            </a:bodyPr>
            <a:lstStyle/>
            <a:p>
              <a:pPr algn="ctr" eaLnBrk="0" hangingPunct="0">
                <a:spcBef>
                  <a:spcPct val="50000"/>
                </a:spcBef>
              </a:pPr>
              <a:r>
                <a:rPr lang="en-US" sz="1600" b="1">
                  <a:solidFill>
                    <a:schemeClr val="tx1"/>
                  </a:solidFill>
                  <a:latin typeface="Arial" pitchFamily="34" charset="0"/>
                  <a:cs typeface="Arial" pitchFamily="34" charset="0"/>
                </a:rPr>
                <a:t>Buy a new house</a:t>
              </a:r>
            </a:p>
          </p:txBody>
        </p:sp>
        <p:pic>
          <p:nvPicPr>
            <p:cNvPr id="176160" name="Picture 20"/>
            <p:cNvPicPr>
              <a:picLocks noChangeArrowheads="1"/>
            </p:cNvPicPr>
            <p:nvPr/>
          </p:nvPicPr>
          <p:blipFill>
            <a:blip r:embed="rId5"/>
            <a:srcRect/>
            <a:stretch>
              <a:fillRect/>
            </a:stretch>
          </p:blipFill>
          <p:spPr bwMode="auto">
            <a:xfrm>
              <a:off x="672" y="2832"/>
              <a:ext cx="776" cy="366"/>
            </a:xfrm>
            <a:prstGeom prst="rect">
              <a:avLst/>
            </a:prstGeom>
            <a:noFill/>
            <a:ln w="9525">
              <a:noFill/>
              <a:miter lim="800000"/>
              <a:headEnd/>
              <a:tailEnd/>
            </a:ln>
          </p:spPr>
        </p:pic>
      </p:grpSp>
      <p:sp>
        <p:nvSpPr>
          <p:cNvPr id="176150" name="Line 21"/>
          <p:cNvSpPr>
            <a:spLocks noChangeShapeType="1"/>
          </p:cNvSpPr>
          <p:nvPr/>
        </p:nvSpPr>
        <p:spPr bwMode="auto">
          <a:xfrm>
            <a:off x="2744788" y="4876800"/>
            <a:ext cx="455612" cy="0"/>
          </a:xfrm>
          <a:prstGeom prst="line">
            <a:avLst/>
          </a:prstGeom>
          <a:noFill/>
          <a:ln w="25400">
            <a:solidFill>
              <a:srgbClr val="FF3300"/>
            </a:solidFill>
            <a:round/>
            <a:headEnd type="stealth" w="med" len="med"/>
            <a:tailEnd type="none" w="sm" len="sm"/>
          </a:ln>
        </p:spPr>
        <p:txBody>
          <a:bodyPr/>
          <a:lstStyle/>
          <a:p>
            <a:endParaRPr lang="en-US"/>
          </a:p>
        </p:txBody>
      </p:sp>
      <p:sp>
        <p:nvSpPr>
          <p:cNvPr id="176151" name="Line 22"/>
          <p:cNvSpPr>
            <a:spLocks noChangeShapeType="1"/>
          </p:cNvSpPr>
          <p:nvPr/>
        </p:nvSpPr>
        <p:spPr bwMode="auto">
          <a:xfrm>
            <a:off x="2744788" y="3810000"/>
            <a:ext cx="455612" cy="0"/>
          </a:xfrm>
          <a:prstGeom prst="line">
            <a:avLst/>
          </a:prstGeom>
          <a:noFill/>
          <a:ln w="25400">
            <a:solidFill>
              <a:srgbClr val="FF3300"/>
            </a:solidFill>
            <a:round/>
            <a:headEnd type="stealth" w="med" len="med"/>
            <a:tailEnd type="none" w="sm" len="sm"/>
          </a:ln>
        </p:spPr>
        <p:txBody>
          <a:bodyPr/>
          <a:lstStyle/>
          <a:p>
            <a:endParaRPr lang="en-US"/>
          </a:p>
        </p:txBody>
      </p:sp>
      <p:sp>
        <p:nvSpPr>
          <p:cNvPr id="176152" name="Rectangle 23"/>
          <p:cNvSpPr>
            <a:spLocks noChangeArrowheads="1"/>
          </p:cNvSpPr>
          <p:nvPr/>
        </p:nvSpPr>
        <p:spPr bwMode="auto">
          <a:xfrm>
            <a:off x="6553200" y="3581400"/>
            <a:ext cx="1955800" cy="581025"/>
          </a:xfrm>
          <a:prstGeom prst="rect">
            <a:avLst/>
          </a:prstGeom>
          <a:noFill/>
          <a:ln w="9525">
            <a:noFill/>
            <a:miter lim="800000"/>
            <a:headEnd/>
            <a:tailEnd/>
          </a:ln>
        </p:spPr>
        <p:txBody>
          <a:bodyPr wrap="none" lIns="92075" tIns="46038" rIns="92075" bIns="46038" anchor="ctr">
            <a:spAutoFit/>
          </a:bodyPr>
          <a:lstStyle/>
          <a:p>
            <a:pPr eaLnBrk="0" hangingPunct="0">
              <a:spcBef>
                <a:spcPct val="50000"/>
              </a:spcBef>
            </a:pPr>
            <a:r>
              <a:rPr lang="en-US" sz="1600" b="1">
                <a:solidFill>
                  <a:schemeClr val="tx1"/>
                </a:solidFill>
                <a:latin typeface="Arial" pitchFamily="34" charset="0"/>
                <a:cs typeface="Arial" pitchFamily="34" charset="0"/>
              </a:rPr>
              <a:t>Go on an </a:t>
            </a:r>
            <a:br>
              <a:rPr lang="en-US" sz="1600" b="1">
                <a:solidFill>
                  <a:schemeClr val="tx1"/>
                </a:solidFill>
                <a:latin typeface="Arial" pitchFamily="34" charset="0"/>
                <a:cs typeface="Arial" pitchFamily="34" charset="0"/>
              </a:rPr>
            </a:br>
            <a:r>
              <a:rPr lang="en-US" sz="1600" b="1">
                <a:solidFill>
                  <a:schemeClr val="tx1"/>
                </a:solidFill>
                <a:latin typeface="Arial" pitchFamily="34" charset="0"/>
                <a:cs typeface="Arial" pitchFamily="34" charset="0"/>
              </a:rPr>
              <a:t>extended vacation</a:t>
            </a:r>
          </a:p>
        </p:txBody>
      </p:sp>
      <p:pic>
        <p:nvPicPr>
          <p:cNvPr id="176153" name="Picture 24"/>
          <p:cNvPicPr>
            <a:picLocks noChangeArrowheads="1"/>
          </p:cNvPicPr>
          <p:nvPr/>
        </p:nvPicPr>
        <p:blipFill>
          <a:blip r:embed="rId6"/>
          <a:srcRect/>
          <a:stretch>
            <a:fillRect/>
          </a:stretch>
        </p:blipFill>
        <p:spPr bwMode="auto">
          <a:xfrm>
            <a:off x="7620000" y="3200400"/>
            <a:ext cx="927100" cy="658813"/>
          </a:xfrm>
          <a:prstGeom prst="rect">
            <a:avLst/>
          </a:prstGeom>
          <a:noFill/>
          <a:ln w="9525">
            <a:noFill/>
            <a:miter lim="800000"/>
            <a:headEnd/>
            <a:tailEnd/>
          </a:ln>
        </p:spPr>
      </p:pic>
      <p:grpSp>
        <p:nvGrpSpPr>
          <p:cNvPr id="176154" name="Group 25"/>
          <p:cNvGrpSpPr>
            <a:grpSpLocks/>
          </p:cNvGrpSpPr>
          <p:nvPr/>
        </p:nvGrpSpPr>
        <p:grpSpPr bwMode="auto">
          <a:xfrm>
            <a:off x="847725" y="3352800"/>
            <a:ext cx="1550988" cy="960438"/>
            <a:chOff x="534" y="2112"/>
            <a:chExt cx="977" cy="605"/>
          </a:xfrm>
        </p:grpSpPr>
        <p:sp>
          <p:nvSpPr>
            <p:cNvPr id="176157" name="Rectangle 26"/>
            <p:cNvSpPr>
              <a:spLocks noChangeArrowheads="1"/>
            </p:cNvSpPr>
            <p:nvPr/>
          </p:nvSpPr>
          <p:spPr bwMode="auto">
            <a:xfrm>
              <a:off x="534" y="2505"/>
              <a:ext cx="977" cy="212"/>
            </a:xfrm>
            <a:prstGeom prst="rect">
              <a:avLst/>
            </a:prstGeom>
            <a:noFill/>
            <a:ln w="9525">
              <a:noFill/>
              <a:miter lim="800000"/>
              <a:headEnd/>
              <a:tailEnd/>
            </a:ln>
          </p:spPr>
          <p:txBody>
            <a:bodyPr wrap="none" lIns="92075" tIns="46038" rIns="92075" bIns="46038" anchor="ctr">
              <a:spAutoFit/>
            </a:bodyPr>
            <a:lstStyle/>
            <a:p>
              <a:pPr algn="ctr" eaLnBrk="0" hangingPunct="0">
                <a:spcBef>
                  <a:spcPct val="50000"/>
                </a:spcBef>
              </a:pPr>
              <a:r>
                <a:rPr lang="en-US" sz="1600" b="1">
                  <a:solidFill>
                    <a:schemeClr val="tx1"/>
                  </a:solidFill>
                  <a:latin typeface="Arial" pitchFamily="34" charset="0"/>
                  <a:cs typeface="Arial" pitchFamily="34" charset="0"/>
                </a:rPr>
                <a:t>Buy a new car</a:t>
              </a:r>
            </a:p>
          </p:txBody>
        </p:sp>
        <p:pic>
          <p:nvPicPr>
            <p:cNvPr id="176158" name="Picture 27"/>
            <p:cNvPicPr>
              <a:picLocks noChangeArrowheads="1"/>
            </p:cNvPicPr>
            <p:nvPr/>
          </p:nvPicPr>
          <p:blipFill>
            <a:blip r:embed="rId7"/>
            <a:srcRect/>
            <a:stretch>
              <a:fillRect/>
            </a:stretch>
          </p:blipFill>
          <p:spPr bwMode="auto">
            <a:xfrm>
              <a:off x="576" y="2112"/>
              <a:ext cx="839" cy="391"/>
            </a:xfrm>
            <a:prstGeom prst="rect">
              <a:avLst/>
            </a:prstGeom>
            <a:noFill/>
            <a:ln w="9525">
              <a:noFill/>
              <a:miter lim="800000"/>
              <a:headEnd/>
              <a:tailEnd/>
            </a:ln>
          </p:spPr>
        </p:pic>
      </p:grpSp>
      <p:sp>
        <p:nvSpPr>
          <p:cNvPr id="176155" name="Rectangle 28"/>
          <p:cNvSpPr>
            <a:spLocks noChangeArrowheads="1"/>
          </p:cNvSpPr>
          <p:nvPr/>
        </p:nvSpPr>
        <p:spPr bwMode="auto">
          <a:xfrm>
            <a:off x="6578600" y="5638800"/>
            <a:ext cx="1370013" cy="825500"/>
          </a:xfrm>
          <a:prstGeom prst="rect">
            <a:avLst/>
          </a:prstGeom>
          <a:noFill/>
          <a:ln w="9525">
            <a:noFill/>
            <a:miter lim="800000"/>
            <a:headEnd/>
            <a:tailEnd/>
          </a:ln>
        </p:spPr>
        <p:txBody>
          <a:bodyPr wrap="none" lIns="92075" tIns="46038" rIns="92075" bIns="46038" anchor="ctr">
            <a:spAutoFit/>
          </a:bodyPr>
          <a:lstStyle/>
          <a:p>
            <a:pPr algn="ctr" eaLnBrk="0" hangingPunct="0">
              <a:spcBef>
                <a:spcPct val="50000"/>
              </a:spcBef>
            </a:pPr>
            <a:r>
              <a:rPr lang="en-US" sz="1600" b="1">
                <a:solidFill>
                  <a:schemeClr val="tx1"/>
                </a:solidFill>
                <a:latin typeface="Arial" pitchFamily="34" charset="0"/>
                <a:cs typeface="Arial" pitchFamily="34" charset="0"/>
              </a:rPr>
              <a:t>Pay B 400 </a:t>
            </a:r>
            <a:br>
              <a:rPr lang="en-US" sz="1600" b="1">
                <a:solidFill>
                  <a:schemeClr val="tx1"/>
                </a:solidFill>
                <a:latin typeface="Arial" pitchFamily="34" charset="0"/>
                <a:cs typeface="Arial" pitchFamily="34" charset="0"/>
              </a:rPr>
            </a:br>
            <a:r>
              <a:rPr lang="en-US" sz="1600" b="1">
                <a:solidFill>
                  <a:schemeClr val="tx1"/>
                </a:solidFill>
                <a:latin typeface="Arial" pitchFamily="34" charset="0"/>
                <a:cs typeface="Arial" pitchFamily="34" charset="0"/>
              </a:rPr>
              <a:t>to keep </a:t>
            </a:r>
            <a:br>
              <a:rPr lang="en-US" sz="1600" b="1">
                <a:solidFill>
                  <a:schemeClr val="tx1"/>
                </a:solidFill>
                <a:latin typeface="Arial" pitchFamily="34" charset="0"/>
                <a:cs typeface="Arial" pitchFamily="34" charset="0"/>
              </a:rPr>
            </a:br>
            <a:r>
              <a:rPr lang="en-US" sz="1600" b="1">
                <a:solidFill>
                  <a:schemeClr val="tx1"/>
                </a:solidFill>
                <a:latin typeface="Arial" pitchFamily="34" charset="0"/>
                <a:cs typeface="Arial" pitchFamily="34" charset="0"/>
              </a:rPr>
              <a:t>your license</a:t>
            </a:r>
          </a:p>
        </p:txBody>
      </p:sp>
      <p:pic>
        <p:nvPicPr>
          <p:cNvPr id="176156" name="Picture 29"/>
          <p:cNvPicPr>
            <a:picLocks noChangeArrowheads="1"/>
          </p:cNvPicPr>
          <p:nvPr/>
        </p:nvPicPr>
        <p:blipFill>
          <a:blip r:embed="rId8"/>
          <a:srcRect/>
          <a:stretch>
            <a:fillRect/>
          </a:stretch>
        </p:blipFill>
        <p:spPr bwMode="auto">
          <a:xfrm>
            <a:off x="7924800" y="5715000"/>
            <a:ext cx="841375" cy="766763"/>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9682" name="AutoShape 2"/>
          <p:cNvSpPr>
            <a:spLocks noChangeArrowheads="1"/>
          </p:cNvSpPr>
          <p:nvPr/>
        </p:nvSpPr>
        <p:spPr bwMode="auto">
          <a:xfrm>
            <a:off x="609600" y="2505075"/>
            <a:ext cx="7926388" cy="1127125"/>
          </a:xfrm>
          <a:prstGeom prst="cube">
            <a:avLst>
              <a:gd name="adj" fmla="val 10829"/>
            </a:avLst>
          </a:prstGeom>
          <a:gradFill rotWithShape="0">
            <a:gsLst>
              <a:gs pos="0">
                <a:srgbClr val="EAEC5E">
                  <a:gamma/>
                  <a:tint val="60000"/>
                  <a:invGamma/>
                </a:srgbClr>
              </a:gs>
              <a:gs pos="100000">
                <a:srgbClr val="EAEC5E"/>
              </a:gs>
            </a:gsLst>
            <a:lin ang="18900000" scaled="1"/>
          </a:gradFill>
          <a:ln w="12700">
            <a:solidFill>
              <a:srgbClr val="000000"/>
            </a:solidFill>
            <a:miter lim="800000"/>
            <a:headEnd/>
            <a:tailEnd/>
          </a:ln>
          <a:effectLst>
            <a:outerShdw dist="107763" dir="2700000" algn="ctr" rotWithShape="0">
              <a:srgbClr val="676767"/>
            </a:outerShdw>
          </a:effectLst>
        </p:spPr>
        <p:txBody>
          <a:bodyPr wrap="none" lIns="80963" tIns="41275" rIns="80963" bIns="41275" anchor="ctr"/>
          <a:lstStyle/>
          <a:p>
            <a:pPr algn="ctr" defTabSz="804863" eaLnBrk="0" hangingPunct="0">
              <a:defRPr/>
            </a:pPr>
            <a:r>
              <a:rPr lang="en-US" sz="2500" b="1">
                <a:solidFill>
                  <a:schemeClr val="tx2"/>
                </a:solidFill>
                <a:latin typeface="Arial" pitchFamily="34" charset="0"/>
              </a:rPr>
              <a:t>Involvement</a:t>
            </a:r>
          </a:p>
          <a:p>
            <a:pPr algn="ctr" defTabSz="804863" eaLnBrk="0" hangingPunct="0">
              <a:defRPr/>
            </a:pPr>
            <a:r>
              <a:rPr lang="en-US" sz="2100" b="1">
                <a:solidFill>
                  <a:schemeClr val="tx2"/>
                </a:solidFill>
                <a:latin typeface="Arial" pitchFamily="34" charset="0"/>
              </a:rPr>
              <a:t>The Motivation to Process Information</a:t>
            </a:r>
            <a:endParaRPr lang="en-GB" sz="2100" b="1">
              <a:solidFill>
                <a:schemeClr val="tx2"/>
              </a:solidFill>
              <a:latin typeface="Arial" pitchFamily="34" charset="0"/>
            </a:endParaRPr>
          </a:p>
        </p:txBody>
      </p:sp>
      <p:sp>
        <p:nvSpPr>
          <p:cNvPr id="199683" name="AutoShape 3"/>
          <p:cNvSpPr>
            <a:spLocks noChangeArrowheads="1"/>
          </p:cNvSpPr>
          <p:nvPr/>
        </p:nvSpPr>
        <p:spPr bwMode="auto">
          <a:xfrm>
            <a:off x="147638" y="919163"/>
            <a:ext cx="8628062" cy="1150937"/>
          </a:xfrm>
          <a:prstGeom prst="cube">
            <a:avLst>
              <a:gd name="adj" fmla="val 10829"/>
            </a:avLst>
          </a:prstGeom>
          <a:gradFill rotWithShape="0">
            <a:gsLst>
              <a:gs pos="0">
                <a:srgbClr val="FEFF72">
                  <a:gamma/>
                  <a:tint val="70196"/>
                  <a:invGamma/>
                </a:srgbClr>
              </a:gs>
              <a:gs pos="100000">
                <a:srgbClr val="FEFF72"/>
              </a:gs>
            </a:gsLst>
            <a:lin ang="18900000" scaled="1"/>
          </a:gradFill>
          <a:ln w="12700">
            <a:solidFill>
              <a:srgbClr val="000000"/>
            </a:solidFill>
            <a:miter lim="800000"/>
            <a:headEnd/>
            <a:tailEnd/>
          </a:ln>
          <a:effectLst>
            <a:outerShdw dist="107763" dir="2700000" algn="ctr" rotWithShape="0">
              <a:srgbClr val="676767"/>
            </a:outerShdw>
          </a:effectLst>
        </p:spPr>
        <p:txBody>
          <a:bodyPr wrap="none" lIns="80963" tIns="41275" rIns="80963" bIns="41275" anchor="ctr"/>
          <a:lstStyle/>
          <a:p>
            <a:pPr algn="ctr" defTabSz="804863" eaLnBrk="0" hangingPunct="0">
              <a:defRPr/>
            </a:pPr>
            <a:r>
              <a:rPr lang="en-US" sz="2500" b="1">
                <a:solidFill>
                  <a:schemeClr val="tx2"/>
                </a:solidFill>
                <a:latin typeface="Arial" pitchFamily="34" charset="0"/>
              </a:rPr>
              <a:t>Involvement</a:t>
            </a:r>
          </a:p>
          <a:p>
            <a:pPr algn="ctr" defTabSz="804863" eaLnBrk="0" hangingPunct="0">
              <a:defRPr/>
            </a:pPr>
            <a:r>
              <a:rPr lang="en-US" sz="2100" b="1">
                <a:solidFill>
                  <a:schemeClr val="tx2"/>
                </a:solidFill>
                <a:latin typeface="Arial" pitchFamily="34" charset="0"/>
              </a:rPr>
              <a:t>The Level of Perceived Personal Importance </a:t>
            </a:r>
          </a:p>
          <a:p>
            <a:pPr algn="ctr" defTabSz="804863" eaLnBrk="0" hangingPunct="0">
              <a:defRPr/>
            </a:pPr>
            <a:r>
              <a:rPr lang="en-US" sz="2100" b="1">
                <a:solidFill>
                  <a:schemeClr val="tx2"/>
                </a:solidFill>
                <a:latin typeface="Arial" pitchFamily="34" charset="0"/>
              </a:rPr>
              <a:t>and/or Interest Evoked by a Stimulus</a:t>
            </a:r>
            <a:endParaRPr lang="en-GB" sz="2100" b="1">
              <a:solidFill>
                <a:schemeClr val="tx2"/>
              </a:solidFill>
              <a:latin typeface="Arial" pitchFamily="34" charset="0"/>
            </a:endParaRPr>
          </a:p>
        </p:txBody>
      </p:sp>
      <p:sp>
        <p:nvSpPr>
          <p:cNvPr id="199684" name="AutoShape 4"/>
          <p:cNvSpPr>
            <a:spLocks noChangeArrowheads="1"/>
          </p:cNvSpPr>
          <p:nvPr/>
        </p:nvSpPr>
        <p:spPr bwMode="auto">
          <a:xfrm rot="16200000" flipH="1">
            <a:off x="4298951" y="3267075"/>
            <a:ext cx="546100" cy="1298575"/>
          </a:xfrm>
          <a:prstGeom prst="rightArrow">
            <a:avLst>
              <a:gd name="adj1" fmla="val 50000"/>
              <a:gd name="adj2" fmla="val 50014"/>
            </a:avLst>
          </a:prstGeom>
          <a:gradFill rotWithShape="0">
            <a:gsLst>
              <a:gs pos="0">
                <a:srgbClr val="FEFF72"/>
              </a:gs>
              <a:gs pos="100000">
                <a:srgbClr val="FEFF72">
                  <a:gamma/>
                  <a:shade val="29804"/>
                  <a:invGamma/>
                </a:srgbClr>
              </a:gs>
            </a:gsLst>
            <a:lin ang="5400000" scaled="1"/>
          </a:gradFill>
          <a:ln w="12700">
            <a:no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77157" name="Line 5"/>
          <p:cNvSpPr>
            <a:spLocks noChangeShapeType="1"/>
          </p:cNvSpPr>
          <p:nvPr/>
        </p:nvSpPr>
        <p:spPr bwMode="auto">
          <a:xfrm>
            <a:off x="153988" y="1384300"/>
            <a:ext cx="8380412" cy="0"/>
          </a:xfrm>
          <a:prstGeom prst="line">
            <a:avLst/>
          </a:prstGeom>
          <a:noFill/>
          <a:ln w="12700">
            <a:solidFill>
              <a:schemeClr val="tx1"/>
            </a:solidFill>
            <a:round/>
            <a:headEnd/>
            <a:tailEnd/>
          </a:ln>
        </p:spPr>
        <p:txBody>
          <a:bodyPr/>
          <a:lstStyle/>
          <a:p>
            <a:endParaRPr lang="en-US"/>
          </a:p>
        </p:txBody>
      </p:sp>
      <p:sp>
        <p:nvSpPr>
          <p:cNvPr id="199686" name="AutoShape 6"/>
          <p:cNvSpPr>
            <a:spLocks noChangeArrowheads="1"/>
          </p:cNvSpPr>
          <p:nvPr/>
        </p:nvSpPr>
        <p:spPr bwMode="auto">
          <a:xfrm rot="16200000" flipH="1">
            <a:off x="4341813" y="1651000"/>
            <a:ext cx="460375" cy="1298575"/>
          </a:xfrm>
          <a:prstGeom prst="rightArrow">
            <a:avLst>
              <a:gd name="adj1" fmla="val 50000"/>
              <a:gd name="adj2" fmla="val 50014"/>
            </a:avLst>
          </a:prstGeom>
          <a:gradFill rotWithShape="0">
            <a:gsLst>
              <a:gs pos="0">
                <a:srgbClr val="FEFF72"/>
              </a:gs>
              <a:gs pos="100000">
                <a:srgbClr val="FEFF72">
                  <a:gamma/>
                  <a:shade val="29804"/>
                  <a:invGamma/>
                </a:srgbClr>
              </a:gs>
            </a:gsLst>
            <a:lin ang="5400000" scaled="1"/>
          </a:gradFill>
          <a:ln w="12700">
            <a:noFill/>
            <a:miter lim="800000"/>
            <a:headEnd/>
            <a:tailEnd/>
          </a:ln>
          <a:effectLst>
            <a:outerShdw dist="107763" dir="2700000" algn="ctr" rotWithShape="0">
              <a:srgbClr val="676767"/>
            </a:outerShdw>
          </a:effectLst>
        </p:spPr>
        <p:txBody>
          <a:bodyPr wrap="none" anchor="ctr"/>
          <a:lstStyle/>
          <a:p>
            <a:pPr>
              <a:defRPr/>
            </a:pPr>
            <a:endParaRPr lang="en-US"/>
          </a:p>
        </p:txBody>
      </p:sp>
      <p:sp>
        <p:nvSpPr>
          <p:cNvPr id="177159" name="Line 7"/>
          <p:cNvSpPr>
            <a:spLocks noChangeShapeType="1"/>
          </p:cNvSpPr>
          <p:nvPr/>
        </p:nvSpPr>
        <p:spPr bwMode="auto">
          <a:xfrm>
            <a:off x="5813425" y="2908300"/>
            <a:ext cx="1033463" cy="0"/>
          </a:xfrm>
          <a:prstGeom prst="line">
            <a:avLst/>
          </a:prstGeom>
          <a:noFill/>
          <a:ln w="12700">
            <a:solidFill>
              <a:schemeClr val="tx1"/>
            </a:solidFill>
            <a:round/>
            <a:headEnd/>
            <a:tailEnd/>
          </a:ln>
        </p:spPr>
        <p:txBody>
          <a:bodyPr/>
          <a:lstStyle/>
          <a:p>
            <a:endParaRPr lang="en-US"/>
          </a:p>
        </p:txBody>
      </p:sp>
      <p:sp>
        <p:nvSpPr>
          <p:cNvPr id="177160" name="Line 8"/>
          <p:cNvSpPr>
            <a:spLocks noChangeShapeType="1"/>
          </p:cNvSpPr>
          <p:nvPr/>
        </p:nvSpPr>
        <p:spPr bwMode="auto">
          <a:xfrm>
            <a:off x="2022475" y="2898775"/>
            <a:ext cx="1033463" cy="0"/>
          </a:xfrm>
          <a:prstGeom prst="line">
            <a:avLst/>
          </a:prstGeom>
          <a:noFill/>
          <a:ln w="12700">
            <a:solidFill>
              <a:schemeClr val="tx1"/>
            </a:solidFill>
            <a:round/>
            <a:headEnd/>
            <a:tailEnd/>
          </a:ln>
        </p:spPr>
        <p:txBody>
          <a:bodyPr/>
          <a:lstStyle/>
          <a:p>
            <a:endParaRPr lang="en-US"/>
          </a:p>
        </p:txBody>
      </p:sp>
      <p:sp>
        <p:nvSpPr>
          <p:cNvPr id="199689" name="Freeform 9"/>
          <p:cNvSpPr>
            <a:spLocks/>
          </p:cNvSpPr>
          <p:nvPr/>
        </p:nvSpPr>
        <p:spPr bwMode="auto">
          <a:xfrm>
            <a:off x="1238250" y="3813175"/>
            <a:ext cx="6840538" cy="1784350"/>
          </a:xfrm>
          <a:custGeom>
            <a:avLst/>
            <a:gdLst/>
            <a:ahLst/>
            <a:cxnLst>
              <a:cxn ang="0">
                <a:pos x="0" y="575"/>
              </a:cxn>
              <a:cxn ang="0">
                <a:pos x="289" y="1123"/>
              </a:cxn>
              <a:cxn ang="0">
                <a:pos x="289" y="822"/>
              </a:cxn>
              <a:cxn ang="0">
                <a:pos x="3993" y="822"/>
              </a:cxn>
              <a:cxn ang="0">
                <a:pos x="3980" y="1123"/>
              </a:cxn>
              <a:cxn ang="0">
                <a:pos x="4308" y="548"/>
              </a:cxn>
              <a:cxn ang="0">
                <a:pos x="3993" y="0"/>
              </a:cxn>
              <a:cxn ang="0">
                <a:pos x="3993" y="274"/>
              </a:cxn>
              <a:cxn ang="0">
                <a:pos x="289" y="274"/>
              </a:cxn>
              <a:cxn ang="0">
                <a:pos x="289" y="0"/>
              </a:cxn>
              <a:cxn ang="0">
                <a:pos x="0" y="575"/>
              </a:cxn>
            </a:cxnLst>
            <a:rect l="0" t="0" r="r" b="b"/>
            <a:pathLst>
              <a:path w="4309" h="1124">
                <a:moveTo>
                  <a:pt x="0" y="575"/>
                </a:moveTo>
                <a:lnTo>
                  <a:pt x="289" y="1123"/>
                </a:lnTo>
                <a:lnTo>
                  <a:pt x="289" y="822"/>
                </a:lnTo>
                <a:lnTo>
                  <a:pt x="3993" y="822"/>
                </a:lnTo>
                <a:lnTo>
                  <a:pt x="3980" y="1123"/>
                </a:lnTo>
                <a:lnTo>
                  <a:pt x="4308" y="548"/>
                </a:lnTo>
                <a:lnTo>
                  <a:pt x="3993" y="0"/>
                </a:lnTo>
                <a:lnTo>
                  <a:pt x="3993" y="274"/>
                </a:lnTo>
                <a:lnTo>
                  <a:pt x="289" y="274"/>
                </a:lnTo>
                <a:lnTo>
                  <a:pt x="289" y="0"/>
                </a:lnTo>
                <a:lnTo>
                  <a:pt x="0" y="575"/>
                </a:lnTo>
              </a:path>
            </a:pathLst>
          </a:custGeom>
          <a:gradFill rotWithShape="0">
            <a:gsLst>
              <a:gs pos="0">
                <a:srgbClr val="EAEC5E">
                  <a:gamma/>
                  <a:tint val="50196"/>
                  <a:invGamma/>
                </a:srgbClr>
              </a:gs>
              <a:gs pos="100000">
                <a:srgbClr val="EAEC5E"/>
              </a:gs>
            </a:gsLst>
            <a:lin ang="18900000" scaled="1"/>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177162" name="Rectangle 10"/>
          <p:cNvSpPr>
            <a:spLocks noChangeArrowheads="1"/>
          </p:cNvSpPr>
          <p:nvPr/>
        </p:nvSpPr>
        <p:spPr bwMode="auto">
          <a:xfrm>
            <a:off x="2725738" y="4459288"/>
            <a:ext cx="3883025" cy="431800"/>
          </a:xfrm>
          <a:prstGeom prst="rect">
            <a:avLst/>
          </a:prstGeom>
          <a:noFill/>
          <a:ln w="12700">
            <a:noFill/>
            <a:miter lim="800000"/>
            <a:headEnd/>
            <a:tailEnd/>
          </a:ln>
        </p:spPr>
        <p:txBody>
          <a:bodyPr lIns="90488" tIns="44450" rIns="90488" bIns="44450">
            <a:spAutoFit/>
          </a:bodyPr>
          <a:lstStyle/>
          <a:p>
            <a:pPr eaLnBrk="0" hangingPunct="0">
              <a:lnSpc>
                <a:spcPct val="90000"/>
              </a:lnSpc>
              <a:spcBef>
                <a:spcPct val="50000"/>
              </a:spcBef>
            </a:pPr>
            <a:r>
              <a:rPr lang="en-US" sz="2500" b="1">
                <a:solidFill>
                  <a:srgbClr val="000000"/>
                </a:solidFill>
                <a:latin typeface="Helvetica" charset="0"/>
              </a:rPr>
              <a:t>  </a:t>
            </a:r>
            <a:r>
              <a:rPr lang="en-US" sz="2500" b="1">
                <a:solidFill>
                  <a:schemeClr val="tx2"/>
                </a:solidFill>
                <a:latin typeface="Helvetica" charset="0"/>
              </a:rPr>
              <a:t>Levels of Involvement</a:t>
            </a:r>
            <a:endParaRPr lang="en-GB" sz="2500" b="1">
              <a:solidFill>
                <a:schemeClr val="tx2"/>
              </a:solidFill>
              <a:latin typeface="Helvetica" charset="0"/>
            </a:endParaRPr>
          </a:p>
        </p:txBody>
      </p:sp>
      <p:sp>
        <p:nvSpPr>
          <p:cNvPr id="177163" name="Line 11"/>
          <p:cNvSpPr>
            <a:spLocks noChangeShapeType="1"/>
          </p:cNvSpPr>
          <p:nvPr/>
        </p:nvSpPr>
        <p:spPr bwMode="auto">
          <a:xfrm>
            <a:off x="6556375" y="4641850"/>
            <a:ext cx="1033463" cy="0"/>
          </a:xfrm>
          <a:prstGeom prst="line">
            <a:avLst/>
          </a:prstGeom>
          <a:noFill/>
          <a:ln w="12700">
            <a:solidFill>
              <a:schemeClr val="tx1"/>
            </a:solidFill>
            <a:round/>
            <a:headEnd/>
            <a:tailEnd/>
          </a:ln>
        </p:spPr>
        <p:txBody>
          <a:bodyPr/>
          <a:lstStyle/>
          <a:p>
            <a:endParaRPr lang="en-US"/>
          </a:p>
        </p:txBody>
      </p:sp>
      <p:sp>
        <p:nvSpPr>
          <p:cNvPr id="177164" name="Line 12"/>
          <p:cNvSpPr>
            <a:spLocks noChangeShapeType="1"/>
          </p:cNvSpPr>
          <p:nvPr/>
        </p:nvSpPr>
        <p:spPr bwMode="auto">
          <a:xfrm>
            <a:off x="1641475" y="4651375"/>
            <a:ext cx="1033463" cy="0"/>
          </a:xfrm>
          <a:prstGeom prst="line">
            <a:avLst/>
          </a:prstGeom>
          <a:noFill/>
          <a:ln w="12700">
            <a:solidFill>
              <a:schemeClr val="tx1"/>
            </a:solidFill>
            <a:round/>
            <a:headEnd/>
            <a:tailEnd/>
          </a:ln>
        </p:spPr>
        <p:txBody>
          <a:bodyPr/>
          <a:lstStyle/>
          <a:p>
            <a:endParaRPr lang="en-US"/>
          </a:p>
        </p:txBody>
      </p:sp>
      <p:sp>
        <p:nvSpPr>
          <p:cNvPr id="177165" name="Rectangle 13"/>
          <p:cNvSpPr>
            <a:spLocks noChangeArrowheads="1"/>
          </p:cNvSpPr>
          <p:nvPr/>
        </p:nvSpPr>
        <p:spPr bwMode="auto">
          <a:xfrm>
            <a:off x="323850" y="5734050"/>
            <a:ext cx="3651250" cy="485775"/>
          </a:xfrm>
          <a:prstGeom prst="rect">
            <a:avLst/>
          </a:prstGeom>
          <a:noFill/>
          <a:ln w="12700">
            <a:noFill/>
            <a:miter lim="800000"/>
            <a:headEnd/>
            <a:tailEnd/>
          </a:ln>
        </p:spPr>
        <p:txBody>
          <a:bodyPr lIns="90488" tIns="44450" rIns="90488" bIns="44450">
            <a:spAutoFit/>
          </a:bodyPr>
          <a:lstStyle/>
          <a:p>
            <a:pPr eaLnBrk="0" hangingPunct="0">
              <a:lnSpc>
                <a:spcPct val="90000"/>
              </a:lnSpc>
              <a:spcBef>
                <a:spcPct val="50000"/>
              </a:spcBef>
            </a:pPr>
            <a:r>
              <a:rPr lang="en-US" sz="2900" b="1">
                <a:solidFill>
                  <a:schemeClr val="hlink"/>
                </a:solidFill>
                <a:latin typeface="Helvetica" charset="0"/>
              </a:rPr>
              <a:t>Simple Processing</a:t>
            </a:r>
            <a:endParaRPr lang="en-GB" sz="2900" b="1">
              <a:solidFill>
                <a:schemeClr val="hlink"/>
              </a:solidFill>
              <a:latin typeface="Helvetica" charset="0"/>
            </a:endParaRPr>
          </a:p>
        </p:txBody>
      </p:sp>
      <p:sp>
        <p:nvSpPr>
          <p:cNvPr id="177166" name="Rectangle 14"/>
          <p:cNvSpPr>
            <a:spLocks noChangeArrowheads="1"/>
          </p:cNvSpPr>
          <p:nvPr/>
        </p:nvSpPr>
        <p:spPr bwMode="auto">
          <a:xfrm>
            <a:off x="6011863" y="5734050"/>
            <a:ext cx="2733675" cy="485775"/>
          </a:xfrm>
          <a:prstGeom prst="rect">
            <a:avLst/>
          </a:prstGeom>
          <a:noFill/>
          <a:ln w="12700">
            <a:noFill/>
            <a:miter lim="800000"/>
            <a:headEnd/>
            <a:tailEnd/>
          </a:ln>
        </p:spPr>
        <p:txBody>
          <a:bodyPr lIns="90488" tIns="44450" rIns="90488" bIns="44450">
            <a:spAutoFit/>
          </a:bodyPr>
          <a:lstStyle/>
          <a:p>
            <a:pPr eaLnBrk="0" hangingPunct="0">
              <a:lnSpc>
                <a:spcPct val="90000"/>
              </a:lnSpc>
              <a:spcBef>
                <a:spcPct val="50000"/>
              </a:spcBef>
            </a:pPr>
            <a:r>
              <a:rPr lang="en-US" sz="2500" b="1">
                <a:solidFill>
                  <a:schemeClr val="hlink"/>
                </a:solidFill>
                <a:latin typeface="Helvetica" charset="0"/>
              </a:rPr>
              <a:t>     </a:t>
            </a:r>
            <a:r>
              <a:rPr lang="en-US" sz="2900" b="1">
                <a:solidFill>
                  <a:schemeClr val="hlink"/>
                </a:solidFill>
                <a:latin typeface="Helvetica" charset="0"/>
              </a:rPr>
              <a:t>Elaboration </a:t>
            </a:r>
            <a:endParaRPr lang="en-GB" sz="2900" b="1">
              <a:solidFill>
                <a:schemeClr val="hlink"/>
              </a:solidFill>
              <a:latin typeface="Helvetica" charset="0"/>
            </a:endParaRPr>
          </a:p>
        </p:txBody>
      </p:sp>
      <p:sp>
        <p:nvSpPr>
          <p:cNvPr id="177167" name="Rectangle 15"/>
          <p:cNvSpPr>
            <a:spLocks noChangeArrowheads="1"/>
          </p:cNvSpPr>
          <p:nvPr/>
        </p:nvSpPr>
        <p:spPr bwMode="auto">
          <a:xfrm>
            <a:off x="1198563" y="152400"/>
            <a:ext cx="6748462" cy="762000"/>
          </a:xfrm>
          <a:prstGeom prst="rect">
            <a:avLst/>
          </a:prstGeom>
          <a:noFill/>
          <a:ln w="9525">
            <a:noFill/>
            <a:miter lim="800000"/>
            <a:headEnd/>
            <a:tailEnd/>
          </a:ln>
        </p:spPr>
        <p:txBody>
          <a:bodyPr>
            <a:spAutoFit/>
          </a:bodyPr>
          <a:lstStyle/>
          <a:p>
            <a:r>
              <a:rPr lang="en-US" sz="4400" b="1">
                <a:solidFill>
                  <a:schemeClr val="tx2"/>
                </a:solidFill>
              </a:rPr>
              <a:t>Consumer Involvement</a:t>
            </a:r>
            <a:endParaRPr lang="en-GB" sz="4400" b="1">
              <a:solidFill>
                <a:schemeClr val="tx2"/>
              </a:solidFill>
            </a:endParaRPr>
          </a:p>
        </p:txBody>
      </p:sp>
    </p:spTree>
  </p:cSld>
  <p:clrMapOvr>
    <a:masterClrMapping/>
  </p:clrMapOvr>
  <p:transition>
    <p:dissolv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Date Placeholder 3"/>
          <p:cNvSpPr>
            <a:spLocks noGrp="1"/>
          </p:cNvSpPr>
          <p:nvPr>
            <p:ph type="dt" sz="quarter" idx="10"/>
          </p:nvPr>
        </p:nvSpPr>
        <p:spPr>
          <a:noFill/>
        </p:spPr>
        <p:txBody>
          <a:bodyPr/>
          <a:lstStyle/>
          <a:p>
            <a:r>
              <a:rPr lang="en-GB"/>
              <a:t>MK 311</a:t>
            </a:r>
            <a:endParaRPr lang="th-TH"/>
          </a:p>
        </p:txBody>
      </p:sp>
      <p:sp>
        <p:nvSpPr>
          <p:cNvPr id="178179" name="Footer Placeholder 4"/>
          <p:cNvSpPr>
            <a:spLocks noGrp="1"/>
          </p:cNvSpPr>
          <p:nvPr>
            <p:ph type="ftr" sz="quarter" idx="11"/>
          </p:nvPr>
        </p:nvSpPr>
        <p:spPr>
          <a:noFill/>
        </p:spPr>
        <p:txBody>
          <a:bodyPr/>
          <a:lstStyle/>
          <a:p>
            <a:r>
              <a:rPr lang="en-US"/>
              <a:t>Consumer Behaviour</a:t>
            </a:r>
            <a:endParaRPr lang="th-TH"/>
          </a:p>
        </p:txBody>
      </p:sp>
      <p:sp>
        <p:nvSpPr>
          <p:cNvPr id="178180" name="Slide Number Placeholder 5"/>
          <p:cNvSpPr>
            <a:spLocks noGrp="1"/>
          </p:cNvSpPr>
          <p:nvPr>
            <p:ph type="sldNum" sz="quarter" idx="12"/>
          </p:nvPr>
        </p:nvSpPr>
        <p:spPr>
          <a:noFill/>
        </p:spPr>
        <p:txBody>
          <a:bodyPr/>
          <a:lstStyle/>
          <a:p>
            <a:fld id="{477F58B2-6955-449E-B459-CD7596192920}" type="slidenum">
              <a:rPr lang="en-US"/>
              <a:pPr/>
              <a:t>97</a:t>
            </a:fld>
            <a:endParaRPr lang="th-TH"/>
          </a:p>
        </p:txBody>
      </p:sp>
      <p:sp>
        <p:nvSpPr>
          <p:cNvPr id="178181" name="Rectangle 2"/>
          <p:cNvSpPr>
            <a:spLocks noGrp="1" noChangeArrowheads="1"/>
          </p:cNvSpPr>
          <p:nvPr>
            <p:ph type="title"/>
          </p:nvPr>
        </p:nvSpPr>
        <p:spPr>
          <a:xfrm>
            <a:off x="1152525" y="404813"/>
            <a:ext cx="7791450" cy="936625"/>
          </a:xfrm>
        </p:spPr>
        <p:txBody>
          <a:bodyPr/>
          <a:lstStyle/>
          <a:p>
            <a:pPr eaLnBrk="1" hangingPunct="1"/>
            <a:r>
              <a:rPr lang="en-US" sz="4200" smtClean="0"/>
              <a:t>Consumer Involvement</a:t>
            </a:r>
            <a:endParaRPr lang="en-US" smtClean="0"/>
          </a:p>
        </p:txBody>
      </p:sp>
      <p:sp>
        <p:nvSpPr>
          <p:cNvPr id="178182" name="Rectangle 3"/>
          <p:cNvSpPr>
            <a:spLocks noGrp="1" noChangeArrowheads="1"/>
          </p:cNvSpPr>
          <p:nvPr>
            <p:ph type="body" idx="1"/>
          </p:nvPr>
        </p:nvSpPr>
        <p:spPr>
          <a:xfrm>
            <a:off x="638175" y="1844675"/>
            <a:ext cx="8505825" cy="5013325"/>
          </a:xfrm>
        </p:spPr>
        <p:txBody>
          <a:bodyPr/>
          <a:lstStyle/>
          <a:p>
            <a:pPr eaLnBrk="1" hangingPunct="1"/>
            <a:r>
              <a:rPr lang="en-US" sz="2800" smtClean="0"/>
              <a:t>Cognitive involvement</a:t>
            </a:r>
          </a:p>
          <a:p>
            <a:pPr lvl="1" eaLnBrk="1" hangingPunct="1"/>
            <a:r>
              <a:rPr lang="en-US" sz="2000" smtClean="0"/>
              <a:t>involvement that includes heightened thinking and processing of information about the goal object. </a:t>
            </a:r>
          </a:p>
          <a:p>
            <a:pPr eaLnBrk="1" hangingPunct="1"/>
            <a:r>
              <a:rPr lang="en-US" sz="2800" smtClean="0"/>
              <a:t>Affective involvement</a:t>
            </a:r>
          </a:p>
          <a:p>
            <a:pPr lvl="1" eaLnBrk="1" hangingPunct="1"/>
            <a:r>
              <a:rPr lang="en-US" sz="2000" smtClean="0"/>
              <a:t>involvement that includes heightened feelings and emotional energy. </a:t>
            </a:r>
          </a:p>
          <a:p>
            <a:pPr eaLnBrk="1" hangingPunct="1"/>
            <a:r>
              <a:rPr lang="en-US" sz="2800" smtClean="0"/>
              <a:t>Enduring involvement</a:t>
            </a:r>
          </a:p>
          <a:p>
            <a:pPr lvl="1" eaLnBrk="1" hangingPunct="1"/>
            <a:r>
              <a:rPr lang="en-US" sz="2000" smtClean="0"/>
              <a:t>represents the long-term interest that a consumer has in a product class. </a:t>
            </a:r>
          </a:p>
          <a:p>
            <a:pPr eaLnBrk="1" hangingPunct="1"/>
            <a:r>
              <a:rPr lang="en-US" sz="2800" smtClean="0"/>
              <a:t>Situational involvement</a:t>
            </a:r>
          </a:p>
          <a:p>
            <a:pPr lvl="1" eaLnBrk="1" hangingPunct="1"/>
            <a:r>
              <a:rPr lang="en-US" sz="2000" smtClean="0"/>
              <a:t>temporary interest in a purchase or consumption process.</a:t>
            </a:r>
          </a:p>
        </p:txBody>
      </p:sp>
    </p:spTree>
  </p:cSld>
  <p:clrMapOvr>
    <a:masterClrMapping/>
  </p:clrMapOvr>
  <p:transition>
    <p:dissolv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2754" name="Oval 2"/>
          <p:cNvSpPr>
            <a:spLocks noChangeArrowheads="1"/>
          </p:cNvSpPr>
          <p:nvPr/>
        </p:nvSpPr>
        <p:spPr bwMode="auto">
          <a:xfrm>
            <a:off x="228600" y="1143000"/>
            <a:ext cx="4059238" cy="3181350"/>
          </a:xfrm>
          <a:prstGeom prst="ellipse">
            <a:avLst/>
          </a:prstGeom>
          <a:solidFill>
            <a:srgbClr val="FDD1EB"/>
          </a:solidFill>
          <a:ln w="12700">
            <a:solidFill>
              <a:schemeClr val="tx2"/>
            </a:solidFill>
            <a:round/>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r>
              <a:rPr lang="en-US" sz="3600" b="1">
                <a:solidFill>
                  <a:schemeClr val="hlink"/>
                </a:solidFill>
                <a:effectLst>
                  <a:outerShdw blurRad="38100" dist="38100" dir="2700000" algn="tl">
                    <a:srgbClr val="000000"/>
                  </a:outerShdw>
                </a:effectLst>
                <a:latin typeface="Arial" pitchFamily="34" charset="0"/>
              </a:rPr>
              <a:t>Product</a:t>
            </a:r>
          </a:p>
          <a:p>
            <a:pPr algn="ctr" eaLnBrk="0" hangingPunct="0">
              <a:lnSpc>
                <a:spcPct val="90000"/>
              </a:lnSpc>
              <a:defRPr/>
            </a:pPr>
            <a:r>
              <a:rPr lang="en-US" sz="2200" b="1">
                <a:solidFill>
                  <a:schemeClr val="tx2"/>
                </a:solidFill>
                <a:latin typeface="Arial" pitchFamily="34" charset="0"/>
              </a:rPr>
              <a:t>Related to a Consumer</a:t>
            </a:r>
            <a:r>
              <a:rPr lang="en-US" sz="2200" b="1">
                <a:solidFill>
                  <a:schemeClr val="tx2"/>
                </a:solidFill>
                <a:latin typeface="Times New Roman"/>
              </a:rPr>
              <a:t>’</a:t>
            </a:r>
            <a:r>
              <a:rPr lang="en-US" sz="2200" b="1">
                <a:solidFill>
                  <a:schemeClr val="tx2"/>
                </a:solidFill>
                <a:latin typeface="Arial" pitchFamily="34" charset="0"/>
              </a:rPr>
              <a:t>s</a:t>
            </a:r>
          </a:p>
          <a:p>
            <a:pPr algn="ctr" eaLnBrk="0" hangingPunct="0">
              <a:lnSpc>
                <a:spcPct val="90000"/>
              </a:lnSpc>
              <a:defRPr/>
            </a:pPr>
            <a:r>
              <a:rPr lang="en-US" sz="2200" b="1">
                <a:solidFill>
                  <a:schemeClr val="tx2"/>
                </a:solidFill>
                <a:latin typeface="Arial" pitchFamily="34" charset="0"/>
              </a:rPr>
              <a:t>Level of Interest in</a:t>
            </a:r>
          </a:p>
          <a:p>
            <a:pPr algn="ctr" eaLnBrk="0" hangingPunct="0">
              <a:lnSpc>
                <a:spcPct val="90000"/>
              </a:lnSpc>
              <a:defRPr/>
            </a:pPr>
            <a:r>
              <a:rPr lang="en-US" sz="2200" b="1">
                <a:solidFill>
                  <a:schemeClr val="tx2"/>
                </a:solidFill>
                <a:latin typeface="Arial" pitchFamily="34" charset="0"/>
              </a:rPr>
              <a:t>a Particular </a:t>
            </a:r>
          </a:p>
          <a:p>
            <a:pPr algn="ctr" eaLnBrk="0" hangingPunct="0">
              <a:lnSpc>
                <a:spcPct val="90000"/>
              </a:lnSpc>
              <a:defRPr/>
            </a:pPr>
            <a:r>
              <a:rPr lang="en-US" sz="2200" b="1">
                <a:solidFill>
                  <a:schemeClr val="tx2"/>
                </a:solidFill>
                <a:latin typeface="Arial" pitchFamily="34" charset="0"/>
              </a:rPr>
              <a:t>Product.</a:t>
            </a:r>
            <a:endParaRPr lang="en-GB" sz="2200" b="1">
              <a:solidFill>
                <a:schemeClr val="tx2"/>
              </a:solidFill>
              <a:latin typeface="Arial" pitchFamily="34" charset="0"/>
            </a:endParaRPr>
          </a:p>
        </p:txBody>
      </p:sp>
      <p:sp>
        <p:nvSpPr>
          <p:cNvPr id="202755" name="Oval 3"/>
          <p:cNvSpPr>
            <a:spLocks noChangeArrowheads="1"/>
          </p:cNvSpPr>
          <p:nvPr/>
        </p:nvSpPr>
        <p:spPr bwMode="auto">
          <a:xfrm>
            <a:off x="4648200" y="1143000"/>
            <a:ext cx="4267200" cy="3181350"/>
          </a:xfrm>
          <a:prstGeom prst="ellipse">
            <a:avLst/>
          </a:prstGeom>
          <a:solidFill>
            <a:srgbClr val="BBFFF9"/>
          </a:solidFill>
          <a:ln w="12700">
            <a:solidFill>
              <a:schemeClr val="tx2"/>
            </a:solidFill>
            <a:round/>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r>
              <a:rPr lang="en-US" sz="3200" b="1">
                <a:solidFill>
                  <a:schemeClr val="hlink"/>
                </a:solidFill>
                <a:effectLst>
                  <a:outerShdw blurRad="38100" dist="38100" dir="2700000" algn="tl">
                    <a:srgbClr val="000000"/>
                  </a:outerShdw>
                </a:effectLst>
                <a:latin typeface="Arial" pitchFamily="34" charset="0"/>
              </a:rPr>
              <a:t>Message-Response</a:t>
            </a:r>
          </a:p>
          <a:p>
            <a:pPr algn="ctr" eaLnBrk="0" hangingPunct="0">
              <a:lnSpc>
                <a:spcPct val="90000"/>
              </a:lnSpc>
              <a:defRPr/>
            </a:pPr>
            <a:r>
              <a:rPr lang="en-US" sz="2200" b="1">
                <a:solidFill>
                  <a:schemeClr val="tx2"/>
                </a:solidFill>
                <a:latin typeface="Arial" pitchFamily="34" charset="0"/>
              </a:rPr>
              <a:t>Refers to a Consumer</a:t>
            </a:r>
            <a:r>
              <a:rPr lang="en-US" sz="2200" b="1">
                <a:solidFill>
                  <a:schemeClr val="tx2"/>
                </a:solidFill>
                <a:latin typeface="Times New Roman"/>
              </a:rPr>
              <a:t>’</a:t>
            </a:r>
            <a:r>
              <a:rPr lang="en-US" sz="2200" b="1">
                <a:solidFill>
                  <a:schemeClr val="tx2"/>
                </a:solidFill>
                <a:latin typeface="Arial" pitchFamily="34" charset="0"/>
              </a:rPr>
              <a:t>s</a:t>
            </a:r>
          </a:p>
          <a:p>
            <a:pPr algn="ctr" eaLnBrk="0" hangingPunct="0">
              <a:lnSpc>
                <a:spcPct val="90000"/>
              </a:lnSpc>
              <a:defRPr/>
            </a:pPr>
            <a:r>
              <a:rPr lang="en-US" sz="2200" b="1">
                <a:solidFill>
                  <a:schemeClr val="tx2"/>
                </a:solidFill>
                <a:latin typeface="Arial" pitchFamily="34" charset="0"/>
              </a:rPr>
              <a:t>Interest in Processing</a:t>
            </a:r>
          </a:p>
          <a:p>
            <a:pPr algn="ctr" eaLnBrk="0" hangingPunct="0">
              <a:lnSpc>
                <a:spcPct val="90000"/>
              </a:lnSpc>
              <a:defRPr/>
            </a:pPr>
            <a:r>
              <a:rPr lang="en-US" sz="2200" b="1">
                <a:solidFill>
                  <a:schemeClr val="tx2"/>
                </a:solidFill>
                <a:latin typeface="Arial" pitchFamily="34" charset="0"/>
              </a:rPr>
              <a:t>Marketing </a:t>
            </a:r>
          </a:p>
          <a:p>
            <a:pPr algn="ctr" eaLnBrk="0" hangingPunct="0">
              <a:lnSpc>
                <a:spcPct val="90000"/>
              </a:lnSpc>
              <a:defRPr/>
            </a:pPr>
            <a:r>
              <a:rPr lang="en-US" sz="2200" b="1">
                <a:solidFill>
                  <a:schemeClr val="tx2"/>
                </a:solidFill>
                <a:latin typeface="Arial" pitchFamily="34" charset="0"/>
              </a:rPr>
              <a:t>Communications.</a:t>
            </a:r>
            <a:endParaRPr lang="en-GB" sz="2200" b="1">
              <a:solidFill>
                <a:schemeClr val="tx2"/>
              </a:solidFill>
              <a:latin typeface="Arial" pitchFamily="34" charset="0"/>
            </a:endParaRPr>
          </a:p>
        </p:txBody>
      </p:sp>
      <p:sp>
        <p:nvSpPr>
          <p:cNvPr id="202756" name="Oval 4"/>
          <p:cNvSpPr>
            <a:spLocks noChangeArrowheads="1"/>
          </p:cNvSpPr>
          <p:nvPr/>
        </p:nvSpPr>
        <p:spPr bwMode="auto">
          <a:xfrm>
            <a:off x="2209800" y="3124200"/>
            <a:ext cx="4060825" cy="3181350"/>
          </a:xfrm>
          <a:prstGeom prst="ellipse">
            <a:avLst/>
          </a:prstGeom>
          <a:solidFill>
            <a:srgbClr val="D6E1FE"/>
          </a:solidFill>
          <a:ln w="12700">
            <a:solidFill>
              <a:schemeClr val="tx2"/>
            </a:solidFill>
            <a:round/>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endParaRPr lang="en-US" b="1">
              <a:solidFill>
                <a:srgbClr val="000000"/>
              </a:solidFill>
              <a:effectLst>
                <a:outerShdw blurRad="38100" dist="38100" dir="2700000" algn="tl">
                  <a:srgbClr val="FFFFFF"/>
                </a:outerShdw>
              </a:effectLst>
              <a:latin typeface="Arial" pitchFamily="34" charset="0"/>
            </a:endParaRPr>
          </a:p>
          <a:p>
            <a:pPr algn="ctr" eaLnBrk="0" hangingPunct="0">
              <a:lnSpc>
                <a:spcPct val="90000"/>
              </a:lnSpc>
              <a:defRPr/>
            </a:pPr>
            <a:r>
              <a:rPr lang="en-US" sz="3200" b="1">
                <a:solidFill>
                  <a:schemeClr val="hlink"/>
                </a:solidFill>
                <a:effectLst>
                  <a:outerShdw blurRad="38100" dist="38100" dir="2700000" algn="tl">
                    <a:srgbClr val="000000"/>
                  </a:outerShdw>
                </a:effectLst>
                <a:latin typeface="Arial" pitchFamily="34" charset="0"/>
              </a:rPr>
              <a:t>Ego-Involvement</a:t>
            </a:r>
          </a:p>
          <a:p>
            <a:pPr algn="ctr" eaLnBrk="0" hangingPunct="0">
              <a:lnSpc>
                <a:spcPct val="90000"/>
              </a:lnSpc>
              <a:defRPr/>
            </a:pPr>
            <a:r>
              <a:rPr lang="en-US" sz="2200" b="1">
                <a:solidFill>
                  <a:schemeClr val="tx2"/>
                </a:solidFill>
                <a:latin typeface="Arial" pitchFamily="34" charset="0"/>
              </a:rPr>
              <a:t>Refers to the Importance</a:t>
            </a:r>
          </a:p>
          <a:p>
            <a:pPr algn="ctr" eaLnBrk="0" hangingPunct="0">
              <a:lnSpc>
                <a:spcPct val="90000"/>
              </a:lnSpc>
              <a:defRPr/>
            </a:pPr>
            <a:r>
              <a:rPr lang="en-US" sz="2200" b="1">
                <a:solidFill>
                  <a:schemeClr val="tx2"/>
                </a:solidFill>
                <a:latin typeface="Arial" pitchFamily="34" charset="0"/>
              </a:rPr>
              <a:t>of a Product to a </a:t>
            </a:r>
          </a:p>
          <a:p>
            <a:pPr algn="ctr" eaLnBrk="0" hangingPunct="0">
              <a:lnSpc>
                <a:spcPct val="90000"/>
              </a:lnSpc>
              <a:defRPr/>
            </a:pPr>
            <a:r>
              <a:rPr lang="en-US" sz="2200" b="1">
                <a:solidFill>
                  <a:schemeClr val="tx2"/>
                </a:solidFill>
                <a:latin typeface="Arial" pitchFamily="34" charset="0"/>
              </a:rPr>
              <a:t>Consumer</a:t>
            </a:r>
            <a:r>
              <a:rPr lang="en-US" sz="2200" b="1">
                <a:solidFill>
                  <a:schemeClr val="tx2"/>
                </a:solidFill>
                <a:latin typeface="Times New Roman"/>
              </a:rPr>
              <a:t>’</a:t>
            </a:r>
            <a:r>
              <a:rPr lang="en-US" sz="2200" b="1">
                <a:solidFill>
                  <a:schemeClr val="tx2"/>
                </a:solidFill>
                <a:latin typeface="Arial" pitchFamily="34" charset="0"/>
              </a:rPr>
              <a:t>s</a:t>
            </a:r>
          </a:p>
          <a:p>
            <a:pPr algn="ctr" eaLnBrk="0" hangingPunct="0">
              <a:lnSpc>
                <a:spcPct val="90000"/>
              </a:lnSpc>
              <a:defRPr/>
            </a:pPr>
            <a:r>
              <a:rPr lang="en-US" sz="2200" b="1">
                <a:solidFill>
                  <a:schemeClr val="tx2"/>
                </a:solidFill>
                <a:latin typeface="Arial" pitchFamily="34" charset="0"/>
              </a:rPr>
              <a:t>Self-Concept.</a:t>
            </a:r>
            <a:endParaRPr lang="en-GB" sz="2200" b="1">
              <a:solidFill>
                <a:schemeClr val="tx2"/>
              </a:solidFill>
              <a:latin typeface="Arial" pitchFamily="34" charset="0"/>
            </a:endParaRPr>
          </a:p>
        </p:txBody>
      </p:sp>
      <p:sp>
        <p:nvSpPr>
          <p:cNvPr id="179205" name="Rectangle 5"/>
          <p:cNvSpPr>
            <a:spLocks noChangeArrowheads="1"/>
          </p:cNvSpPr>
          <p:nvPr/>
        </p:nvSpPr>
        <p:spPr bwMode="auto">
          <a:xfrm>
            <a:off x="53975" y="431800"/>
            <a:ext cx="8861425" cy="701675"/>
          </a:xfrm>
          <a:prstGeom prst="rect">
            <a:avLst/>
          </a:prstGeom>
          <a:noFill/>
          <a:ln w="9525">
            <a:noFill/>
            <a:miter lim="800000"/>
            <a:headEnd/>
            <a:tailEnd/>
          </a:ln>
        </p:spPr>
        <p:txBody>
          <a:bodyPr>
            <a:spAutoFit/>
          </a:bodyPr>
          <a:lstStyle/>
          <a:p>
            <a:pPr algn="ctr"/>
            <a:r>
              <a:rPr lang="en-US" sz="4000" b="1">
                <a:solidFill>
                  <a:schemeClr val="tx2"/>
                </a:solidFill>
              </a:rPr>
              <a:t>The Many Faces of Involvement</a:t>
            </a:r>
            <a:endParaRPr lang="en-GB" sz="4000" b="1">
              <a:solidFill>
                <a:schemeClr val="tx2"/>
              </a:solidFill>
            </a:endParaRPr>
          </a:p>
        </p:txBody>
      </p:sp>
    </p:spTree>
  </p:cSld>
  <p:clrMapOvr>
    <a:masterClrMapping/>
  </p:clrMapOvr>
  <p:transition>
    <p:dissolv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02" name="Oval 2"/>
          <p:cNvSpPr>
            <a:spLocks noChangeArrowheads="1"/>
          </p:cNvSpPr>
          <p:nvPr/>
        </p:nvSpPr>
        <p:spPr bwMode="auto">
          <a:xfrm>
            <a:off x="3351213" y="4379913"/>
            <a:ext cx="2689225" cy="1900237"/>
          </a:xfrm>
          <a:prstGeom prst="ellipse">
            <a:avLst/>
          </a:prstGeom>
          <a:gradFill rotWithShape="0">
            <a:gsLst>
              <a:gs pos="0">
                <a:srgbClr val="FC0128"/>
              </a:gs>
              <a:gs pos="100000">
                <a:srgbClr val="FC0128">
                  <a:gamma/>
                  <a:tint val="70196"/>
                  <a:invGamma/>
                </a:srgbClr>
              </a:gs>
            </a:gsLst>
            <a:path path="shape">
              <a:fillToRect l="50000" t="50000" r="50000" b="50000"/>
            </a:path>
          </a:gradFill>
          <a:ln w="12700">
            <a:solidFill>
              <a:srgbClr val="000000"/>
            </a:solidFill>
            <a:round/>
            <a:headEnd/>
            <a:tailEnd/>
          </a:ln>
          <a:effectLst>
            <a:outerShdw dist="107763" dir="2700000" algn="ctr" rotWithShape="0">
              <a:srgbClr val="676767"/>
            </a:outerShdw>
          </a:effectLst>
        </p:spPr>
        <p:txBody>
          <a:bodyPr wrap="none" lIns="87313" tIns="44450" rIns="87313" bIns="44450" anchor="ctr"/>
          <a:lstStyle/>
          <a:p>
            <a:pPr algn="ctr" defTabSz="868363" eaLnBrk="0" hangingPunct="0">
              <a:lnSpc>
                <a:spcPct val="90000"/>
              </a:lnSpc>
              <a:defRPr/>
            </a:pPr>
            <a:endParaRPr lang="en-US" sz="2400" b="1">
              <a:solidFill>
                <a:srgbClr val="000000"/>
              </a:solidFill>
              <a:latin typeface="Arial" pitchFamily="34" charset="0"/>
            </a:endParaRPr>
          </a:p>
          <a:p>
            <a:pPr algn="ctr" defTabSz="868363" eaLnBrk="0" hangingPunct="0">
              <a:lnSpc>
                <a:spcPct val="90000"/>
              </a:lnSpc>
              <a:defRPr/>
            </a:pPr>
            <a:r>
              <a:rPr lang="en-US" sz="2400" b="1">
                <a:solidFill>
                  <a:srgbClr val="000000"/>
                </a:solidFill>
                <a:latin typeface="Arial" pitchFamily="34" charset="0"/>
              </a:rPr>
              <a:t>Use Prominent</a:t>
            </a:r>
          </a:p>
          <a:p>
            <a:pPr algn="ctr" defTabSz="868363" eaLnBrk="0" hangingPunct="0">
              <a:lnSpc>
                <a:spcPct val="90000"/>
              </a:lnSpc>
              <a:defRPr/>
            </a:pPr>
            <a:r>
              <a:rPr lang="en-US" sz="2400" b="1">
                <a:solidFill>
                  <a:srgbClr val="000000"/>
                </a:solidFill>
                <a:latin typeface="Arial" pitchFamily="34" charset="0"/>
              </a:rPr>
              <a:t>Stimuli</a:t>
            </a:r>
            <a:endParaRPr lang="en-GB" sz="2400" b="1">
              <a:solidFill>
                <a:srgbClr val="000000"/>
              </a:solidFill>
              <a:latin typeface="Arial" pitchFamily="34" charset="0"/>
            </a:endParaRPr>
          </a:p>
        </p:txBody>
      </p:sp>
      <p:sp>
        <p:nvSpPr>
          <p:cNvPr id="204803" name="Oval 3"/>
          <p:cNvSpPr>
            <a:spLocks noChangeArrowheads="1"/>
          </p:cNvSpPr>
          <p:nvPr/>
        </p:nvSpPr>
        <p:spPr bwMode="auto">
          <a:xfrm>
            <a:off x="288925" y="3021013"/>
            <a:ext cx="3013075" cy="1789112"/>
          </a:xfrm>
          <a:prstGeom prst="ellipse">
            <a:avLst/>
          </a:prstGeom>
          <a:gradFill rotWithShape="0">
            <a:gsLst>
              <a:gs pos="0">
                <a:srgbClr val="00B7A5"/>
              </a:gs>
              <a:gs pos="100000">
                <a:srgbClr val="00B7A5">
                  <a:gamma/>
                  <a:tint val="70196"/>
                  <a:invGamma/>
                </a:srgbClr>
              </a:gs>
            </a:gsLst>
            <a:path path="shape">
              <a:fillToRect l="50000" t="50000" r="50000" b="50000"/>
            </a:path>
          </a:gradFill>
          <a:ln w="12700">
            <a:solidFill>
              <a:srgbClr val="000000"/>
            </a:solidFill>
            <a:round/>
            <a:headEnd/>
            <a:tailEnd/>
          </a:ln>
          <a:effectLst>
            <a:outerShdw dist="107763" dir="2700000" algn="ctr" rotWithShape="0">
              <a:srgbClr val="676767"/>
            </a:outerShdw>
          </a:effectLst>
        </p:spPr>
        <p:txBody>
          <a:bodyPr wrap="none" anchor="ctr"/>
          <a:lstStyle/>
          <a:p>
            <a:pPr>
              <a:defRPr/>
            </a:pPr>
            <a:endParaRPr lang="en-US"/>
          </a:p>
        </p:txBody>
      </p:sp>
      <p:sp>
        <p:nvSpPr>
          <p:cNvPr id="204804" name="Oval 4"/>
          <p:cNvSpPr>
            <a:spLocks noChangeArrowheads="1"/>
          </p:cNvSpPr>
          <p:nvPr/>
        </p:nvSpPr>
        <p:spPr bwMode="auto">
          <a:xfrm>
            <a:off x="1009650" y="908050"/>
            <a:ext cx="3052763" cy="1778000"/>
          </a:xfrm>
          <a:prstGeom prst="ellipse">
            <a:avLst/>
          </a:prstGeom>
          <a:gradFill rotWithShape="0">
            <a:gsLst>
              <a:gs pos="0">
                <a:srgbClr val="FDA4B5"/>
              </a:gs>
              <a:gs pos="100000">
                <a:srgbClr val="FDA4B5">
                  <a:gamma/>
                  <a:tint val="70196"/>
                  <a:invGamma/>
                </a:srgbClr>
              </a:gs>
            </a:gsLst>
            <a:path path="shape">
              <a:fillToRect l="50000" t="50000" r="50000" b="50000"/>
            </a:path>
          </a:gradFill>
          <a:ln w="12700">
            <a:solidFill>
              <a:srgbClr val="000000"/>
            </a:solidFill>
            <a:round/>
            <a:headEnd/>
            <a:tailEnd/>
          </a:ln>
          <a:effectLst>
            <a:outerShdw dist="107763" dir="2700000" algn="ctr" rotWithShape="0">
              <a:srgbClr val="676767"/>
            </a:outerShdw>
          </a:effectLst>
        </p:spPr>
        <p:txBody>
          <a:bodyPr wrap="none" lIns="87313" tIns="44450" rIns="87313" bIns="44450" anchor="ctr"/>
          <a:lstStyle/>
          <a:p>
            <a:pPr algn="ctr" defTabSz="868363" eaLnBrk="0" hangingPunct="0">
              <a:lnSpc>
                <a:spcPct val="90000"/>
              </a:lnSpc>
              <a:defRPr/>
            </a:pPr>
            <a:r>
              <a:rPr lang="en-US" sz="2400" b="1">
                <a:solidFill>
                  <a:srgbClr val="000000"/>
                </a:solidFill>
                <a:latin typeface="Arial" pitchFamily="34" charset="0"/>
              </a:rPr>
              <a:t>Build a Bond</a:t>
            </a:r>
          </a:p>
          <a:p>
            <a:pPr algn="ctr" defTabSz="868363" eaLnBrk="0" hangingPunct="0">
              <a:lnSpc>
                <a:spcPct val="90000"/>
              </a:lnSpc>
              <a:defRPr/>
            </a:pPr>
            <a:r>
              <a:rPr lang="en-US" sz="2400" b="1">
                <a:solidFill>
                  <a:srgbClr val="000000"/>
                </a:solidFill>
                <a:latin typeface="Arial" pitchFamily="34" charset="0"/>
              </a:rPr>
              <a:t>With the </a:t>
            </a:r>
          </a:p>
          <a:p>
            <a:pPr algn="ctr" defTabSz="868363" eaLnBrk="0" hangingPunct="0">
              <a:lnSpc>
                <a:spcPct val="90000"/>
              </a:lnSpc>
              <a:defRPr/>
            </a:pPr>
            <a:r>
              <a:rPr lang="en-US" sz="2400" b="1">
                <a:solidFill>
                  <a:srgbClr val="000000"/>
                </a:solidFill>
                <a:latin typeface="Arial" pitchFamily="34" charset="0"/>
              </a:rPr>
              <a:t>Consumer</a:t>
            </a:r>
            <a:endParaRPr lang="en-GB" sz="2400" b="1">
              <a:solidFill>
                <a:srgbClr val="000000"/>
              </a:solidFill>
              <a:latin typeface="Arial" pitchFamily="34" charset="0"/>
            </a:endParaRPr>
          </a:p>
        </p:txBody>
      </p:sp>
      <p:sp>
        <p:nvSpPr>
          <p:cNvPr id="204805" name="Oval 5"/>
          <p:cNvSpPr>
            <a:spLocks noChangeArrowheads="1"/>
          </p:cNvSpPr>
          <p:nvPr/>
        </p:nvSpPr>
        <p:spPr bwMode="auto">
          <a:xfrm>
            <a:off x="6008688" y="3054350"/>
            <a:ext cx="2824162" cy="1704975"/>
          </a:xfrm>
          <a:prstGeom prst="ellipse">
            <a:avLst/>
          </a:prstGeom>
          <a:gradFill rotWithShape="0">
            <a:gsLst>
              <a:gs pos="0">
                <a:srgbClr val="A2FFA3"/>
              </a:gs>
              <a:gs pos="100000">
                <a:srgbClr val="A2FFA3">
                  <a:gamma/>
                  <a:tint val="70196"/>
                  <a:invGamma/>
                </a:srgbClr>
              </a:gs>
            </a:gsLst>
            <a:path path="shape">
              <a:fillToRect l="50000" t="50000" r="50000" b="50000"/>
            </a:path>
          </a:gradFill>
          <a:ln w="12700">
            <a:solidFill>
              <a:srgbClr val="000000"/>
            </a:solidFill>
            <a:round/>
            <a:headEnd/>
            <a:tailEnd/>
          </a:ln>
          <a:effectLst>
            <a:outerShdw dist="107763" dir="2700000" algn="ctr" rotWithShape="0">
              <a:srgbClr val="676767"/>
            </a:outerShdw>
          </a:effectLst>
        </p:spPr>
        <p:txBody>
          <a:bodyPr wrap="none" lIns="87313" tIns="44450" rIns="87313" bIns="44450" anchor="ctr"/>
          <a:lstStyle/>
          <a:p>
            <a:pPr algn="ctr" defTabSz="868363" eaLnBrk="0" hangingPunct="0">
              <a:lnSpc>
                <a:spcPct val="90000"/>
              </a:lnSpc>
              <a:defRPr/>
            </a:pPr>
            <a:r>
              <a:rPr lang="en-US" sz="2400" b="1">
                <a:solidFill>
                  <a:srgbClr val="000000"/>
                </a:solidFill>
                <a:latin typeface="Arial" pitchFamily="34" charset="0"/>
              </a:rPr>
              <a:t>  Use Novel</a:t>
            </a:r>
          </a:p>
          <a:p>
            <a:pPr algn="ctr" defTabSz="868363" eaLnBrk="0" hangingPunct="0">
              <a:lnSpc>
                <a:spcPct val="90000"/>
              </a:lnSpc>
              <a:defRPr/>
            </a:pPr>
            <a:r>
              <a:rPr lang="en-US" sz="2400" b="1">
                <a:solidFill>
                  <a:srgbClr val="000000"/>
                </a:solidFill>
                <a:latin typeface="Arial" pitchFamily="34" charset="0"/>
              </a:rPr>
              <a:t>Stimuli</a:t>
            </a:r>
            <a:endParaRPr lang="en-GB" sz="2400" b="1">
              <a:solidFill>
                <a:srgbClr val="000000"/>
              </a:solidFill>
              <a:latin typeface="Arial" pitchFamily="34" charset="0"/>
            </a:endParaRPr>
          </a:p>
        </p:txBody>
      </p:sp>
      <p:sp>
        <p:nvSpPr>
          <p:cNvPr id="204806" name="Oval 6"/>
          <p:cNvSpPr>
            <a:spLocks noChangeArrowheads="1"/>
          </p:cNvSpPr>
          <p:nvPr/>
        </p:nvSpPr>
        <p:spPr bwMode="auto">
          <a:xfrm>
            <a:off x="5237163" y="825500"/>
            <a:ext cx="2894012" cy="1895475"/>
          </a:xfrm>
          <a:prstGeom prst="ellipse">
            <a:avLst/>
          </a:prstGeom>
          <a:gradFill rotWithShape="0">
            <a:gsLst>
              <a:gs pos="0">
                <a:srgbClr val="FAFD00"/>
              </a:gs>
              <a:gs pos="100000">
                <a:srgbClr val="FAFD00">
                  <a:gamma/>
                  <a:tint val="70196"/>
                  <a:invGamma/>
                </a:srgbClr>
              </a:gs>
            </a:gsLst>
            <a:path path="shape">
              <a:fillToRect l="50000" t="50000" r="50000" b="50000"/>
            </a:path>
          </a:gradFill>
          <a:ln w="12700">
            <a:solidFill>
              <a:srgbClr val="000000"/>
            </a:solidFill>
            <a:round/>
            <a:headEnd/>
            <a:tailEnd/>
          </a:ln>
          <a:effectLst>
            <a:outerShdw dist="107763" dir="2700000" algn="ctr" rotWithShape="0">
              <a:srgbClr val="676767"/>
            </a:outerShdw>
          </a:effectLst>
        </p:spPr>
        <p:txBody>
          <a:bodyPr wrap="none" lIns="87313" tIns="44450" rIns="87313" bIns="44450" anchor="ctr"/>
          <a:lstStyle/>
          <a:p>
            <a:pPr algn="ctr" defTabSz="868363" eaLnBrk="0" hangingPunct="0">
              <a:lnSpc>
                <a:spcPct val="90000"/>
              </a:lnSpc>
              <a:defRPr/>
            </a:pPr>
            <a:r>
              <a:rPr lang="en-US" sz="2400" b="1">
                <a:solidFill>
                  <a:srgbClr val="000000"/>
                </a:solidFill>
                <a:latin typeface="Arial" pitchFamily="34" charset="0"/>
              </a:rPr>
              <a:t>Appeal to </a:t>
            </a:r>
          </a:p>
          <a:p>
            <a:pPr algn="ctr" defTabSz="868363" eaLnBrk="0" hangingPunct="0">
              <a:lnSpc>
                <a:spcPct val="90000"/>
              </a:lnSpc>
              <a:defRPr/>
            </a:pPr>
            <a:r>
              <a:rPr lang="en-US" sz="2400" b="1">
                <a:solidFill>
                  <a:srgbClr val="000000"/>
                </a:solidFill>
                <a:latin typeface="Arial" pitchFamily="34" charset="0"/>
              </a:rPr>
              <a:t>Hedonic Needs</a:t>
            </a:r>
            <a:endParaRPr lang="en-GB" sz="2400" b="1">
              <a:solidFill>
                <a:srgbClr val="000000"/>
              </a:solidFill>
              <a:latin typeface="Arial" pitchFamily="34" charset="0"/>
            </a:endParaRPr>
          </a:p>
        </p:txBody>
      </p:sp>
      <p:grpSp>
        <p:nvGrpSpPr>
          <p:cNvPr id="180231" name="Group 7"/>
          <p:cNvGrpSpPr>
            <a:grpSpLocks/>
          </p:cNvGrpSpPr>
          <p:nvPr/>
        </p:nvGrpSpPr>
        <p:grpSpPr bwMode="auto">
          <a:xfrm>
            <a:off x="2236788" y="1971675"/>
            <a:ext cx="4565650" cy="2671763"/>
            <a:chOff x="1409" y="1242"/>
            <a:chExt cx="2876" cy="1683"/>
          </a:xfrm>
        </p:grpSpPr>
        <p:sp>
          <p:nvSpPr>
            <p:cNvPr id="204808" name="Freeform 8"/>
            <p:cNvSpPr>
              <a:spLocks/>
            </p:cNvSpPr>
            <p:nvPr/>
          </p:nvSpPr>
          <p:spPr bwMode="auto">
            <a:xfrm>
              <a:off x="1667" y="1278"/>
              <a:ext cx="1041" cy="608"/>
            </a:xfrm>
            <a:custGeom>
              <a:avLst/>
              <a:gdLst/>
              <a:ahLst/>
              <a:cxnLst>
                <a:cxn ang="0">
                  <a:pos x="0" y="481"/>
                </a:cxn>
                <a:cxn ang="0">
                  <a:pos x="11" y="469"/>
                </a:cxn>
                <a:cxn ang="0">
                  <a:pos x="20" y="458"/>
                </a:cxn>
                <a:cxn ang="0">
                  <a:pos x="30" y="448"/>
                </a:cxn>
                <a:cxn ang="0">
                  <a:pos x="39" y="438"/>
                </a:cxn>
                <a:cxn ang="0">
                  <a:pos x="49" y="426"/>
                </a:cxn>
                <a:cxn ang="0">
                  <a:pos x="61" y="416"/>
                </a:cxn>
                <a:cxn ang="0">
                  <a:pos x="72" y="405"/>
                </a:cxn>
                <a:cxn ang="0">
                  <a:pos x="83" y="394"/>
                </a:cxn>
                <a:cxn ang="0">
                  <a:pos x="97" y="382"/>
                </a:cxn>
                <a:cxn ang="0">
                  <a:pos x="114" y="369"/>
                </a:cxn>
                <a:cxn ang="0">
                  <a:pos x="126" y="358"/>
                </a:cxn>
                <a:cxn ang="0">
                  <a:pos x="140" y="348"/>
                </a:cxn>
                <a:cxn ang="0">
                  <a:pos x="155" y="337"/>
                </a:cxn>
                <a:cxn ang="0">
                  <a:pos x="171" y="324"/>
                </a:cxn>
                <a:cxn ang="0">
                  <a:pos x="187" y="313"/>
                </a:cxn>
                <a:cxn ang="0">
                  <a:pos x="204" y="302"/>
                </a:cxn>
                <a:cxn ang="0">
                  <a:pos x="221" y="292"/>
                </a:cxn>
                <a:cxn ang="0">
                  <a:pos x="240" y="279"/>
                </a:cxn>
                <a:cxn ang="0">
                  <a:pos x="258" y="268"/>
                </a:cxn>
                <a:cxn ang="0">
                  <a:pos x="275" y="259"/>
                </a:cxn>
                <a:cxn ang="0">
                  <a:pos x="295" y="248"/>
                </a:cxn>
                <a:cxn ang="0">
                  <a:pos x="310" y="240"/>
                </a:cxn>
                <a:cxn ang="0">
                  <a:pos x="329" y="231"/>
                </a:cxn>
                <a:cxn ang="0">
                  <a:pos x="347" y="221"/>
                </a:cxn>
                <a:cxn ang="0">
                  <a:pos x="370" y="211"/>
                </a:cxn>
                <a:cxn ang="0">
                  <a:pos x="389" y="202"/>
                </a:cxn>
                <a:cxn ang="0">
                  <a:pos x="410" y="192"/>
                </a:cxn>
                <a:cxn ang="0">
                  <a:pos x="435" y="182"/>
                </a:cxn>
                <a:cxn ang="0">
                  <a:pos x="459" y="172"/>
                </a:cxn>
                <a:cxn ang="0">
                  <a:pos x="484" y="162"/>
                </a:cxn>
                <a:cxn ang="0">
                  <a:pos x="510" y="152"/>
                </a:cxn>
                <a:cxn ang="0">
                  <a:pos x="537" y="144"/>
                </a:cxn>
                <a:cxn ang="0">
                  <a:pos x="565" y="134"/>
                </a:cxn>
                <a:cxn ang="0">
                  <a:pos x="589" y="128"/>
                </a:cxn>
                <a:cxn ang="0">
                  <a:pos x="611" y="120"/>
                </a:cxn>
                <a:cxn ang="0">
                  <a:pos x="638" y="114"/>
                </a:cxn>
                <a:cxn ang="0">
                  <a:pos x="657" y="109"/>
                </a:cxn>
                <a:cxn ang="0">
                  <a:pos x="577" y="0"/>
                </a:cxn>
                <a:cxn ang="0">
                  <a:pos x="1040" y="155"/>
                </a:cxn>
                <a:cxn ang="0">
                  <a:pos x="919" y="477"/>
                </a:cxn>
                <a:cxn ang="0">
                  <a:pos x="844" y="382"/>
                </a:cxn>
                <a:cxn ang="0">
                  <a:pos x="813" y="390"/>
                </a:cxn>
                <a:cxn ang="0">
                  <a:pos x="784" y="400"/>
                </a:cxn>
                <a:cxn ang="0">
                  <a:pos x="752" y="412"/>
                </a:cxn>
                <a:cxn ang="0">
                  <a:pos x="717" y="425"/>
                </a:cxn>
                <a:cxn ang="0">
                  <a:pos x="690" y="437"/>
                </a:cxn>
                <a:cxn ang="0">
                  <a:pos x="663" y="450"/>
                </a:cxn>
                <a:cxn ang="0">
                  <a:pos x="637" y="462"/>
                </a:cxn>
                <a:cxn ang="0">
                  <a:pos x="614" y="476"/>
                </a:cxn>
                <a:cxn ang="0">
                  <a:pos x="593" y="490"/>
                </a:cxn>
                <a:cxn ang="0">
                  <a:pos x="569" y="505"/>
                </a:cxn>
                <a:cxn ang="0">
                  <a:pos x="549" y="519"/>
                </a:cxn>
                <a:cxn ang="0">
                  <a:pos x="529" y="534"/>
                </a:cxn>
                <a:cxn ang="0">
                  <a:pos x="511" y="547"/>
                </a:cxn>
                <a:cxn ang="0">
                  <a:pos x="493" y="565"/>
                </a:cxn>
                <a:cxn ang="0">
                  <a:pos x="475" y="582"/>
                </a:cxn>
                <a:cxn ang="0">
                  <a:pos x="466" y="594"/>
                </a:cxn>
                <a:cxn ang="0">
                  <a:pos x="454" y="607"/>
                </a:cxn>
                <a:cxn ang="0">
                  <a:pos x="0" y="481"/>
                </a:cxn>
              </a:cxnLst>
              <a:rect l="0" t="0" r="r" b="b"/>
              <a:pathLst>
                <a:path w="1041" h="608">
                  <a:moveTo>
                    <a:pt x="0" y="481"/>
                  </a:moveTo>
                  <a:lnTo>
                    <a:pt x="11" y="469"/>
                  </a:lnTo>
                  <a:lnTo>
                    <a:pt x="20" y="458"/>
                  </a:lnTo>
                  <a:lnTo>
                    <a:pt x="30" y="448"/>
                  </a:lnTo>
                  <a:lnTo>
                    <a:pt x="39" y="438"/>
                  </a:lnTo>
                  <a:lnTo>
                    <a:pt x="49" y="426"/>
                  </a:lnTo>
                  <a:lnTo>
                    <a:pt x="61" y="416"/>
                  </a:lnTo>
                  <a:lnTo>
                    <a:pt x="72" y="405"/>
                  </a:lnTo>
                  <a:lnTo>
                    <a:pt x="83" y="394"/>
                  </a:lnTo>
                  <a:lnTo>
                    <a:pt x="97" y="382"/>
                  </a:lnTo>
                  <a:lnTo>
                    <a:pt x="114" y="369"/>
                  </a:lnTo>
                  <a:lnTo>
                    <a:pt x="126" y="358"/>
                  </a:lnTo>
                  <a:lnTo>
                    <a:pt x="140" y="348"/>
                  </a:lnTo>
                  <a:lnTo>
                    <a:pt x="155" y="337"/>
                  </a:lnTo>
                  <a:lnTo>
                    <a:pt x="171" y="324"/>
                  </a:lnTo>
                  <a:lnTo>
                    <a:pt x="187" y="313"/>
                  </a:lnTo>
                  <a:lnTo>
                    <a:pt x="204" y="302"/>
                  </a:lnTo>
                  <a:lnTo>
                    <a:pt x="221" y="292"/>
                  </a:lnTo>
                  <a:lnTo>
                    <a:pt x="240" y="279"/>
                  </a:lnTo>
                  <a:lnTo>
                    <a:pt x="258" y="268"/>
                  </a:lnTo>
                  <a:lnTo>
                    <a:pt x="275" y="259"/>
                  </a:lnTo>
                  <a:lnTo>
                    <a:pt x="295" y="248"/>
                  </a:lnTo>
                  <a:lnTo>
                    <a:pt x="310" y="240"/>
                  </a:lnTo>
                  <a:lnTo>
                    <a:pt x="329" y="231"/>
                  </a:lnTo>
                  <a:lnTo>
                    <a:pt x="347" y="221"/>
                  </a:lnTo>
                  <a:lnTo>
                    <a:pt x="370" y="211"/>
                  </a:lnTo>
                  <a:lnTo>
                    <a:pt x="389" y="202"/>
                  </a:lnTo>
                  <a:lnTo>
                    <a:pt x="410" y="192"/>
                  </a:lnTo>
                  <a:lnTo>
                    <a:pt x="435" y="182"/>
                  </a:lnTo>
                  <a:lnTo>
                    <a:pt x="459" y="172"/>
                  </a:lnTo>
                  <a:lnTo>
                    <a:pt x="484" y="162"/>
                  </a:lnTo>
                  <a:lnTo>
                    <a:pt x="510" y="152"/>
                  </a:lnTo>
                  <a:lnTo>
                    <a:pt x="537" y="144"/>
                  </a:lnTo>
                  <a:lnTo>
                    <a:pt x="565" y="134"/>
                  </a:lnTo>
                  <a:lnTo>
                    <a:pt x="589" y="128"/>
                  </a:lnTo>
                  <a:lnTo>
                    <a:pt x="611" y="120"/>
                  </a:lnTo>
                  <a:lnTo>
                    <a:pt x="638" y="114"/>
                  </a:lnTo>
                  <a:lnTo>
                    <a:pt x="657" y="109"/>
                  </a:lnTo>
                  <a:lnTo>
                    <a:pt x="577" y="0"/>
                  </a:lnTo>
                  <a:lnTo>
                    <a:pt x="1040" y="155"/>
                  </a:lnTo>
                  <a:lnTo>
                    <a:pt x="919" y="477"/>
                  </a:lnTo>
                  <a:lnTo>
                    <a:pt x="844" y="382"/>
                  </a:lnTo>
                  <a:lnTo>
                    <a:pt x="813" y="390"/>
                  </a:lnTo>
                  <a:lnTo>
                    <a:pt x="784" y="400"/>
                  </a:lnTo>
                  <a:lnTo>
                    <a:pt x="752" y="412"/>
                  </a:lnTo>
                  <a:lnTo>
                    <a:pt x="717" y="425"/>
                  </a:lnTo>
                  <a:lnTo>
                    <a:pt x="690" y="437"/>
                  </a:lnTo>
                  <a:lnTo>
                    <a:pt x="663" y="450"/>
                  </a:lnTo>
                  <a:lnTo>
                    <a:pt x="637" y="462"/>
                  </a:lnTo>
                  <a:lnTo>
                    <a:pt x="614" y="476"/>
                  </a:lnTo>
                  <a:lnTo>
                    <a:pt x="593" y="490"/>
                  </a:lnTo>
                  <a:lnTo>
                    <a:pt x="569" y="505"/>
                  </a:lnTo>
                  <a:lnTo>
                    <a:pt x="549" y="519"/>
                  </a:lnTo>
                  <a:lnTo>
                    <a:pt x="529" y="534"/>
                  </a:lnTo>
                  <a:lnTo>
                    <a:pt x="511" y="547"/>
                  </a:lnTo>
                  <a:lnTo>
                    <a:pt x="493" y="565"/>
                  </a:lnTo>
                  <a:lnTo>
                    <a:pt x="475" y="582"/>
                  </a:lnTo>
                  <a:lnTo>
                    <a:pt x="466" y="594"/>
                  </a:lnTo>
                  <a:lnTo>
                    <a:pt x="454" y="607"/>
                  </a:lnTo>
                  <a:lnTo>
                    <a:pt x="0" y="481"/>
                  </a:lnTo>
                </a:path>
              </a:pathLst>
            </a:custGeom>
            <a:gradFill rotWithShape="0">
              <a:gsLst>
                <a:gs pos="0">
                  <a:srgbClr val="00FFFF"/>
                </a:gs>
                <a:gs pos="100000">
                  <a:srgbClr val="00FFFF">
                    <a:gamma/>
                    <a:tint val="70196"/>
                    <a:invGamma/>
                  </a:srgbClr>
                </a:gs>
              </a:gsLst>
              <a:path path="rect">
                <a:fillToRect l="50000" t="50000" r="50000" b="50000"/>
              </a:path>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204809" name="Freeform 9"/>
            <p:cNvSpPr>
              <a:spLocks/>
            </p:cNvSpPr>
            <p:nvPr/>
          </p:nvSpPr>
          <p:spPr bwMode="auto">
            <a:xfrm>
              <a:off x="1409" y="1706"/>
              <a:ext cx="918" cy="677"/>
            </a:xfrm>
            <a:custGeom>
              <a:avLst/>
              <a:gdLst/>
              <a:ahLst/>
              <a:cxnLst>
                <a:cxn ang="0">
                  <a:pos x="917" y="280"/>
                </a:cxn>
                <a:cxn ang="0">
                  <a:pos x="683" y="224"/>
                </a:cxn>
                <a:cxn ang="0">
                  <a:pos x="673" y="237"/>
                </a:cxn>
                <a:cxn ang="0">
                  <a:pos x="668" y="249"/>
                </a:cxn>
                <a:cxn ang="0">
                  <a:pos x="661" y="263"/>
                </a:cxn>
                <a:cxn ang="0">
                  <a:pos x="656" y="277"/>
                </a:cxn>
                <a:cxn ang="0">
                  <a:pos x="649" y="295"/>
                </a:cxn>
                <a:cxn ang="0">
                  <a:pos x="645" y="310"/>
                </a:cxn>
                <a:cxn ang="0">
                  <a:pos x="642" y="326"/>
                </a:cxn>
                <a:cxn ang="0">
                  <a:pos x="639" y="344"/>
                </a:cxn>
                <a:cxn ang="0">
                  <a:pos x="636" y="363"/>
                </a:cxn>
                <a:cxn ang="0">
                  <a:pos x="636" y="396"/>
                </a:cxn>
                <a:cxn ang="0">
                  <a:pos x="637" y="414"/>
                </a:cxn>
                <a:cxn ang="0">
                  <a:pos x="639" y="430"/>
                </a:cxn>
                <a:cxn ang="0">
                  <a:pos x="642" y="446"/>
                </a:cxn>
                <a:cxn ang="0">
                  <a:pos x="648" y="463"/>
                </a:cxn>
                <a:cxn ang="0">
                  <a:pos x="654" y="478"/>
                </a:cxn>
                <a:cxn ang="0">
                  <a:pos x="660" y="497"/>
                </a:cxn>
                <a:cxn ang="0">
                  <a:pos x="669" y="514"/>
                </a:cxn>
                <a:cxn ang="0">
                  <a:pos x="232" y="676"/>
                </a:cxn>
                <a:cxn ang="0">
                  <a:pos x="222" y="660"/>
                </a:cxn>
                <a:cxn ang="0">
                  <a:pos x="212" y="646"/>
                </a:cxn>
                <a:cxn ang="0">
                  <a:pos x="204" y="632"/>
                </a:cxn>
                <a:cxn ang="0">
                  <a:pos x="196" y="618"/>
                </a:cxn>
                <a:cxn ang="0">
                  <a:pos x="190" y="605"/>
                </a:cxn>
                <a:cxn ang="0">
                  <a:pos x="181" y="591"/>
                </a:cxn>
                <a:cxn ang="0">
                  <a:pos x="176" y="578"/>
                </a:cxn>
                <a:cxn ang="0">
                  <a:pos x="171" y="565"/>
                </a:cxn>
                <a:cxn ang="0">
                  <a:pos x="166" y="552"/>
                </a:cxn>
                <a:cxn ang="0">
                  <a:pos x="159" y="536"/>
                </a:cxn>
                <a:cxn ang="0">
                  <a:pos x="155" y="520"/>
                </a:cxn>
                <a:cxn ang="0">
                  <a:pos x="150" y="504"/>
                </a:cxn>
                <a:cxn ang="0">
                  <a:pos x="144" y="489"/>
                </a:cxn>
                <a:cxn ang="0">
                  <a:pos x="142" y="472"/>
                </a:cxn>
                <a:cxn ang="0">
                  <a:pos x="139" y="456"/>
                </a:cxn>
                <a:cxn ang="0">
                  <a:pos x="136" y="437"/>
                </a:cxn>
                <a:cxn ang="0">
                  <a:pos x="133" y="419"/>
                </a:cxn>
                <a:cxn ang="0">
                  <a:pos x="133" y="401"/>
                </a:cxn>
                <a:cxn ang="0">
                  <a:pos x="133" y="382"/>
                </a:cxn>
                <a:cxn ang="0">
                  <a:pos x="133" y="359"/>
                </a:cxn>
                <a:cxn ang="0">
                  <a:pos x="135" y="338"/>
                </a:cxn>
                <a:cxn ang="0">
                  <a:pos x="136" y="324"/>
                </a:cxn>
                <a:cxn ang="0">
                  <a:pos x="139" y="306"/>
                </a:cxn>
                <a:cxn ang="0">
                  <a:pos x="142" y="290"/>
                </a:cxn>
                <a:cxn ang="0">
                  <a:pos x="145" y="270"/>
                </a:cxn>
                <a:cxn ang="0">
                  <a:pos x="151" y="253"/>
                </a:cxn>
                <a:cxn ang="0">
                  <a:pos x="156" y="238"/>
                </a:cxn>
                <a:cxn ang="0">
                  <a:pos x="163" y="217"/>
                </a:cxn>
                <a:cxn ang="0">
                  <a:pos x="169" y="202"/>
                </a:cxn>
                <a:cxn ang="0">
                  <a:pos x="176" y="183"/>
                </a:cxn>
                <a:cxn ang="0">
                  <a:pos x="184" y="167"/>
                </a:cxn>
                <a:cxn ang="0">
                  <a:pos x="193" y="150"/>
                </a:cxn>
                <a:cxn ang="0">
                  <a:pos x="203" y="133"/>
                </a:cxn>
                <a:cxn ang="0">
                  <a:pos x="217" y="112"/>
                </a:cxn>
                <a:cxn ang="0">
                  <a:pos x="0" y="59"/>
                </a:cxn>
                <a:cxn ang="0">
                  <a:pos x="570" y="0"/>
                </a:cxn>
                <a:cxn ang="0">
                  <a:pos x="917" y="280"/>
                </a:cxn>
              </a:cxnLst>
              <a:rect l="0" t="0" r="r" b="b"/>
              <a:pathLst>
                <a:path w="918" h="677">
                  <a:moveTo>
                    <a:pt x="917" y="280"/>
                  </a:moveTo>
                  <a:lnTo>
                    <a:pt x="683" y="224"/>
                  </a:lnTo>
                  <a:lnTo>
                    <a:pt x="673" y="237"/>
                  </a:lnTo>
                  <a:lnTo>
                    <a:pt x="668" y="249"/>
                  </a:lnTo>
                  <a:lnTo>
                    <a:pt x="661" y="263"/>
                  </a:lnTo>
                  <a:lnTo>
                    <a:pt x="656" y="277"/>
                  </a:lnTo>
                  <a:lnTo>
                    <a:pt x="649" y="295"/>
                  </a:lnTo>
                  <a:lnTo>
                    <a:pt x="645" y="310"/>
                  </a:lnTo>
                  <a:lnTo>
                    <a:pt x="642" y="326"/>
                  </a:lnTo>
                  <a:lnTo>
                    <a:pt x="639" y="344"/>
                  </a:lnTo>
                  <a:lnTo>
                    <a:pt x="636" y="363"/>
                  </a:lnTo>
                  <a:lnTo>
                    <a:pt x="636" y="396"/>
                  </a:lnTo>
                  <a:lnTo>
                    <a:pt x="637" y="414"/>
                  </a:lnTo>
                  <a:lnTo>
                    <a:pt x="639" y="430"/>
                  </a:lnTo>
                  <a:lnTo>
                    <a:pt x="642" y="446"/>
                  </a:lnTo>
                  <a:lnTo>
                    <a:pt x="648" y="463"/>
                  </a:lnTo>
                  <a:lnTo>
                    <a:pt x="654" y="478"/>
                  </a:lnTo>
                  <a:lnTo>
                    <a:pt x="660" y="497"/>
                  </a:lnTo>
                  <a:lnTo>
                    <a:pt x="669" y="514"/>
                  </a:lnTo>
                  <a:lnTo>
                    <a:pt x="232" y="676"/>
                  </a:lnTo>
                  <a:lnTo>
                    <a:pt x="222" y="660"/>
                  </a:lnTo>
                  <a:lnTo>
                    <a:pt x="212" y="646"/>
                  </a:lnTo>
                  <a:lnTo>
                    <a:pt x="204" y="632"/>
                  </a:lnTo>
                  <a:lnTo>
                    <a:pt x="196" y="618"/>
                  </a:lnTo>
                  <a:lnTo>
                    <a:pt x="190" y="605"/>
                  </a:lnTo>
                  <a:lnTo>
                    <a:pt x="181" y="591"/>
                  </a:lnTo>
                  <a:lnTo>
                    <a:pt x="176" y="578"/>
                  </a:lnTo>
                  <a:lnTo>
                    <a:pt x="171" y="565"/>
                  </a:lnTo>
                  <a:lnTo>
                    <a:pt x="166" y="552"/>
                  </a:lnTo>
                  <a:lnTo>
                    <a:pt x="159" y="536"/>
                  </a:lnTo>
                  <a:lnTo>
                    <a:pt x="155" y="520"/>
                  </a:lnTo>
                  <a:lnTo>
                    <a:pt x="150" y="504"/>
                  </a:lnTo>
                  <a:lnTo>
                    <a:pt x="144" y="489"/>
                  </a:lnTo>
                  <a:lnTo>
                    <a:pt x="142" y="472"/>
                  </a:lnTo>
                  <a:lnTo>
                    <a:pt x="139" y="456"/>
                  </a:lnTo>
                  <a:lnTo>
                    <a:pt x="136" y="437"/>
                  </a:lnTo>
                  <a:lnTo>
                    <a:pt x="133" y="419"/>
                  </a:lnTo>
                  <a:lnTo>
                    <a:pt x="133" y="401"/>
                  </a:lnTo>
                  <a:lnTo>
                    <a:pt x="133" y="382"/>
                  </a:lnTo>
                  <a:lnTo>
                    <a:pt x="133" y="359"/>
                  </a:lnTo>
                  <a:lnTo>
                    <a:pt x="135" y="338"/>
                  </a:lnTo>
                  <a:lnTo>
                    <a:pt x="136" y="324"/>
                  </a:lnTo>
                  <a:lnTo>
                    <a:pt x="139" y="306"/>
                  </a:lnTo>
                  <a:lnTo>
                    <a:pt x="142" y="290"/>
                  </a:lnTo>
                  <a:lnTo>
                    <a:pt x="145" y="270"/>
                  </a:lnTo>
                  <a:lnTo>
                    <a:pt x="151" y="253"/>
                  </a:lnTo>
                  <a:lnTo>
                    <a:pt x="156" y="238"/>
                  </a:lnTo>
                  <a:lnTo>
                    <a:pt x="163" y="217"/>
                  </a:lnTo>
                  <a:lnTo>
                    <a:pt x="169" y="202"/>
                  </a:lnTo>
                  <a:lnTo>
                    <a:pt x="176" y="183"/>
                  </a:lnTo>
                  <a:lnTo>
                    <a:pt x="184" y="167"/>
                  </a:lnTo>
                  <a:lnTo>
                    <a:pt x="193" y="150"/>
                  </a:lnTo>
                  <a:lnTo>
                    <a:pt x="203" y="133"/>
                  </a:lnTo>
                  <a:lnTo>
                    <a:pt x="217" y="112"/>
                  </a:lnTo>
                  <a:lnTo>
                    <a:pt x="0" y="59"/>
                  </a:lnTo>
                  <a:lnTo>
                    <a:pt x="570" y="0"/>
                  </a:lnTo>
                  <a:lnTo>
                    <a:pt x="917" y="280"/>
                  </a:lnTo>
                </a:path>
              </a:pathLst>
            </a:custGeom>
            <a:gradFill rotWithShape="0">
              <a:gsLst>
                <a:gs pos="0">
                  <a:srgbClr val="008000"/>
                </a:gs>
                <a:gs pos="100000">
                  <a:srgbClr val="008000">
                    <a:gamma/>
                    <a:tint val="70196"/>
                    <a:invGamma/>
                  </a:srgbClr>
                </a:gs>
              </a:gsLst>
              <a:path path="rect">
                <a:fillToRect l="50000" t="50000" r="50000" b="50000"/>
              </a:path>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204810" name="Freeform 10"/>
            <p:cNvSpPr>
              <a:spLocks/>
            </p:cNvSpPr>
            <p:nvPr/>
          </p:nvSpPr>
          <p:spPr bwMode="auto">
            <a:xfrm>
              <a:off x="1451" y="2194"/>
              <a:ext cx="1042" cy="580"/>
            </a:xfrm>
            <a:custGeom>
              <a:avLst/>
              <a:gdLst/>
              <a:ahLst/>
              <a:cxnLst>
                <a:cxn ang="0">
                  <a:pos x="827" y="579"/>
                </a:cxn>
                <a:cxn ang="0">
                  <a:pos x="806" y="573"/>
                </a:cxn>
                <a:cxn ang="0">
                  <a:pos x="788" y="567"/>
                </a:cxn>
                <a:cxn ang="0">
                  <a:pos x="770" y="562"/>
                </a:cxn>
                <a:cxn ang="0">
                  <a:pos x="752" y="557"/>
                </a:cxn>
                <a:cxn ang="0">
                  <a:pos x="734" y="550"/>
                </a:cxn>
                <a:cxn ang="0">
                  <a:pos x="715" y="544"/>
                </a:cxn>
                <a:cxn ang="0">
                  <a:pos x="698" y="537"/>
                </a:cxn>
                <a:cxn ang="0">
                  <a:pos x="679" y="531"/>
                </a:cxn>
                <a:cxn ang="0">
                  <a:pos x="658" y="522"/>
                </a:cxn>
                <a:cxn ang="0">
                  <a:pos x="635" y="513"/>
                </a:cxn>
                <a:cxn ang="0">
                  <a:pos x="617" y="506"/>
                </a:cxn>
                <a:cxn ang="0">
                  <a:pos x="600" y="497"/>
                </a:cxn>
                <a:cxn ang="0">
                  <a:pos x="580" y="489"/>
                </a:cxn>
                <a:cxn ang="0">
                  <a:pos x="559" y="479"/>
                </a:cxn>
                <a:cxn ang="0">
                  <a:pos x="540" y="470"/>
                </a:cxn>
                <a:cxn ang="0">
                  <a:pos x="520" y="459"/>
                </a:cxn>
                <a:cxn ang="0">
                  <a:pos x="504" y="451"/>
                </a:cxn>
                <a:cxn ang="0">
                  <a:pos x="481" y="439"/>
                </a:cxn>
                <a:cxn ang="0">
                  <a:pos x="463" y="428"/>
                </a:cxn>
                <a:cxn ang="0">
                  <a:pos x="446" y="418"/>
                </a:cxn>
                <a:cxn ang="0">
                  <a:pos x="427" y="406"/>
                </a:cxn>
                <a:cxn ang="0">
                  <a:pos x="414" y="398"/>
                </a:cxn>
                <a:cxn ang="0">
                  <a:pos x="398" y="387"/>
                </a:cxn>
                <a:cxn ang="0">
                  <a:pos x="382" y="376"/>
                </a:cxn>
                <a:cxn ang="0">
                  <a:pos x="364" y="363"/>
                </a:cxn>
                <a:cxn ang="0">
                  <a:pos x="349" y="352"/>
                </a:cxn>
                <a:cxn ang="0">
                  <a:pos x="333" y="339"/>
                </a:cxn>
                <a:cxn ang="0">
                  <a:pos x="314" y="324"/>
                </a:cxn>
                <a:cxn ang="0">
                  <a:pos x="298" y="310"/>
                </a:cxn>
                <a:cxn ang="0">
                  <a:pos x="280" y="295"/>
                </a:cxn>
                <a:cxn ang="0">
                  <a:pos x="264" y="281"/>
                </a:cxn>
                <a:cxn ang="0">
                  <a:pos x="250" y="265"/>
                </a:cxn>
                <a:cxn ang="0">
                  <a:pos x="234" y="249"/>
                </a:cxn>
                <a:cxn ang="0">
                  <a:pos x="223" y="235"/>
                </a:cxn>
                <a:cxn ang="0">
                  <a:pos x="210" y="221"/>
                </a:cxn>
                <a:cxn ang="0">
                  <a:pos x="199" y="206"/>
                </a:cxn>
                <a:cxn ang="0">
                  <a:pos x="0" y="261"/>
                </a:cxn>
                <a:cxn ang="0">
                  <a:pos x="327" y="0"/>
                </a:cxn>
                <a:cxn ang="0">
                  <a:pos x="881" y="28"/>
                </a:cxn>
                <a:cxn ang="0">
                  <a:pos x="658" y="87"/>
                </a:cxn>
                <a:cxn ang="0">
                  <a:pos x="672" y="103"/>
                </a:cxn>
                <a:cxn ang="0">
                  <a:pos x="689" y="120"/>
                </a:cxn>
                <a:cxn ang="0">
                  <a:pos x="708" y="139"/>
                </a:cxn>
                <a:cxn ang="0">
                  <a:pos x="731" y="160"/>
                </a:cxn>
                <a:cxn ang="0">
                  <a:pos x="751" y="175"/>
                </a:cxn>
                <a:cxn ang="0">
                  <a:pos x="774" y="191"/>
                </a:cxn>
                <a:cxn ang="0">
                  <a:pos x="795" y="206"/>
                </a:cxn>
                <a:cxn ang="0">
                  <a:pos x="818" y="220"/>
                </a:cxn>
                <a:cxn ang="0">
                  <a:pos x="842" y="232"/>
                </a:cxn>
                <a:cxn ang="0">
                  <a:pos x="867" y="246"/>
                </a:cxn>
                <a:cxn ang="0">
                  <a:pos x="893" y="258"/>
                </a:cxn>
                <a:cxn ang="0">
                  <a:pos x="917" y="270"/>
                </a:cxn>
                <a:cxn ang="0">
                  <a:pos x="941" y="280"/>
                </a:cxn>
                <a:cxn ang="0">
                  <a:pos x="970" y="291"/>
                </a:cxn>
                <a:cxn ang="0">
                  <a:pos x="1000" y="301"/>
                </a:cxn>
                <a:cxn ang="0">
                  <a:pos x="1021" y="306"/>
                </a:cxn>
                <a:cxn ang="0">
                  <a:pos x="1041" y="313"/>
                </a:cxn>
                <a:cxn ang="0">
                  <a:pos x="827" y="579"/>
                </a:cxn>
              </a:cxnLst>
              <a:rect l="0" t="0" r="r" b="b"/>
              <a:pathLst>
                <a:path w="1042" h="580">
                  <a:moveTo>
                    <a:pt x="827" y="579"/>
                  </a:moveTo>
                  <a:lnTo>
                    <a:pt x="806" y="573"/>
                  </a:lnTo>
                  <a:lnTo>
                    <a:pt x="788" y="567"/>
                  </a:lnTo>
                  <a:lnTo>
                    <a:pt x="770" y="562"/>
                  </a:lnTo>
                  <a:lnTo>
                    <a:pt x="752" y="557"/>
                  </a:lnTo>
                  <a:lnTo>
                    <a:pt x="734" y="550"/>
                  </a:lnTo>
                  <a:lnTo>
                    <a:pt x="715" y="544"/>
                  </a:lnTo>
                  <a:lnTo>
                    <a:pt x="698" y="537"/>
                  </a:lnTo>
                  <a:lnTo>
                    <a:pt x="679" y="531"/>
                  </a:lnTo>
                  <a:lnTo>
                    <a:pt x="658" y="522"/>
                  </a:lnTo>
                  <a:lnTo>
                    <a:pt x="635" y="513"/>
                  </a:lnTo>
                  <a:lnTo>
                    <a:pt x="617" y="506"/>
                  </a:lnTo>
                  <a:lnTo>
                    <a:pt x="600" y="497"/>
                  </a:lnTo>
                  <a:lnTo>
                    <a:pt x="580" y="489"/>
                  </a:lnTo>
                  <a:lnTo>
                    <a:pt x="559" y="479"/>
                  </a:lnTo>
                  <a:lnTo>
                    <a:pt x="540" y="470"/>
                  </a:lnTo>
                  <a:lnTo>
                    <a:pt x="520" y="459"/>
                  </a:lnTo>
                  <a:lnTo>
                    <a:pt x="504" y="451"/>
                  </a:lnTo>
                  <a:lnTo>
                    <a:pt x="481" y="439"/>
                  </a:lnTo>
                  <a:lnTo>
                    <a:pt x="463" y="428"/>
                  </a:lnTo>
                  <a:lnTo>
                    <a:pt x="446" y="418"/>
                  </a:lnTo>
                  <a:lnTo>
                    <a:pt x="427" y="406"/>
                  </a:lnTo>
                  <a:lnTo>
                    <a:pt x="414" y="398"/>
                  </a:lnTo>
                  <a:lnTo>
                    <a:pt x="398" y="387"/>
                  </a:lnTo>
                  <a:lnTo>
                    <a:pt x="382" y="376"/>
                  </a:lnTo>
                  <a:lnTo>
                    <a:pt x="364" y="363"/>
                  </a:lnTo>
                  <a:lnTo>
                    <a:pt x="349" y="352"/>
                  </a:lnTo>
                  <a:lnTo>
                    <a:pt x="333" y="339"/>
                  </a:lnTo>
                  <a:lnTo>
                    <a:pt x="314" y="324"/>
                  </a:lnTo>
                  <a:lnTo>
                    <a:pt x="298" y="310"/>
                  </a:lnTo>
                  <a:lnTo>
                    <a:pt x="280" y="295"/>
                  </a:lnTo>
                  <a:lnTo>
                    <a:pt x="264" y="281"/>
                  </a:lnTo>
                  <a:lnTo>
                    <a:pt x="250" y="265"/>
                  </a:lnTo>
                  <a:lnTo>
                    <a:pt x="234" y="249"/>
                  </a:lnTo>
                  <a:lnTo>
                    <a:pt x="223" y="235"/>
                  </a:lnTo>
                  <a:lnTo>
                    <a:pt x="210" y="221"/>
                  </a:lnTo>
                  <a:lnTo>
                    <a:pt x="199" y="206"/>
                  </a:lnTo>
                  <a:lnTo>
                    <a:pt x="0" y="261"/>
                  </a:lnTo>
                  <a:lnTo>
                    <a:pt x="327" y="0"/>
                  </a:lnTo>
                  <a:lnTo>
                    <a:pt x="881" y="28"/>
                  </a:lnTo>
                  <a:lnTo>
                    <a:pt x="658" y="87"/>
                  </a:lnTo>
                  <a:lnTo>
                    <a:pt x="672" y="103"/>
                  </a:lnTo>
                  <a:lnTo>
                    <a:pt x="689" y="120"/>
                  </a:lnTo>
                  <a:lnTo>
                    <a:pt x="708" y="139"/>
                  </a:lnTo>
                  <a:lnTo>
                    <a:pt x="731" y="160"/>
                  </a:lnTo>
                  <a:lnTo>
                    <a:pt x="751" y="175"/>
                  </a:lnTo>
                  <a:lnTo>
                    <a:pt x="774" y="191"/>
                  </a:lnTo>
                  <a:lnTo>
                    <a:pt x="795" y="206"/>
                  </a:lnTo>
                  <a:lnTo>
                    <a:pt x="818" y="220"/>
                  </a:lnTo>
                  <a:lnTo>
                    <a:pt x="842" y="232"/>
                  </a:lnTo>
                  <a:lnTo>
                    <a:pt x="867" y="246"/>
                  </a:lnTo>
                  <a:lnTo>
                    <a:pt x="893" y="258"/>
                  </a:lnTo>
                  <a:lnTo>
                    <a:pt x="917" y="270"/>
                  </a:lnTo>
                  <a:lnTo>
                    <a:pt x="941" y="280"/>
                  </a:lnTo>
                  <a:lnTo>
                    <a:pt x="970" y="291"/>
                  </a:lnTo>
                  <a:lnTo>
                    <a:pt x="1000" y="301"/>
                  </a:lnTo>
                  <a:lnTo>
                    <a:pt x="1021" y="306"/>
                  </a:lnTo>
                  <a:lnTo>
                    <a:pt x="1041" y="313"/>
                  </a:lnTo>
                  <a:lnTo>
                    <a:pt x="827" y="579"/>
                  </a:lnTo>
                </a:path>
              </a:pathLst>
            </a:custGeom>
            <a:gradFill rotWithShape="0">
              <a:gsLst>
                <a:gs pos="0">
                  <a:srgbClr val="FF00FF"/>
                </a:gs>
                <a:gs pos="100000">
                  <a:srgbClr val="FF00FF">
                    <a:gamma/>
                    <a:tint val="70196"/>
                    <a:invGamma/>
                  </a:srgbClr>
                </a:gs>
              </a:gsLst>
              <a:path path="rect">
                <a:fillToRect l="50000" t="50000" r="50000" b="50000"/>
              </a:path>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204811" name="Freeform 11"/>
            <p:cNvSpPr>
              <a:spLocks/>
            </p:cNvSpPr>
            <p:nvPr/>
          </p:nvSpPr>
          <p:spPr bwMode="auto">
            <a:xfrm>
              <a:off x="2234" y="2397"/>
              <a:ext cx="1132" cy="528"/>
            </a:xfrm>
            <a:custGeom>
              <a:avLst/>
              <a:gdLst/>
              <a:ahLst/>
              <a:cxnLst>
                <a:cxn ang="0">
                  <a:pos x="454" y="0"/>
                </a:cxn>
                <a:cxn ang="0">
                  <a:pos x="358" y="136"/>
                </a:cxn>
                <a:cxn ang="0">
                  <a:pos x="381" y="142"/>
                </a:cxn>
                <a:cxn ang="0">
                  <a:pos x="401" y="145"/>
                </a:cxn>
                <a:cxn ang="0">
                  <a:pos x="424" y="149"/>
                </a:cxn>
                <a:cxn ang="0">
                  <a:pos x="449" y="153"/>
                </a:cxn>
                <a:cxn ang="0">
                  <a:pos x="479" y="156"/>
                </a:cxn>
                <a:cxn ang="0">
                  <a:pos x="505" y="158"/>
                </a:cxn>
                <a:cxn ang="0">
                  <a:pos x="532" y="161"/>
                </a:cxn>
                <a:cxn ang="0">
                  <a:pos x="563" y="163"/>
                </a:cxn>
                <a:cxn ang="0">
                  <a:pos x="595" y="165"/>
                </a:cxn>
                <a:cxn ang="0">
                  <a:pos x="653" y="165"/>
                </a:cxn>
                <a:cxn ang="0">
                  <a:pos x="683" y="164"/>
                </a:cxn>
                <a:cxn ang="0">
                  <a:pos x="710" y="162"/>
                </a:cxn>
                <a:cxn ang="0">
                  <a:pos x="738" y="160"/>
                </a:cxn>
                <a:cxn ang="0">
                  <a:pos x="768" y="157"/>
                </a:cxn>
                <a:cxn ang="0">
                  <a:pos x="793" y="154"/>
                </a:cxn>
                <a:cxn ang="0">
                  <a:pos x="825" y="150"/>
                </a:cxn>
                <a:cxn ang="0">
                  <a:pos x="855" y="144"/>
                </a:cxn>
                <a:cxn ang="0">
                  <a:pos x="1131" y="399"/>
                </a:cxn>
                <a:cxn ang="0">
                  <a:pos x="1105" y="405"/>
                </a:cxn>
                <a:cxn ang="0">
                  <a:pos x="1079" y="410"/>
                </a:cxn>
                <a:cxn ang="0">
                  <a:pos x="1056" y="415"/>
                </a:cxn>
                <a:cxn ang="0">
                  <a:pos x="1032" y="420"/>
                </a:cxn>
                <a:cxn ang="0">
                  <a:pos x="1009" y="423"/>
                </a:cxn>
                <a:cxn ang="0">
                  <a:pos x="985" y="428"/>
                </a:cxn>
                <a:cxn ang="0">
                  <a:pos x="964" y="431"/>
                </a:cxn>
                <a:cxn ang="0">
                  <a:pos x="942" y="435"/>
                </a:cxn>
                <a:cxn ang="0">
                  <a:pos x="918" y="438"/>
                </a:cxn>
                <a:cxn ang="0">
                  <a:pos x="893" y="441"/>
                </a:cxn>
                <a:cxn ang="0">
                  <a:pos x="864" y="444"/>
                </a:cxn>
                <a:cxn ang="0">
                  <a:pos x="839" y="447"/>
                </a:cxn>
                <a:cxn ang="0">
                  <a:pos x="812" y="450"/>
                </a:cxn>
                <a:cxn ang="0">
                  <a:pos x="783" y="453"/>
                </a:cxn>
                <a:cxn ang="0">
                  <a:pos x="754" y="454"/>
                </a:cxn>
                <a:cxn ang="0">
                  <a:pos x="722" y="455"/>
                </a:cxn>
                <a:cxn ang="0">
                  <a:pos x="692" y="456"/>
                </a:cxn>
                <a:cxn ang="0">
                  <a:pos x="662" y="456"/>
                </a:cxn>
                <a:cxn ang="0">
                  <a:pos x="630" y="456"/>
                </a:cxn>
                <a:cxn ang="0">
                  <a:pos x="590" y="456"/>
                </a:cxn>
                <a:cxn ang="0">
                  <a:pos x="554" y="456"/>
                </a:cxn>
                <a:cxn ang="0">
                  <a:pos x="528" y="455"/>
                </a:cxn>
                <a:cxn ang="0">
                  <a:pos x="500" y="454"/>
                </a:cxn>
                <a:cxn ang="0">
                  <a:pos x="470" y="453"/>
                </a:cxn>
                <a:cxn ang="0">
                  <a:pos x="437" y="449"/>
                </a:cxn>
                <a:cxn ang="0">
                  <a:pos x="409" y="446"/>
                </a:cxn>
                <a:cxn ang="0">
                  <a:pos x="381" y="444"/>
                </a:cxn>
                <a:cxn ang="0">
                  <a:pos x="346" y="439"/>
                </a:cxn>
                <a:cxn ang="0">
                  <a:pos x="321" y="435"/>
                </a:cxn>
                <a:cxn ang="0">
                  <a:pos x="289" y="431"/>
                </a:cxn>
                <a:cxn ang="0">
                  <a:pos x="261" y="427"/>
                </a:cxn>
                <a:cxn ang="0">
                  <a:pos x="232" y="422"/>
                </a:cxn>
                <a:cxn ang="0">
                  <a:pos x="203" y="416"/>
                </a:cxn>
                <a:cxn ang="0">
                  <a:pos x="167" y="408"/>
                </a:cxn>
                <a:cxn ang="0">
                  <a:pos x="81" y="527"/>
                </a:cxn>
                <a:cxn ang="0">
                  <a:pos x="0" y="189"/>
                </a:cxn>
                <a:cxn ang="0">
                  <a:pos x="454" y="0"/>
                </a:cxn>
              </a:cxnLst>
              <a:rect l="0" t="0" r="r" b="b"/>
              <a:pathLst>
                <a:path w="1132" h="528">
                  <a:moveTo>
                    <a:pt x="454" y="0"/>
                  </a:moveTo>
                  <a:lnTo>
                    <a:pt x="358" y="136"/>
                  </a:lnTo>
                  <a:lnTo>
                    <a:pt x="381" y="142"/>
                  </a:lnTo>
                  <a:lnTo>
                    <a:pt x="401" y="145"/>
                  </a:lnTo>
                  <a:lnTo>
                    <a:pt x="424" y="149"/>
                  </a:lnTo>
                  <a:lnTo>
                    <a:pt x="449" y="153"/>
                  </a:lnTo>
                  <a:lnTo>
                    <a:pt x="479" y="156"/>
                  </a:lnTo>
                  <a:lnTo>
                    <a:pt x="505" y="158"/>
                  </a:lnTo>
                  <a:lnTo>
                    <a:pt x="532" y="161"/>
                  </a:lnTo>
                  <a:lnTo>
                    <a:pt x="563" y="163"/>
                  </a:lnTo>
                  <a:lnTo>
                    <a:pt x="595" y="165"/>
                  </a:lnTo>
                  <a:lnTo>
                    <a:pt x="653" y="165"/>
                  </a:lnTo>
                  <a:lnTo>
                    <a:pt x="683" y="164"/>
                  </a:lnTo>
                  <a:lnTo>
                    <a:pt x="710" y="162"/>
                  </a:lnTo>
                  <a:lnTo>
                    <a:pt x="738" y="160"/>
                  </a:lnTo>
                  <a:lnTo>
                    <a:pt x="768" y="157"/>
                  </a:lnTo>
                  <a:lnTo>
                    <a:pt x="793" y="154"/>
                  </a:lnTo>
                  <a:lnTo>
                    <a:pt x="825" y="150"/>
                  </a:lnTo>
                  <a:lnTo>
                    <a:pt x="855" y="144"/>
                  </a:lnTo>
                  <a:lnTo>
                    <a:pt x="1131" y="399"/>
                  </a:lnTo>
                  <a:lnTo>
                    <a:pt x="1105" y="405"/>
                  </a:lnTo>
                  <a:lnTo>
                    <a:pt x="1079" y="410"/>
                  </a:lnTo>
                  <a:lnTo>
                    <a:pt x="1056" y="415"/>
                  </a:lnTo>
                  <a:lnTo>
                    <a:pt x="1032" y="420"/>
                  </a:lnTo>
                  <a:lnTo>
                    <a:pt x="1009" y="423"/>
                  </a:lnTo>
                  <a:lnTo>
                    <a:pt x="985" y="428"/>
                  </a:lnTo>
                  <a:lnTo>
                    <a:pt x="964" y="431"/>
                  </a:lnTo>
                  <a:lnTo>
                    <a:pt x="942" y="435"/>
                  </a:lnTo>
                  <a:lnTo>
                    <a:pt x="918" y="438"/>
                  </a:lnTo>
                  <a:lnTo>
                    <a:pt x="893" y="441"/>
                  </a:lnTo>
                  <a:lnTo>
                    <a:pt x="864" y="444"/>
                  </a:lnTo>
                  <a:lnTo>
                    <a:pt x="839" y="447"/>
                  </a:lnTo>
                  <a:lnTo>
                    <a:pt x="812" y="450"/>
                  </a:lnTo>
                  <a:lnTo>
                    <a:pt x="783" y="453"/>
                  </a:lnTo>
                  <a:lnTo>
                    <a:pt x="754" y="454"/>
                  </a:lnTo>
                  <a:lnTo>
                    <a:pt x="722" y="455"/>
                  </a:lnTo>
                  <a:lnTo>
                    <a:pt x="692" y="456"/>
                  </a:lnTo>
                  <a:lnTo>
                    <a:pt x="662" y="456"/>
                  </a:lnTo>
                  <a:lnTo>
                    <a:pt x="630" y="456"/>
                  </a:lnTo>
                  <a:lnTo>
                    <a:pt x="590" y="456"/>
                  </a:lnTo>
                  <a:lnTo>
                    <a:pt x="554" y="456"/>
                  </a:lnTo>
                  <a:lnTo>
                    <a:pt x="528" y="455"/>
                  </a:lnTo>
                  <a:lnTo>
                    <a:pt x="500" y="454"/>
                  </a:lnTo>
                  <a:lnTo>
                    <a:pt x="470" y="453"/>
                  </a:lnTo>
                  <a:lnTo>
                    <a:pt x="437" y="449"/>
                  </a:lnTo>
                  <a:lnTo>
                    <a:pt x="409" y="446"/>
                  </a:lnTo>
                  <a:lnTo>
                    <a:pt x="381" y="444"/>
                  </a:lnTo>
                  <a:lnTo>
                    <a:pt x="346" y="439"/>
                  </a:lnTo>
                  <a:lnTo>
                    <a:pt x="321" y="435"/>
                  </a:lnTo>
                  <a:lnTo>
                    <a:pt x="289" y="431"/>
                  </a:lnTo>
                  <a:lnTo>
                    <a:pt x="261" y="427"/>
                  </a:lnTo>
                  <a:lnTo>
                    <a:pt x="232" y="422"/>
                  </a:lnTo>
                  <a:lnTo>
                    <a:pt x="203" y="416"/>
                  </a:lnTo>
                  <a:lnTo>
                    <a:pt x="167" y="408"/>
                  </a:lnTo>
                  <a:lnTo>
                    <a:pt x="81" y="527"/>
                  </a:lnTo>
                  <a:lnTo>
                    <a:pt x="0" y="189"/>
                  </a:lnTo>
                  <a:lnTo>
                    <a:pt x="454" y="0"/>
                  </a:lnTo>
                </a:path>
              </a:pathLst>
            </a:custGeom>
            <a:gradFill rotWithShape="0">
              <a:gsLst>
                <a:gs pos="0">
                  <a:srgbClr val="FFFF00"/>
                </a:gs>
                <a:gs pos="100000">
                  <a:srgbClr val="FFFF00">
                    <a:gamma/>
                    <a:tint val="70196"/>
                    <a:invGamma/>
                  </a:srgbClr>
                </a:gs>
              </a:gsLst>
              <a:path path="rect">
                <a:fillToRect l="50000" t="50000" r="50000" b="50000"/>
              </a:path>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204812" name="Freeform 12"/>
            <p:cNvSpPr>
              <a:spLocks/>
            </p:cNvSpPr>
            <p:nvPr/>
          </p:nvSpPr>
          <p:spPr bwMode="auto">
            <a:xfrm>
              <a:off x="3050" y="2294"/>
              <a:ext cx="983" cy="575"/>
            </a:xfrm>
            <a:custGeom>
              <a:avLst/>
              <a:gdLst/>
              <a:ahLst/>
              <a:cxnLst>
                <a:cxn ang="0">
                  <a:pos x="982" y="126"/>
                </a:cxn>
                <a:cxn ang="0">
                  <a:pos x="970" y="138"/>
                </a:cxn>
                <a:cxn ang="0">
                  <a:pos x="962" y="148"/>
                </a:cxn>
                <a:cxn ang="0">
                  <a:pos x="952" y="159"/>
                </a:cxn>
                <a:cxn ang="0">
                  <a:pos x="943" y="169"/>
                </a:cxn>
                <a:cxn ang="0">
                  <a:pos x="933" y="180"/>
                </a:cxn>
                <a:cxn ang="0">
                  <a:pos x="921" y="191"/>
                </a:cxn>
                <a:cxn ang="0">
                  <a:pos x="910" y="201"/>
                </a:cxn>
                <a:cxn ang="0">
                  <a:pos x="898" y="212"/>
                </a:cxn>
                <a:cxn ang="0">
                  <a:pos x="883" y="225"/>
                </a:cxn>
                <a:cxn ang="0">
                  <a:pos x="868" y="237"/>
                </a:cxn>
                <a:cxn ang="0">
                  <a:pos x="856" y="247"/>
                </a:cxn>
                <a:cxn ang="0">
                  <a:pos x="842" y="257"/>
                </a:cxn>
                <a:cxn ang="0">
                  <a:pos x="826" y="270"/>
                </a:cxn>
                <a:cxn ang="0">
                  <a:pos x="810" y="283"/>
                </a:cxn>
                <a:cxn ang="0">
                  <a:pos x="794" y="293"/>
                </a:cxn>
                <a:cxn ang="0">
                  <a:pos x="777" y="305"/>
                </a:cxn>
                <a:cxn ang="0">
                  <a:pos x="762" y="315"/>
                </a:cxn>
                <a:cxn ang="0">
                  <a:pos x="740" y="328"/>
                </a:cxn>
                <a:cxn ang="0">
                  <a:pos x="723" y="339"/>
                </a:cxn>
                <a:cxn ang="0">
                  <a:pos x="705" y="348"/>
                </a:cxn>
                <a:cxn ang="0">
                  <a:pos x="685" y="359"/>
                </a:cxn>
                <a:cxn ang="0">
                  <a:pos x="671" y="367"/>
                </a:cxn>
                <a:cxn ang="0">
                  <a:pos x="652" y="376"/>
                </a:cxn>
                <a:cxn ang="0">
                  <a:pos x="633" y="386"/>
                </a:cxn>
                <a:cxn ang="0">
                  <a:pos x="612" y="396"/>
                </a:cxn>
                <a:cxn ang="0">
                  <a:pos x="593" y="405"/>
                </a:cxn>
                <a:cxn ang="0">
                  <a:pos x="572" y="414"/>
                </a:cxn>
                <a:cxn ang="0">
                  <a:pos x="545" y="425"/>
                </a:cxn>
                <a:cxn ang="0">
                  <a:pos x="522" y="434"/>
                </a:cxn>
                <a:cxn ang="0">
                  <a:pos x="497" y="444"/>
                </a:cxn>
                <a:cxn ang="0">
                  <a:pos x="472" y="454"/>
                </a:cxn>
                <a:cxn ang="0">
                  <a:pos x="445" y="463"/>
                </a:cxn>
                <a:cxn ang="0">
                  <a:pos x="581" y="574"/>
                </a:cxn>
                <a:cxn ang="0">
                  <a:pos x="41" y="432"/>
                </a:cxn>
                <a:cxn ang="0">
                  <a:pos x="0" y="151"/>
                </a:cxn>
                <a:cxn ang="0">
                  <a:pos x="114" y="231"/>
                </a:cxn>
                <a:cxn ang="0">
                  <a:pos x="139" y="224"/>
                </a:cxn>
                <a:cxn ang="0">
                  <a:pos x="164" y="216"/>
                </a:cxn>
                <a:cxn ang="0">
                  <a:pos x="198" y="206"/>
                </a:cxn>
                <a:cxn ang="0">
                  <a:pos x="229" y="195"/>
                </a:cxn>
                <a:cxn ang="0">
                  <a:pos x="263" y="182"/>
                </a:cxn>
                <a:cxn ang="0">
                  <a:pos x="291" y="170"/>
                </a:cxn>
                <a:cxn ang="0">
                  <a:pos x="318" y="157"/>
                </a:cxn>
                <a:cxn ang="0">
                  <a:pos x="345" y="144"/>
                </a:cxn>
                <a:cxn ang="0">
                  <a:pos x="366" y="131"/>
                </a:cxn>
                <a:cxn ang="0">
                  <a:pos x="389" y="117"/>
                </a:cxn>
                <a:cxn ang="0">
                  <a:pos x="413" y="102"/>
                </a:cxn>
                <a:cxn ang="0">
                  <a:pos x="433" y="87"/>
                </a:cxn>
                <a:cxn ang="0">
                  <a:pos x="453" y="72"/>
                </a:cxn>
                <a:cxn ang="0">
                  <a:pos x="470" y="59"/>
                </a:cxn>
                <a:cxn ang="0">
                  <a:pos x="489" y="41"/>
                </a:cxn>
                <a:cxn ang="0">
                  <a:pos x="506" y="25"/>
                </a:cxn>
                <a:cxn ang="0">
                  <a:pos x="515" y="12"/>
                </a:cxn>
                <a:cxn ang="0">
                  <a:pos x="527" y="0"/>
                </a:cxn>
                <a:cxn ang="0">
                  <a:pos x="982" y="126"/>
                </a:cxn>
              </a:cxnLst>
              <a:rect l="0" t="0" r="r" b="b"/>
              <a:pathLst>
                <a:path w="983" h="575">
                  <a:moveTo>
                    <a:pt x="982" y="126"/>
                  </a:moveTo>
                  <a:lnTo>
                    <a:pt x="970" y="138"/>
                  </a:lnTo>
                  <a:lnTo>
                    <a:pt x="962" y="148"/>
                  </a:lnTo>
                  <a:lnTo>
                    <a:pt x="952" y="159"/>
                  </a:lnTo>
                  <a:lnTo>
                    <a:pt x="943" y="169"/>
                  </a:lnTo>
                  <a:lnTo>
                    <a:pt x="933" y="180"/>
                  </a:lnTo>
                  <a:lnTo>
                    <a:pt x="921" y="191"/>
                  </a:lnTo>
                  <a:lnTo>
                    <a:pt x="910" y="201"/>
                  </a:lnTo>
                  <a:lnTo>
                    <a:pt x="898" y="212"/>
                  </a:lnTo>
                  <a:lnTo>
                    <a:pt x="883" y="225"/>
                  </a:lnTo>
                  <a:lnTo>
                    <a:pt x="868" y="237"/>
                  </a:lnTo>
                  <a:lnTo>
                    <a:pt x="856" y="247"/>
                  </a:lnTo>
                  <a:lnTo>
                    <a:pt x="842" y="257"/>
                  </a:lnTo>
                  <a:lnTo>
                    <a:pt x="826" y="270"/>
                  </a:lnTo>
                  <a:lnTo>
                    <a:pt x="810" y="283"/>
                  </a:lnTo>
                  <a:lnTo>
                    <a:pt x="794" y="293"/>
                  </a:lnTo>
                  <a:lnTo>
                    <a:pt x="777" y="305"/>
                  </a:lnTo>
                  <a:lnTo>
                    <a:pt x="762" y="315"/>
                  </a:lnTo>
                  <a:lnTo>
                    <a:pt x="740" y="328"/>
                  </a:lnTo>
                  <a:lnTo>
                    <a:pt x="723" y="339"/>
                  </a:lnTo>
                  <a:lnTo>
                    <a:pt x="705" y="348"/>
                  </a:lnTo>
                  <a:lnTo>
                    <a:pt x="685" y="359"/>
                  </a:lnTo>
                  <a:lnTo>
                    <a:pt x="671" y="367"/>
                  </a:lnTo>
                  <a:lnTo>
                    <a:pt x="652" y="376"/>
                  </a:lnTo>
                  <a:lnTo>
                    <a:pt x="633" y="386"/>
                  </a:lnTo>
                  <a:lnTo>
                    <a:pt x="612" y="396"/>
                  </a:lnTo>
                  <a:lnTo>
                    <a:pt x="593" y="405"/>
                  </a:lnTo>
                  <a:lnTo>
                    <a:pt x="572" y="414"/>
                  </a:lnTo>
                  <a:lnTo>
                    <a:pt x="545" y="425"/>
                  </a:lnTo>
                  <a:lnTo>
                    <a:pt x="522" y="434"/>
                  </a:lnTo>
                  <a:lnTo>
                    <a:pt x="497" y="444"/>
                  </a:lnTo>
                  <a:lnTo>
                    <a:pt x="472" y="454"/>
                  </a:lnTo>
                  <a:lnTo>
                    <a:pt x="445" y="463"/>
                  </a:lnTo>
                  <a:lnTo>
                    <a:pt x="581" y="574"/>
                  </a:lnTo>
                  <a:lnTo>
                    <a:pt x="41" y="432"/>
                  </a:lnTo>
                  <a:lnTo>
                    <a:pt x="0" y="151"/>
                  </a:lnTo>
                  <a:lnTo>
                    <a:pt x="114" y="231"/>
                  </a:lnTo>
                  <a:lnTo>
                    <a:pt x="139" y="224"/>
                  </a:lnTo>
                  <a:lnTo>
                    <a:pt x="164" y="216"/>
                  </a:lnTo>
                  <a:lnTo>
                    <a:pt x="198" y="206"/>
                  </a:lnTo>
                  <a:lnTo>
                    <a:pt x="229" y="195"/>
                  </a:lnTo>
                  <a:lnTo>
                    <a:pt x="263" y="182"/>
                  </a:lnTo>
                  <a:lnTo>
                    <a:pt x="291" y="170"/>
                  </a:lnTo>
                  <a:lnTo>
                    <a:pt x="318" y="157"/>
                  </a:lnTo>
                  <a:lnTo>
                    <a:pt x="345" y="144"/>
                  </a:lnTo>
                  <a:lnTo>
                    <a:pt x="366" y="131"/>
                  </a:lnTo>
                  <a:lnTo>
                    <a:pt x="389" y="117"/>
                  </a:lnTo>
                  <a:lnTo>
                    <a:pt x="413" y="102"/>
                  </a:lnTo>
                  <a:lnTo>
                    <a:pt x="433" y="87"/>
                  </a:lnTo>
                  <a:lnTo>
                    <a:pt x="453" y="72"/>
                  </a:lnTo>
                  <a:lnTo>
                    <a:pt x="470" y="59"/>
                  </a:lnTo>
                  <a:lnTo>
                    <a:pt x="489" y="41"/>
                  </a:lnTo>
                  <a:lnTo>
                    <a:pt x="506" y="25"/>
                  </a:lnTo>
                  <a:lnTo>
                    <a:pt x="515" y="12"/>
                  </a:lnTo>
                  <a:lnTo>
                    <a:pt x="527" y="0"/>
                  </a:lnTo>
                  <a:lnTo>
                    <a:pt x="982" y="126"/>
                  </a:lnTo>
                </a:path>
              </a:pathLst>
            </a:custGeom>
            <a:gradFill rotWithShape="0">
              <a:gsLst>
                <a:gs pos="0">
                  <a:srgbClr val="008080"/>
                </a:gs>
                <a:gs pos="100000">
                  <a:srgbClr val="008080">
                    <a:gamma/>
                    <a:tint val="70196"/>
                    <a:invGamma/>
                  </a:srgbClr>
                </a:gs>
              </a:gsLst>
              <a:path path="rect">
                <a:fillToRect l="50000" t="50000" r="50000" b="50000"/>
              </a:path>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204813" name="Freeform 13"/>
            <p:cNvSpPr>
              <a:spLocks/>
            </p:cNvSpPr>
            <p:nvPr/>
          </p:nvSpPr>
          <p:spPr bwMode="auto">
            <a:xfrm>
              <a:off x="3378" y="1782"/>
              <a:ext cx="907" cy="669"/>
            </a:xfrm>
            <a:custGeom>
              <a:avLst/>
              <a:gdLst/>
              <a:ahLst/>
              <a:cxnLst>
                <a:cxn ang="0">
                  <a:pos x="0" y="424"/>
                </a:cxn>
                <a:cxn ang="0">
                  <a:pos x="226" y="474"/>
                </a:cxn>
                <a:cxn ang="0">
                  <a:pos x="238" y="458"/>
                </a:cxn>
                <a:cxn ang="0">
                  <a:pos x="248" y="442"/>
                </a:cxn>
                <a:cxn ang="0">
                  <a:pos x="254" y="427"/>
                </a:cxn>
                <a:cxn ang="0">
                  <a:pos x="261" y="413"/>
                </a:cxn>
                <a:cxn ang="0">
                  <a:pos x="267" y="398"/>
                </a:cxn>
                <a:cxn ang="0">
                  <a:pos x="273" y="381"/>
                </a:cxn>
                <a:cxn ang="0">
                  <a:pos x="277" y="366"/>
                </a:cxn>
                <a:cxn ang="0">
                  <a:pos x="281" y="350"/>
                </a:cxn>
                <a:cxn ang="0">
                  <a:pos x="285" y="332"/>
                </a:cxn>
                <a:cxn ang="0">
                  <a:pos x="286" y="313"/>
                </a:cxn>
                <a:cxn ang="0">
                  <a:pos x="286" y="280"/>
                </a:cxn>
                <a:cxn ang="0">
                  <a:pos x="285" y="262"/>
                </a:cxn>
                <a:cxn ang="0">
                  <a:pos x="284" y="246"/>
                </a:cxn>
                <a:cxn ang="0">
                  <a:pos x="279" y="230"/>
                </a:cxn>
                <a:cxn ang="0">
                  <a:pos x="274" y="212"/>
                </a:cxn>
                <a:cxn ang="0">
                  <a:pos x="269" y="198"/>
                </a:cxn>
                <a:cxn ang="0">
                  <a:pos x="262" y="179"/>
                </a:cxn>
                <a:cxn ang="0">
                  <a:pos x="253" y="161"/>
                </a:cxn>
                <a:cxn ang="0">
                  <a:pos x="689" y="0"/>
                </a:cxn>
                <a:cxn ang="0">
                  <a:pos x="700" y="16"/>
                </a:cxn>
                <a:cxn ang="0">
                  <a:pos x="710" y="30"/>
                </a:cxn>
                <a:cxn ang="0">
                  <a:pos x="718" y="44"/>
                </a:cxn>
                <a:cxn ang="0">
                  <a:pos x="725" y="58"/>
                </a:cxn>
                <a:cxn ang="0">
                  <a:pos x="732" y="71"/>
                </a:cxn>
                <a:cxn ang="0">
                  <a:pos x="740" y="85"/>
                </a:cxn>
                <a:cxn ang="0">
                  <a:pos x="746" y="98"/>
                </a:cxn>
                <a:cxn ang="0">
                  <a:pos x="751" y="111"/>
                </a:cxn>
                <a:cxn ang="0">
                  <a:pos x="756" y="124"/>
                </a:cxn>
                <a:cxn ang="0">
                  <a:pos x="763" y="139"/>
                </a:cxn>
                <a:cxn ang="0">
                  <a:pos x="767" y="156"/>
                </a:cxn>
                <a:cxn ang="0">
                  <a:pos x="773" y="171"/>
                </a:cxn>
                <a:cxn ang="0">
                  <a:pos x="778" y="187"/>
                </a:cxn>
                <a:cxn ang="0">
                  <a:pos x="782" y="203"/>
                </a:cxn>
                <a:cxn ang="0">
                  <a:pos x="783" y="220"/>
                </a:cxn>
                <a:cxn ang="0">
                  <a:pos x="786" y="239"/>
                </a:cxn>
                <a:cxn ang="0">
                  <a:pos x="788" y="257"/>
                </a:cxn>
                <a:cxn ang="0">
                  <a:pos x="788" y="274"/>
                </a:cxn>
                <a:cxn ang="0">
                  <a:pos x="788" y="293"/>
                </a:cxn>
                <a:cxn ang="0">
                  <a:pos x="788" y="316"/>
                </a:cxn>
                <a:cxn ang="0">
                  <a:pos x="787" y="338"/>
                </a:cxn>
                <a:cxn ang="0">
                  <a:pos x="786" y="352"/>
                </a:cxn>
                <a:cxn ang="0">
                  <a:pos x="783" y="369"/>
                </a:cxn>
                <a:cxn ang="0">
                  <a:pos x="782" y="386"/>
                </a:cxn>
                <a:cxn ang="0">
                  <a:pos x="776" y="406"/>
                </a:cxn>
                <a:cxn ang="0">
                  <a:pos x="771" y="422"/>
                </a:cxn>
                <a:cxn ang="0">
                  <a:pos x="766" y="438"/>
                </a:cxn>
                <a:cxn ang="0">
                  <a:pos x="759" y="459"/>
                </a:cxn>
                <a:cxn ang="0">
                  <a:pos x="752" y="474"/>
                </a:cxn>
                <a:cxn ang="0">
                  <a:pos x="746" y="492"/>
                </a:cxn>
                <a:cxn ang="0">
                  <a:pos x="737" y="509"/>
                </a:cxn>
                <a:cxn ang="0">
                  <a:pos x="728" y="525"/>
                </a:cxn>
                <a:cxn ang="0">
                  <a:pos x="719" y="542"/>
                </a:cxn>
                <a:cxn ang="0">
                  <a:pos x="707" y="564"/>
                </a:cxn>
                <a:cxn ang="0">
                  <a:pos x="694" y="584"/>
                </a:cxn>
                <a:cxn ang="0">
                  <a:pos x="906" y="635"/>
                </a:cxn>
                <a:cxn ang="0">
                  <a:pos x="372" y="668"/>
                </a:cxn>
                <a:cxn ang="0">
                  <a:pos x="0" y="424"/>
                </a:cxn>
              </a:cxnLst>
              <a:rect l="0" t="0" r="r" b="b"/>
              <a:pathLst>
                <a:path w="907" h="669">
                  <a:moveTo>
                    <a:pt x="0" y="424"/>
                  </a:moveTo>
                  <a:lnTo>
                    <a:pt x="226" y="474"/>
                  </a:lnTo>
                  <a:lnTo>
                    <a:pt x="238" y="458"/>
                  </a:lnTo>
                  <a:lnTo>
                    <a:pt x="248" y="442"/>
                  </a:lnTo>
                  <a:lnTo>
                    <a:pt x="254" y="427"/>
                  </a:lnTo>
                  <a:lnTo>
                    <a:pt x="261" y="413"/>
                  </a:lnTo>
                  <a:lnTo>
                    <a:pt x="267" y="398"/>
                  </a:lnTo>
                  <a:lnTo>
                    <a:pt x="273" y="381"/>
                  </a:lnTo>
                  <a:lnTo>
                    <a:pt x="277" y="366"/>
                  </a:lnTo>
                  <a:lnTo>
                    <a:pt x="281" y="350"/>
                  </a:lnTo>
                  <a:lnTo>
                    <a:pt x="285" y="332"/>
                  </a:lnTo>
                  <a:lnTo>
                    <a:pt x="286" y="313"/>
                  </a:lnTo>
                  <a:lnTo>
                    <a:pt x="286" y="280"/>
                  </a:lnTo>
                  <a:lnTo>
                    <a:pt x="285" y="262"/>
                  </a:lnTo>
                  <a:lnTo>
                    <a:pt x="284" y="246"/>
                  </a:lnTo>
                  <a:lnTo>
                    <a:pt x="279" y="230"/>
                  </a:lnTo>
                  <a:lnTo>
                    <a:pt x="274" y="212"/>
                  </a:lnTo>
                  <a:lnTo>
                    <a:pt x="269" y="198"/>
                  </a:lnTo>
                  <a:lnTo>
                    <a:pt x="262" y="179"/>
                  </a:lnTo>
                  <a:lnTo>
                    <a:pt x="253" y="161"/>
                  </a:lnTo>
                  <a:lnTo>
                    <a:pt x="689" y="0"/>
                  </a:lnTo>
                  <a:lnTo>
                    <a:pt x="700" y="16"/>
                  </a:lnTo>
                  <a:lnTo>
                    <a:pt x="710" y="30"/>
                  </a:lnTo>
                  <a:lnTo>
                    <a:pt x="718" y="44"/>
                  </a:lnTo>
                  <a:lnTo>
                    <a:pt x="725" y="58"/>
                  </a:lnTo>
                  <a:lnTo>
                    <a:pt x="732" y="71"/>
                  </a:lnTo>
                  <a:lnTo>
                    <a:pt x="740" y="85"/>
                  </a:lnTo>
                  <a:lnTo>
                    <a:pt x="746" y="98"/>
                  </a:lnTo>
                  <a:lnTo>
                    <a:pt x="751" y="111"/>
                  </a:lnTo>
                  <a:lnTo>
                    <a:pt x="756" y="124"/>
                  </a:lnTo>
                  <a:lnTo>
                    <a:pt x="763" y="139"/>
                  </a:lnTo>
                  <a:lnTo>
                    <a:pt x="767" y="156"/>
                  </a:lnTo>
                  <a:lnTo>
                    <a:pt x="773" y="171"/>
                  </a:lnTo>
                  <a:lnTo>
                    <a:pt x="778" y="187"/>
                  </a:lnTo>
                  <a:lnTo>
                    <a:pt x="782" y="203"/>
                  </a:lnTo>
                  <a:lnTo>
                    <a:pt x="783" y="220"/>
                  </a:lnTo>
                  <a:lnTo>
                    <a:pt x="786" y="239"/>
                  </a:lnTo>
                  <a:lnTo>
                    <a:pt x="788" y="257"/>
                  </a:lnTo>
                  <a:lnTo>
                    <a:pt x="788" y="274"/>
                  </a:lnTo>
                  <a:lnTo>
                    <a:pt x="788" y="293"/>
                  </a:lnTo>
                  <a:lnTo>
                    <a:pt x="788" y="316"/>
                  </a:lnTo>
                  <a:lnTo>
                    <a:pt x="787" y="338"/>
                  </a:lnTo>
                  <a:lnTo>
                    <a:pt x="786" y="352"/>
                  </a:lnTo>
                  <a:lnTo>
                    <a:pt x="783" y="369"/>
                  </a:lnTo>
                  <a:lnTo>
                    <a:pt x="782" y="386"/>
                  </a:lnTo>
                  <a:lnTo>
                    <a:pt x="776" y="406"/>
                  </a:lnTo>
                  <a:lnTo>
                    <a:pt x="771" y="422"/>
                  </a:lnTo>
                  <a:lnTo>
                    <a:pt x="766" y="438"/>
                  </a:lnTo>
                  <a:lnTo>
                    <a:pt x="759" y="459"/>
                  </a:lnTo>
                  <a:lnTo>
                    <a:pt x="752" y="474"/>
                  </a:lnTo>
                  <a:lnTo>
                    <a:pt x="746" y="492"/>
                  </a:lnTo>
                  <a:lnTo>
                    <a:pt x="737" y="509"/>
                  </a:lnTo>
                  <a:lnTo>
                    <a:pt x="728" y="525"/>
                  </a:lnTo>
                  <a:lnTo>
                    <a:pt x="719" y="542"/>
                  </a:lnTo>
                  <a:lnTo>
                    <a:pt x="707" y="564"/>
                  </a:lnTo>
                  <a:lnTo>
                    <a:pt x="694" y="584"/>
                  </a:lnTo>
                  <a:lnTo>
                    <a:pt x="906" y="635"/>
                  </a:lnTo>
                  <a:lnTo>
                    <a:pt x="372" y="668"/>
                  </a:lnTo>
                  <a:lnTo>
                    <a:pt x="0" y="424"/>
                  </a:lnTo>
                </a:path>
              </a:pathLst>
            </a:custGeom>
            <a:gradFill rotWithShape="0">
              <a:gsLst>
                <a:gs pos="0">
                  <a:srgbClr val="0000FF"/>
                </a:gs>
                <a:gs pos="100000">
                  <a:srgbClr val="0000FF">
                    <a:gamma/>
                    <a:tint val="70196"/>
                    <a:invGamma/>
                  </a:srgbClr>
                </a:gs>
              </a:gsLst>
              <a:path path="rect">
                <a:fillToRect l="50000" t="50000" r="50000" b="50000"/>
              </a:path>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204814" name="Freeform 14"/>
            <p:cNvSpPr>
              <a:spLocks/>
            </p:cNvSpPr>
            <p:nvPr/>
          </p:nvSpPr>
          <p:spPr bwMode="auto">
            <a:xfrm>
              <a:off x="3213" y="1393"/>
              <a:ext cx="1060" cy="591"/>
            </a:xfrm>
            <a:custGeom>
              <a:avLst/>
              <a:gdLst/>
              <a:ahLst/>
              <a:cxnLst>
                <a:cxn ang="0">
                  <a:pos x="214" y="0"/>
                </a:cxn>
                <a:cxn ang="0">
                  <a:pos x="236" y="6"/>
                </a:cxn>
                <a:cxn ang="0">
                  <a:pos x="253" y="12"/>
                </a:cxn>
                <a:cxn ang="0">
                  <a:pos x="272" y="17"/>
                </a:cxn>
                <a:cxn ang="0">
                  <a:pos x="289" y="22"/>
                </a:cxn>
                <a:cxn ang="0">
                  <a:pos x="308" y="29"/>
                </a:cxn>
                <a:cxn ang="0">
                  <a:pos x="326" y="36"/>
                </a:cxn>
                <a:cxn ang="0">
                  <a:pos x="343" y="42"/>
                </a:cxn>
                <a:cxn ang="0">
                  <a:pos x="362" y="48"/>
                </a:cxn>
                <a:cxn ang="0">
                  <a:pos x="383" y="57"/>
                </a:cxn>
                <a:cxn ang="0">
                  <a:pos x="406" y="66"/>
                </a:cxn>
                <a:cxn ang="0">
                  <a:pos x="423" y="73"/>
                </a:cxn>
                <a:cxn ang="0">
                  <a:pos x="440" y="82"/>
                </a:cxn>
                <a:cxn ang="0">
                  <a:pos x="462" y="90"/>
                </a:cxn>
                <a:cxn ang="0">
                  <a:pos x="483" y="100"/>
                </a:cxn>
                <a:cxn ang="0">
                  <a:pos x="502" y="109"/>
                </a:cxn>
                <a:cxn ang="0">
                  <a:pos x="521" y="120"/>
                </a:cxn>
                <a:cxn ang="0">
                  <a:pos x="538" y="129"/>
                </a:cxn>
                <a:cxn ang="0">
                  <a:pos x="559" y="140"/>
                </a:cxn>
                <a:cxn ang="0">
                  <a:pos x="578" y="151"/>
                </a:cxn>
                <a:cxn ang="0">
                  <a:pos x="594" y="161"/>
                </a:cxn>
                <a:cxn ang="0">
                  <a:pos x="613" y="172"/>
                </a:cxn>
                <a:cxn ang="0">
                  <a:pos x="627" y="181"/>
                </a:cxn>
                <a:cxn ang="0">
                  <a:pos x="643" y="192"/>
                </a:cxn>
                <a:cxn ang="0">
                  <a:pos x="660" y="203"/>
                </a:cxn>
                <a:cxn ang="0">
                  <a:pos x="677" y="216"/>
                </a:cxn>
                <a:cxn ang="0">
                  <a:pos x="691" y="227"/>
                </a:cxn>
                <a:cxn ang="0">
                  <a:pos x="708" y="240"/>
                </a:cxn>
                <a:cxn ang="0">
                  <a:pos x="727" y="255"/>
                </a:cxn>
                <a:cxn ang="0">
                  <a:pos x="742" y="269"/>
                </a:cxn>
                <a:cxn ang="0">
                  <a:pos x="760" y="284"/>
                </a:cxn>
                <a:cxn ang="0">
                  <a:pos x="776" y="298"/>
                </a:cxn>
                <a:cxn ang="0">
                  <a:pos x="790" y="314"/>
                </a:cxn>
                <a:cxn ang="0">
                  <a:pos x="806" y="330"/>
                </a:cxn>
                <a:cxn ang="0">
                  <a:pos x="818" y="344"/>
                </a:cxn>
                <a:cxn ang="0">
                  <a:pos x="830" y="358"/>
                </a:cxn>
                <a:cxn ang="0">
                  <a:pos x="841" y="374"/>
                </a:cxn>
                <a:cxn ang="0">
                  <a:pos x="849" y="384"/>
                </a:cxn>
                <a:cxn ang="0">
                  <a:pos x="1059" y="336"/>
                </a:cxn>
                <a:cxn ang="0">
                  <a:pos x="732" y="590"/>
                </a:cxn>
                <a:cxn ang="0">
                  <a:pos x="153" y="548"/>
                </a:cxn>
                <a:cxn ang="0">
                  <a:pos x="383" y="494"/>
                </a:cxn>
                <a:cxn ang="0">
                  <a:pos x="368" y="476"/>
                </a:cxn>
                <a:cxn ang="0">
                  <a:pos x="352" y="459"/>
                </a:cxn>
                <a:cxn ang="0">
                  <a:pos x="332" y="440"/>
                </a:cxn>
                <a:cxn ang="0">
                  <a:pos x="310" y="420"/>
                </a:cxn>
                <a:cxn ang="0">
                  <a:pos x="289" y="404"/>
                </a:cxn>
                <a:cxn ang="0">
                  <a:pos x="268" y="388"/>
                </a:cxn>
                <a:cxn ang="0">
                  <a:pos x="246" y="373"/>
                </a:cxn>
                <a:cxn ang="0">
                  <a:pos x="223" y="359"/>
                </a:cxn>
                <a:cxn ang="0">
                  <a:pos x="200" y="347"/>
                </a:cxn>
                <a:cxn ang="0">
                  <a:pos x="174" y="333"/>
                </a:cxn>
                <a:cxn ang="0">
                  <a:pos x="148" y="321"/>
                </a:cxn>
                <a:cxn ang="0">
                  <a:pos x="124" y="309"/>
                </a:cxn>
                <a:cxn ang="0">
                  <a:pos x="100" y="299"/>
                </a:cxn>
                <a:cxn ang="0">
                  <a:pos x="71" y="288"/>
                </a:cxn>
                <a:cxn ang="0">
                  <a:pos x="41" y="278"/>
                </a:cxn>
                <a:cxn ang="0">
                  <a:pos x="21" y="273"/>
                </a:cxn>
                <a:cxn ang="0">
                  <a:pos x="0" y="266"/>
                </a:cxn>
                <a:cxn ang="0">
                  <a:pos x="214" y="0"/>
                </a:cxn>
              </a:cxnLst>
              <a:rect l="0" t="0" r="r" b="b"/>
              <a:pathLst>
                <a:path w="1060" h="591">
                  <a:moveTo>
                    <a:pt x="214" y="0"/>
                  </a:moveTo>
                  <a:lnTo>
                    <a:pt x="236" y="6"/>
                  </a:lnTo>
                  <a:lnTo>
                    <a:pt x="253" y="12"/>
                  </a:lnTo>
                  <a:lnTo>
                    <a:pt x="272" y="17"/>
                  </a:lnTo>
                  <a:lnTo>
                    <a:pt x="289" y="22"/>
                  </a:lnTo>
                  <a:lnTo>
                    <a:pt x="308" y="29"/>
                  </a:lnTo>
                  <a:lnTo>
                    <a:pt x="326" y="36"/>
                  </a:lnTo>
                  <a:lnTo>
                    <a:pt x="343" y="42"/>
                  </a:lnTo>
                  <a:lnTo>
                    <a:pt x="362" y="48"/>
                  </a:lnTo>
                  <a:lnTo>
                    <a:pt x="383" y="57"/>
                  </a:lnTo>
                  <a:lnTo>
                    <a:pt x="406" y="66"/>
                  </a:lnTo>
                  <a:lnTo>
                    <a:pt x="423" y="73"/>
                  </a:lnTo>
                  <a:lnTo>
                    <a:pt x="440" y="82"/>
                  </a:lnTo>
                  <a:lnTo>
                    <a:pt x="462" y="90"/>
                  </a:lnTo>
                  <a:lnTo>
                    <a:pt x="483" y="100"/>
                  </a:lnTo>
                  <a:lnTo>
                    <a:pt x="502" y="109"/>
                  </a:lnTo>
                  <a:lnTo>
                    <a:pt x="521" y="120"/>
                  </a:lnTo>
                  <a:lnTo>
                    <a:pt x="538" y="129"/>
                  </a:lnTo>
                  <a:lnTo>
                    <a:pt x="559" y="140"/>
                  </a:lnTo>
                  <a:lnTo>
                    <a:pt x="578" y="151"/>
                  </a:lnTo>
                  <a:lnTo>
                    <a:pt x="594" y="161"/>
                  </a:lnTo>
                  <a:lnTo>
                    <a:pt x="613" y="172"/>
                  </a:lnTo>
                  <a:lnTo>
                    <a:pt x="627" y="181"/>
                  </a:lnTo>
                  <a:lnTo>
                    <a:pt x="643" y="192"/>
                  </a:lnTo>
                  <a:lnTo>
                    <a:pt x="660" y="203"/>
                  </a:lnTo>
                  <a:lnTo>
                    <a:pt x="677" y="216"/>
                  </a:lnTo>
                  <a:lnTo>
                    <a:pt x="691" y="227"/>
                  </a:lnTo>
                  <a:lnTo>
                    <a:pt x="708" y="240"/>
                  </a:lnTo>
                  <a:lnTo>
                    <a:pt x="727" y="255"/>
                  </a:lnTo>
                  <a:lnTo>
                    <a:pt x="742" y="269"/>
                  </a:lnTo>
                  <a:lnTo>
                    <a:pt x="760" y="284"/>
                  </a:lnTo>
                  <a:lnTo>
                    <a:pt x="776" y="298"/>
                  </a:lnTo>
                  <a:lnTo>
                    <a:pt x="790" y="314"/>
                  </a:lnTo>
                  <a:lnTo>
                    <a:pt x="806" y="330"/>
                  </a:lnTo>
                  <a:lnTo>
                    <a:pt x="818" y="344"/>
                  </a:lnTo>
                  <a:lnTo>
                    <a:pt x="830" y="358"/>
                  </a:lnTo>
                  <a:lnTo>
                    <a:pt x="841" y="374"/>
                  </a:lnTo>
                  <a:lnTo>
                    <a:pt x="849" y="384"/>
                  </a:lnTo>
                  <a:lnTo>
                    <a:pt x="1059" y="336"/>
                  </a:lnTo>
                  <a:lnTo>
                    <a:pt x="732" y="590"/>
                  </a:lnTo>
                  <a:lnTo>
                    <a:pt x="153" y="548"/>
                  </a:lnTo>
                  <a:lnTo>
                    <a:pt x="383" y="494"/>
                  </a:lnTo>
                  <a:lnTo>
                    <a:pt x="368" y="476"/>
                  </a:lnTo>
                  <a:lnTo>
                    <a:pt x="352" y="459"/>
                  </a:lnTo>
                  <a:lnTo>
                    <a:pt x="332" y="440"/>
                  </a:lnTo>
                  <a:lnTo>
                    <a:pt x="310" y="420"/>
                  </a:lnTo>
                  <a:lnTo>
                    <a:pt x="289" y="404"/>
                  </a:lnTo>
                  <a:lnTo>
                    <a:pt x="268" y="388"/>
                  </a:lnTo>
                  <a:lnTo>
                    <a:pt x="246" y="373"/>
                  </a:lnTo>
                  <a:lnTo>
                    <a:pt x="223" y="359"/>
                  </a:lnTo>
                  <a:lnTo>
                    <a:pt x="200" y="347"/>
                  </a:lnTo>
                  <a:lnTo>
                    <a:pt x="174" y="333"/>
                  </a:lnTo>
                  <a:lnTo>
                    <a:pt x="148" y="321"/>
                  </a:lnTo>
                  <a:lnTo>
                    <a:pt x="124" y="309"/>
                  </a:lnTo>
                  <a:lnTo>
                    <a:pt x="100" y="299"/>
                  </a:lnTo>
                  <a:lnTo>
                    <a:pt x="71" y="288"/>
                  </a:lnTo>
                  <a:lnTo>
                    <a:pt x="41" y="278"/>
                  </a:lnTo>
                  <a:lnTo>
                    <a:pt x="21" y="273"/>
                  </a:lnTo>
                  <a:lnTo>
                    <a:pt x="0" y="266"/>
                  </a:lnTo>
                  <a:lnTo>
                    <a:pt x="214" y="0"/>
                  </a:lnTo>
                </a:path>
              </a:pathLst>
            </a:custGeom>
            <a:gradFill rotWithShape="0">
              <a:gsLst>
                <a:gs pos="0">
                  <a:srgbClr val="00FF00"/>
                </a:gs>
                <a:gs pos="100000">
                  <a:srgbClr val="00FF00">
                    <a:gamma/>
                    <a:tint val="70196"/>
                    <a:invGamma/>
                  </a:srgbClr>
                </a:gs>
              </a:gsLst>
              <a:path path="rect">
                <a:fillToRect l="50000" t="50000" r="50000" b="50000"/>
              </a:path>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sp>
          <p:nvSpPr>
            <p:cNvPr id="204815" name="Freeform 15"/>
            <p:cNvSpPr>
              <a:spLocks/>
            </p:cNvSpPr>
            <p:nvPr/>
          </p:nvSpPr>
          <p:spPr bwMode="auto">
            <a:xfrm>
              <a:off x="2468" y="1242"/>
              <a:ext cx="1027" cy="485"/>
            </a:xfrm>
            <a:custGeom>
              <a:avLst/>
              <a:gdLst/>
              <a:ahLst/>
              <a:cxnLst>
                <a:cxn ang="0">
                  <a:pos x="547" y="484"/>
                </a:cxn>
                <a:cxn ang="0">
                  <a:pos x="614" y="390"/>
                </a:cxn>
                <a:cxn ang="0">
                  <a:pos x="593" y="386"/>
                </a:cxn>
                <a:cxn ang="0">
                  <a:pos x="569" y="382"/>
                </a:cxn>
                <a:cxn ang="0">
                  <a:pos x="538" y="378"/>
                </a:cxn>
                <a:cxn ang="0">
                  <a:pos x="512" y="376"/>
                </a:cxn>
                <a:cxn ang="0">
                  <a:pos x="484" y="374"/>
                </a:cxn>
                <a:cxn ang="0">
                  <a:pos x="454" y="372"/>
                </a:cxn>
                <a:cxn ang="0">
                  <a:pos x="421" y="371"/>
                </a:cxn>
                <a:cxn ang="0">
                  <a:pos x="364" y="371"/>
                </a:cxn>
                <a:cxn ang="0">
                  <a:pos x="334" y="372"/>
                </a:cxn>
                <a:cxn ang="0">
                  <a:pos x="307" y="373"/>
                </a:cxn>
                <a:cxn ang="0">
                  <a:pos x="278" y="374"/>
                </a:cxn>
                <a:cxn ang="0">
                  <a:pos x="250" y="378"/>
                </a:cxn>
                <a:cxn ang="0">
                  <a:pos x="223" y="381"/>
                </a:cxn>
                <a:cxn ang="0">
                  <a:pos x="191" y="385"/>
                </a:cxn>
                <a:cxn ang="0">
                  <a:pos x="163" y="390"/>
                </a:cxn>
                <a:cxn ang="0">
                  <a:pos x="237" y="192"/>
                </a:cxn>
                <a:cxn ang="0">
                  <a:pos x="0" y="112"/>
                </a:cxn>
                <a:cxn ang="0">
                  <a:pos x="12" y="110"/>
                </a:cxn>
                <a:cxn ang="0">
                  <a:pos x="36" y="105"/>
                </a:cxn>
                <a:cxn ang="0">
                  <a:pos x="55" y="102"/>
                </a:cxn>
                <a:cxn ang="0">
                  <a:pos x="76" y="98"/>
                </a:cxn>
                <a:cxn ang="0">
                  <a:pos x="102" y="95"/>
                </a:cxn>
                <a:cxn ang="0">
                  <a:pos x="123" y="92"/>
                </a:cxn>
                <a:cxn ang="0">
                  <a:pos x="153" y="88"/>
                </a:cxn>
                <a:cxn ang="0">
                  <a:pos x="177" y="85"/>
                </a:cxn>
                <a:cxn ang="0">
                  <a:pos x="205" y="83"/>
                </a:cxn>
                <a:cxn ang="0">
                  <a:pos x="234" y="81"/>
                </a:cxn>
                <a:cxn ang="0">
                  <a:pos x="262" y="79"/>
                </a:cxn>
                <a:cxn ang="0">
                  <a:pos x="295" y="78"/>
                </a:cxn>
                <a:cxn ang="0">
                  <a:pos x="325" y="77"/>
                </a:cxn>
                <a:cxn ang="0">
                  <a:pos x="356" y="77"/>
                </a:cxn>
                <a:cxn ang="0">
                  <a:pos x="388" y="77"/>
                </a:cxn>
                <a:cxn ang="0">
                  <a:pos x="428" y="77"/>
                </a:cxn>
                <a:cxn ang="0">
                  <a:pos x="464" y="78"/>
                </a:cxn>
                <a:cxn ang="0">
                  <a:pos x="488" y="78"/>
                </a:cxn>
                <a:cxn ang="0">
                  <a:pos x="518" y="80"/>
                </a:cxn>
                <a:cxn ang="0">
                  <a:pos x="546" y="82"/>
                </a:cxn>
                <a:cxn ang="0">
                  <a:pos x="579" y="84"/>
                </a:cxn>
                <a:cxn ang="0">
                  <a:pos x="608" y="87"/>
                </a:cxn>
                <a:cxn ang="0">
                  <a:pos x="635" y="90"/>
                </a:cxn>
                <a:cxn ang="0">
                  <a:pos x="671" y="94"/>
                </a:cxn>
                <a:cxn ang="0">
                  <a:pos x="697" y="98"/>
                </a:cxn>
                <a:cxn ang="0">
                  <a:pos x="729" y="102"/>
                </a:cxn>
                <a:cxn ang="0">
                  <a:pos x="756" y="106"/>
                </a:cxn>
                <a:cxn ang="0">
                  <a:pos x="785" y="112"/>
                </a:cxn>
                <a:cxn ang="0">
                  <a:pos x="815" y="118"/>
                </a:cxn>
                <a:cxn ang="0">
                  <a:pos x="902" y="0"/>
                </a:cxn>
                <a:cxn ang="0">
                  <a:pos x="1026" y="328"/>
                </a:cxn>
                <a:cxn ang="0">
                  <a:pos x="547" y="484"/>
                </a:cxn>
              </a:cxnLst>
              <a:rect l="0" t="0" r="r" b="b"/>
              <a:pathLst>
                <a:path w="1027" h="485">
                  <a:moveTo>
                    <a:pt x="547" y="484"/>
                  </a:moveTo>
                  <a:lnTo>
                    <a:pt x="614" y="390"/>
                  </a:lnTo>
                  <a:lnTo>
                    <a:pt x="593" y="386"/>
                  </a:lnTo>
                  <a:lnTo>
                    <a:pt x="569" y="382"/>
                  </a:lnTo>
                  <a:lnTo>
                    <a:pt x="538" y="378"/>
                  </a:lnTo>
                  <a:lnTo>
                    <a:pt x="512" y="376"/>
                  </a:lnTo>
                  <a:lnTo>
                    <a:pt x="484" y="374"/>
                  </a:lnTo>
                  <a:lnTo>
                    <a:pt x="454" y="372"/>
                  </a:lnTo>
                  <a:lnTo>
                    <a:pt x="421" y="371"/>
                  </a:lnTo>
                  <a:lnTo>
                    <a:pt x="364" y="371"/>
                  </a:lnTo>
                  <a:lnTo>
                    <a:pt x="334" y="372"/>
                  </a:lnTo>
                  <a:lnTo>
                    <a:pt x="307" y="373"/>
                  </a:lnTo>
                  <a:lnTo>
                    <a:pt x="278" y="374"/>
                  </a:lnTo>
                  <a:lnTo>
                    <a:pt x="250" y="378"/>
                  </a:lnTo>
                  <a:lnTo>
                    <a:pt x="223" y="381"/>
                  </a:lnTo>
                  <a:lnTo>
                    <a:pt x="191" y="385"/>
                  </a:lnTo>
                  <a:lnTo>
                    <a:pt x="163" y="390"/>
                  </a:lnTo>
                  <a:lnTo>
                    <a:pt x="237" y="192"/>
                  </a:lnTo>
                  <a:lnTo>
                    <a:pt x="0" y="112"/>
                  </a:lnTo>
                  <a:lnTo>
                    <a:pt x="12" y="110"/>
                  </a:lnTo>
                  <a:lnTo>
                    <a:pt x="36" y="105"/>
                  </a:lnTo>
                  <a:lnTo>
                    <a:pt x="55" y="102"/>
                  </a:lnTo>
                  <a:lnTo>
                    <a:pt x="76" y="98"/>
                  </a:lnTo>
                  <a:lnTo>
                    <a:pt x="102" y="95"/>
                  </a:lnTo>
                  <a:lnTo>
                    <a:pt x="123" y="92"/>
                  </a:lnTo>
                  <a:lnTo>
                    <a:pt x="153" y="88"/>
                  </a:lnTo>
                  <a:lnTo>
                    <a:pt x="177" y="85"/>
                  </a:lnTo>
                  <a:lnTo>
                    <a:pt x="205" y="83"/>
                  </a:lnTo>
                  <a:lnTo>
                    <a:pt x="234" y="81"/>
                  </a:lnTo>
                  <a:lnTo>
                    <a:pt x="262" y="79"/>
                  </a:lnTo>
                  <a:lnTo>
                    <a:pt x="295" y="78"/>
                  </a:lnTo>
                  <a:lnTo>
                    <a:pt x="325" y="77"/>
                  </a:lnTo>
                  <a:lnTo>
                    <a:pt x="356" y="77"/>
                  </a:lnTo>
                  <a:lnTo>
                    <a:pt x="388" y="77"/>
                  </a:lnTo>
                  <a:lnTo>
                    <a:pt x="428" y="77"/>
                  </a:lnTo>
                  <a:lnTo>
                    <a:pt x="464" y="78"/>
                  </a:lnTo>
                  <a:lnTo>
                    <a:pt x="488" y="78"/>
                  </a:lnTo>
                  <a:lnTo>
                    <a:pt x="518" y="80"/>
                  </a:lnTo>
                  <a:lnTo>
                    <a:pt x="546" y="82"/>
                  </a:lnTo>
                  <a:lnTo>
                    <a:pt x="579" y="84"/>
                  </a:lnTo>
                  <a:lnTo>
                    <a:pt x="608" y="87"/>
                  </a:lnTo>
                  <a:lnTo>
                    <a:pt x="635" y="90"/>
                  </a:lnTo>
                  <a:lnTo>
                    <a:pt x="671" y="94"/>
                  </a:lnTo>
                  <a:lnTo>
                    <a:pt x="697" y="98"/>
                  </a:lnTo>
                  <a:lnTo>
                    <a:pt x="729" y="102"/>
                  </a:lnTo>
                  <a:lnTo>
                    <a:pt x="756" y="106"/>
                  </a:lnTo>
                  <a:lnTo>
                    <a:pt x="785" y="112"/>
                  </a:lnTo>
                  <a:lnTo>
                    <a:pt x="815" y="118"/>
                  </a:lnTo>
                  <a:lnTo>
                    <a:pt x="902" y="0"/>
                  </a:lnTo>
                  <a:lnTo>
                    <a:pt x="1026" y="328"/>
                  </a:lnTo>
                  <a:lnTo>
                    <a:pt x="547" y="484"/>
                  </a:lnTo>
                </a:path>
              </a:pathLst>
            </a:custGeom>
            <a:gradFill rotWithShape="0">
              <a:gsLst>
                <a:gs pos="0">
                  <a:srgbClr val="FF0000"/>
                </a:gs>
                <a:gs pos="100000">
                  <a:srgbClr val="FF0000">
                    <a:gamma/>
                    <a:tint val="70196"/>
                    <a:invGamma/>
                  </a:srgbClr>
                </a:gs>
              </a:gsLst>
              <a:path path="rect">
                <a:fillToRect l="50000" t="50000" r="50000" b="50000"/>
              </a:path>
            </a:gradFill>
            <a:ln w="12700" cap="rnd" cmpd="sng">
              <a:solidFill>
                <a:srgbClr val="000000"/>
              </a:solidFill>
              <a:prstDash val="solid"/>
              <a:round/>
              <a:headEnd type="none" w="med" len="med"/>
              <a:tailEnd type="none" w="med" len="med"/>
            </a:ln>
            <a:effectLst>
              <a:outerShdw dist="107763" dir="2700000" algn="ctr" rotWithShape="0">
                <a:srgbClr val="676767"/>
              </a:outerShdw>
            </a:effectLst>
          </p:spPr>
          <p:txBody>
            <a:bodyPr/>
            <a:lstStyle/>
            <a:p>
              <a:pPr>
                <a:defRPr/>
              </a:pPr>
              <a:endParaRPr lang="en-US"/>
            </a:p>
          </p:txBody>
        </p:sp>
      </p:grpSp>
      <p:sp>
        <p:nvSpPr>
          <p:cNvPr id="180232" name="Rectangle 16"/>
          <p:cNvSpPr>
            <a:spLocks noChangeArrowheads="1"/>
          </p:cNvSpPr>
          <p:nvPr/>
        </p:nvSpPr>
        <p:spPr bwMode="auto">
          <a:xfrm>
            <a:off x="3505200" y="2743200"/>
            <a:ext cx="2112963" cy="1074738"/>
          </a:xfrm>
          <a:prstGeom prst="rect">
            <a:avLst/>
          </a:prstGeom>
          <a:noFill/>
          <a:ln w="12700">
            <a:noFill/>
            <a:miter lim="800000"/>
            <a:headEnd/>
            <a:tailEnd/>
          </a:ln>
        </p:spPr>
        <p:txBody>
          <a:bodyPr lIns="90488" tIns="44450" rIns="90488" bIns="44450">
            <a:spAutoFit/>
          </a:bodyPr>
          <a:lstStyle/>
          <a:p>
            <a:pPr algn="ctr" eaLnBrk="0" hangingPunct="0">
              <a:lnSpc>
                <a:spcPct val="90000"/>
              </a:lnSpc>
              <a:spcBef>
                <a:spcPct val="50000"/>
              </a:spcBef>
            </a:pPr>
            <a:r>
              <a:rPr lang="en-US" sz="2400" b="1">
                <a:solidFill>
                  <a:schemeClr val="hlink"/>
                </a:solidFill>
                <a:latin typeface="Arial" pitchFamily="34" charset="0"/>
              </a:rPr>
              <a:t>Increasing Consumers</a:t>
            </a:r>
            <a:r>
              <a:rPr lang="en-US" sz="2400" b="1">
                <a:solidFill>
                  <a:schemeClr val="hlink"/>
                </a:solidFill>
                <a:latin typeface="Times New Roman" pitchFamily="18" charset="0"/>
              </a:rPr>
              <a:t>’</a:t>
            </a:r>
            <a:r>
              <a:rPr lang="en-US" sz="2400" b="1">
                <a:solidFill>
                  <a:schemeClr val="hlink"/>
                </a:solidFill>
                <a:latin typeface="Arial" pitchFamily="34" charset="0"/>
              </a:rPr>
              <a:t> Attention</a:t>
            </a:r>
            <a:endParaRPr lang="en-GB" sz="2400" b="1">
              <a:solidFill>
                <a:schemeClr val="hlink"/>
              </a:solidFill>
              <a:latin typeface="Arial" pitchFamily="34" charset="0"/>
            </a:endParaRPr>
          </a:p>
        </p:txBody>
      </p:sp>
      <p:sp>
        <p:nvSpPr>
          <p:cNvPr id="180233" name="Rectangle 17"/>
          <p:cNvSpPr>
            <a:spLocks noChangeArrowheads="1"/>
          </p:cNvSpPr>
          <p:nvPr/>
        </p:nvSpPr>
        <p:spPr bwMode="auto">
          <a:xfrm>
            <a:off x="388938" y="3479800"/>
            <a:ext cx="2492375" cy="1501775"/>
          </a:xfrm>
          <a:prstGeom prst="rect">
            <a:avLst/>
          </a:prstGeom>
          <a:noFill/>
          <a:ln w="12700">
            <a:noFill/>
            <a:miter lim="800000"/>
            <a:headEnd/>
            <a:tailEnd/>
          </a:ln>
        </p:spPr>
        <p:txBody>
          <a:bodyPr lIns="90488" tIns="44450" rIns="90488" bIns="44450">
            <a:spAutoFit/>
          </a:bodyPr>
          <a:lstStyle/>
          <a:p>
            <a:pPr algn="ctr" eaLnBrk="0" hangingPunct="0">
              <a:lnSpc>
                <a:spcPct val="90000"/>
              </a:lnSpc>
              <a:spcBef>
                <a:spcPct val="50000"/>
              </a:spcBef>
            </a:pPr>
            <a:r>
              <a:rPr lang="en-US" sz="2400" b="1">
                <a:solidFill>
                  <a:schemeClr val="tx1"/>
                </a:solidFill>
                <a:latin typeface="Arial" pitchFamily="34" charset="0"/>
              </a:rPr>
              <a:t>Include                          Celebrity Endorsers</a:t>
            </a:r>
            <a:endParaRPr lang="en-US" sz="2000" b="1">
              <a:solidFill>
                <a:schemeClr val="tx1"/>
              </a:solidFill>
              <a:latin typeface="Arial" pitchFamily="34" charset="0"/>
            </a:endParaRPr>
          </a:p>
          <a:p>
            <a:pPr algn="ctr" hangingPunct="0">
              <a:lnSpc>
                <a:spcPct val="90000"/>
              </a:lnSpc>
              <a:spcBef>
                <a:spcPct val="50000"/>
              </a:spcBef>
            </a:pPr>
            <a:endParaRPr lang="en-GB" sz="2000" b="1">
              <a:solidFill>
                <a:schemeClr val="tx1"/>
              </a:solidFill>
              <a:latin typeface="Arial" pitchFamily="34" charset="0"/>
            </a:endParaRPr>
          </a:p>
        </p:txBody>
      </p:sp>
      <p:sp>
        <p:nvSpPr>
          <p:cNvPr id="180234" name="Rectangle 18"/>
          <p:cNvSpPr>
            <a:spLocks noChangeArrowheads="1"/>
          </p:cNvSpPr>
          <p:nvPr/>
        </p:nvSpPr>
        <p:spPr bwMode="auto">
          <a:xfrm>
            <a:off x="990600" y="228600"/>
            <a:ext cx="7881938" cy="609600"/>
          </a:xfrm>
          <a:prstGeom prst="rect">
            <a:avLst/>
          </a:prstGeom>
          <a:noFill/>
          <a:ln w="9525">
            <a:noFill/>
            <a:miter lim="800000"/>
            <a:headEnd/>
            <a:tailEnd/>
          </a:ln>
        </p:spPr>
        <p:txBody>
          <a:bodyPr wrap="none">
            <a:spAutoFit/>
          </a:bodyPr>
          <a:lstStyle/>
          <a:p>
            <a:r>
              <a:rPr lang="en-US" sz="3400" b="1">
                <a:solidFill>
                  <a:schemeClr val="tx2"/>
                </a:solidFill>
              </a:rPr>
              <a:t>Strategies to Increase Involvement</a:t>
            </a:r>
            <a:endParaRPr lang="en-GB" sz="3400" b="1">
              <a:solidFill>
                <a:schemeClr val="tx2"/>
              </a:solidFill>
            </a:endParaRPr>
          </a:p>
        </p:txBody>
      </p:sp>
    </p:spTree>
  </p:cSld>
  <p:clrMapOvr>
    <a:masterClrMapping/>
  </p:clrMapOvr>
  <p:transition>
    <p:dissolv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Date Placeholder 3"/>
          <p:cNvSpPr>
            <a:spLocks noGrp="1"/>
          </p:cNvSpPr>
          <p:nvPr>
            <p:ph type="dt" sz="quarter" idx="10"/>
          </p:nvPr>
        </p:nvSpPr>
        <p:spPr>
          <a:noFill/>
        </p:spPr>
        <p:txBody>
          <a:bodyPr/>
          <a:lstStyle/>
          <a:p>
            <a:r>
              <a:rPr lang="en-GB"/>
              <a:t>MK 311</a:t>
            </a:r>
            <a:endParaRPr lang="th-TH"/>
          </a:p>
        </p:txBody>
      </p:sp>
      <p:sp>
        <p:nvSpPr>
          <p:cNvPr id="181251" name="Footer Placeholder 4"/>
          <p:cNvSpPr>
            <a:spLocks noGrp="1"/>
          </p:cNvSpPr>
          <p:nvPr>
            <p:ph type="ftr" sz="quarter" idx="11"/>
          </p:nvPr>
        </p:nvSpPr>
        <p:spPr>
          <a:noFill/>
        </p:spPr>
        <p:txBody>
          <a:bodyPr/>
          <a:lstStyle/>
          <a:p>
            <a:r>
              <a:rPr lang="en-US"/>
              <a:t>Consumer Behaviour</a:t>
            </a:r>
            <a:endParaRPr lang="th-TH"/>
          </a:p>
        </p:txBody>
      </p:sp>
      <p:sp>
        <p:nvSpPr>
          <p:cNvPr id="181252" name="Slide Number Placeholder 5"/>
          <p:cNvSpPr>
            <a:spLocks noGrp="1"/>
          </p:cNvSpPr>
          <p:nvPr>
            <p:ph type="sldNum" sz="quarter" idx="12"/>
          </p:nvPr>
        </p:nvSpPr>
        <p:spPr>
          <a:noFill/>
        </p:spPr>
        <p:txBody>
          <a:bodyPr/>
          <a:lstStyle/>
          <a:p>
            <a:fld id="{0FEF9610-AA6F-4960-A348-4FB6569B74FD}" type="slidenum">
              <a:rPr lang="en-US"/>
              <a:pPr/>
              <a:t>100</a:t>
            </a:fld>
            <a:endParaRPr lang="th-TH"/>
          </a:p>
        </p:txBody>
      </p:sp>
      <p:sp>
        <p:nvSpPr>
          <p:cNvPr id="181253" name="Rectangle 2"/>
          <p:cNvSpPr>
            <a:spLocks noGrp="1" noChangeArrowheads="1"/>
          </p:cNvSpPr>
          <p:nvPr>
            <p:ph type="title"/>
          </p:nvPr>
        </p:nvSpPr>
        <p:spPr>
          <a:xfrm>
            <a:off x="755650" y="617538"/>
            <a:ext cx="8188325" cy="982662"/>
          </a:xfrm>
        </p:spPr>
        <p:txBody>
          <a:bodyPr/>
          <a:lstStyle/>
          <a:p>
            <a:pPr defTabSz="809625" eaLnBrk="1" hangingPunct="1"/>
            <a:r>
              <a:rPr lang="en-US" sz="3800" smtClean="0"/>
              <a:t>Marketing Implications of Different Levels of Involvement</a:t>
            </a:r>
            <a:endParaRPr lang="en-US" smtClean="0"/>
          </a:p>
        </p:txBody>
      </p:sp>
      <p:sp>
        <p:nvSpPr>
          <p:cNvPr id="181254" name="Rectangle 3"/>
          <p:cNvSpPr>
            <a:spLocks noGrp="1" noChangeArrowheads="1"/>
          </p:cNvSpPr>
          <p:nvPr>
            <p:ph type="body" idx="1"/>
          </p:nvPr>
        </p:nvSpPr>
        <p:spPr>
          <a:xfrm>
            <a:off x="611188" y="2081213"/>
            <a:ext cx="8097837" cy="4051300"/>
          </a:xfrm>
        </p:spPr>
        <p:txBody>
          <a:bodyPr/>
          <a:lstStyle/>
          <a:p>
            <a:pPr eaLnBrk="1" hangingPunct="1">
              <a:buFont typeface="Wingdings" pitchFamily="2" charset="2"/>
              <a:buNone/>
            </a:pPr>
            <a:r>
              <a:rPr lang="en-US" sz="2800" smtClean="0"/>
              <a:t>High-Involvement Purchase and Consumption</a:t>
            </a:r>
          </a:p>
          <a:p>
            <a:pPr lvl="1" eaLnBrk="1" hangingPunct="1"/>
            <a:r>
              <a:rPr lang="en-US" sz="2000" smtClean="0"/>
              <a:t>Complex purchase process by highly involved consumers</a:t>
            </a:r>
          </a:p>
          <a:p>
            <a:pPr lvl="1" eaLnBrk="1" hangingPunct="1"/>
            <a:r>
              <a:rPr lang="en-US" sz="2000" smtClean="0"/>
              <a:t>Attention is increased and more importance is attached to the stimulus object.   </a:t>
            </a:r>
          </a:p>
          <a:p>
            <a:pPr eaLnBrk="1" hangingPunct="1"/>
            <a:r>
              <a:rPr lang="en-US" sz="2800" smtClean="0"/>
              <a:t>Low-Involvement Purchase and Consumption</a:t>
            </a:r>
          </a:p>
          <a:p>
            <a:pPr lvl="1" eaLnBrk="1" hangingPunct="1"/>
            <a:r>
              <a:rPr lang="en-US" sz="2000" smtClean="0"/>
              <a:t>Minimal decision making for low-involvement products</a:t>
            </a:r>
          </a:p>
          <a:p>
            <a:pPr lvl="1" eaLnBrk="1" hangingPunct="1"/>
            <a:r>
              <a:rPr lang="en-US" sz="2000" smtClean="0"/>
              <a:t>Attention is low and less importance is attached to the stimulus object</a:t>
            </a:r>
          </a:p>
          <a:p>
            <a:pPr lvl="1" eaLnBrk="1" hangingPunct="1"/>
            <a:endParaRPr lang="en-US" sz="2000" smtClean="0"/>
          </a:p>
        </p:txBody>
      </p:sp>
    </p:spTree>
  </p:cSld>
  <p:clrMapOvr>
    <a:masterClrMapping/>
  </p:clrMapOvr>
  <p:transition>
    <p:dissolv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Date Placeholder 3"/>
          <p:cNvSpPr>
            <a:spLocks noGrp="1"/>
          </p:cNvSpPr>
          <p:nvPr>
            <p:ph type="dt" sz="quarter" idx="10"/>
          </p:nvPr>
        </p:nvSpPr>
        <p:spPr>
          <a:noFill/>
        </p:spPr>
        <p:txBody>
          <a:bodyPr/>
          <a:lstStyle/>
          <a:p>
            <a:r>
              <a:rPr lang="en-GB"/>
              <a:t>MK 311</a:t>
            </a:r>
            <a:endParaRPr lang="th-TH"/>
          </a:p>
        </p:txBody>
      </p:sp>
      <p:sp>
        <p:nvSpPr>
          <p:cNvPr id="182275" name="Footer Placeholder 4"/>
          <p:cNvSpPr>
            <a:spLocks noGrp="1"/>
          </p:cNvSpPr>
          <p:nvPr>
            <p:ph type="ftr" sz="quarter" idx="11"/>
          </p:nvPr>
        </p:nvSpPr>
        <p:spPr>
          <a:noFill/>
        </p:spPr>
        <p:txBody>
          <a:bodyPr/>
          <a:lstStyle/>
          <a:p>
            <a:r>
              <a:rPr lang="en-US"/>
              <a:t>Consumer Behaviour</a:t>
            </a:r>
            <a:endParaRPr lang="th-TH"/>
          </a:p>
        </p:txBody>
      </p:sp>
      <p:sp>
        <p:nvSpPr>
          <p:cNvPr id="182276" name="Slide Number Placeholder 5"/>
          <p:cNvSpPr>
            <a:spLocks noGrp="1"/>
          </p:cNvSpPr>
          <p:nvPr>
            <p:ph type="sldNum" sz="quarter" idx="12"/>
          </p:nvPr>
        </p:nvSpPr>
        <p:spPr>
          <a:noFill/>
        </p:spPr>
        <p:txBody>
          <a:bodyPr/>
          <a:lstStyle/>
          <a:p>
            <a:fld id="{8BC57D37-3134-44CF-9B04-24B07A0E40C5}" type="slidenum">
              <a:rPr lang="en-US"/>
              <a:pPr/>
              <a:t>101</a:t>
            </a:fld>
            <a:endParaRPr lang="th-TH"/>
          </a:p>
        </p:txBody>
      </p:sp>
      <p:sp>
        <p:nvSpPr>
          <p:cNvPr id="182277" name="Rectangle 2"/>
          <p:cNvSpPr>
            <a:spLocks noGrp="1" noChangeArrowheads="1"/>
          </p:cNvSpPr>
          <p:nvPr>
            <p:ph type="title"/>
          </p:nvPr>
        </p:nvSpPr>
        <p:spPr>
          <a:xfrm>
            <a:off x="1152525" y="617538"/>
            <a:ext cx="7791450" cy="982662"/>
          </a:xfrm>
        </p:spPr>
        <p:txBody>
          <a:bodyPr/>
          <a:lstStyle/>
          <a:p>
            <a:pPr defTabSz="809625" eaLnBrk="1" hangingPunct="1"/>
            <a:r>
              <a:rPr lang="en-US" sz="3800" smtClean="0"/>
              <a:t>Low-Involvement </a:t>
            </a:r>
            <a:br>
              <a:rPr lang="en-US" sz="3800" smtClean="0"/>
            </a:br>
            <a:r>
              <a:rPr lang="en-US" sz="3800" smtClean="0"/>
              <a:t>Marketing Strategies</a:t>
            </a:r>
            <a:endParaRPr lang="en-US" smtClean="0"/>
          </a:p>
        </p:txBody>
      </p:sp>
      <p:sp>
        <p:nvSpPr>
          <p:cNvPr id="182278" name="Rectangle 3"/>
          <p:cNvSpPr>
            <a:spLocks noGrp="1" noChangeArrowheads="1"/>
          </p:cNvSpPr>
          <p:nvPr>
            <p:ph type="body" idx="1"/>
          </p:nvPr>
        </p:nvSpPr>
        <p:spPr>
          <a:xfrm>
            <a:off x="611188" y="1916113"/>
            <a:ext cx="8343900" cy="4216400"/>
          </a:xfrm>
        </p:spPr>
        <p:txBody>
          <a:bodyPr/>
          <a:lstStyle/>
          <a:p>
            <a:pPr eaLnBrk="1" hangingPunct="1">
              <a:buFont typeface="Wingdings" pitchFamily="2" charset="2"/>
              <a:buNone/>
            </a:pPr>
            <a:r>
              <a:rPr lang="en-US" sz="2400" smtClean="0"/>
              <a:t>Strategies that increase consumers</a:t>
            </a:r>
            <a:r>
              <a:rPr lang="en-US" sz="2400" smtClean="0">
                <a:latin typeface="Times New Roman" pitchFamily="18" charset="0"/>
              </a:rPr>
              <a:t>’</a:t>
            </a:r>
            <a:r>
              <a:rPr lang="en-US" sz="2400" smtClean="0"/>
              <a:t> involvement with a product or brand over a short period or for longer period</a:t>
            </a:r>
          </a:p>
          <a:p>
            <a:pPr lvl="1" eaLnBrk="1" hangingPunct="1"/>
            <a:r>
              <a:rPr lang="en-US" sz="2000" smtClean="0"/>
              <a:t>Use creative marketing strategies, such as effective advertising or product usage campaigns</a:t>
            </a:r>
          </a:p>
          <a:p>
            <a:pPr lvl="1" eaLnBrk="1" hangingPunct="1"/>
            <a:r>
              <a:rPr lang="en-US" sz="2000" smtClean="0"/>
              <a:t>Link low-involvement products with high-involvement issues</a:t>
            </a:r>
          </a:p>
          <a:p>
            <a:pPr lvl="1" eaLnBrk="1" hangingPunct="1"/>
            <a:r>
              <a:rPr lang="en-US" sz="2000" smtClean="0"/>
              <a:t>Adapt the advertising medium to the product category.</a:t>
            </a:r>
          </a:p>
          <a:p>
            <a:pPr lvl="1" eaLnBrk="1" hangingPunct="1"/>
            <a:r>
              <a:rPr lang="en-US" sz="2000" smtClean="0"/>
              <a:t>Promote the product in a high-involvement medium (e.g., the Web) instead of a low-involvement medium (e.g., radio)</a:t>
            </a:r>
          </a:p>
          <a:p>
            <a:pPr lvl="1" eaLnBrk="1" hangingPunct="1"/>
            <a:r>
              <a:rPr lang="en-US" sz="2000" smtClean="0"/>
              <a:t>Use extensive distribution networks, clever in-store displays.</a:t>
            </a:r>
          </a:p>
        </p:txBody>
      </p:sp>
    </p:spTree>
  </p:cSld>
  <p:clrMapOvr>
    <a:masterClrMapping/>
  </p:clrMapOvr>
  <p:transition>
    <p:dissolv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3298" name="Date Placeholder 3"/>
          <p:cNvSpPr>
            <a:spLocks noGrp="1"/>
          </p:cNvSpPr>
          <p:nvPr>
            <p:ph type="dt" sz="quarter" idx="10"/>
          </p:nvPr>
        </p:nvSpPr>
        <p:spPr>
          <a:noFill/>
        </p:spPr>
        <p:txBody>
          <a:bodyPr/>
          <a:lstStyle/>
          <a:p>
            <a:r>
              <a:rPr lang="en-GB"/>
              <a:t>MK 311</a:t>
            </a:r>
            <a:endParaRPr lang="th-TH"/>
          </a:p>
        </p:txBody>
      </p:sp>
      <p:sp>
        <p:nvSpPr>
          <p:cNvPr id="183299" name="Footer Placeholder 4"/>
          <p:cNvSpPr>
            <a:spLocks noGrp="1"/>
          </p:cNvSpPr>
          <p:nvPr>
            <p:ph type="ftr" sz="quarter" idx="11"/>
          </p:nvPr>
        </p:nvSpPr>
        <p:spPr>
          <a:noFill/>
        </p:spPr>
        <p:txBody>
          <a:bodyPr/>
          <a:lstStyle/>
          <a:p>
            <a:r>
              <a:rPr lang="en-US"/>
              <a:t>Consumer Behaviour</a:t>
            </a:r>
            <a:endParaRPr lang="th-TH"/>
          </a:p>
        </p:txBody>
      </p:sp>
      <p:sp>
        <p:nvSpPr>
          <p:cNvPr id="183300" name="Slide Number Placeholder 5"/>
          <p:cNvSpPr>
            <a:spLocks noGrp="1"/>
          </p:cNvSpPr>
          <p:nvPr>
            <p:ph type="sldNum" sz="quarter" idx="12"/>
          </p:nvPr>
        </p:nvSpPr>
        <p:spPr>
          <a:noFill/>
        </p:spPr>
        <p:txBody>
          <a:bodyPr/>
          <a:lstStyle/>
          <a:p>
            <a:fld id="{94B41825-B8B2-4B71-9984-9B834D52D77E}" type="slidenum">
              <a:rPr lang="en-US"/>
              <a:pPr/>
              <a:t>102</a:t>
            </a:fld>
            <a:endParaRPr lang="th-TH"/>
          </a:p>
        </p:txBody>
      </p:sp>
      <p:sp>
        <p:nvSpPr>
          <p:cNvPr id="209922" name="Rectangle 2"/>
          <p:cNvSpPr>
            <a:spLocks noGrp="1" noChangeArrowheads="1"/>
          </p:cNvSpPr>
          <p:nvPr>
            <p:ph type="title"/>
          </p:nvPr>
        </p:nvSpPr>
        <p:spPr/>
        <p:txBody>
          <a:bodyPr lIns="92075" tIns="46038" rIns="92075" bIns="46038"/>
          <a:lstStyle/>
          <a:p>
            <a:pPr eaLnBrk="1" hangingPunct="1">
              <a:defRPr/>
            </a:pPr>
            <a:r>
              <a:rPr lang="en-US" sz="5400" smtClean="0">
                <a:effectLst>
                  <a:outerShdw blurRad="38100" dist="38100" dir="2700000" algn="tl">
                    <a:srgbClr val="C0C0C0"/>
                  </a:outerShdw>
                </a:effectLst>
              </a:rPr>
              <a:t>Emotions</a:t>
            </a:r>
          </a:p>
        </p:txBody>
      </p:sp>
      <p:sp>
        <p:nvSpPr>
          <p:cNvPr id="209923" name="Rectangle 3"/>
          <p:cNvSpPr>
            <a:spLocks noGrp="1" noChangeArrowheads="1"/>
          </p:cNvSpPr>
          <p:nvPr>
            <p:ph type="body" idx="1"/>
          </p:nvPr>
        </p:nvSpPr>
        <p:spPr>
          <a:noFill/>
        </p:spPr>
        <p:txBody>
          <a:bodyPr lIns="92075" tIns="46038" rIns="92075" bIns="46038"/>
          <a:lstStyle/>
          <a:p>
            <a:pPr eaLnBrk="1" hangingPunct="1">
              <a:lnSpc>
                <a:spcPct val="90000"/>
              </a:lnSpc>
            </a:pPr>
            <a:r>
              <a:rPr lang="en-US" sz="3200" smtClean="0">
                <a:solidFill>
                  <a:schemeClr val="tx2"/>
                </a:solidFill>
              </a:rPr>
              <a:t>Emotions:</a:t>
            </a:r>
            <a:r>
              <a:rPr lang="en-US" sz="3200" smtClean="0"/>
              <a:t> </a:t>
            </a:r>
            <a:r>
              <a:rPr lang="en-US" sz="2800" smtClean="0"/>
              <a:t>Feeling states such as joy, love, sorrow, fear, and anger.</a:t>
            </a:r>
            <a:endParaRPr lang="en-US" sz="3200" smtClean="0"/>
          </a:p>
          <a:p>
            <a:pPr eaLnBrk="1" hangingPunct="1">
              <a:lnSpc>
                <a:spcPct val="90000"/>
              </a:lnSpc>
            </a:pPr>
            <a:r>
              <a:rPr lang="en-US" sz="3200" smtClean="0">
                <a:solidFill>
                  <a:schemeClr val="tx2"/>
                </a:solidFill>
              </a:rPr>
              <a:t>Significance to consumer behavior:</a:t>
            </a:r>
          </a:p>
          <a:p>
            <a:pPr lvl="1" eaLnBrk="1" hangingPunct="1">
              <a:lnSpc>
                <a:spcPct val="90000"/>
              </a:lnSpc>
            </a:pPr>
            <a:r>
              <a:rPr lang="en-US" sz="2800" smtClean="0">
                <a:solidFill>
                  <a:srgbClr val="FF33CC"/>
                </a:solidFill>
              </a:rPr>
              <a:t>A product</a:t>
            </a:r>
            <a:r>
              <a:rPr lang="en-US" sz="2800" smtClean="0">
                <a:solidFill>
                  <a:srgbClr val="FF33CC"/>
                </a:solidFill>
                <a:latin typeface="Times New Roman" pitchFamily="18" charset="0"/>
              </a:rPr>
              <a:t>’</a:t>
            </a:r>
            <a:r>
              <a:rPr lang="en-US" sz="2800" smtClean="0">
                <a:solidFill>
                  <a:srgbClr val="FF33CC"/>
                </a:solidFill>
              </a:rPr>
              <a:t>s emotional value represents </a:t>
            </a:r>
            <a:br>
              <a:rPr lang="en-US" sz="2800" smtClean="0">
                <a:solidFill>
                  <a:srgbClr val="FF33CC"/>
                </a:solidFill>
              </a:rPr>
            </a:br>
            <a:r>
              <a:rPr lang="en-US" sz="2800" smtClean="0">
                <a:solidFill>
                  <a:srgbClr val="FF33CC"/>
                </a:solidFill>
              </a:rPr>
              <a:t>a major part of the appeal </a:t>
            </a:r>
            <a:br>
              <a:rPr lang="en-US" sz="2800" smtClean="0">
                <a:solidFill>
                  <a:srgbClr val="FF33CC"/>
                </a:solidFill>
              </a:rPr>
            </a:br>
            <a:r>
              <a:rPr lang="en-US" sz="2800" smtClean="0">
                <a:solidFill>
                  <a:srgbClr val="FF33CC"/>
                </a:solidFill>
              </a:rPr>
              <a:t>in product acquisition.</a:t>
            </a:r>
          </a:p>
          <a:p>
            <a:pPr lvl="1" eaLnBrk="1" hangingPunct="1">
              <a:lnSpc>
                <a:spcPct val="90000"/>
              </a:lnSpc>
            </a:pPr>
            <a:r>
              <a:rPr lang="en-US" sz="2800" smtClean="0">
                <a:solidFill>
                  <a:srgbClr val="FF33CC"/>
                </a:solidFill>
              </a:rPr>
              <a:t>Stirring consumers</a:t>
            </a:r>
            <a:r>
              <a:rPr lang="en-US" sz="2800" smtClean="0">
                <a:solidFill>
                  <a:srgbClr val="FF33CC"/>
                </a:solidFill>
                <a:latin typeface="Times New Roman" pitchFamily="18" charset="0"/>
              </a:rPr>
              <a:t>’</a:t>
            </a:r>
            <a:r>
              <a:rPr lang="en-US" sz="2800" smtClean="0">
                <a:solidFill>
                  <a:srgbClr val="FF33CC"/>
                </a:solidFill>
              </a:rPr>
              <a:t> emotions </a:t>
            </a:r>
            <a:br>
              <a:rPr lang="en-US" sz="2800" smtClean="0">
                <a:solidFill>
                  <a:srgbClr val="FF33CC"/>
                </a:solidFill>
              </a:rPr>
            </a:br>
            <a:r>
              <a:rPr lang="en-US" sz="2800" smtClean="0">
                <a:solidFill>
                  <a:srgbClr val="FF33CC"/>
                </a:solidFill>
              </a:rPr>
              <a:t>is a powerful promotional strategy.</a:t>
            </a:r>
            <a:endParaRPr lang="en-GB" sz="2800" smtClean="0">
              <a:solidFill>
                <a:srgbClr val="FF33CC"/>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9923">
                                            <p:txEl>
                                              <p:pRg st="0" end="0"/>
                                            </p:txEl>
                                          </p:spTgt>
                                        </p:tgtEl>
                                        <p:attrNameLst>
                                          <p:attrName>style.visibility</p:attrName>
                                        </p:attrNameLst>
                                      </p:cBhvr>
                                      <p:to>
                                        <p:strVal val="visible"/>
                                      </p:to>
                                    </p:set>
                                    <p:animEffect transition="in" filter="blinds(horizontal)">
                                      <p:cBhvr>
                                        <p:cTn id="7" dur="500"/>
                                        <p:tgtEl>
                                          <p:spTgt spid="2099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9923">
                                            <p:txEl>
                                              <p:pRg st="1" end="1"/>
                                            </p:txEl>
                                          </p:spTgt>
                                        </p:tgtEl>
                                        <p:attrNameLst>
                                          <p:attrName>style.visibility</p:attrName>
                                        </p:attrNameLst>
                                      </p:cBhvr>
                                      <p:to>
                                        <p:strVal val="visible"/>
                                      </p:to>
                                    </p:set>
                                    <p:animEffect transition="in" filter="blinds(horizontal)">
                                      <p:cBhvr>
                                        <p:cTn id="12" dur="500"/>
                                        <p:tgtEl>
                                          <p:spTgt spid="2099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9923">
                                            <p:txEl>
                                              <p:pRg st="2" end="2"/>
                                            </p:txEl>
                                          </p:spTgt>
                                        </p:tgtEl>
                                        <p:attrNameLst>
                                          <p:attrName>style.visibility</p:attrName>
                                        </p:attrNameLst>
                                      </p:cBhvr>
                                      <p:to>
                                        <p:strVal val="visible"/>
                                      </p:to>
                                    </p:set>
                                    <p:animEffect transition="in" filter="blinds(horizontal)">
                                      <p:cBhvr>
                                        <p:cTn id="17" dur="500"/>
                                        <p:tgtEl>
                                          <p:spTgt spid="2099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9923">
                                            <p:txEl>
                                              <p:pRg st="3" end="3"/>
                                            </p:txEl>
                                          </p:spTgt>
                                        </p:tgtEl>
                                        <p:attrNameLst>
                                          <p:attrName>style.visibility</p:attrName>
                                        </p:attrNameLst>
                                      </p:cBhvr>
                                      <p:to>
                                        <p:strVal val="visible"/>
                                      </p:to>
                                    </p:set>
                                    <p:animEffect transition="in" filter="blinds(horizontal)">
                                      <p:cBhvr>
                                        <p:cTn id="22" dur="500"/>
                                        <p:tgtEl>
                                          <p:spTgt spid="2099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3" grpId="0" build="p" bldLvl="2" autoUpdateAnimBg="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Date Placeholder 3"/>
          <p:cNvSpPr>
            <a:spLocks noGrp="1"/>
          </p:cNvSpPr>
          <p:nvPr>
            <p:ph type="dt" sz="quarter" idx="10"/>
          </p:nvPr>
        </p:nvSpPr>
        <p:spPr>
          <a:noFill/>
        </p:spPr>
        <p:txBody>
          <a:bodyPr/>
          <a:lstStyle/>
          <a:p>
            <a:r>
              <a:rPr lang="en-GB"/>
              <a:t>MK 311</a:t>
            </a:r>
            <a:endParaRPr lang="th-TH"/>
          </a:p>
        </p:txBody>
      </p:sp>
      <p:sp>
        <p:nvSpPr>
          <p:cNvPr id="184323" name="Footer Placeholder 4"/>
          <p:cNvSpPr>
            <a:spLocks noGrp="1"/>
          </p:cNvSpPr>
          <p:nvPr>
            <p:ph type="ftr" sz="quarter" idx="11"/>
          </p:nvPr>
        </p:nvSpPr>
        <p:spPr>
          <a:noFill/>
        </p:spPr>
        <p:txBody>
          <a:bodyPr/>
          <a:lstStyle/>
          <a:p>
            <a:r>
              <a:rPr lang="en-US"/>
              <a:t>Consumer Behaviour</a:t>
            </a:r>
            <a:endParaRPr lang="th-TH"/>
          </a:p>
        </p:txBody>
      </p:sp>
      <p:sp>
        <p:nvSpPr>
          <p:cNvPr id="184324" name="Slide Number Placeholder 5"/>
          <p:cNvSpPr>
            <a:spLocks noGrp="1"/>
          </p:cNvSpPr>
          <p:nvPr>
            <p:ph type="sldNum" sz="quarter" idx="12"/>
          </p:nvPr>
        </p:nvSpPr>
        <p:spPr>
          <a:noFill/>
        </p:spPr>
        <p:txBody>
          <a:bodyPr/>
          <a:lstStyle/>
          <a:p>
            <a:fld id="{15D10CAB-6E90-46A6-B771-B0BE21665985}" type="slidenum">
              <a:rPr lang="en-US"/>
              <a:pPr/>
              <a:t>103</a:t>
            </a:fld>
            <a:endParaRPr lang="th-TH"/>
          </a:p>
        </p:txBody>
      </p:sp>
      <p:sp>
        <p:nvSpPr>
          <p:cNvPr id="211970" name="Rectangle 2"/>
          <p:cNvSpPr>
            <a:spLocks noGrp="1" noChangeArrowheads="1"/>
          </p:cNvSpPr>
          <p:nvPr>
            <p:ph type="title"/>
          </p:nvPr>
        </p:nvSpPr>
        <p:spPr>
          <a:effectLst>
            <a:outerShdw dist="35921" dir="2700000" algn="ctr" rotWithShape="0">
              <a:schemeClr val="bg2"/>
            </a:outerShdw>
          </a:effectLst>
        </p:spPr>
        <p:txBody>
          <a:bodyPr lIns="90488" tIns="44450" rIns="90488" bIns="44450" anchor="ctr"/>
          <a:lstStyle/>
          <a:p>
            <a:pPr eaLnBrk="1" hangingPunct="1">
              <a:defRPr/>
            </a:pPr>
            <a:r>
              <a:rPr lang="en-US" smtClean="0"/>
              <a:t>Nature of Emotions</a:t>
            </a:r>
          </a:p>
        </p:txBody>
      </p:sp>
      <p:sp>
        <p:nvSpPr>
          <p:cNvPr id="184326" name="Rectangle 3"/>
          <p:cNvSpPr>
            <a:spLocks noChangeArrowheads="1"/>
          </p:cNvSpPr>
          <p:nvPr/>
        </p:nvSpPr>
        <p:spPr bwMode="auto">
          <a:xfrm>
            <a:off x="4826000" y="3349625"/>
            <a:ext cx="1416050" cy="1435100"/>
          </a:xfrm>
          <a:prstGeom prst="rect">
            <a:avLst/>
          </a:prstGeom>
          <a:solidFill>
            <a:srgbClr val="FFFF99"/>
          </a:solidFill>
          <a:ln w="28575">
            <a:solidFill>
              <a:srgbClr val="E88B00"/>
            </a:solidFill>
            <a:miter lim="800000"/>
            <a:headEnd/>
            <a:tailEnd/>
          </a:ln>
        </p:spPr>
        <p:txBody>
          <a:bodyPr lIns="136525" tIns="46038" rIns="136525" bIns="46038" anchor="ctr"/>
          <a:lstStyle/>
          <a:p>
            <a:pPr algn="ctr" eaLnBrk="0" hangingPunct="0">
              <a:spcBef>
                <a:spcPct val="50000"/>
              </a:spcBef>
            </a:pPr>
            <a:r>
              <a:rPr lang="en-US" sz="1600" b="1">
                <a:solidFill>
                  <a:schemeClr val="tx1"/>
                </a:solidFill>
                <a:latin typeface="Times New Roman" pitchFamily="18" charset="0"/>
              </a:rPr>
              <a:t>Interpreted as emotions based on situation</a:t>
            </a:r>
          </a:p>
        </p:txBody>
      </p:sp>
      <p:sp>
        <p:nvSpPr>
          <p:cNvPr id="184327" name="Rectangle 4"/>
          <p:cNvSpPr>
            <a:spLocks noChangeArrowheads="1"/>
          </p:cNvSpPr>
          <p:nvPr/>
        </p:nvSpPr>
        <p:spPr bwMode="auto">
          <a:xfrm>
            <a:off x="2654300" y="3349625"/>
            <a:ext cx="1444625" cy="1435100"/>
          </a:xfrm>
          <a:prstGeom prst="rect">
            <a:avLst/>
          </a:prstGeom>
          <a:solidFill>
            <a:srgbClr val="CC99FF"/>
          </a:solidFill>
          <a:ln w="28575">
            <a:solidFill>
              <a:srgbClr val="E88B00"/>
            </a:solidFill>
            <a:miter lim="800000"/>
            <a:headEnd/>
            <a:tailEnd/>
          </a:ln>
        </p:spPr>
        <p:txBody>
          <a:bodyPr lIns="136525" tIns="46038" rIns="136525" bIns="46038" anchor="ctr"/>
          <a:lstStyle/>
          <a:p>
            <a:pPr algn="ctr" eaLnBrk="0" hangingPunct="0">
              <a:spcBef>
                <a:spcPct val="50000"/>
              </a:spcBef>
            </a:pPr>
            <a:r>
              <a:rPr lang="en-US" sz="1600" b="1">
                <a:solidFill>
                  <a:schemeClr val="tx1"/>
                </a:solidFill>
                <a:latin typeface="Times New Roman" pitchFamily="18" charset="0"/>
              </a:rPr>
              <a:t>Physiological changes</a:t>
            </a:r>
          </a:p>
        </p:txBody>
      </p:sp>
      <p:sp>
        <p:nvSpPr>
          <p:cNvPr id="184328" name="Rectangle 5"/>
          <p:cNvSpPr>
            <a:spLocks noChangeArrowheads="1"/>
          </p:cNvSpPr>
          <p:nvPr/>
        </p:nvSpPr>
        <p:spPr bwMode="auto">
          <a:xfrm>
            <a:off x="7131050" y="5607050"/>
            <a:ext cx="1530350" cy="596900"/>
          </a:xfrm>
          <a:prstGeom prst="rect">
            <a:avLst/>
          </a:prstGeom>
          <a:solidFill>
            <a:srgbClr val="FCCED7"/>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600" b="1">
                <a:solidFill>
                  <a:schemeClr val="tx1"/>
                </a:solidFill>
                <a:latin typeface="Times New Roman" pitchFamily="18" charset="0"/>
              </a:rPr>
              <a:t>Thoughts</a:t>
            </a:r>
          </a:p>
        </p:txBody>
      </p:sp>
      <p:sp>
        <p:nvSpPr>
          <p:cNvPr id="184329" name="Rectangle 6"/>
          <p:cNvSpPr>
            <a:spLocks noChangeArrowheads="1"/>
          </p:cNvSpPr>
          <p:nvPr/>
        </p:nvSpPr>
        <p:spPr bwMode="auto">
          <a:xfrm>
            <a:off x="7131050" y="4406900"/>
            <a:ext cx="1530350" cy="596900"/>
          </a:xfrm>
          <a:prstGeom prst="rect">
            <a:avLst/>
          </a:prstGeom>
          <a:solidFill>
            <a:srgbClr val="FCCED7"/>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600" b="1">
                <a:solidFill>
                  <a:schemeClr val="tx1"/>
                </a:solidFill>
                <a:latin typeface="Times New Roman" pitchFamily="18" charset="0"/>
              </a:rPr>
              <a:t>Behaviours</a:t>
            </a:r>
          </a:p>
        </p:txBody>
      </p:sp>
      <p:sp>
        <p:nvSpPr>
          <p:cNvPr id="184330" name="Rectangle 7"/>
          <p:cNvSpPr>
            <a:spLocks noChangeArrowheads="1"/>
          </p:cNvSpPr>
          <p:nvPr/>
        </p:nvSpPr>
        <p:spPr bwMode="auto">
          <a:xfrm>
            <a:off x="7131050" y="3206750"/>
            <a:ext cx="1530350" cy="596900"/>
          </a:xfrm>
          <a:prstGeom prst="rect">
            <a:avLst/>
          </a:prstGeom>
          <a:solidFill>
            <a:srgbClr val="FCCED7"/>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600" b="1">
                <a:solidFill>
                  <a:schemeClr val="tx1"/>
                </a:solidFill>
                <a:latin typeface="Times New Roman" pitchFamily="18" charset="0"/>
              </a:rPr>
              <a:t>Affect</a:t>
            </a:r>
          </a:p>
        </p:txBody>
      </p:sp>
      <p:sp>
        <p:nvSpPr>
          <p:cNvPr id="184331" name="Rectangle 8"/>
          <p:cNvSpPr>
            <a:spLocks noChangeArrowheads="1"/>
          </p:cNvSpPr>
          <p:nvPr/>
        </p:nvSpPr>
        <p:spPr bwMode="auto">
          <a:xfrm>
            <a:off x="7131050" y="2006600"/>
            <a:ext cx="1530350" cy="596900"/>
          </a:xfrm>
          <a:prstGeom prst="rect">
            <a:avLst/>
          </a:prstGeom>
          <a:solidFill>
            <a:srgbClr val="FCCED7"/>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600" b="1">
                <a:solidFill>
                  <a:schemeClr val="tx1"/>
                </a:solidFill>
                <a:latin typeface="Times New Roman" pitchFamily="18" charset="0"/>
              </a:rPr>
              <a:t>Specific </a:t>
            </a:r>
            <a:br>
              <a:rPr lang="en-US" sz="1600" b="1">
                <a:solidFill>
                  <a:schemeClr val="tx1"/>
                </a:solidFill>
                <a:latin typeface="Times New Roman" pitchFamily="18" charset="0"/>
              </a:rPr>
            </a:br>
            <a:r>
              <a:rPr lang="en-US" sz="1600" b="1">
                <a:solidFill>
                  <a:schemeClr val="tx1"/>
                </a:solidFill>
                <a:latin typeface="Times New Roman" pitchFamily="18" charset="0"/>
              </a:rPr>
              <a:t>feelings</a:t>
            </a:r>
          </a:p>
        </p:txBody>
      </p:sp>
      <p:sp>
        <p:nvSpPr>
          <p:cNvPr id="184332" name="Rectangle 9"/>
          <p:cNvSpPr>
            <a:spLocks noChangeArrowheads="1"/>
          </p:cNvSpPr>
          <p:nvPr/>
        </p:nvSpPr>
        <p:spPr bwMode="auto">
          <a:xfrm>
            <a:off x="292100" y="4368800"/>
            <a:ext cx="1663700" cy="596900"/>
          </a:xfrm>
          <a:prstGeom prst="rect">
            <a:avLst/>
          </a:prstGeom>
          <a:solidFill>
            <a:srgbClr val="CFFBCF"/>
          </a:solidFill>
          <a:ln w="28575">
            <a:solidFill>
              <a:srgbClr val="E88B00"/>
            </a:solidFill>
            <a:miter lim="800000"/>
            <a:headEnd/>
            <a:tailEnd/>
          </a:ln>
        </p:spPr>
        <p:txBody>
          <a:bodyPr lIns="136525" tIns="46038" rIns="136525" bIns="46038" anchor="ctr"/>
          <a:lstStyle/>
          <a:p>
            <a:pPr algn="ctr" eaLnBrk="0" hangingPunct="0">
              <a:spcBef>
                <a:spcPct val="50000"/>
              </a:spcBef>
            </a:pPr>
            <a:r>
              <a:rPr lang="en-US" sz="1600" b="1">
                <a:solidFill>
                  <a:schemeClr val="tx1"/>
                </a:solidFill>
                <a:latin typeface="Times New Roman" pitchFamily="18" charset="0"/>
              </a:rPr>
              <a:t>Mental</a:t>
            </a:r>
            <a:br>
              <a:rPr lang="en-US" sz="1600" b="1">
                <a:solidFill>
                  <a:schemeClr val="tx1"/>
                </a:solidFill>
                <a:latin typeface="Times New Roman" pitchFamily="18" charset="0"/>
              </a:rPr>
            </a:br>
            <a:r>
              <a:rPr lang="en-US" sz="1600" b="1">
                <a:solidFill>
                  <a:schemeClr val="tx1"/>
                </a:solidFill>
                <a:latin typeface="Times New Roman" pitchFamily="18" charset="0"/>
              </a:rPr>
              <a:t>imagery</a:t>
            </a:r>
          </a:p>
        </p:txBody>
      </p:sp>
      <p:sp>
        <p:nvSpPr>
          <p:cNvPr id="184333" name="Rectangle 10"/>
          <p:cNvSpPr>
            <a:spLocks noChangeArrowheads="1"/>
          </p:cNvSpPr>
          <p:nvPr/>
        </p:nvSpPr>
        <p:spPr bwMode="auto">
          <a:xfrm>
            <a:off x="292100" y="3149600"/>
            <a:ext cx="1663700" cy="596900"/>
          </a:xfrm>
          <a:prstGeom prst="rect">
            <a:avLst/>
          </a:prstGeom>
          <a:solidFill>
            <a:srgbClr val="CFFBCF"/>
          </a:solidFill>
          <a:ln w="28575">
            <a:solidFill>
              <a:srgbClr val="E88B00"/>
            </a:solidFill>
            <a:miter lim="800000"/>
            <a:headEnd/>
            <a:tailEnd/>
          </a:ln>
        </p:spPr>
        <p:txBody>
          <a:bodyPr lIns="136525" tIns="46038" rIns="136525" bIns="46038" anchor="ctr"/>
          <a:lstStyle/>
          <a:p>
            <a:pPr algn="ctr" eaLnBrk="0" hangingPunct="0">
              <a:spcBef>
                <a:spcPct val="50000"/>
              </a:spcBef>
            </a:pPr>
            <a:r>
              <a:rPr lang="en-US" sz="1600" b="1">
                <a:solidFill>
                  <a:schemeClr val="tx1"/>
                </a:solidFill>
                <a:latin typeface="Times New Roman" pitchFamily="18" charset="0"/>
              </a:rPr>
              <a:t>Environmental</a:t>
            </a:r>
            <a:br>
              <a:rPr lang="en-US" sz="1600" b="1">
                <a:solidFill>
                  <a:schemeClr val="tx1"/>
                </a:solidFill>
                <a:latin typeface="Times New Roman" pitchFamily="18" charset="0"/>
              </a:rPr>
            </a:br>
            <a:r>
              <a:rPr lang="en-US" sz="1600" b="1">
                <a:solidFill>
                  <a:schemeClr val="tx1"/>
                </a:solidFill>
                <a:latin typeface="Times New Roman" pitchFamily="18" charset="0"/>
              </a:rPr>
              <a:t>event</a:t>
            </a:r>
          </a:p>
        </p:txBody>
      </p:sp>
      <p:sp>
        <p:nvSpPr>
          <p:cNvPr id="184334" name="Line 11"/>
          <p:cNvSpPr>
            <a:spLocks noChangeShapeType="1"/>
          </p:cNvSpPr>
          <p:nvPr/>
        </p:nvSpPr>
        <p:spPr bwMode="auto">
          <a:xfrm>
            <a:off x="2000250" y="3486150"/>
            <a:ext cx="628650" cy="0"/>
          </a:xfrm>
          <a:prstGeom prst="line">
            <a:avLst/>
          </a:prstGeom>
          <a:noFill/>
          <a:ln w="25400">
            <a:solidFill>
              <a:schemeClr val="hlink"/>
            </a:solidFill>
            <a:round/>
            <a:headEnd/>
            <a:tailEnd type="triangle" w="med" len="med"/>
          </a:ln>
        </p:spPr>
        <p:txBody>
          <a:bodyPr/>
          <a:lstStyle/>
          <a:p>
            <a:endParaRPr lang="en-US"/>
          </a:p>
        </p:txBody>
      </p:sp>
      <p:sp>
        <p:nvSpPr>
          <p:cNvPr id="184335" name="Line 12"/>
          <p:cNvSpPr>
            <a:spLocks noChangeShapeType="1"/>
          </p:cNvSpPr>
          <p:nvPr/>
        </p:nvSpPr>
        <p:spPr bwMode="auto">
          <a:xfrm>
            <a:off x="2000250" y="4572000"/>
            <a:ext cx="628650" cy="0"/>
          </a:xfrm>
          <a:prstGeom prst="line">
            <a:avLst/>
          </a:prstGeom>
          <a:noFill/>
          <a:ln w="25400">
            <a:solidFill>
              <a:schemeClr val="hlink"/>
            </a:solidFill>
            <a:round/>
            <a:headEnd/>
            <a:tailEnd type="triangle" w="med" len="med"/>
          </a:ln>
        </p:spPr>
        <p:txBody>
          <a:bodyPr/>
          <a:lstStyle/>
          <a:p>
            <a:endParaRPr lang="en-US"/>
          </a:p>
        </p:txBody>
      </p:sp>
      <p:sp>
        <p:nvSpPr>
          <p:cNvPr id="184336" name="Line 13"/>
          <p:cNvSpPr>
            <a:spLocks noChangeShapeType="1"/>
          </p:cNvSpPr>
          <p:nvPr/>
        </p:nvSpPr>
        <p:spPr bwMode="auto">
          <a:xfrm>
            <a:off x="4152900" y="4076700"/>
            <a:ext cx="628650" cy="0"/>
          </a:xfrm>
          <a:prstGeom prst="line">
            <a:avLst/>
          </a:prstGeom>
          <a:noFill/>
          <a:ln w="25400">
            <a:solidFill>
              <a:schemeClr val="hlink"/>
            </a:solidFill>
            <a:round/>
            <a:headEnd/>
            <a:tailEnd type="triangle" w="med" len="med"/>
          </a:ln>
        </p:spPr>
        <p:txBody>
          <a:bodyPr/>
          <a:lstStyle/>
          <a:p>
            <a:endParaRPr lang="en-US"/>
          </a:p>
        </p:txBody>
      </p:sp>
      <p:sp>
        <p:nvSpPr>
          <p:cNvPr id="184337" name="Line 14"/>
          <p:cNvSpPr>
            <a:spLocks noChangeShapeType="1"/>
          </p:cNvSpPr>
          <p:nvPr/>
        </p:nvSpPr>
        <p:spPr bwMode="auto">
          <a:xfrm>
            <a:off x="6305550" y="3524250"/>
            <a:ext cx="800100" cy="0"/>
          </a:xfrm>
          <a:prstGeom prst="line">
            <a:avLst/>
          </a:prstGeom>
          <a:noFill/>
          <a:ln w="25400">
            <a:solidFill>
              <a:schemeClr val="hlink"/>
            </a:solidFill>
            <a:round/>
            <a:headEnd/>
            <a:tailEnd type="triangle" w="med" len="med"/>
          </a:ln>
        </p:spPr>
        <p:txBody>
          <a:bodyPr/>
          <a:lstStyle/>
          <a:p>
            <a:endParaRPr lang="en-US"/>
          </a:p>
        </p:txBody>
      </p:sp>
      <p:sp>
        <p:nvSpPr>
          <p:cNvPr id="184338" name="Line 15"/>
          <p:cNvSpPr>
            <a:spLocks noChangeShapeType="1"/>
          </p:cNvSpPr>
          <p:nvPr/>
        </p:nvSpPr>
        <p:spPr bwMode="auto">
          <a:xfrm>
            <a:off x="6305550" y="4667250"/>
            <a:ext cx="800100" cy="0"/>
          </a:xfrm>
          <a:prstGeom prst="line">
            <a:avLst/>
          </a:prstGeom>
          <a:noFill/>
          <a:ln w="25400">
            <a:solidFill>
              <a:schemeClr val="hlink"/>
            </a:solidFill>
            <a:round/>
            <a:headEnd/>
            <a:tailEnd type="triangle" w="med" len="med"/>
          </a:ln>
        </p:spPr>
        <p:txBody>
          <a:bodyPr/>
          <a:lstStyle/>
          <a:p>
            <a:endParaRPr lang="en-US"/>
          </a:p>
        </p:txBody>
      </p:sp>
      <p:grpSp>
        <p:nvGrpSpPr>
          <p:cNvPr id="184339" name="Group 16"/>
          <p:cNvGrpSpPr>
            <a:grpSpLocks/>
          </p:cNvGrpSpPr>
          <p:nvPr/>
        </p:nvGrpSpPr>
        <p:grpSpPr bwMode="auto">
          <a:xfrm>
            <a:off x="5524500" y="4819650"/>
            <a:ext cx="1581150" cy="1123950"/>
            <a:chOff x="3480" y="3036"/>
            <a:chExt cx="996" cy="708"/>
          </a:xfrm>
        </p:grpSpPr>
        <p:sp>
          <p:nvSpPr>
            <p:cNvPr id="184343" name="Line 17"/>
            <p:cNvSpPr>
              <a:spLocks noChangeShapeType="1"/>
            </p:cNvSpPr>
            <p:nvPr/>
          </p:nvSpPr>
          <p:spPr bwMode="auto">
            <a:xfrm>
              <a:off x="3480" y="3744"/>
              <a:ext cx="996" cy="0"/>
            </a:xfrm>
            <a:prstGeom prst="line">
              <a:avLst/>
            </a:prstGeom>
            <a:noFill/>
            <a:ln w="25400">
              <a:solidFill>
                <a:schemeClr val="hlink"/>
              </a:solidFill>
              <a:round/>
              <a:headEnd/>
              <a:tailEnd type="triangle" w="med" len="med"/>
            </a:ln>
          </p:spPr>
          <p:txBody>
            <a:bodyPr/>
            <a:lstStyle/>
            <a:p>
              <a:endParaRPr lang="en-US"/>
            </a:p>
          </p:txBody>
        </p:sp>
        <p:sp>
          <p:nvSpPr>
            <p:cNvPr id="184344" name="Line 18"/>
            <p:cNvSpPr>
              <a:spLocks noChangeShapeType="1"/>
            </p:cNvSpPr>
            <p:nvPr/>
          </p:nvSpPr>
          <p:spPr bwMode="auto">
            <a:xfrm flipV="1">
              <a:off x="3480" y="3036"/>
              <a:ext cx="0" cy="708"/>
            </a:xfrm>
            <a:prstGeom prst="line">
              <a:avLst/>
            </a:prstGeom>
            <a:noFill/>
            <a:ln w="25400">
              <a:solidFill>
                <a:schemeClr val="hlink"/>
              </a:solidFill>
              <a:round/>
              <a:headEnd/>
              <a:tailEnd/>
            </a:ln>
          </p:spPr>
          <p:txBody>
            <a:bodyPr/>
            <a:lstStyle/>
            <a:p>
              <a:endParaRPr lang="en-US"/>
            </a:p>
          </p:txBody>
        </p:sp>
      </p:grpSp>
      <p:grpSp>
        <p:nvGrpSpPr>
          <p:cNvPr id="184340" name="Group 19"/>
          <p:cNvGrpSpPr>
            <a:grpSpLocks/>
          </p:cNvGrpSpPr>
          <p:nvPr/>
        </p:nvGrpSpPr>
        <p:grpSpPr bwMode="auto">
          <a:xfrm>
            <a:off x="5524500" y="2228850"/>
            <a:ext cx="1581150" cy="1123950"/>
            <a:chOff x="3480" y="1404"/>
            <a:chExt cx="996" cy="708"/>
          </a:xfrm>
        </p:grpSpPr>
        <p:sp>
          <p:nvSpPr>
            <p:cNvPr id="184341" name="Line 20"/>
            <p:cNvSpPr>
              <a:spLocks noChangeShapeType="1"/>
            </p:cNvSpPr>
            <p:nvPr/>
          </p:nvSpPr>
          <p:spPr bwMode="auto">
            <a:xfrm>
              <a:off x="3480" y="1404"/>
              <a:ext cx="996" cy="0"/>
            </a:xfrm>
            <a:prstGeom prst="line">
              <a:avLst/>
            </a:prstGeom>
            <a:noFill/>
            <a:ln w="25400">
              <a:solidFill>
                <a:schemeClr val="hlink"/>
              </a:solidFill>
              <a:round/>
              <a:headEnd/>
              <a:tailEnd type="triangle" w="med" len="med"/>
            </a:ln>
          </p:spPr>
          <p:txBody>
            <a:bodyPr/>
            <a:lstStyle/>
            <a:p>
              <a:endParaRPr lang="en-US"/>
            </a:p>
          </p:txBody>
        </p:sp>
        <p:sp>
          <p:nvSpPr>
            <p:cNvPr id="184342" name="Line 21"/>
            <p:cNvSpPr>
              <a:spLocks noChangeShapeType="1"/>
            </p:cNvSpPr>
            <p:nvPr/>
          </p:nvSpPr>
          <p:spPr bwMode="auto">
            <a:xfrm>
              <a:off x="3480" y="1404"/>
              <a:ext cx="0" cy="708"/>
            </a:xfrm>
            <a:prstGeom prst="line">
              <a:avLst/>
            </a:prstGeom>
            <a:noFill/>
            <a:ln w="25400">
              <a:solidFill>
                <a:schemeClr val="hlink"/>
              </a:solidFill>
              <a:round/>
              <a:headEnd/>
              <a:tailEnd/>
            </a:ln>
          </p:spPr>
          <p:txBody>
            <a:bodyPr/>
            <a:lstStyle/>
            <a:p>
              <a:endParaRPr lang="en-US"/>
            </a:p>
          </p:txBody>
        </p:sp>
      </p:grpSp>
    </p:spTree>
  </p:cSld>
  <p:clrMapOvr>
    <a:masterClrMapping/>
  </p:clrMapOvr>
  <p:transition>
    <p:dissolv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7394" name="Date Placeholder 3"/>
          <p:cNvSpPr>
            <a:spLocks noGrp="1"/>
          </p:cNvSpPr>
          <p:nvPr>
            <p:ph type="dt" sz="quarter" idx="10"/>
          </p:nvPr>
        </p:nvSpPr>
        <p:spPr>
          <a:noFill/>
        </p:spPr>
        <p:txBody>
          <a:bodyPr/>
          <a:lstStyle/>
          <a:p>
            <a:r>
              <a:rPr lang="en-GB"/>
              <a:t>MK 311</a:t>
            </a:r>
            <a:endParaRPr lang="th-TH"/>
          </a:p>
        </p:txBody>
      </p:sp>
      <p:sp>
        <p:nvSpPr>
          <p:cNvPr id="187395" name="Footer Placeholder 4"/>
          <p:cNvSpPr>
            <a:spLocks noGrp="1"/>
          </p:cNvSpPr>
          <p:nvPr>
            <p:ph type="ftr" sz="quarter" idx="11"/>
          </p:nvPr>
        </p:nvSpPr>
        <p:spPr>
          <a:noFill/>
        </p:spPr>
        <p:txBody>
          <a:bodyPr/>
          <a:lstStyle/>
          <a:p>
            <a:r>
              <a:rPr lang="en-US"/>
              <a:t>Consumer Behaviour</a:t>
            </a:r>
            <a:endParaRPr lang="th-TH"/>
          </a:p>
        </p:txBody>
      </p:sp>
      <p:sp>
        <p:nvSpPr>
          <p:cNvPr id="187396" name="Slide Number Placeholder 5"/>
          <p:cNvSpPr>
            <a:spLocks noGrp="1"/>
          </p:cNvSpPr>
          <p:nvPr>
            <p:ph type="sldNum" sz="quarter" idx="12"/>
          </p:nvPr>
        </p:nvSpPr>
        <p:spPr>
          <a:noFill/>
        </p:spPr>
        <p:txBody>
          <a:bodyPr/>
          <a:lstStyle/>
          <a:p>
            <a:fld id="{758576DD-9E0E-46AD-8ED3-93D7409A2123}" type="slidenum">
              <a:rPr lang="en-US"/>
              <a:pPr/>
              <a:t>104</a:t>
            </a:fld>
            <a:endParaRPr lang="th-TH"/>
          </a:p>
        </p:txBody>
      </p:sp>
      <p:sp>
        <p:nvSpPr>
          <p:cNvPr id="214018" name="Rectangle 2"/>
          <p:cNvSpPr>
            <a:spLocks noGrp="1" noChangeArrowheads="1"/>
          </p:cNvSpPr>
          <p:nvPr>
            <p:ph type="title"/>
          </p:nvPr>
        </p:nvSpPr>
        <p:spPr/>
        <p:txBody>
          <a:bodyPr lIns="92075" tIns="46038" rIns="92075" bIns="46038"/>
          <a:lstStyle/>
          <a:p>
            <a:pPr eaLnBrk="1" hangingPunct="1">
              <a:defRPr/>
            </a:pPr>
            <a:r>
              <a:rPr lang="en-US" smtClean="0">
                <a:effectLst>
                  <a:outerShdw blurRad="38100" dist="38100" dir="2700000" algn="tl">
                    <a:srgbClr val="C0C0C0"/>
                  </a:outerShdw>
                </a:effectLst>
              </a:rPr>
              <a:t>Emotion Versus Mood</a:t>
            </a:r>
          </a:p>
        </p:txBody>
      </p:sp>
      <p:sp>
        <p:nvSpPr>
          <p:cNvPr id="214019" name="Rectangle 3"/>
          <p:cNvSpPr>
            <a:spLocks noGrp="1" noChangeArrowheads="1"/>
          </p:cNvSpPr>
          <p:nvPr>
            <p:ph type="body" idx="1"/>
          </p:nvPr>
        </p:nvSpPr>
        <p:spPr>
          <a:xfrm>
            <a:off x="533400" y="2057400"/>
            <a:ext cx="8421688" cy="4075113"/>
          </a:xfrm>
          <a:noFill/>
        </p:spPr>
        <p:txBody>
          <a:bodyPr lIns="92075" tIns="46038" rIns="92075" bIns="46038"/>
          <a:lstStyle/>
          <a:p>
            <a:pPr eaLnBrk="1" hangingPunct="1">
              <a:lnSpc>
                <a:spcPct val="90000"/>
              </a:lnSpc>
            </a:pPr>
            <a:r>
              <a:rPr lang="en-US" sz="3200" smtClean="0">
                <a:solidFill>
                  <a:srgbClr val="008000"/>
                </a:solidFill>
              </a:rPr>
              <a:t>Mood:</a:t>
            </a:r>
            <a:r>
              <a:rPr lang="en-US" sz="3200" smtClean="0"/>
              <a:t> </a:t>
            </a:r>
            <a:r>
              <a:rPr lang="en-US" sz="2800" smtClean="0"/>
              <a:t>A temporary feeling state or frame of mind as in being in a good or bad mood.</a:t>
            </a:r>
            <a:endParaRPr lang="en-US" sz="3200" smtClean="0"/>
          </a:p>
          <a:p>
            <a:pPr eaLnBrk="1" hangingPunct="1">
              <a:lnSpc>
                <a:spcPct val="90000"/>
              </a:lnSpc>
            </a:pPr>
            <a:r>
              <a:rPr lang="en-US" sz="3200" smtClean="0">
                <a:solidFill>
                  <a:srgbClr val="008000"/>
                </a:solidFill>
              </a:rPr>
              <a:t>Significance to consumer behaviour:</a:t>
            </a:r>
          </a:p>
          <a:p>
            <a:pPr lvl="1" eaLnBrk="1" hangingPunct="1">
              <a:lnSpc>
                <a:spcPct val="90000"/>
              </a:lnSpc>
            </a:pPr>
            <a:r>
              <a:rPr lang="en-US" sz="2800" smtClean="0"/>
              <a:t>Mood influences whether or not we shop</a:t>
            </a:r>
          </a:p>
          <a:p>
            <a:pPr lvl="1" eaLnBrk="1" hangingPunct="1">
              <a:lnSpc>
                <a:spcPct val="90000"/>
              </a:lnSpc>
            </a:pPr>
            <a:r>
              <a:rPr lang="en-US" sz="2800" smtClean="0"/>
              <a:t>Mood influences the way </a:t>
            </a:r>
            <a:br>
              <a:rPr lang="en-US" sz="2800" smtClean="0"/>
            </a:br>
            <a:r>
              <a:rPr lang="en-US" sz="2800" smtClean="0"/>
              <a:t>we respond to shopping </a:t>
            </a:r>
            <a:br>
              <a:rPr lang="en-US" sz="2800" smtClean="0"/>
            </a:br>
            <a:r>
              <a:rPr lang="en-US" sz="2800" smtClean="0"/>
              <a:t>environments and cues.</a:t>
            </a:r>
          </a:p>
          <a:p>
            <a:pPr lvl="1" eaLnBrk="1" hangingPunct="1">
              <a:lnSpc>
                <a:spcPct val="90000"/>
              </a:lnSpc>
            </a:pPr>
            <a:r>
              <a:rPr lang="en-US" sz="2800" smtClean="0"/>
              <a:t>Mood influences </a:t>
            </a:r>
            <a:br>
              <a:rPr lang="en-US" sz="2800" smtClean="0"/>
            </a:br>
            <a:r>
              <a:rPr lang="en-US" sz="2800" smtClean="0"/>
              <a:t>consumers</a:t>
            </a:r>
            <a:r>
              <a:rPr lang="en-US" sz="2800" smtClean="0">
                <a:latin typeface="Times New Roman" pitchFamily="18" charset="0"/>
              </a:rPr>
              <a:t>’</a:t>
            </a:r>
            <a:r>
              <a:rPr lang="en-US" sz="2800" smtClean="0"/>
              <a:t> flexibility.</a:t>
            </a:r>
            <a:endParaRPr lang="en-GB" sz="2800" smtClean="0"/>
          </a:p>
        </p:txBody>
      </p:sp>
      <p:pic>
        <p:nvPicPr>
          <p:cNvPr id="187399" name="Picture 4"/>
          <p:cNvPicPr>
            <a:picLocks noChangeArrowheads="1"/>
          </p:cNvPicPr>
          <p:nvPr/>
        </p:nvPicPr>
        <p:blipFill>
          <a:blip r:embed="rId3"/>
          <a:srcRect/>
          <a:stretch>
            <a:fillRect/>
          </a:stretch>
        </p:blipFill>
        <p:spPr bwMode="auto">
          <a:xfrm>
            <a:off x="5791200" y="4038600"/>
            <a:ext cx="3079750" cy="2251075"/>
          </a:xfrm>
          <a:prstGeom prst="rect">
            <a:avLst/>
          </a:prstGeom>
          <a:noFill/>
          <a:ln w="9525">
            <a:noFill/>
            <a:miter lim="800000"/>
            <a:headEnd/>
            <a:tailEnd/>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4019">
                                            <p:txEl>
                                              <p:pRg st="0" end="0"/>
                                            </p:txEl>
                                          </p:spTgt>
                                        </p:tgtEl>
                                        <p:attrNameLst>
                                          <p:attrName>style.visibility</p:attrName>
                                        </p:attrNameLst>
                                      </p:cBhvr>
                                      <p:to>
                                        <p:strVal val="visible"/>
                                      </p:to>
                                    </p:set>
                                    <p:animEffect transition="in" filter="blinds(horizontal)">
                                      <p:cBhvr>
                                        <p:cTn id="7" dur="500"/>
                                        <p:tgtEl>
                                          <p:spTgt spid="2140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4019">
                                            <p:txEl>
                                              <p:pRg st="1" end="1"/>
                                            </p:txEl>
                                          </p:spTgt>
                                        </p:tgtEl>
                                        <p:attrNameLst>
                                          <p:attrName>style.visibility</p:attrName>
                                        </p:attrNameLst>
                                      </p:cBhvr>
                                      <p:to>
                                        <p:strVal val="visible"/>
                                      </p:to>
                                    </p:set>
                                    <p:animEffect transition="in" filter="blinds(horizontal)">
                                      <p:cBhvr>
                                        <p:cTn id="12" dur="500"/>
                                        <p:tgtEl>
                                          <p:spTgt spid="2140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4019">
                                            <p:txEl>
                                              <p:pRg st="2" end="2"/>
                                            </p:txEl>
                                          </p:spTgt>
                                        </p:tgtEl>
                                        <p:attrNameLst>
                                          <p:attrName>style.visibility</p:attrName>
                                        </p:attrNameLst>
                                      </p:cBhvr>
                                      <p:to>
                                        <p:strVal val="visible"/>
                                      </p:to>
                                    </p:set>
                                    <p:animEffect transition="in" filter="blinds(horizontal)">
                                      <p:cBhvr>
                                        <p:cTn id="17" dur="500"/>
                                        <p:tgtEl>
                                          <p:spTgt spid="2140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4019">
                                            <p:txEl>
                                              <p:pRg st="3" end="3"/>
                                            </p:txEl>
                                          </p:spTgt>
                                        </p:tgtEl>
                                        <p:attrNameLst>
                                          <p:attrName>style.visibility</p:attrName>
                                        </p:attrNameLst>
                                      </p:cBhvr>
                                      <p:to>
                                        <p:strVal val="visible"/>
                                      </p:to>
                                    </p:set>
                                    <p:animEffect transition="in" filter="blinds(horizontal)">
                                      <p:cBhvr>
                                        <p:cTn id="22" dur="500"/>
                                        <p:tgtEl>
                                          <p:spTgt spid="2140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4019">
                                            <p:txEl>
                                              <p:pRg st="4" end="4"/>
                                            </p:txEl>
                                          </p:spTgt>
                                        </p:tgtEl>
                                        <p:attrNameLst>
                                          <p:attrName>style.visibility</p:attrName>
                                        </p:attrNameLst>
                                      </p:cBhvr>
                                      <p:to>
                                        <p:strVal val="visible"/>
                                      </p:to>
                                    </p:set>
                                    <p:animEffect transition="in" filter="blinds(horizontal)">
                                      <p:cBhvr>
                                        <p:cTn id="27" dur="500"/>
                                        <p:tgtEl>
                                          <p:spTgt spid="2140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19" grpId="0" build="p" bldLvl="2" autoUpdateAnimBg="0"/>
    </p:bldLst>
  </p:timing>
</p:sld>
</file>

<file path=ppt/slides/slide10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2" name="Date Placeholder 3"/>
          <p:cNvSpPr>
            <a:spLocks noGrp="1"/>
          </p:cNvSpPr>
          <p:nvPr>
            <p:ph type="dt" sz="quarter" idx="10"/>
          </p:nvPr>
        </p:nvSpPr>
        <p:spPr>
          <a:noFill/>
        </p:spPr>
        <p:txBody>
          <a:bodyPr/>
          <a:lstStyle/>
          <a:p>
            <a:r>
              <a:rPr lang="en-GB"/>
              <a:t>MK 311</a:t>
            </a:r>
            <a:endParaRPr lang="th-TH"/>
          </a:p>
        </p:txBody>
      </p:sp>
      <p:sp>
        <p:nvSpPr>
          <p:cNvPr id="189443" name="Footer Placeholder 4"/>
          <p:cNvSpPr>
            <a:spLocks noGrp="1"/>
          </p:cNvSpPr>
          <p:nvPr>
            <p:ph type="ftr" sz="quarter" idx="11"/>
          </p:nvPr>
        </p:nvSpPr>
        <p:spPr>
          <a:noFill/>
        </p:spPr>
        <p:txBody>
          <a:bodyPr/>
          <a:lstStyle/>
          <a:p>
            <a:r>
              <a:rPr lang="en-US"/>
              <a:t>Consumer Behaviour</a:t>
            </a:r>
            <a:endParaRPr lang="th-TH"/>
          </a:p>
        </p:txBody>
      </p:sp>
      <p:sp>
        <p:nvSpPr>
          <p:cNvPr id="189444" name="Slide Number Placeholder 5"/>
          <p:cNvSpPr>
            <a:spLocks noGrp="1"/>
          </p:cNvSpPr>
          <p:nvPr>
            <p:ph type="sldNum" sz="quarter" idx="12"/>
          </p:nvPr>
        </p:nvSpPr>
        <p:spPr>
          <a:noFill/>
        </p:spPr>
        <p:txBody>
          <a:bodyPr/>
          <a:lstStyle/>
          <a:p>
            <a:fld id="{ED3B0914-444E-4E3A-8B2E-DADCD62416DA}" type="slidenum">
              <a:rPr lang="en-US"/>
              <a:pPr/>
              <a:t>105</a:t>
            </a:fld>
            <a:endParaRPr lang="th-TH"/>
          </a:p>
        </p:txBody>
      </p:sp>
      <p:sp>
        <p:nvSpPr>
          <p:cNvPr id="189445" name="Rectangle 2"/>
          <p:cNvSpPr>
            <a:spLocks noGrp="1" noChangeArrowheads="1"/>
          </p:cNvSpPr>
          <p:nvPr>
            <p:ph type="title"/>
          </p:nvPr>
        </p:nvSpPr>
        <p:spPr>
          <a:noFill/>
        </p:spPr>
        <p:txBody>
          <a:bodyPr lIns="92075" tIns="46038" rIns="92075" bIns="46038"/>
          <a:lstStyle/>
          <a:p>
            <a:pPr eaLnBrk="1" hangingPunct="1"/>
            <a:r>
              <a:rPr lang="en-US" smtClean="0"/>
              <a:t>Emotion-Related Concepts</a:t>
            </a:r>
          </a:p>
        </p:txBody>
      </p:sp>
      <p:sp>
        <p:nvSpPr>
          <p:cNvPr id="217091" name="Rectangle 3"/>
          <p:cNvSpPr>
            <a:spLocks noGrp="1" noChangeArrowheads="1"/>
          </p:cNvSpPr>
          <p:nvPr>
            <p:ph type="body" idx="1"/>
          </p:nvPr>
        </p:nvSpPr>
        <p:spPr>
          <a:xfrm>
            <a:off x="762000" y="2057400"/>
            <a:ext cx="8077200" cy="4075113"/>
          </a:xfrm>
          <a:noFill/>
        </p:spPr>
        <p:txBody>
          <a:bodyPr lIns="92075" tIns="46038" rIns="92075" bIns="46038"/>
          <a:lstStyle/>
          <a:p>
            <a:pPr eaLnBrk="1" hangingPunct="1"/>
            <a:r>
              <a:rPr lang="en-US" sz="3200" smtClean="0"/>
              <a:t>Bonding</a:t>
            </a:r>
          </a:p>
          <a:p>
            <a:pPr lvl="1" eaLnBrk="1" hangingPunct="1"/>
            <a:r>
              <a:rPr lang="en-US" sz="2800" smtClean="0"/>
              <a:t>Involve connecting the consumer and the product through an emotional tie.</a:t>
            </a:r>
          </a:p>
          <a:p>
            <a:pPr lvl="1" eaLnBrk="1" hangingPunct="1"/>
            <a:r>
              <a:rPr lang="en-US" sz="2800" smtClean="0"/>
              <a:t>Consider the connection: Individuals, red roses, and love.</a:t>
            </a:r>
          </a:p>
          <a:p>
            <a:pPr eaLnBrk="1" hangingPunct="1"/>
            <a:r>
              <a:rPr lang="en-US" sz="3200" smtClean="0"/>
              <a:t>Expression of Emotions</a:t>
            </a:r>
          </a:p>
          <a:p>
            <a:pPr lvl="1" eaLnBrk="1" hangingPunct="1"/>
            <a:r>
              <a:rPr lang="en-US" sz="2800" smtClean="0"/>
              <a:t>Bodily and facial expressions serve as social signals of a person</a:t>
            </a:r>
            <a:r>
              <a:rPr lang="en-US" sz="2800" smtClean="0">
                <a:latin typeface="Times New Roman" pitchFamily="18" charset="0"/>
              </a:rPr>
              <a:t>’</a:t>
            </a:r>
            <a:r>
              <a:rPr lang="en-US" sz="2800" smtClean="0"/>
              <a:t>s emotions.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7091">
                                            <p:txEl>
                                              <p:pRg st="0" end="0"/>
                                            </p:txEl>
                                          </p:spTgt>
                                        </p:tgtEl>
                                        <p:attrNameLst>
                                          <p:attrName>style.visibility</p:attrName>
                                        </p:attrNameLst>
                                      </p:cBhvr>
                                      <p:to>
                                        <p:strVal val="visible"/>
                                      </p:to>
                                    </p:set>
                                    <p:animEffect transition="in" filter="blinds(horizontal)">
                                      <p:cBhvr>
                                        <p:cTn id="7" dur="500"/>
                                        <p:tgtEl>
                                          <p:spTgt spid="2170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7091">
                                            <p:txEl>
                                              <p:pRg st="1" end="1"/>
                                            </p:txEl>
                                          </p:spTgt>
                                        </p:tgtEl>
                                        <p:attrNameLst>
                                          <p:attrName>style.visibility</p:attrName>
                                        </p:attrNameLst>
                                      </p:cBhvr>
                                      <p:to>
                                        <p:strVal val="visible"/>
                                      </p:to>
                                    </p:set>
                                    <p:animEffect transition="in" filter="blinds(horizontal)">
                                      <p:cBhvr>
                                        <p:cTn id="12" dur="500"/>
                                        <p:tgtEl>
                                          <p:spTgt spid="21709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7091">
                                            <p:txEl>
                                              <p:pRg st="2" end="2"/>
                                            </p:txEl>
                                          </p:spTgt>
                                        </p:tgtEl>
                                        <p:attrNameLst>
                                          <p:attrName>style.visibility</p:attrName>
                                        </p:attrNameLst>
                                      </p:cBhvr>
                                      <p:to>
                                        <p:strVal val="visible"/>
                                      </p:to>
                                    </p:set>
                                    <p:animEffect transition="in" filter="blinds(horizontal)">
                                      <p:cBhvr>
                                        <p:cTn id="17" dur="500"/>
                                        <p:tgtEl>
                                          <p:spTgt spid="21709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7091">
                                            <p:txEl>
                                              <p:pRg st="3" end="3"/>
                                            </p:txEl>
                                          </p:spTgt>
                                        </p:tgtEl>
                                        <p:attrNameLst>
                                          <p:attrName>style.visibility</p:attrName>
                                        </p:attrNameLst>
                                      </p:cBhvr>
                                      <p:to>
                                        <p:strVal val="visible"/>
                                      </p:to>
                                    </p:set>
                                    <p:animEffect transition="in" filter="blinds(horizontal)">
                                      <p:cBhvr>
                                        <p:cTn id="22" dur="500"/>
                                        <p:tgtEl>
                                          <p:spTgt spid="21709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7091">
                                            <p:txEl>
                                              <p:pRg st="4" end="4"/>
                                            </p:txEl>
                                          </p:spTgt>
                                        </p:tgtEl>
                                        <p:attrNameLst>
                                          <p:attrName>style.visibility</p:attrName>
                                        </p:attrNameLst>
                                      </p:cBhvr>
                                      <p:to>
                                        <p:strVal val="visible"/>
                                      </p:to>
                                    </p:set>
                                    <p:animEffect transition="in" filter="blinds(horizontal)">
                                      <p:cBhvr>
                                        <p:cTn id="27" dur="500"/>
                                        <p:tgtEl>
                                          <p:spTgt spid="2170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1" grpId="0" build="p" bldLvl="2" autoUpdateAnimBg="0"/>
    </p:bldLst>
  </p:timing>
</p:sld>
</file>

<file path=ppt/slides/slide10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0466" name="Date Placeholder 3"/>
          <p:cNvSpPr>
            <a:spLocks noGrp="1"/>
          </p:cNvSpPr>
          <p:nvPr>
            <p:ph type="dt" sz="quarter" idx="10"/>
          </p:nvPr>
        </p:nvSpPr>
        <p:spPr>
          <a:noFill/>
        </p:spPr>
        <p:txBody>
          <a:bodyPr/>
          <a:lstStyle/>
          <a:p>
            <a:r>
              <a:rPr lang="en-GB"/>
              <a:t>MK 311</a:t>
            </a:r>
            <a:endParaRPr lang="th-TH"/>
          </a:p>
        </p:txBody>
      </p:sp>
      <p:sp>
        <p:nvSpPr>
          <p:cNvPr id="190467" name="Footer Placeholder 4"/>
          <p:cNvSpPr>
            <a:spLocks noGrp="1"/>
          </p:cNvSpPr>
          <p:nvPr>
            <p:ph type="ftr" sz="quarter" idx="11"/>
          </p:nvPr>
        </p:nvSpPr>
        <p:spPr>
          <a:noFill/>
        </p:spPr>
        <p:txBody>
          <a:bodyPr/>
          <a:lstStyle/>
          <a:p>
            <a:r>
              <a:rPr lang="en-US"/>
              <a:t>Consumer Behaviour</a:t>
            </a:r>
            <a:endParaRPr lang="th-TH"/>
          </a:p>
        </p:txBody>
      </p:sp>
      <p:sp>
        <p:nvSpPr>
          <p:cNvPr id="190468" name="Slide Number Placeholder 5"/>
          <p:cNvSpPr>
            <a:spLocks noGrp="1"/>
          </p:cNvSpPr>
          <p:nvPr>
            <p:ph type="sldNum" sz="quarter" idx="12"/>
          </p:nvPr>
        </p:nvSpPr>
        <p:spPr>
          <a:noFill/>
        </p:spPr>
        <p:txBody>
          <a:bodyPr/>
          <a:lstStyle/>
          <a:p>
            <a:fld id="{623FAE7A-36EB-4412-92F2-9FF7C95B9DB5}" type="slidenum">
              <a:rPr lang="en-US"/>
              <a:pPr/>
              <a:t>106</a:t>
            </a:fld>
            <a:endParaRPr lang="th-TH"/>
          </a:p>
        </p:txBody>
      </p:sp>
      <p:sp>
        <p:nvSpPr>
          <p:cNvPr id="221186" name="Rectangle 2"/>
          <p:cNvSpPr>
            <a:spLocks noGrp="1" noChangeArrowheads="1"/>
          </p:cNvSpPr>
          <p:nvPr>
            <p:ph type="title"/>
          </p:nvPr>
        </p:nvSpPr>
        <p:spPr/>
        <p:txBody>
          <a:bodyPr/>
          <a:lstStyle/>
          <a:p>
            <a:pPr eaLnBrk="1" hangingPunct="1"/>
            <a:r>
              <a:rPr lang="en-GB" smtClean="0"/>
              <a:t>Session 5: Lecture Outline</a:t>
            </a:r>
            <a:endParaRPr lang="en-US" smtClean="0"/>
          </a:p>
        </p:txBody>
      </p:sp>
      <p:sp>
        <p:nvSpPr>
          <p:cNvPr id="221187" name="Rectangle 3"/>
          <p:cNvSpPr>
            <a:spLocks noGrp="1" noChangeArrowheads="1"/>
          </p:cNvSpPr>
          <p:nvPr>
            <p:ph type="body" idx="1"/>
          </p:nvPr>
        </p:nvSpPr>
        <p:spPr>
          <a:xfrm>
            <a:off x="1600200" y="2286000"/>
            <a:ext cx="7315200" cy="3962400"/>
          </a:xfrm>
        </p:spPr>
        <p:txBody>
          <a:bodyPr/>
          <a:lstStyle/>
          <a:p>
            <a:pPr eaLnBrk="1" hangingPunct="1">
              <a:buFont typeface="Wingdings" pitchFamily="2" charset="2"/>
              <a:buNone/>
            </a:pPr>
            <a:r>
              <a:rPr lang="en-GB" smtClean="0">
                <a:solidFill>
                  <a:srgbClr val="6600FF"/>
                </a:solidFill>
              </a:rPr>
              <a:t>Consumers As Individual</a:t>
            </a:r>
          </a:p>
          <a:p>
            <a:pPr eaLnBrk="1" hangingPunct="1"/>
            <a:r>
              <a:rPr lang="en-US" smtClean="0">
                <a:solidFill>
                  <a:srgbClr val="FF0066"/>
                </a:solidFill>
              </a:rPr>
              <a:t>Attitudes</a:t>
            </a:r>
          </a:p>
          <a:p>
            <a:pPr eaLnBrk="1" hangingPunct="1"/>
            <a:r>
              <a:rPr lang="en-US" smtClean="0">
                <a:solidFill>
                  <a:srgbClr val="FF0066"/>
                </a:solidFill>
              </a:rPr>
              <a:t>Attitude Change</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21186">
                                            <p:txEl>
                                              <p:pRg st="0" end="0"/>
                                            </p:txEl>
                                          </p:spTgt>
                                        </p:tgtEl>
                                        <p:attrNameLst>
                                          <p:attrName>style.visibility</p:attrName>
                                        </p:attrNameLst>
                                      </p:cBhvr>
                                      <p:to>
                                        <p:strVal val="visible"/>
                                      </p:to>
                                    </p:set>
                                    <p:animEffect transition="in" filter="box(out)">
                                      <p:cBhvr>
                                        <p:cTn id="7" dur="500"/>
                                        <p:tgtEl>
                                          <p:spTgt spid="221186">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21187">
                                            <p:txEl>
                                              <p:pRg st="0" end="0"/>
                                            </p:txEl>
                                          </p:spTgt>
                                        </p:tgtEl>
                                        <p:attrNameLst>
                                          <p:attrName>style.visibility</p:attrName>
                                        </p:attrNameLst>
                                      </p:cBhvr>
                                      <p:to>
                                        <p:strVal val="visible"/>
                                      </p:to>
                                    </p:set>
                                    <p:animEffect transition="in" filter="box(out)">
                                      <p:cBhvr>
                                        <p:cTn id="12" dur="500"/>
                                        <p:tgtEl>
                                          <p:spTgt spid="221187">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221187">
                                            <p:txEl>
                                              <p:pRg st="1" end="1"/>
                                            </p:txEl>
                                          </p:spTgt>
                                        </p:tgtEl>
                                        <p:attrNameLst>
                                          <p:attrName>style.visibility</p:attrName>
                                        </p:attrNameLst>
                                      </p:cBhvr>
                                      <p:to>
                                        <p:strVal val="visible"/>
                                      </p:to>
                                    </p:set>
                                    <p:animEffect transition="in" filter="box(out)">
                                      <p:cBhvr>
                                        <p:cTn id="17" dur="500"/>
                                        <p:tgtEl>
                                          <p:spTgt spid="221187">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221187">
                                            <p:txEl>
                                              <p:pRg st="2" end="2"/>
                                            </p:txEl>
                                          </p:spTgt>
                                        </p:tgtEl>
                                        <p:attrNameLst>
                                          <p:attrName>style.visibility</p:attrName>
                                        </p:attrNameLst>
                                      </p:cBhvr>
                                      <p:to>
                                        <p:strVal val="visible"/>
                                      </p:to>
                                    </p:set>
                                    <p:animEffect transition="in" filter="box(out)">
                                      <p:cBhvr>
                                        <p:cTn id="22" dur="500"/>
                                        <p:tgtEl>
                                          <p:spTgt spid="221187">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86" grpId="0" build="p" autoUpdateAnimBg="0"/>
      <p:bldP spid="221187" grpId="0" build="p" autoUpdateAnimBg="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Date Placeholder 2"/>
          <p:cNvSpPr>
            <a:spLocks noGrp="1"/>
          </p:cNvSpPr>
          <p:nvPr>
            <p:ph type="dt" sz="quarter" idx="10"/>
          </p:nvPr>
        </p:nvSpPr>
        <p:spPr>
          <a:noFill/>
        </p:spPr>
        <p:txBody>
          <a:bodyPr/>
          <a:lstStyle/>
          <a:p>
            <a:r>
              <a:rPr lang="en-GB"/>
              <a:t>MK 311</a:t>
            </a:r>
            <a:endParaRPr lang="th-TH"/>
          </a:p>
        </p:txBody>
      </p:sp>
      <p:sp>
        <p:nvSpPr>
          <p:cNvPr id="191491" name="Footer Placeholder 3"/>
          <p:cNvSpPr>
            <a:spLocks noGrp="1"/>
          </p:cNvSpPr>
          <p:nvPr>
            <p:ph type="ftr" sz="quarter" idx="11"/>
          </p:nvPr>
        </p:nvSpPr>
        <p:spPr>
          <a:noFill/>
        </p:spPr>
        <p:txBody>
          <a:bodyPr/>
          <a:lstStyle/>
          <a:p>
            <a:r>
              <a:rPr lang="en-US"/>
              <a:t>Consumer Behaviour</a:t>
            </a:r>
            <a:endParaRPr lang="th-TH"/>
          </a:p>
        </p:txBody>
      </p:sp>
      <p:sp>
        <p:nvSpPr>
          <p:cNvPr id="191492" name="Slide Number Placeholder 4"/>
          <p:cNvSpPr>
            <a:spLocks noGrp="1"/>
          </p:cNvSpPr>
          <p:nvPr>
            <p:ph type="sldNum" sz="quarter" idx="12"/>
          </p:nvPr>
        </p:nvSpPr>
        <p:spPr>
          <a:noFill/>
        </p:spPr>
        <p:txBody>
          <a:bodyPr/>
          <a:lstStyle/>
          <a:p>
            <a:fld id="{B532D43F-1CFA-415D-B79B-1298EED8637F}" type="slidenum">
              <a:rPr lang="en-US"/>
              <a:pPr/>
              <a:t>107</a:t>
            </a:fld>
            <a:endParaRPr lang="th-TH"/>
          </a:p>
        </p:txBody>
      </p:sp>
      <p:sp>
        <p:nvSpPr>
          <p:cNvPr id="191493"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191494"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191495" name="Group 4"/>
          <p:cNvGrpSpPr>
            <a:grpSpLocks/>
          </p:cNvGrpSpPr>
          <p:nvPr/>
        </p:nvGrpSpPr>
        <p:grpSpPr bwMode="auto">
          <a:xfrm>
            <a:off x="3352800" y="1828800"/>
            <a:ext cx="3124200" cy="3871913"/>
            <a:chOff x="2112" y="1152"/>
            <a:chExt cx="1968" cy="2439"/>
          </a:xfrm>
        </p:grpSpPr>
        <p:sp>
          <p:nvSpPr>
            <p:cNvPr id="191510"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191511"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191512"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191513"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191496" name="Group 9"/>
          <p:cNvGrpSpPr>
            <a:grpSpLocks/>
          </p:cNvGrpSpPr>
          <p:nvPr/>
        </p:nvGrpSpPr>
        <p:grpSpPr bwMode="auto">
          <a:xfrm>
            <a:off x="323850" y="981075"/>
            <a:ext cx="8540750" cy="5537200"/>
            <a:chOff x="192" y="624"/>
            <a:chExt cx="5380" cy="3488"/>
          </a:xfrm>
        </p:grpSpPr>
        <p:sp>
          <p:nvSpPr>
            <p:cNvPr id="191501"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191502"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191503"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191504"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191505"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191506"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191507"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191508"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191509"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191497"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191498"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191499"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191500"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Date Placeholder 3"/>
          <p:cNvSpPr>
            <a:spLocks noGrp="1"/>
          </p:cNvSpPr>
          <p:nvPr>
            <p:ph type="dt" sz="quarter" idx="10"/>
          </p:nvPr>
        </p:nvSpPr>
        <p:spPr>
          <a:noFill/>
        </p:spPr>
        <p:txBody>
          <a:bodyPr/>
          <a:lstStyle/>
          <a:p>
            <a:r>
              <a:rPr lang="en-GB"/>
              <a:t>MK 311</a:t>
            </a:r>
            <a:endParaRPr lang="th-TH"/>
          </a:p>
        </p:txBody>
      </p:sp>
      <p:sp>
        <p:nvSpPr>
          <p:cNvPr id="192515" name="Footer Placeholder 4"/>
          <p:cNvSpPr>
            <a:spLocks noGrp="1"/>
          </p:cNvSpPr>
          <p:nvPr>
            <p:ph type="ftr" sz="quarter" idx="11"/>
          </p:nvPr>
        </p:nvSpPr>
        <p:spPr>
          <a:noFill/>
        </p:spPr>
        <p:txBody>
          <a:bodyPr/>
          <a:lstStyle/>
          <a:p>
            <a:r>
              <a:rPr lang="en-US"/>
              <a:t>Consumer Behaviour</a:t>
            </a:r>
            <a:endParaRPr lang="th-TH"/>
          </a:p>
        </p:txBody>
      </p:sp>
      <p:sp>
        <p:nvSpPr>
          <p:cNvPr id="192516" name="Slide Number Placeholder 5"/>
          <p:cNvSpPr>
            <a:spLocks noGrp="1"/>
          </p:cNvSpPr>
          <p:nvPr>
            <p:ph type="sldNum" sz="quarter" idx="12"/>
          </p:nvPr>
        </p:nvSpPr>
        <p:spPr>
          <a:noFill/>
        </p:spPr>
        <p:txBody>
          <a:bodyPr/>
          <a:lstStyle/>
          <a:p>
            <a:fld id="{30F197A6-F63A-47F3-AFFE-95CCCB778EAD}" type="slidenum">
              <a:rPr lang="en-US"/>
              <a:pPr/>
              <a:t>108</a:t>
            </a:fld>
            <a:endParaRPr lang="th-TH"/>
          </a:p>
        </p:txBody>
      </p:sp>
      <p:sp>
        <p:nvSpPr>
          <p:cNvPr id="192517" name="Rectangle 2"/>
          <p:cNvSpPr>
            <a:spLocks noGrp="1" noChangeArrowheads="1"/>
          </p:cNvSpPr>
          <p:nvPr>
            <p:ph type="title"/>
          </p:nvPr>
        </p:nvSpPr>
        <p:spPr>
          <a:xfrm>
            <a:off x="1152525" y="617538"/>
            <a:ext cx="7791450" cy="982662"/>
          </a:xfrm>
        </p:spPr>
        <p:txBody>
          <a:bodyPr/>
          <a:lstStyle/>
          <a:p>
            <a:pPr eaLnBrk="1" hangingPunct="1"/>
            <a:r>
              <a:rPr lang="en-US" smtClean="0"/>
              <a:t>Overview</a:t>
            </a:r>
          </a:p>
        </p:txBody>
      </p:sp>
      <p:sp>
        <p:nvSpPr>
          <p:cNvPr id="192518" name="Rectangle 3"/>
          <p:cNvSpPr>
            <a:spLocks noGrp="1" noChangeArrowheads="1"/>
          </p:cNvSpPr>
          <p:nvPr>
            <p:ph type="body" idx="1"/>
          </p:nvPr>
        </p:nvSpPr>
        <p:spPr>
          <a:xfrm>
            <a:off x="971550" y="1916113"/>
            <a:ext cx="7561263" cy="4287837"/>
          </a:xfrm>
        </p:spPr>
        <p:txBody>
          <a:bodyPr/>
          <a:lstStyle/>
          <a:p>
            <a:pPr eaLnBrk="1" hangingPunct="1"/>
            <a:r>
              <a:rPr lang="en-US" sz="2800" smtClean="0"/>
              <a:t>Consumers make choices every day.</a:t>
            </a:r>
          </a:p>
          <a:p>
            <a:pPr eaLnBrk="1" hangingPunct="1"/>
            <a:r>
              <a:rPr lang="en-US" sz="2800" smtClean="0"/>
              <a:t>Some brand choices consumers make are relatively simple; in other situations, consumers make brand choices that require extensive information search and difficult choices.</a:t>
            </a:r>
          </a:p>
          <a:p>
            <a:pPr eaLnBrk="1" hangingPunct="1"/>
            <a:r>
              <a:rPr lang="en-US" sz="2800" smtClean="0"/>
              <a:t>Attitudes are key internal factors that shape individual consumer choices.</a:t>
            </a:r>
          </a:p>
        </p:txBody>
      </p:sp>
    </p:spTree>
  </p:cSld>
  <p:clrMapOvr>
    <a:masterClrMapping/>
  </p:clrMapOvr>
  <p:transition>
    <p:dissolv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Date Placeholder 3"/>
          <p:cNvSpPr>
            <a:spLocks noGrp="1"/>
          </p:cNvSpPr>
          <p:nvPr>
            <p:ph type="dt" sz="quarter" idx="10"/>
          </p:nvPr>
        </p:nvSpPr>
        <p:spPr>
          <a:noFill/>
        </p:spPr>
        <p:txBody>
          <a:bodyPr/>
          <a:lstStyle/>
          <a:p>
            <a:r>
              <a:rPr lang="en-GB"/>
              <a:t>MK 311</a:t>
            </a:r>
            <a:endParaRPr lang="th-TH"/>
          </a:p>
        </p:txBody>
      </p:sp>
      <p:sp>
        <p:nvSpPr>
          <p:cNvPr id="193539" name="Footer Placeholder 4"/>
          <p:cNvSpPr>
            <a:spLocks noGrp="1"/>
          </p:cNvSpPr>
          <p:nvPr>
            <p:ph type="ftr" sz="quarter" idx="11"/>
          </p:nvPr>
        </p:nvSpPr>
        <p:spPr>
          <a:noFill/>
        </p:spPr>
        <p:txBody>
          <a:bodyPr/>
          <a:lstStyle/>
          <a:p>
            <a:r>
              <a:rPr lang="en-US"/>
              <a:t>Consumer Behaviour</a:t>
            </a:r>
            <a:endParaRPr lang="th-TH"/>
          </a:p>
        </p:txBody>
      </p:sp>
      <p:sp>
        <p:nvSpPr>
          <p:cNvPr id="193540" name="Slide Number Placeholder 5"/>
          <p:cNvSpPr>
            <a:spLocks noGrp="1"/>
          </p:cNvSpPr>
          <p:nvPr>
            <p:ph type="sldNum" sz="quarter" idx="12"/>
          </p:nvPr>
        </p:nvSpPr>
        <p:spPr>
          <a:noFill/>
        </p:spPr>
        <p:txBody>
          <a:bodyPr/>
          <a:lstStyle/>
          <a:p>
            <a:fld id="{4F943B8C-345F-46CC-9557-0B915AC09A0D}" type="slidenum">
              <a:rPr lang="en-US"/>
              <a:pPr/>
              <a:t>109</a:t>
            </a:fld>
            <a:endParaRPr lang="th-TH"/>
          </a:p>
        </p:txBody>
      </p:sp>
      <p:sp>
        <p:nvSpPr>
          <p:cNvPr id="193541" name="Rectangle 2"/>
          <p:cNvSpPr>
            <a:spLocks noGrp="1" noChangeArrowheads="1"/>
          </p:cNvSpPr>
          <p:nvPr>
            <p:ph type="title"/>
          </p:nvPr>
        </p:nvSpPr>
        <p:spPr>
          <a:xfrm>
            <a:off x="1152525" y="617538"/>
            <a:ext cx="7791450" cy="982662"/>
          </a:xfrm>
        </p:spPr>
        <p:txBody>
          <a:bodyPr/>
          <a:lstStyle/>
          <a:p>
            <a:pPr defTabSz="809625" eaLnBrk="1" hangingPunct="1"/>
            <a:r>
              <a:rPr lang="en-US" sz="3800" smtClean="0"/>
              <a:t>Consumer Attitudes and Attitude Models</a:t>
            </a:r>
          </a:p>
        </p:txBody>
      </p:sp>
      <p:sp>
        <p:nvSpPr>
          <p:cNvPr id="193542" name="Rectangle 3"/>
          <p:cNvSpPr>
            <a:spLocks noGrp="1" noChangeArrowheads="1"/>
          </p:cNvSpPr>
          <p:nvPr>
            <p:ph type="body" idx="1"/>
          </p:nvPr>
        </p:nvSpPr>
        <p:spPr>
          <a:xfrm>
            <a:off x="517525" y="1717675"/>
            <a:ext cx="8448675" cy="4862513"/>
          </a:xfrm>
        </p:spPr>
        <p:txBody>
          <a:bodyPr/>
          <a:lstStyle/>
          <a:p>
            <a:pPr eaLnBrk="1" hangingPunct="1"/>
            <a:r>
              <a:rPr lang="en-US" smtClean="0"/>
              <a:t>Attitude </a:t>
            </a:r>
          </a:p>
          <a:p>
            <a:pPr lvl="1" eaLnBrk="1" hangingPunct="1"/>
            <a:r>
              <a:rPr lang="en-US" smtClean="0"/>
              <a:t>a way to summarise consumers thoughts, feelings, and actions.</a:t>
            </a:r>
          </a:p>
          <a:p>
            <a:pPr eaLnBrk="1" hangingPunct="1"/>
            <a:r>
              <a:rPr lang="en-US" smtClean="0"/>
              <a:t>Attitude models </a:t>
            </a:r>
          </a:p>
          <a:p>
            <a:pPr lvl="1" eaLnBrk="1" hangingPunct="1"/>
            <a:r>
              <a:rPr lang="en-US" smtClean="0"/>
              <a:t>provide a description of how consumer information processing, including cognitions and emotions, influence consumer choice processes.</a:t>
            </a:r>
          </a:p>
        </p:txBody>
      </p:sp>
    </p:spTree>
  </p:cSld>
  <p:clrMapOvr>
    <a:masterClrMapping/>
  </p:clrMapOvr>
  <p:transition>
    <p:dissolv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62" name="Date Placeholder 3"/>
          <p:cNvSpPr>
            <a:spLocks noGrp="1"/>
          </p:cNvSpPr>
          <p:nvPr>
            <p:ph type="dt" sz="quarter" idx="10"/>
          </p:nvPr>
        </p:nvSpPr>
        <p:spPr>
          <a:noFill/>
        </p:spPr>
        <p:txBody>
          <a:bodyPr/>
          <a:lstStyle/>
          <a:p>
            <a:r>
              <a:rPr lang="en-GB"/>
              <a:t>MK 311</a:t>
            </a:r>
            <a:endParaRPr lang="th-TH"/>
          </a:p>
        </p:txBody>
      </p:sp>
      <p:sp>
        <p:nvSpPr>
          <p:cNvPr id="194563" name="Footer Placeholder 4"/>
          <p:cNvSpPr>
            <a:spLocks noGrp="1"/>
          </p:cNvSpPr>
          <p:nvPr>
            <p:ph type="ftr" sz="quarter" idx="11"/>
          </p:nvPr>
        </p:nvSpPr>
        <p:spPr>
          <a:noFill/>
        </p:spPr>
        <p:txBody>
          <a:bodyPr/>
          <a:lstStyle/>
          <a:p>
            <a:r>
              <a:rPr lang="en-US"/>
              <a:t>Consumer Behaviour</a:t>
            </a:r>
            <a:endParaRPr lang="th-TH"/>
          </a:p>
        </p:txBody>
      </p:sp>
      <p:sp>
        <p:nvSpPr>
          <p:cNvPr id="194564" name="Slide Number Placeholder 5"/>
          <p:cNvSpPr>
            <a:spLocks noGrp="1"/>
          </p:cNvSpPr>
          <p:nvPr>
            <p:ph type="sldNum" sz="quarter" idx="12"/>
          </p:nvPr>
        </p:nvSpPr>
        <p:spPr>
          <a:noFill/>
        </p:spPr>
        <p:txBody>
          <a:bodyPr/>
          <a:lstStyle/>
          <a:p>
            <a:fld id="{C00D5962-4FAA-49E2-9DD4-4CA11EB87176}" type="slidenum">
              <a:rPr lang="en-US"/>
              <a:pPr/>
              <a:t>110</a:t>
            </a:fld>
            <a:endParaRPr lang="th-TH"/>
          </a:p>
        </p:txBody>
      </p:sp>
      <p:sp>
        <p:nvSpPr>
          <p:cNvPr id="194565" name="Rectangle 2"/>
          <p:cNvSpPr>
            <a:spLocks noGrp="1" noChangeArrowheads="1"/>
          </p:cNvSpPr>
          <p:nvPr>
            <p:ph type="title"/>
          </p:nvPr>
        </p:nvSpPr>
        <p:spPr>
          <a:noFill/>
        </p:spPr>
        <p:txBody>
          <a:bodyPr lIns="92075" tIns="46038" rIns="92075" bIns="46038"/>
          <a:lstStyle/>
          <a:p>
            <a:pPr eaLnBrk="1" hangingPunct="1"/>
            <a:r>
              <a:rPr lang="en-US" smtClean="0"/>
              <a:t>What Are Attitudes?</a:t>
            </a:r>
          </a:p>
        </p:txBody>
      </p:sp>
      <p:sp>
        <p:nvSpPr>
          <p:cNvPr id="225283" name="Rectangle 3"/>
          <p:cNvSpPr>
            <a:spLocks noGrp="1" noChangeArrowheads="1"/>
          </p:cNvSpPr>
          <p:nvPr>
            <p:ph type="body" idx="1"/>
          </p:nvPr>
        </p:nvSpPr>
        <p:spPr>
          <a:xfrm>
            <a:off x="1327150" y="2017713"/>
            <a:ext cx="7627938" cy="4114800"/>
          </a:xfrm>
          <a:noFill/>
        </p:spPr>
        <p:txBody>
          <a:bodyPr lIns="92075" tIns="46038" rIns="92075" bIns="46038"/>
          <a:lstStyle/>
          <a:p>
            <a:pPr eaLnBrk="1" hangingPunct="1">
              <a:lnSpc>
                <a:spcPct val="90000"/>
              </a:lnSpc>
            </a:pPr>
            <a:r>
              <a:rPr lang="en-US" sz="3200" smtClean="0"/>
              <a:t>Learned predispositions to respond in a consistent manner to a given object</a:t>
            </a:r>
          </a:p>
          <a:p>
            <a:pPr eaLnBrk="1" hangingPunct="1">
              <a:lnSpc>
                <a:spcPct val="90000"/>
              </a:lnSpc>
            </a:pPr>
            <a:r>
              <a:rPr lang="en-US" sz="3200" smtClean="0"/>
              <a:t>This definition reveals </a:t>
            </a:r>
            <a:br>
              <a:rPr lang="en-US" sz="3200" smtClean="0"/>
            </a:br>
            <a:r>
              <a:rPr lang="en-US" sz="3200" smtClean="0"/>
              <a:t>that attitudes are:</a:t>
            </a:r>
          </a:p>
          <a:p>
            <a:pPr lvl="1" eaLnBrk="1" hangingPunct="1">
              <a:lnSpc>
                <a:spcPct val="90000"/>
              </a:lnSpc>
            </a:pPr>
            <a:r>
              <a:rPr lang="en-US" sz="2800" smtClean="0"/>
              <a:t>Learned</a:t>
            </a:r>
          </a:p>
          <a:p>
            <a:pPr lvl="1" eaLnBrk="1" hangingPunct="1">
              <a:lnSpc>
                <a:spcPct val="90000"/>
              </a:lnSpc>
            </a:pPr>
            <a:r>
              <a:rPr lang="en-US" sz="2800" smtClean="0"/>
              <a:t>Consistent</a:t>
            </a:r>
          </a:p>
          <a:p>
            <a:pPr lvl="1" eaLnBrk="1" hangingPunct="1">
              <a:lnSpc>
                <a:spcPct val="90000"/>
              </a:lnSpc>
            </a:pPr>
            <a:r>
              <a:rPr lang="en-US" sz="2800" smtClean="0"/>
              <a:t>Responsive</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283">
                                            <p:txEl>
                                              <p:pRg st="0" end="0"/>
                                            </p:txEl>
                                          </p:spTgt>
                                        </p:tgtEl>
                                        <p:attrNameLst>
                                          <p:attrName>style.visibility</p:attrName>
                                        </p:attrNameLst>
                                      </p:cBhvr>
                                      <p:to>
                                        <p:strVal val="visible"/>
                                      </p:to>
                                    </p:set>
                                    <p:animEffect transition="in" filter="blinds(horizontal)">
                                      <p:cBhvr>
                                        <p:cTn id="7" dur="500"/>
                                        <p:tgtEl>
                                          <p:spTgt spid="2252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5283">
                                            <p:txEl>
                                              <p:pRg st="1" end="1"/>
                                            </p:txEl>
                                          </p:spTgt>
                                        </p:tgtEl>
                                        <p:attrNameLst>
                                          <p:attrName>style.visibility</p:attrName>
                                        </p:attrNameLst>
                                      </p:cBhvr>
                                      <p:to>
                                        <p:strVal val="visible"/>
                                      </p:to>
                                    </p:set>
                                    <p:animEffect transition="in" filter="blinds(horizontal)">
                                      <p:cBhvr>
                                        <p:cTn id="12" dur="500"/>
                                        <p:tgtEl>
                                          <p:spTgt spid="225283">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25283">
                                            <p:txEl>
                                              <p:pRg st="2" end="2"/>
                                            </p:txEl>
                                          </p:spTgt>
                                        </p:tgtEl>
                                        <p:attrNameLst>
                                          <p:attrName>style.visibility</p:attrName>
                                        </p:attrNameLst>
                                      </p:cBhvr>
                                      <p:to>
                                        <p:strVal val="visible"/>
                                      </p:to>
                                    </p:set>
                                    <p:animEffect transition="in" filter="blinds(horizontal)">
                                      <p:cBhvr>
                                        <p:cTn id="15" dur="500"/>
                                        <p:tgtEl>
                                          <p:spTgt spid="225283">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25283">
                                            <p:txEl>
                                              <p:pRg st="3" end="3"/>
                                            </p:txEl>
                                          </p:spTgt>
                                        </p:tgtEl>
                                        <p:attrNameLst>
                                          <p:attrName>style.visibility</p:attrName>
                                        </p:attrNameLst>
                                      </p:cBhvr>
                                      <p:to>
                                        <p:strVal val="visible"/>
                                      </p:to>
                                    </p:set>
                                    <p:animEffect transition="in" filter="blinds(horizontal)">
                                      <p:cBhvr>
                                        <p:cTn id="18" dur="500"/>
                                        <p:tgtEl>
                                          <p:spTgt spid="225283">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225283">
                                            <p:txEl>
                                              <p:pRg st="4" end="4"/>
                                            </p:txEl>
                                          </p:spTgt>
                                        </p:tgtEl>
                                        <p:attrNameLst>
                                          <p:attrName>style.visibility</p:attrName>
                                        </p:attrNameLst>
                                      </p:cBhvr>
                                      <p:to>
                                        <p:strVal val="visible"/>
                                      </p:to>
                                    </p:set>
                                    <p:animEffect transition="in" filter="blinds(horizontal)">
                                      <p:cBhvr>
                                        <p:cTn id="21" dur="500"/>
                                        <p:tgtEl>
                                          <p:spTgt spid="2252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3" grpId="0" build="p" autoUpdateAnimBg="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Date Placeholder 3"/>
          <p:cNvSpPr>
            <a:spLocks noGrp="1"/>
          </p:cNvSpPr>
          <p:nvPr>
            <p:ph type="dt" sz="quarter" idx="10"/>
          </p:nvPr>
        </p:nvSpPr>
        <p:spPr>
          <a:noFill/>
        </p:spPr>
        <p:txBody>
          <a:bodyPr/>
          <a:lstStyle/>
          <a:p>
            <a:r>
              <a:rPr lang="en-GB"/>
              <a:t>MK 311</a:t>
            </a:r>
            <a:endParaRPr lang="th-TH"/>
          </a:p>
        </p:txBody>
      </p:sp>
      <p:sp>
        <p:nvSpPr>
          <p:cNvPr id="195587" name="Footer Placeholder 4"/>
          <p:cNvSpPr>
            <a:spLocks noGrp="1"/>
          </p:cNvSpPr>
          <p:nvPr>
            <p:ph type="ftr" sz="quarter" idx="11"/>
          </p:nvPr>
        </p:nvSpPr>
        <p:spPr>
          <a:noFill/>
        </p:spPr>
        <p:txBody>
          <a:bodyPr/>
          <a:lstStyle/>
          <a:p>
            <a:r>
              <a:rPr lang="en-US"/>
              <a:t>Consumer Behaviour</a:t>
            </a:r>
            <a:endParaRPr lang="th-TH"/>
          </a:p>
        </p:txBody>
      </p:sp>
      <p:sp>
        <p:nvSpPr>
          <p:cNvPr id="195588" name="Slide Number Placeholder 5"/>
          <p:cNvSpPr>
            <a:spLocks noGrp="1"/>
          </p:cNvSpPr>
          <p:nvPr>
            <p:ph type="sldNum" sz="quarter" idx="12"/>
          </p:nvPr>
        </p:nvSpPr>
        <p:spPr>
          <a:noFill/>
        </p:spPr>
        <p:txBody>
          <a:bodyPr/>
          <a:lstStyle/>
          <a:p>
            <a:fld id="{4A46D9E6-4A1D-49B8-BFD9-6903039CE996}" type="slidenum">
              <a:rPr lang="en-US"/>
              <a:pPr/>
              <a:t>111</a:t>
            </a:fld>
            <a:endParaRPr lang="th-TH"/>
          </a:p>
        </p:txBody>
      </p:sp>
      <p:sp>
        <p:nvSpPr>
          <p:cNvPr id="195589" name="Rectangle 2"/>
          <p:cNvSpPr>
            <a:spLocks noGrp="1" noChangeArrowheads="1"/>
          </p:cNvSpPr>
          <p:nvPr>
            <p:ph type="title"/>
          </p:nvPr>
        </p:nvSpPr>
        <p:spPr>
          <a:xfrm>
            <a:off x="611188" y="617538"/>
            <a:ext cx="8332787" cy="795337"/>
          </a:xfrm>
        </p:spPr>
        <p:txBody>
          <a:bodyPr/>
          <a:lstStyle/>
          <a:p>
            <a:pPr eaLnBrk="1" hangingPunct="1"/>
            <a:r>
              <a:rPr lang="en-US" sz="3800" smtClean="0"/>
              <a:t>Attitude Components</a:t>
            </a:r>
          </a:p>
        </p:txBody>
      </p:sp>
      <p:sp>
        <p:nvSpPr>
          <p:cNvPr id="227331" name="Rectangle 3"/>
          <p:cNvSpPr>
            <a:spLocks noGrp="1" noChangeArrowheads="1"/>
          </p:cNvSpPr>
          <p:nvPr>
            <p:ph type="body" idx="1"/>
          </p:nvPr>
        </p:nvSpPr>
        <p:spPr>
          <a:xfrm>
            <a:off x="1042988" y="1989138"/>
            <a:ext cx="7770812" cy="4113212"/>
          </a:xfrm>
        </p:spPr>
        <p:txBody>
          <a:bodyPr/>
          <a:lstStyle/>
          <a:p>
            <a:pPr eaLnBrk="1" hangingPunct="1"/>
            <a:r>
              <a:rPr lang="en-US" sz="3200" smtClean="0"/>
              <a:t>Cognition</a:t>
            </a:r>
            <a:r>
              <a:rPr lang="en-US" sz="2800" smtClean="0"/>
              <a:t> </a:t>
            </a:r>
          </a:p>
          <a:p>
            <a:pPr lvl="1" eaLnBrk="1" hangingPunct="1"/>
            <a:r>
              <a:rPr lang="en-US" sz="2300" smtClean="0"/>
              <a:t>the beliefs a consumer has about an attitude object</a:t>
            </a:r>
          </a:p>
          <a:p>
            <a:pPr eaLnBrk="1" hangingPunct="1"/>
            <a:r>
              <a:rPr lang="en-US" sz="3200" smtClean="0"/>
              <a:t>Affect </a:t>
            </a:r>
          </a:p>
          <a:p>
            <a:pPr lvl="1" eaLnBrk="1" hangingPunct="1"/>
            <a:r>
              <a:rPr lang="en-US" sz="2300" smtClean="0"/>
              <a:t>the way a consumer feels about an attitude object</a:t>
            </a:r>
          </a:p>
          <a:p>
            <a:pPr eaLnBrk="1" hangingPunct="1"/>
            <a:r>
              <a:rPr lang="en-US" sz="3200" smtClean="0"/>
              <a:t>Behaviour</a:t>
            </a:r>
          </a:p>
          <a:p>
            <a:pPr lvl="1" eaLnBrk="1" hangingPunct="1"/>
            <a:r>
              <a:rPr lang="en-US" sz="2300" smtClean="0"/>
              <a:t>the person</a:t>
            </a:r>
            <a:r>
              <a:rPr lang="en-US" sz="2300" smtClean="0">
                <a:latin typeface="Times New Roman" pitchFamily="18" charset="0"/>
              </a:rPr>
              <a:t>’</a:t>
            </a:r>
            <a:r>
              <a:rPr lang="en-US" sz="2300" smtClean="0"/>
              <a:t>s intentions to do something with regard to an attitude object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7331">
                                            <p:txEl>
                                              <p:pRg st="0" end="0"/>
                                            </p:txEl>
                                          </p:spTgt>
                                        </p:tgtEl>
                                        <p:attrNameLst>
                                          <p:attrName>style.visibility</p:attrName>
                                        </p:attrNameLst>
                                      </p:cBhvr>
                                      <p:to>
                                        <p:strVal val="visible"/>
                                      </p:to>
                                    </p:set>
                                    <p:animEffect transition="in" filter="blinds(horizontal)">
                                      <p:cBhvr>
                                        <p:cTn id="7" dur="500"/>
                                        <p:tgtEl>
                                          <p:spTgt spid="227331">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27331">
                                            <p:txEl>
                                              <p:pRg st="1" end="1"/>
                                            </p:txEl>
                                          </p:spTgt>
                                        </p:tgtEl>
                                        <p:attrNameLst>
                                          <p:attrName>style.visibility</p:attrName>
                                        </p:attrNameLst>
                                      </p:cBhvr>
                                      <p:to>
                                        <p:strVal val="visible"/>
                                      </p:to>
                                    </p:set>
                                    <p:animEffect transition="in" filter="blinds(horizontal)">
                                      <p:cBhvr>
                                        <p:cTn id="10" dur="500"/>
                                        <p:tgtEl>
                                          <p:spTgt spid="227331">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27331">
                                            <p:txEl>
                                              <p:pRg st="2" end="2"/>
                                            </p:txEl>
                                          </p:spTgt>
                                        </p:tgtEl>
                                        <p:attrNameLst>
                                          <p:attrName>style.visibility</p:attrName>
                                        </p:attrNameLst>
                                      </p:cBhvr>
                                      <p:to>
                                        <p:strVal val="visible"/>
                                      </p:to>
                                    </p:set>
                                    <p:animEffect transition="in" filter="blinds(horizontal)">
                                      <p:cBhvr>
                                        <p:cTn id="15" dur="500"/>
                                        <p:tgtEl>
                                          <p:spTgt spid="227331">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27331">
                                            <p:txEl>
                                              <p:pRg st="3" end="3"/>
                                            </p:txEl>
                                          </p:spTgt>
                                        </p:tgtEl>
                                        <p:attrNameLst>
                                          <p:attrName>style.visibility</p:attrName>
                                        </p:attrNameLst>
                                      </p:cBhvr>
                                      <p:to>
                                        <p:strVal val="visible"/>
                                      </p:to>
                                    </p:set>
                                    <p:animEffect transition="in" filter="blinds(horizontal)">
                                      <p:cBhvr>
                                        <p:cTn id="18" dur="500"/>
                                        <p:tgtEl>
                                          <p:spTgt spid="227331">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27331">
                                            <p:txEl>
                                              <p:pRg st="4" end="4"/>
                                            </p:txEl>
                                          </p:spTgt>
                                        </p:tgtEl>
                                        <p:attrNameLst>
                                          <p:attrName>style.visibility</p:attrName>
                                        </p:attrNameLst>
                                      </p:cBhvr>
                                      <p:to>
                                        <p:strVal val="visible"/>
                                      </p:to>
                                    </p:set>
                                    <p:animEffect transition="in" filter="blinds(horizontal)">
                                      <p:cBhvr>
                                        <p:cTn id="23" dur="500"/>
                                        <p:tgtEl>
                                          <p:spTgt spid="227331">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227331">
                                            <p:txEl>
                                              <p:pRg st="5" end="5"/>
                                            </p:txEl>
                                          </p:spTgt>
                                        </p:tgtEl>
                                        <p:attrNameLst>
                                          <p:attrName>style.visibility</p:attrName>
                                        </p:attrNameLst>
                                      </p:cBhvr>
                                      <p:to>
                                        <p:strVal val="visible"/>
                                      </p:to>
                                    </p:set>
                                    <p:animEffect transition="in" filter="blinds(horizontal)">
                                      <p:cBhvr>
                                        <p:cTn id="26" dur="500"/>
                                        <p:tgtEl>
                                          <p:spTgt spid="2273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331" grpId="0" build="p"/>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Date Placeholder 3"/>
          <p:cNvSpPr>
            <a:spLocks noGrp="1"/>
          </p:cNvSpPr>
          <p:nvPr>
            <p:ph type="dt" sz="quarter" idx="10"/>
          </p:nvPr>
        </p:nvSpPr>
        <p:spPr>
          <a:noFill/>
        </p:spPr>
        <p:txBody>
          <a:bodyPr/>
          <a:lstStyle/>
          <a:p>
            <a:r>
              <a:rPr lang="en-GB"/>
              <a:t>MK 311</a:t>
            </a:r>
            <a:endParaRPr lang="th-TH"/>
          </a:p>
        </p:txBody>
      </p:sp>
      <p:sp>
        <p:nvSpPr>
          <p:cNvPr id="196611" name="Footer Placeholder 4"/>
          <p:cNvSpPr>
            <a:spLocks noGrp="1"/>
          </p:cNvSpPr>
          <p:nvPr>
            <p:ph type="ftr" sz="quarter" idx="11"/>
          </p:nvPr>
        </p:nvSpPr>
        <p:spPr>
          <a:noFill/>
        </p:spPr>
        <p:txBody>
          <a:bodyPr/>
          <a:lstStyle/>
          <a:p>
            <a:r>
              <a:rPr lang="en-US"/>
              <a:t>Consumer Behaviour</a:t>
            </a:r>
            <a:endParaRPr lang="th-TH"/>
          </a:p>
        </p:txBody>
      </p:sp>
      <p:sp>
        <p:nvSpPr>
          <p:cNvPr id="196612" name="Slide Number Placeholder 5"/>
          <p:cNvSpPr>
            <a:spLocks noGrp="1"/>
          </p:cNvSpPr>
          <p:nvPr>
            <p:ph type="sldNum" sz="quarter" idx="12"/>
          </p:nvPr>
        </p:nvSpPr>
        <p:spPr>
          <a:noFill/>
        </p:spPr>
        <p:txBody>
          <a:bodyPr/>
          <a:lstStyle/>
          <a:p>
            <a:fld id="{8BFB0A3E-1166-4AEE-8CA5-E0EBE40B651C}" type="slidenum">
              <a:rPr lang="en-US"/>
              <a:pPr/>
              <a:t>112</a:t>
            </a:fld>
            <a:endParaRPr lang="th-TH"/>
          </a:p>
        </p:txBody>
      </p:sp>
      <p:sp>
        <p:nvSpPr>
          <p:cNvPr id="228354" name="Rectangle 2"/>
          <p:cNvSpPr>
            <a:spLocks noGrp="1" noChangeArrowheads="1"/>
          </p:cNvSpPr>
          <p:nvPr>
            <p:ph type="title"/>
          </p:nvPr>
        </p:nvSpPr>
        <p:spPr>
          <a:effectLst>
            <a:outerShdw dist="35921" dir="2700000" algn="ctr" rotWithShape="0">
              <a:schemeClr val="bg2"/>
            </a:outerShdw>
          </a:effectLst>
        </p:spPr>
        <p:txBody>
          <a:bodyPr lIns="90488" tIns="44450" rIns="90488" bIns="44450" anchor="ctr"/>
          <a:lstStyle/>
          <a:p>
            <a:pPr eaLnBrk="1" hangingPunct="1">
              <a:defRPr/>
            </a:pPr>
            <a:r>
              <a:rPr lang="en-US" sz="3700" smtClean="0"/>
              <a:t>Attitude Components and Manifestations</a:t>
            </a:r>
            <a:endParaRPr lang="en-US" sz="4000" smtClean="0"/>
          </a:p>
        </p:txBody>
      </p:sp>
      <p:sp>
        <p:nvSpPr>
          <p:cNvPr id="196614" name="Rectangle 3"/>
          <p:cNvSpPr>
            <a:spLocks noChangeArrowheads="1"/>
          </p:cNvSpPr>
          <p:nvPr/>
        </p:nvSpPr>
        <p:spPr bwMode="auto">
          <a:xfrm>
            <a:off x="381000" y="2362200"/>
            <a:ext cx="1625600" cy="4064000"/>
          </a:xfrm>
          <a:prstGeom prst="rect">
            <a:avLst/>
          </a:prstGeom>
          <a:solidFill>
            <a:schemeClr val="bg1"/>
          </a:solidFill>
          <a:ln w="38100">
            <a:solidFill>
              <a:srgbClr val="E88B00"/>
            </a:solidFill>
            <a:miter lim="800000"/>
            <a:headEnd/>
            <a:tailEnd/>
          </a:ln>
        </p:spPr>
        <p:txBody>
          <a:bodyPr lIns="46038" tIns="46038" rIns="46038" bIns="46038" anchor="ctr"/>
          <a:lstStyle/>
          <a:p>
            <a:pPr algn="ctr" eaLnBrk="0" hangingPunct="0"/>
            <a:r>
              <a:rPr lang="en-US" b="1">
                <a:solidFill>
                  <a:schemeClr val="hlink"/>
                </a:solidFill>
                <a:latin typeface="Times New Roman" pitchFamily="18" charset="0"/>
                <a:cs typeface="Times New Roman" pitchFamily="18" charset="0"/>
              </a:rPr>
              <a:t>Stimuli:</a:t>
            </a:r>
          </a:p>
          <a:p>
            <a:pPr algn="ctr" eaLnBrk="0" hangingPunct="0"/>
            <a:r>
              <a:rPr lang="en-US" sz="1800" b="1">
                <a:latin typeface="Times New Roman" pitchFamily="18" charset="0"/>
                <a:cs typeface="Times New Roman" pitchFamily="18" charset="0"/>
              </a:rPr>
              <a:t>Products, situations, retail outlets, sales personnel, advertisementsand other attitude objects</a:t>
            </a:r>
          </a:p>
        </p:txBody>
      </p:sp>
      <p:sp>
        <p:nvSpPr>
          <p:cNvPr id="196615" name="Rectangle 4"/>
          <p:cNvSpPr>
            <a:spLocks noChangeArrowheads="1"/>
          </p:cNvSpPr>
          <p:nvPr/>
        </p:nvSpPr>
        <p:spPr bwMode="auto">
          <a:xfrm>
            <a:off x="7448550" y="2362200"/>
            <a:ext cx="1390650" cy="40640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2000" b="1">
                <a:solidFill>
                  <a:srgbClr val="006000"/>
                </a:solidFill>
                <a:latin typeface="Times New Roman" pitchFamily="18" charset="0"/>
                <a:cs typeface="Times New Roman" pitchFamily="18" charset="0"/>
              </a:rPr>
              <a:t>Overall orientation toward object</a:t>
            </a:r>
          </a:p>
        </p:txBody>
      </p:sp>
      <p:sp>
        <p:nvSpPr>
          <p:cNvPr id="196616" name="Rectangle 5"/>
          <p:cNvSpPr>
            <a:spLocks noChangeArrowheads="1"/>
          </p:cNvSpPr>
          <p:nvPr/>
        </p:nvSpPr>
        <p:spPr bwMode="auto">
          <a:xfrm>
            <a:off x="2771775" y="5516563"/>
            <a:ext cx="1366838" cy="76835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800" b="1">
                <a:solidFill>
                  <a:srgbClr val="6600FF"/>
                </a:solidFill>
                <a:latin typeface="Times New Roman" pitchFamily="18" charset="0"/>
                <a:cs typeface="Times New Roman" pitchFamily="18" charset="0"/>
              </a:rPr>
              <a:t>Behavioural</a:t>
            </a:r>
          </a:p>
        </p:txBody>
      </p:sp>
      <p:sp>
        <p:nvSpPr>
          <p:cNvPr id="196617" name="Rectangle 6"/>
          <p:cNvSpPr>
            <a:spLocks noChangeArrowheads="1"/>
          </p:cNvSpPr>
          <p:nvPr/>
        </p:nvSpPr>
        <p:spPr bwMode="auto">
          <a:xfrm>
            <a:off x="2819400" y="3905250"/>
            <a:ext cx="1187450" cy="76835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2000" b="1">
                <a:solidFill>
                  <a:srgbClr val="6600FF"/>
                </a:solidFill>
                <a:latin typeface="Times New Roman" pitchFamily="18" charset="0"/>
                <a:cs typeface="Times New Roman" pitchFamily="18" charset="0"/>
              </a:rPr>
              <a:t>Cognitive</a:t>
            </a:r>
          </a:p>
        </p:txBody>
      </p:sp>
      <p:sp>
        <p:nvSpPr>
          <p:cNvPr id="196618" name="Rectangle 7"/>
          <p:cNvSpPr>
            <a:spLocks noChangeArrowheads="1"/>
          </p:cNvSpPr>
          <p:nvPr/>
        </p:nvSpPr>
        <p:spPr bwMode="auto">
          <a:xfrm>
            <a:off x="4467225" y="3886200"/>
            <a:ext cx="2543175" cy="80645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rgbClr val="6600FF"/>
                </a:solidFill>
                <a:latin typeface="Times New Roman" pitchFamily="18" charset="0"/>
                <a:cs typeface="Times New Roman" pitchFamily="18" charset="0"/>
              </a:rPr>
              <a:t>Beliefs about specific attributes or overall object</a:t>
            </a:r>
          </a:p>
        </p:txBody>
      </p:sp>
      <p:sp>
        <p:nvSpPr>
          <p:cNvPr id="196619" name="Rectangle 8"/>
          <p:cNvSpPr>
            <a:spLocks noChangeArrowheads="1"/>
          </p:cNvSpPr>
          <p:nvPr/>
        </p:nvSpPr>
        <p:spPr bwMode="auto">
          <a:xfrm>
            <a:off x="4467225" y="5619750"/>
            <a:ext cx="2543175" cy="80645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rgbClr val="6600FF"/>
                </a:solidFill>
                <a:latin typeface="Times New Roman" pitchFamily="18" charset="0"/>
                <a:cs typeface="Times New Roman" pitchFamily="18" charset="0"/>
              </a:rPr>
              <a:t>Behavioural intentions with respect to specific attributes or overall object</a:t>
            </a:r>
          </a:p>
        </p:txBody>
      </p:sp>
      <p:sp>
        <p:nvSpPr>
          <p:cNvPr id="196620" name="Line 9"/>
          <p:cNvSpPr>
            <a:spLocks noChangeShapeType="1"/>
          </p:cNvSpPr>
          <p:nvPr/>
        </p:nvSpPr>
        <p:spPr bwMode="auto">
          <a:xfrm>
            <a:off x="2082800" y="4171950"/>
            <a:ext cx="692150" cy="0"/>
          </a:xfrm>
          <a:prstGeom prst="line">
            <a:avLst/>
          </a:prstGeom>
          <a:noFill/>
          <a:ln w="50800">
            <a:solidFill>
              <a:schemeClr val="hlink"/>
            </a:solidFill>
            <a:round/>
            <a:headEnd/>
            <a:tailEnd type="triangle" w="med" len="med"/>
          </a:ln>
        </p:spPr>
        <p:txBody>
          <a:bodyPr wrap="none" anchor="ctr"/>
          <a:lstStyle/>
          <a:p>
            <a:endParaRPr lang="en-US"/>
          </a:p>
        </p:txBody>
      </p:sp>
      <p:sp>
        <p:nvSpPr>
          <p:cNvPr id="196621" name="Line 10"/>
          <p:cNvSpPr>
            <a:spLocks noChangeShapeType="1"/>
          </p:cNvSpPr>
          <p:nvPr/>
        </p:nvSpPr>
        <p:spPr bwMode="auto">
          <a:xfrm>
            <a:off x="2082800" y="5905500"/>
            <a:ext cx="692150" cy="0"/>
          </a:xfrm>
          <a:prstGeom prst="line">
            <a:avLst/>
          </a:prstGeom>
          <a:noFill/>
          <a:ln w="50800">
            <a:solidFill>
              <a:schemeClr val="hlink"/>
            </a:solidFill>
            <a:round/>
            <a:headEnd/>
            <a:tailEnd type="triangle" w="med" len="med"/>
          </a:ln>
        </p:spPr>
        <p:txBody>
          <a:bodyPr wrap="none" anchor="ctr"/>
          <a:lstStyle/>
          <a:p>
            <a:endParaRPr lang="en-US"/>
          </a:p>
        </p:txBody>
      </p:sp>
      <p:sp>
        <p:nvSpPr>
          <p:cNvPr id="196622" name="Line 11"/>
          <p:cNvSpPr>
            <a:spLocks noChangeShapeType="1"/>
          </p:cNvSpPr>
          <p:nvPr/>
        </p:nvSpPr>
        <p:spPr bwMode="auto">
          <a:xfrm>
            <a:off x="4064000" y="417195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196623" name="Line 12"/>
          <p:cNvSpPr>
            <a:spLocks noChangeShapeType="1"/>
          </p:cNvSpPr>
          <p:nvPr/>
        </p:nvSpPr>
        <p:spPr bwMode="auto">
          <a:xfrm>
            <a:off x="4140200" y="5876925"/>
            <a:ext cx="387350" cy="0"/>
          </a:xfrm>
          <a:prstGeom prst="line">
            <a:avLst/>
          </a:prstGeom>
          <a:noFill/>
          <a:ln w="50800">
            <a:solidFill>
              <a:schemeClr val="hlink"/>
            </a:solidFill>
            <a:round/>
            <a:headEnd/>
            <a:tailEnd type="triangle" w="med" len="med"/>
          </a:ln>
        </p:spPr>
        <p:txBody>
          <a:bodyPr wrap="none" anchor="ctr"/>
          <a:lstStyle/>
          <a:p>
            <a:endParaRPr lang="en-US"/>
          </a:p>
        </p:txBody>
      </p:sp>
      <p:grpSp>
        <p:nvGrpSpPr>
          <p:cNvPr id="196624" name="Group 13"/>
          <p:cNvGrpSpPr>
            <a:grpSpLocks/>
          </p:cNvGrpSpPr>
          <p:nvPr/>
        </p:nvGrpSpPr>
        <p:grpSpPr bwMode="auto">
          <a:xfrm>
            <a:off x="2057400" y="2362200"/>
            <a:ext cx="5340350" cy="806450"/>
            <a:chOff x="1312" y="1344"/>
            <a:chExt cx="3364" cy="508"/>
          </a:xfrm>
        </p:grpSpPr>
        <p:sp>
          <p:nvSpPr>
            <p:cNvPr id="196628" name="Rectangle 14"/>
            <p:cNvSpPr>
              <a:spLocks noChangeArrowheads="1"/>
            </p:cNvSpPr>
            <p:nvPr/>
          </p:nvSpPr>
          <p:spPr bwMode="auto">
            <a:xfrm>
              <a:off x="1764" y="1356"/>
              <a:ext cx="748" cy="484"/>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2000" b="1">
                  <a:solidFill>
                    <a:srgbClr val="6600FF"/>
                  </a:solidFill>
                  <a:latin typeface="Times New Roman" pitchFamily="18" charset="0"/>
                  <a:cs typeface="Times New Roman" pitchFamily="18" charset="0"/>
                </a:rPr>
                <a:t>Affective</a:t>
              </a:r>
            </a:p>
          </p:txBody>
        </p:sp>
        <p:sp>
          <p:nvSpPr>
            <p:cNvPr id="196629" name="Rectangle 15"/>
            <p:cNvSpPr>
              <a:spLocks noChangeArrowheads="1"/>
            </p:cNvSpPr>
            <p:nvPr/>
          </p:nvSpPr>
          <p:spPr bwMode="auto">
            <a:xfrm>
              <a:off x="2814" y="1344"/>
              <a:ext cx="1552" cy="508"/>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rgbClr val="6600FF"/>
                  </a:solidFill>
                  <a:latin typeface="Times New Roman" pitchFamily="18" charset="0"/>
                  <a:cs typeface="Times New Roman" pitchFamily="18" charset="0"/>
                </a:rPr>
                <a:t>Emotions or feelings about specific attributes or overall object</a:t>
              </a:r>
            </a:p>
          </p:txBody>
        </p:sp>
        <p:sp>
          <p:nvSpPr>
            <p:cNvPr id="196630" name="Line 16"/>
            <p:cNvSpPr>
              <a:spLocks noChangeShapeType="1"/>
            </p:cNvSpPr>
            <p:nvPr/>
          </p:nvSpPr>
          <p:spPr bwMode="auto">
            <a:xfrm>
              <a:off x="1312" y="1536"/>
              <a:ext cx="436" cy="0"/>
            </a:xfrm>
            <a:prstGeom prst="line">
              <a:avLst/>
            </a:prstGeom>
            <a:noFill/>
            <a:ln w="50800">
              <a:solidFill>
                <a:schemeClr val="hlink"/>
              </a:solidFill>
              <a:round/>
              <a:headEnd/>
              <a:tailEnd type="triangle" w="med" len="med"/>
            </a:ln>
          </p:spPr>
          <p:txBody>
            <a:bodyPr wrap="none" anchor="ctr"/>
            <a:lstStyle/>
            <a:p>
              <a:endParaRPr lang="en-US"/>
            </a:p>
          </p:txBody>
        </p:sp>
        <p:sp>
          <p:nvSpPr>
            <p:cNvPr id="196631" name="Line 17"/>
            <p:cNvSpPr>
              <a:spLocks noChangeShapeType="1"/>
            </p:cNvSpPr>
            <p:nvPr/>
          </p:nvSpPr>
          <p:spPr bwMode="auto">
            <a:xfrm>
              <a:off x="2560" y="1524"/>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196632" name="Line 18"/>
            <p:cNvSpPr>
              <a:spLocks noChangeShapeType="1"/>
            </p:cNvSpPr>
            <p:nvPr/>
          </p:nvSpPr>
          <p:spPr bwMode="auto">
            <a:xfrm>
              <a:off x="4432" y="1524"/>
              <a:ext cx="244" cy="0"/>
            </a:xfrm>
            <a:prstGeom prst="line">
              <a:avLst/>
            </a:prstGeom>
            <a:noFill/>
            <a:ln w="50800">
              <a:solidFill>
                <a:schemeClr val="hlink"/>
              </a:solidFill>
              <a:round/>
              <a:headEnd/>
              <a:tailEnd type="triangle" w="med" len="med"/>
            </a:ln>
          </p:spPr>
          <p:txBody>
            <a:bodyPr wrap="none" anchor="ctr"/>
            <a:lstStyle/>
            <a:p>
              <a:endParaRPr lang="en-US"/>
            </a:p>
          </p:txBody>
        </p:sp>
      </p:grpSp>
      <p:sp>
        <p:nvSpPr>
          <p:cNvPr id="196625" name="Line 19"/>
          <p:cNvSpPr>
            <a:spLocks noChangeShapeType="1"/>
          </p:cNvSpPr>
          <p:nvPr/>
        </p:nvSpPr>
        <p:spPr bwMode="auto">
          <a:xfrm>
            <a:off x="7035800" y="417195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196626" name="Line 20"/>
          <p:cNvSpPr>
            <a:spLocks noChangeShapeType="1"/>
          </p:cNvSpPr>
          <p:nvPr/>
        </p:nvSpPr>
        <p:spPr bwMode="auto">
          <a:xfrm>
            <a:off x="7035800" y="590550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196627" name="Rectangle 21"/>
          <p:cNvSpPr>
            <a:spLocks noChangeArrowheads="1"/>
          </p:cNvSpPr>
          <p:nvPr/>
        </p:nvSpPr>
        <p:spPr bwMode="auto">
          <a:xfrm>
            <a:off x="665163" y="1981200"/>
            <a:ext cx="7902575" cy="393700"/>
          </a:xfrm>
          <a:prstGeom prst="rect">
            <a:avLst/>
          </a:prstGeom>
          <a:noFill/>
          <a:ln w="12700">
            <a:noFill/>
            <a:miter lim="800000"/>
            <a:headEnd/>
            <a:tailEnd/>
          </a:ln>
        </p:spPr>
        <p:txBody>
          <a:bodyPr lIns="90488" tIns="44450" rIns="90488" bIns="44450">
            <a:spAutoFit/>
          </a:bodyPr>
          <a:lstStyle/>
          <a:p>
            <a:pPr eaLnBrk="0" hangingPunct="0">
              <a:tabLst>
                <a:tab pos="2628900" algn="ctr"/>
                <a:tab pos="4972050" algn="ctr"/>
                <a:tab pos="7315200" algn="ctr"/>
              </a:tabLst>
            </a:pPr>
            <a:r>
              <a:rPr lang="en-US" sz="2000" b="1">
                <a:solidFill>
                  <a:schemeClr val="hlink"/>
                </a:solidFill>
                <a:latin typeface="Times New Roman" pitchFamily="18" charset="0"/>
                <a:cs typeface="Times New Roman" pitchFamily="18" charset="0"/>
              </a:rPr>
              <a:t>Initiator	Component	Component Manifestation	Attitude</a:t>
            </a:r>
          </a:p>
        </p:txBody>
      </p:sp>
    </p:spTree>
  </p:cSld>
  <p:clrMapOvr>
    <a:masterClrMapping/>
  </p:clrMapOvr>
  <p:transition>
    <p:dissolv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7634" name="Date Placeholder 3"/>
          <p:cNvSpPr>
            <a:spLocks noGrp="1"/>
          </p:cNvSpPr>
          <p:nvPr>
            <p:ph type="dt" sz="quarter" idx="10"/>
          </p:nvPr>
        </p:nvSpPr>
        <p:spPr>
          <a:noFill/>
        </p:spPr>
        <p:txBody>
          <a:bodyPr/>
          <a:lstStyle/>
          <a:p>
            <a:r>
              <a:rPr lang="en-GB"/>
              <a:t>MK 311</a:t>
            </a:r>
            <a:endParaRPr lang="th-TH"/>
          </a:p>
        </p:txBody>
      </p:sp>
      <p:sp>
        <p:nvSpPr>
          <p:cNvPr id="197635" name="Footer Placeholder 4"/>
          <p:cNvSpPr>
            <a:spLocks noGrp="1"/>
          </p:cNvSpPr>
          <p:nvPr>
            <p:ph type="ftr" sz="quarter" idx="11"/>
          </p:nvPr>
        </p:nvSpPr>
        <p:spPr>
          <a:noFill/>
        </p:spPr>
        <p:txBody>
          <a:bodyPr/>
          <a:lstStyle/>
          <a:p>
            <a:r>
              <a:rPr lang="en-US"/>
              <a:t>Consumer Behaviour</a:t>
            </a:r>
            <a:endParaRPr lang="th-TH"/>
          </a:p>
        </p:txBody>
      </p:sp>
      <p:sp>
        <p:nvSpPr>
          <p:cNvPr id="197636" name="Slide Number Placeholder 5"/>
          <p:cNvSpPr>
            <a:spLocks noGrp="1"/>
          </p:cNvSpPr>
          <p:nvPr>
            <p:ph type="sldNum" sz="quarter" idx="12"/>
          </p:nvPr>
        </p:nvSpPr>
        <p:spPr>
          <a:noFill/>
        </p:spPr>
        <p:txBody>
          <a:bodyPr/>
          <a:lstStyle/>
          <a:p>
            <a:fld id="{39EE8DF9-17BF-40C8-97E0-67624C1307A4}" type="slidenum">
              <a:rPr lang="en-US"/>
              <a:pPr/>
              <a:t>113</a:t>
            </a:fld>
            <a:endParaRPr lang="th-TH"/>
          </a:p>
        </p:txBody>
      </p:sp>
      <p:sp>
        <p:nvSpPr>
          <p:cNvPr id="197637" name="Rectangle 2"/>
          <p:cNvSpPr>
            <a:spLocks noGrp="1" noChangeArrowheads="1"/>
          </p:cNvSpPr>
          <p:nvPr>
            <p:ph type="title"/>
          </p:nvPr>
        </p:nvSpPr>
        <p:spPr>
          <a:xfrm>
            <a:off x="0" y="228600"/>
            <a:ext cx="9144000" cy="1295400"/>
          </a:xfrm>
          <a:noFill/>
        </p:spPr>
        <p:txBody>
          <a:bodyPr lIns="92075" tIns="46038" rIns="92075" bIns="46038"/>
          <a:lstStyle/>
          <a:p>
            <a:pPr eaLnBrk="1" hangingPunct="1"/>
            <a:r>
              <a:rPr lang="en-US" smtClean="0"/>
              <a:t>Dimensions of Attitudes</a:t>
            </a:r>
          </a:p>
        </p:txBody>
      </p:sp>
      <p:sp>
        <p:nvSpPr>
          <p:cNvPr id="229379" name="Rectangle 3"/>
          <p:cNvSpPr>
            <a:spLocks noGrp="1" noChangeArrowheads="1"/>
          </p:cNvSpPr>
          <p:nvPr>
            <p:ph type="body" idx="1"/>
          </p:nvPr>
        </p:nvSpPr>
        <p:spPr>
          <a:xfrm>
            <a:off x="1219200" y="1981200"/>
            <a:ext cx="6818313" cy="3846513"/>
          </a:xfrm>
          <a:noFill/>
        </p:spPr>
        <p:txBody>
          <a:bodyPr lIns="92075" tIns="46038" rIns="92075" bIns="46038"/>
          <a:lstStyle/>
          <a:p>
            <a:pPr eaLnBrk="1" hangingPunct="1">
              <a:lnSpc>
                <a:spcPct val="90000"/>
              </a:lnSpc>
            </a:pPr>
            <a:r>
              <a:rPr lang="en-US" sz="3200" smtClean="0">
                <a:solidFill>
                  <a:srgbClr val="6600FF"/>
                </a:solidFill>
              </a:rPr>
              <a:t>Valence</a:t>
            </a:r>
            <a:r>
              <a:rPr lang="en-US" sz="3200" smtClean="0"/>
              <a:t>: An attraction or repulsion felt toward an attitude object.</a:t>
            </a:r>
          </a:p>
          <a:p>
            <a:pPr eaLnBrk="1" hangingPunct="1">
              <a:lnSpc>
                <a:spcPct val="90000"/>
              </a:lnSpc>
            </a:pPr>
            <a:r>
              <a:rPr lang="en-US" sz="3200" smtClean="0">
                <a:solidFill>
                  <a:srgbClr val="6600FF"/>
                </a:solidFill>
              </a:rPr>
              <a:t>Intensity</a:t>
            </a:r>
            <a:r>
              <a:rPr lang="en-US" sz="3200" smtClean="0"/>
              <a:t>: The magnitude of one</a:t>
            </a:r>
            <a:r>
              <a:rPr lang="en-US" sz="3200" smtClean="0">
                <a:latin typeface="Times New Roman" pitchFamily="18" charset="0"/>
              </a:rPr>
              <a:t>’</a:t>
            </a:r>
            <a:r>
              <a:rPr lang="en-US" sz="3200" smtClean="0"/>
              <a:t>s feelings toward an attitude object.</a:t>
            </a:r>
          </a:p>
          <a:p>
            <a:pPr eaLnBrk="1" hangingPunct="1">
              <a:lnSpc>
                <a:spcPct val="90000"/>
              </a:lnSpc>
            </a:pPr>
            <a:r>
              <a:rPr lang="en-US" sz="3200" smtClean="0">
                <a:solidFill>
                  <a:srgbClr val="6600FF"/>
                </a:solidFill>
              </a:rPr>
              <a:t>Centrality</a:t>
            </a:r>
            <a:r>
              <a:rPr lang="en-US" sz="3200" smtClean="0"/>
              <a:t>: Closeness of the attitude to one</a:t>
            </a:r>
            <a:r>
              <a:rPr lang="en-US" sz="3200" smtClean="0">
                <a:latin typeface="Times New Roman" pitchFamily="18" charset="0"/>
              </a:rPr>
              <a:t>’</a:t>
            </a:r>
            <a:r>
              <a:rPr lang="en-US" sz="3200" smtClean="0"/>
              <a:t>s core values and beliefs.</a:t>
            </a:r>
            <a:endParaRPr lang="en-GB" sz="3200" smtClean="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9379">
                                            <p:txEl>
                                              <p:pRg st="0" end="0"/>
                                            </p:txEl>
                                          </p:spTgt>
                                        </p:tgtEl>
                                        <p:attrNameLst>
                                          <p:attrName>style.visibility</p:attrName>
                                        </p:attrNameLst>
                                      </p:cBhvr>
                                      <p:to>
                                        <p:strVal val="visible"/>
                                      </p:to>
                                    </p:set>
                                    <p:animEffect transition="in" filter="blinds(horizontal)">
                                      <p:cBhvr>
                                        <p:cTn id="7" dur="500"/>
                                        <p:tgtEl>
                                          <p:spTgt spid="2293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9379">
                                            <p:txEl>
                                              <p:pRg st="1" end="1"/>
                                            </p:txEl>
                                          </p:spTgt>
                                        </p:tgtEl>
                                        <p:attrNameLst>
                                          <p:attrName>style.visibility</p:attrName>
                                        </p:attrNameLst>
                                      </p:cBhvr>
                                      <p:to>
                                        <p:strVal val="visible"/>
                                      </p:to>
                                    </p:set>
                                    <p:animEffect transition="in" filter="blinds(horizontal)">
                                      <p:cBhvr>
                                        <p:cTn id="12" dur="500"/>
                                        <p:tgtEl>
                                          <p:spTgt spid="2293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9379">
                                            <p:txEl>
                                              <p:pRg st="2" end="2"/>
                                            </p:txEl>
                                          </p:spTgt>
                                        </p:tgtEl>
                                        <p:attrNameLst>
                                          <p:attrName>style.visibility</p:attrName>
                                        </p:attrNameLst>
                                      </p:cBhvr>
                                      <p:to>
                                        <p:strVal val="visible"/>
                                      </p:to>
                                    </p:set>
                                    <p:animEffect transition="in" filter="blinds(horizontal)">
                                      <p:cBhvr>
                                        <p:cTn id="17" dur="500"/>
                                        <p:tgtEl>
                                          <p:spTgt spid="2293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379" grpId="0" build="p" autoUpdateAnimBg="0"/>
    </p:bldLst>
  </p:timing>
</p:sld>
</file>

<file path=ppt/slides/slide1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8658" name="Date Placeholder 4"/>
          <p:cNvSpPr>
            <a:spLocks noGrp="1"/>
          </p:cNvSpPr>
          <p:nvPr>
            <p:ph type="dt" sz="quarter" idx="10"/>
          </p:nvPr>
        </p:nvSpPr>
        <p:spPr>
          <a:noFill/>
        </p:spPr>
        <p:txBody>
          <a:bodyPr/>
          <a:lstStyle/>
          <a:p>
            <a:r>
              <a:rPr lang="en-GB"/>
              <a:t>MK 311</a:t>
            </a:r>
            <a:endParaRPr lang="th-TH"/>
          </a:p>
        </p:txBody>
      </p:sp>
      <p:sp>
        <p:nvSpPr>
          <p:cNvPr id="198659" name="Footer Placeholder 5"/>
          <p:cNvSpPr>
            <a:spLocks noGrp="1"/>
          </p:cNvSpPr>
          <p:nvPr>
            <p:ph type="ftr" sz="quarter" idx="11"/>
          </p:nvPr>
        </p:nvSpPr>
        <p:spPr>
          <a:noFill/>
        </p:spPr>
        <p:txBody>
          <a:bodyPr/>
          <a:lstStyle/>
          <a:p>
            <a:r>
              <a:rPr lang="en-US"/>
              <a:t>Consumer Behaviour</a:t>
            </a:r>
            <a:endParaRPr lang="th-TH"/>
          </a:p>
        </p:txBody>
      </p:sp>
      <p:sp>
        <p:nvSpPr>
          <p:cNvPr id="198660" name="Slide Number Placeholder 6"/>
          <p:cNvSpPr>
            <a:spLocks noGrp="1"/>
          </p:cNvSpPr>
          <p:nvPr>
            <p:ph type="sldNum" sz="quarter" idx="12"/>
          </p:nvPr>
        </p:nvSpPr>
        <p:spPr>
          <a:noFill/>
        </p:spPr>
        <p:txBody>
          <a:bodyPr/>
          <a:lstStyle/>
          <a:p>
            <a:fld id="{37656AC4-2166-4B43-914B-24EC06C95D10}" type="slidenum">
              <a:rPr lang="en-US"/>
              <a:pPr/>
              <a:t>114</a:t>
            </a:fld>
            <a:endParaRPr lang="th-TH"/>
          </a:p>
        </p:txBody>
      </p:sp>
      <p:sp>
        <p:nvSpPr>
          <p:cNvPr id="198661" name="Rectangle 2"/>
          <p:cNvSpPr>
            <a:spLocks noGrp="1" noChangeArrowheads="1"/>
          </p:cNvSpPr>
          <p:nvPr>
            <p:ph type="title"/>
          </p:nvPr>
        </p:nvSpPr>
        <p:spPr>
          <a:noFill/>
        </p:spPr>
        <p:txBody>
          <a:bodyPr lIns="92075" tIns="46038" rIns="92075" bIns="46038"/>
          <a:lstStyle/>
          <a:p>
            <a:pPr eaLnBrk="1" hangingPunct="1"/>
            <a:r>
              <a:rPr lang="en-US" smtClean="0"/>
              <a:t>Sources of Attitudes</a:t>
            </a:r>
          </a:p>
        </p:txBody>
      </p:sp>
      <p:sp>
        <p:nvSpPr>
          <p:cNvPr id="231427" name="Rectangle 3"/>
          <p:cNvSpPr>
            <a:spLocks noGrp="1" noChangeArrowheads="1"/>
          </p:cNvSpPr>
          <p:nvPr>
            <p:ph type="body" sz="half" idx="1"/>
          </p:nvPr>
        </p:nvSpPr>
        <p:spPr>
          <a:xfrm>
            <a:off x="914400" y="2590800"/>
            <a:ext cx="7696200" cy="3619500"/>
          </a:xfrm>
          <a:noFill/>
        </p:spPr>
        <p:txBody>
          <a:bodyPr lIns="92075" tIns="46038" rIns="92075" bIns="46038"/>
          <a:lstStyle/>
          <a:p>
            <a:pPr eaLnBrk="1" hangingPunct="1"/>
            <a:r>
              <a:rPr lang="en-US" smtClean="0"/>
              <a:t>Personal Experience with Objects</a:t>
            </a:r>
          </a:p>
          <a:p>
            <a:pPr eaLnBrk="1" hangingPunct="1"/>
            <a:r>
              <a:rPr lang="en-US" smtClean="0"/>
              <a:t>Social Interaction</a:t>
            </a:r>
          </a:p>
          <a:p>
            <a:pPr eaLnBrk="1" hangingPunct="1"/>
            <a:r>
              <a:rPr lang="en-US" smtClean="0"/>
              <a:t>Exposure to Mass Media</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1427">
                                            <p:txEl>
                                              <p:pRg st="0" end="0"/>
                                            </p:txEl>
                                          </p:spTgt>
                                        </p:tgtEl>
                                        <p:attrNameLst>
                                          <p:attrName>style.visibility</p:attrName>
                                        </p:attrNameLst>
                                      </p:cBhvr>
                                      <p:to>
                                        <p:strVal val="visible"/>
                                      </p:to>
                                    </p:set>
                                    <p:animEffect transition="in" filter="blinds(horizontal)">
                                      <p:cBhvr>
                                        <p:cTn id="7" dur="500"/>
                                        <p:tgtEl>
                                          <p:spTgt spid="2314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1427">
                                            <p:txEl>
                                              <p:pRg st="1" end="1"/>
                                            </p:txEl>
                                          </p:spTgt>
                                        </p:tgtEl>
                                        <p:attrNameLst>
                                          <p:attrName>style.visibility</p:attrName>
                                        </p:attrNameLst>
                                      </p:cBhvr>
                                      <p:to>
                                        <p:strVal val="visible"/>
                                      </p:to>
                                    </p:set>
                                    <p:animEffect transition="in" filter="blinds(horizontal)">
                                      <p:cBhvr>
                                        <p:cTn id="12" dur="500"/>
                                        <p:tgtEl>
                                          <p:spTgt spid="2314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1427">
                                            <p:txEl>
                                              <p:pRg st="2" end="2"/>
                                            </p:txEl>
                                          </p:spTgt>
                                        </p:tgtEl>
                                        <p:attrNameLst>
                                          <p:attrName>style.visibility</p:attrName>
                                        </p:attrNameLst>
                                      </p:cBhvr>
                                      <p:to>
                                        <p:strVal val="visible"/>
                                      </p:to>
                                    </p:set>
                                    <p:animEffect transition="in" filter="blinds(horizontal)">
                                      <p:cBhvr>
                                        <p:cTn id="17" dur="500"/>
                                        <p:tgtEl>
                                          <p:spTgt spid="2314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27" grpId="0" build="p" autoUpdateAnimBg="0"/>
    </p:bldLst>
  </p:timing>
</p:sld>
</file>

<file path=ppt/slides/slide1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9682" name="Date Placeholder 3"/>
          <p:cNvSpPr>
            <a:spLocks noGrp="1"/>
          </p:cNvSpPr>
          <p:nvPr>
            <p:ph type="dt" sz="quarter" idx="10"/>
          </p:nvPr>
        </p:nvSpPr>
        <p:spPr>
          <a:noFill/>
        </p:spPr>
        <p:txBody>
          <a:bodyPr/>
          <a:lstStyle/>
          <a:p>
            <a:r>
              <a:rPr lang="en-GB"/>
              <a:t>MK 311</a:t>
            </a:r>
            <a:endParaRPr lang="th-TH"/>
          </a:p>
        </p:txBody>
      </p:sp>
      <p:sp>
        <p:nvSpPr>
          <p:cNvPr id="199683" name="Footer Placeholder 4"/>
          <p:cNvSpPr>
            <a:spLocks noGrp="1"/>
          </p:cNvSpPr>
          <p:nvPr>
            <p:ph type="ftr" sz="quarter" idx="11"/>
          </p:nvPr>
        </p:nvSpPr>
        <p:spPr>
          <a:noFill/>
        </p:spPr>
        <p:txBody>
          <a:bodyPr/>
          <a:lstStyle/>
          <a:p>
            <a:r>
              <a:rPr lang="en-US"/>
              <a:t>Consumer Behaviour</a:t>
            </a:r>
            <a:endParaRPr lang="th-TH"/>
          </a:p>
        </p:txBody>
      </p:sp>
      <p:sp>
        <p:nvSpPr>
          <p:cNvPr id="199684" name="Slide Number Placeholder 5"/>
          <p:cNvSpPr>
            <a:spLocks noGrp="1"/>
          </p:cNvSpPr>
          <p:nvPr>
            <p:ph type="sldNum" sz="quarter" idx="12"/>
          </p:nvPr>
        </p:nvSpPr>
        <p:spPr>
          <a:noFill/>
        </p:spPr>
        <p:txBody>
          <a:bodyPr/>
          <a:lstStyle/>
          <a:p>
            <a:fld id="{7F87A399-3153-4660-B6A3-8FD6CA3F1D0D}" type="slidenum">
              <a:rPr lang="en-US"/>
              <a:pPr/>
              <a:t>115</a:t>
            </a:fld>
            <a:endParaRPr lang="th-TH"/>
          </a:p>
        </p:txBody>
      </p:sp>
      <p:sp>
        <p:nvSpPr>
          <p:cNvPr id="199685" name="Rectangle 2"/>
          <p:cNvSpPr>
            <a:spLocks noGrp="1" noChangeArrowheads="1"/>
          </p:cNvSpPr>
          <p:nvPr>
            <p:ph type="title"/>
          </p:nvPr>
        </p:nvSpPr>
        <p:spPr>
          <a:noFill/>
        </p:spPr>
        <p:txBody>
          <a:bodyPr lIns="92075" tIns="46038" rIns="92075" bIns="46038"/>
          <a:lstStyle/>
          <a:p>
            <a:pPr eaLnBrk="1" hangingPunct="1"/>
            <a:r>
              <a:rPr lang="en-US" smtClean="0"/>
              <a:t>The Functions of Attitudes</a:t>
            </a:r>
          </a:p>
        </p:txBody>
      </p:sp>
      <p:sp>
        <p:nvSpPr>
          <p:cNvPr id="233475" name="Rectangle 3"/>
          <p:cNvSpPr>
            <a:spLocks noGrp="1" noChangeArrowheads="1"/>
          </p:cNvSpPr>
          <p:nvPr>
            <p:ph type="body" idx="1"/>
          </p:nvPr>
        </p:nvSpPr>
        <p:spPr>
          <a:xfrm>
            <a:off x="1116013" y="3213100"/>
            <a:ext cx="7799387" cy="3024188"/>
          </a:xfrm>
          <a:noFill/>
        </p:spPr>
        <p:txBody>
          <a:bodyPr lIns="92075" tIns="46038" rIns="92075" bIns="46038"/>
          <a:lstStyle/>
          <a:p>
            <a:pPr eaLnBrk="1" hangingPunct="1">
              <a:lnSpc>
                <a:spcPct val="90000"/>
              </a:lnSpc>
            </a:pPr>
            <a:r>
              <a:rPr lang="en-US" smtClean="0"/>
              <a:t>Utilitarian Function</a:t>
            </a:r>
          </a:p>
          <a:p>
            <a:pPr eaLnBrk="1" hangingPunct="1">
              <a:lnSpc>
                <a:spcPct val="90000"/>
              </a:lnSpc>
            </a:pPr>
            <a:r>
              <a:rPr lang="en-US" smtClean="0"/>
              <a:t>Ego-defensive Function</a:t>
            </a:r>
          </a:p>
          <a:p>
            <a:pPr eaLnBrk="1" hangingPunct="1">
              <a:lnSpc>
                <a:spcPct val="90000"/>
              </a:lnSpc>
            </a:pPr>
            <a:r>
              <a:rPr lang="en-US" smtClean="0"/>
              <a:t>Value-expressive Function</a:t>
            </a:r>
          </a:p>
          <a:p>
            <a:pPr eaLnBrk="1" hangingPunct="1">
              <a:lnSpc>
                <a:spcPct val="90000"/>
              </a:lnSpc>
            </a:pPr>
            <a:r>
              <a:rPr lang="en-US" smtClean="0"/>
              <a:t>Knowledge Function</a:t>
            </a:r>
          </a:p>
          <a:p>
            <a:pPr eaLnBrk="1" hangingPunct="1">
              <a:lnSpc>
                <a:spcPct val="90000"/>
              </a:lnSpc>
            </a:pPr>
            <a:r>
              <a:rPr lang="en-US" smtClean="0"/>
              <a:t>Social-adjustment Function</a:t>
            </a:r>
          </a:p>
        </p:txBody>
      </p:sp>
      <p:sp>
        <p:nvSpPr>
          <p:cNvPr id="199687" name="Rectangle 4"/>
          <p:cNvSpPr>
            <a:spLocks noChangeArrowheads="1"/>
          </p:cNvSpPr>
          <p:nvPr/>
        </p:nvSpPr>
        <p:spPr bwMode="auto">
          <a:xfrm>
            <a:off x="755650" y="1989138"/>
            <a:ext cx="7848600" cy="946150"/>
          </a:xfrm>
          <a:prstGeom prst="rect">
            <a:avLst/>
          </a:prstGeom>
          <a:noFill/>
          <a:ln w="9525">
            <a:noFill/>
            <a:miter lim="800000"/>
            <a:headEnd/>
            <a:tailEnd/>
          </a:ln>
        </p:spPr>
        <p:txBody>
          <a:bodyPr>
            <a:spAutoFit/>
          </a:bodyPr>
          <a:lstStyle/>
          <a:p>
            <a:r>
              <a:rPr lang="en-US" b="1">
                <a:solidFill>
                  <a:srgbClr val="006600"/>
                </a:solidFill>
              </a:rPr>
              <a:t>Functional theory of attitudes </a:t>
            </a:r>
            <a:r>
              <a:rPr lang="en-US" b="1">
                <a:solidFill>
                  <a:srgbClr val="006600"/>
                </a:solidFill>
                <a:latin typeface="Times New Roman" pitchFamily="18" charset="0"/>
              </a:rPr>
              <a:t>–</a:t>
            </a:r>
            <a:r>
              <a:rPr lang="en-US" b="1">
                <a:solidFill>
                  <a:srgbClr val="006600"/>
                </a:solidFill>
              </a:rPr>
              <a:t> </a:t>
            </a:r>
            <a:r>
              <a:rPr lang="en-US" b="1" i="1">
                <a:solidFill>
                  <a:srgbClr val="006600"/>
                </a:solidFill>
              </a:rPr>
              <a:t>help consumers cope with their environments.</a:t>
            </a:r>
            <a:endParaRPr lang="en-GB" b="1" i="1">
              <a:solidFill>
                <a:srgbClr val="006600"/>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3475">
                                            <p:txEl>
                                              <p:pRg st="0" end="0"/>
                                            </p:txEl>
                                          </p:spTgt>
                                        </p:tgtEl>
                                        <p:attrNameLst>
                                          <p:attrName>style.visibility</p:attrName>
                                        </p:attrNameLst>
                                      </p:cBhvr>
                                      <p:to>
                                        <p:strVal val="visible"/>
                                      </p:to>
                                    </p:set>
                                    <p:animEffect transition="in" filter="blinds(horizontal)">
                                      <p:cBhvr>
                                        <p:cTn id="7" dur="500"/>
                                        <p:tgtEl>
                                          <p:spTgt spid="2334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3475">
                                            <p:txEl>
                                              <p:pRg st="1" end="1"/>
                                            </p:txEl>
                                          </p:spTgt>
                                        </p:tgtEl>
                                        <p:attrNameLst>
                                          <p:attrName>style.visibility</p:attrName>
                                        </p:attrNameLst>
                                      </p:cBhvr>
                                      <p:to>
                                        <p:strVal val="visible"/>
                                      </p:to>
                                    </p:set>
                                    <p:animEffect transition="in" filter="blinds(horizontal)">
                                      <p:cBhvr>
                                        <p:cTn id="12" dur="500"/>
                                        <p:tgtEl>
                                          <p:spTgt spid="23347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3475">
                                            <p:txEl>
                                              <p:pRg st="2" end="2"/>
                                            </p:txEl>
                                          </p:spTgt>
                                        </p:tgtEl>
                                        <p:attrNameLst>
                                          <p:attrName>style.visibility</p:attrName>
                                        </p:attrNameLst>
                                      </p:cBhvr>
                                      <p:to>
                                        <p:strVal val="visible"/>
                                      </p:to>
                                    </p:set>
                                    <p:animEffect transition="in" filter="blinds(horizontal)">
                                      <p:cBhvr>
                                        <p:cTn id="17" dur="500"/>
                                        <p:tgtEl>
                                          <p:spTgt spid="23347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3475">
                                            <p:txEl>
                                              <p:pRg st="3" end="3"/>
                                            </p:txEl>
                                          </p:spTgt>
                                        </p:tgtEl>
                                        <p:attrNameLst>
                                          <p:attrName>style.visibility</p:attrName>
                                        </p:attrNameLst>
                                      </p:cBhvr>
                                      <p:to>
                                        <p:strVal val="visible"/>
                                      </p:to>
                                    </p:set>
                                    <p:animEffect transition="in" filter="blinds(horizontal)">
                                      <p:cBhvr>
                                        <p:cTn id="22" dur="500"/>
                                        <p:tgtEl>
                                          <p:spTgt spid="23347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33475">
                                            <p:txEl>
                                              <p:pRg st="4" end="4"/>
                                            </p:txEl>
                                          </p:spTgt>
                                        </p:tgtEl>
                                        <p:attrNameLst>
                                          <p:attrName>style.visibility</p:attrName>
                                        </p:attrNameLst>
                                      </p:cBhvr>
                                      <p:to>
                                        <p:strVal val="visible"/>
                                      </p:to>
                                    </p:set>
                                    <p:animEffect transition="in" filter="blinds(horizontal)">
                                      <p:cBhvr>
                                        <p:cTn id="27" dur="500"/>
                                        <p:tgtEl>
                                          <p:spTgt spid="23347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475" grpId="0" build="p" autoUpdateAnimBg="0"/>
    </p:bldLst>
  </p:timing>
</p:sld>
</file>

<file path=ppt/slides/slide1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0706" name="Date Placeholder 4"/>
          <p:cNvSpPr>
            <a:spLocks noGrp="1"/>
          </p:cNvSpPr>
          <p:nvPr>
            <p:ph type="dt" sz="quarter" idx="10"/>
          </p:nvPr>
        </p:nvSpPr>
        <p:spPr>
          <a:noFill/>
        </p:spPr>
        <p:txBody>
          <a:bodyPr/>
          <a:lstStyle/>
          <a:p>
            <a:r>
              <a:rPr lang="en-GB"/>
              <a:t>MK 311</a:t>
            </a:r>
            <a:endParaRPr lang="th-TH"/>
          </a:p>
        </p:txBody>
      </p:sp>
      <p:sp>
        <p:nvSpPr>
          <p:cNvPr id="200707" name="Footer Placeholder 5"/>
          <p:cNvSpPr>
            <a:spLocks noGrp="1"/>
          </p:cNvSpPr>
          <p:nvPr>
            <p:ph type="ftr" sz="quarter" idx="11"/>
          </p:nvPr>
        </p:nvSpPr>
        <p:spPr>
          <a:noFill/>
        </p:spPr>
        <p:txBody>
          <a:bodyPr/>
          <a:lstStyle/>
          <a:p>
            <a:r>
              <a:rPr lang="en-US"/>
              <a:t>Consumer Behaviour</a:t>
            </a:r>
            <a:endParaRPr lang="th-TH"/>
          </a:p>
        </p:txBody>
      </p:sp>
      <p:sp>
        <p:nvSpPr>
          <p:cNvPr id="200708" name="Slide Number Placeholder 6"/>
          <p:cNvSpPr>
            <a:spLocks noGrp="1"/>
          </p:cNvSpPr>
          <p:nvPr>
            <p:ph type="sldNum" sz="quarter" idx="12"/>
          </p:nvPr>
        </p:nvSpPr>
        <p:spPr>
          <a:noFill/>
        </p:spPr>
        <p:txBody>
          <a:bodyPr/>
          <a:lstStyle/>
          <a:p>
            <a:fld id="{942294AB-7144-434F-B8C1-F39CA01C48B8}" type="slidenum">
              <a:rPr lang="en-US"/>
              <a:pPr/>
              <a:t>116</a:t>
            </a:fld>
            <a:endParaRPr lang="th-TH"/>
          </a:p>
        </p:txBody>
      </p:sp>
      <p:sp>
        <p:nvSpPr>
          <p:cNvPr id="200709" name="Rectangle 2"/>
          <p:cNvSpPr>
            <a:spLocks noGrp="1" noChangeArrowheads="1"/>
          </p:cNvSpPr>
          <p:nvPr>
            <p:ph type="title"/>
          </p:nvPr>
        </p:nvSpPr>
        <p:spPr>
          <a:noFill/>
        </p:spPr>
        <p:txBody>
          <a:bodyPr lIns="92075" tIns="46038" rIns="92075" bIns="46038"/>
          <a:lstStyle/>
          <a:p>
            <a:pPr eaLnBrk="1" hangingPunct="1"/>
            <a:r>
              <a:rPr lang="en-US" smtClean="0"/>
              <a:t>Basic Attitude Perspectives</a:t>
            </a:r>
          </a:p>
        </p:txBody>
      </p:sp>
      <p:sp>
        <p:nvSpPr>
          <p:cNvPr id="235523" name="Rectangle 3"/>
          <p:cNvSpPr>
            <a:spLocks noGrp="1" noChangeArrowheads="1"/>
          </p:cNvSpPr>
          <p:nvPr>
            <p:ph type="body" sz="half" idx="2"/>
          </p:nvPr>
        </p:nvSpPr>
        <p:spPr>
          <a:xfrm>
            <a:off x="3581400" y="2286000"/>
            <a:ext cx="5373688" cy="3846513"/>
          </a:xfrm>
          <a:noFill/>
        </p:spPr>
        <p:txBody>
          <a:bodyPr lIns="92075" tIns="46038" rIns="92075" bIns="46038"/>
          <a:lstStyle/>
          <a:p>
            <a:pPr eaLnBrk="1" hangingPunct="1"/>
            <a:r>
              <a:rPr lang="en-US" sz="3200" smtClean="0"/>
              <a:t>The Traditional Model</a:t>
            </a:r>
          </a:p>
          <a:p>
            <a:pPr eaLnBrk="1" hangingPunct="1"/>
            <a:r>
              <a:rPr lang="en-US" sz="3200" smtClean="0"/>
              <a:t>The Multi-attribute model</a:t>
            </a:r>
          </a:p>
          <a:p>
            <a:pPr eaLnBrk="1" hangingPunct="1"/>
            <a:r>
              <a:rPr lang="en-US" sz="3200" smtClean="0"/>
              <a:t>The Theory of Reasoned Action</a:t>
            </a:r>
          </a:p>
          <a:p>
            <a:pPr eaLnBrk="1" hangingPunct="1"/>
            <a:r>
              <a:rPr lang="en-US" sz="3200" smtClean="0"/>
              <a:t>Theories of Goal Pursuit and Trying</a:t>
            </a:r>
          </a:p>
        </p:txBody>
      </p:sp>
      <p:grpSp>
        <p:nvGrpSpPr>
          <p:cNvPr id="200711" name="Group 4"/>
          <p:cNvGrpSpPr>
            <a:grpSpLocks/>
          </p:cNvGrpSpPr>
          <p:nvPr/>
        </p:nvGrpSpPr>
        <p:grpSpPr bwMode="auto">
          <a:xfrm>
            <a:off x="609600" y="2209800"/>
            <a:ext cx="2511425" cy="4184650"/>
            <a:chOff x="765" y="1188"/>
            <a:chExt cx="1582" cy="2636"/>
          </a:xfrm>
        </p:grpSpPr>
        <p:pic>
          <p:nvPicPr>
            <p:cNvPr id="200712" name="Picture 5"/>
            <p:cNvPicPr>
              <a:picLocks noChangeArrowheads="1"/>
            </p:cNvPicPr>
            <p:nvPr/>
          </p:nvPicPr>
          <p:blipFill>
            <a:blip r:embed="rId3"/>
            <a:srcRect/>
            <a:stretch>
              <a:fillRect/>
            </a:stretch>
          </p:blipFill>
          <p:spPr bwMode="auto">
            <a:xfrm>
              <a:off x="765" y="1188"/>
              <a:ext cx="1582" cy="2636"/>
            </a:xfrm>
            <a:prstGeom prst="rect">
              <a:avLst/>
            </a:prstGeom>
            <a:noFill/>
            <a:ln w="9525">
              <a:noFill/>
              <a:miter lim="800000"/>
              <a:headEnd/>
              <a:tailEnd/>
            </a:ln>
          </p:spPr>
        </p:pic>
        <p:sp>
          <p:nvSpPr>
            <p:cNvPr id="200713" name="Rectangle 6"/>
            <p:cNvSpPr>
              <a:spLocks noChangeArrowheads="1"/>
            </p:cNvSpPr>
            <p:nvPr/>
          </p:nvSpPr>
          <p:spPr bwMode="auto">
            <a:xfrm>
              <a:off x="823" y="1217"/>
              <a:ext cx="1458" cy="2570"/>
            </a:xfrm>
            <a:prstGeom prst="rect">
              <a:avLst/>
            </a:prstGeom>
            <a:noFill/>
            <a:ln w="9525">
              <a:noFill/>
              <a:miter lim="800000"/>
              <a:headEnd/>
              <a:tailEnd/>
            </a:ln>
          </p:spPr>
          <p:txBody>
            <a:bodyPr lIns="92075" tIns="46038" rIns="92075" bIns="46038"/>
            <a:lstStyle/>
            <a:p>
              <a:pPr marL="342900" indent="-342900" eaLnBrk="0" hangingPunct="0">
                <a:spcBef>
                  <a:spcPct val="20000"/>
                </a:spcBef>
                <a:buClr>
                  <a:schemeClr val="accent2"/>
                </a:buClr>
                <a:buFont typeface="Monotype Sorts" pitchFamily="2" charset="2"/>
                <a:buChar char="z"/>
              </a:pPr>
              <a:endParaRPr lang="en-US">
                <a:solidFill>
                  <a:schemeClr val="tx1"/>
                </a:solidFill>
                <a:latin typeface="Times New Roman" pitchFamily="18" charset="0"/>
              </a:endParaRPr>
            </a:p>
          </p:txBody>
        </p:sp>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23">
                                            <p:txEl>
                                              <p:pRg st="0" end="0"/>
                                            </p:txEl>
                                          </p:spTgt>
                                        </p:tgtEl>
                                        <p:attrNameLst>
                                          <p:attrName>style.visibility</p:attrName>
                                        </p:attrNameLst>
                                      </p:cBhvr>
                                      <p:to>
                                        <p:strVal val="visible"/>
                                      </p:to>
                                    </p:set>
                                    <p:animEffect transition="in" filter="blinds(horizontal)">
                                      <p:cBhvr>
                                        <p:cTn id="7" dur="500"/>
                                        <p:tgtEl>
                                          <p:spTgt spid="2355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523">
                                            <p:txEl>
                                              <p:pRg st="1" end="1"/>
                                            </p:txEl>
                                          </p:spTgt>
                                        </p:tgtEl>
                                        <p:attrNameLst>
                                          <p:attrName>style.visibility</p:attrName>
                                        </p:attrNameLst>
                                      </p:cBhvr>
                                      <p:to>
                                        <p:strVal val="visible"/>
                                      </p:to>
                                    </p:set>
                                    <p:animEffect transition="in" filter="blinds(horizontal)">
                                      <p:cBhvr>
                                        <p:cTn id="12" dur="500"/>
                                        <p:tgtEl>
                                          <p:spTgt spid="2355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5523">
                                            <p:txEl>
                                              <p:pRg st="2" end="2"/>
                                            </p:txEl>
                                          </p:spTgt>
                                        </p:tgtEl>
                                        <p:attrNameLst>
                                          <p:attrName>style.visibility</p:attrName>
                                        </p:attrNameLst>
                                      </p:cBhvr>
                                      <p:to>
                                        <p:strVal val="visible"/>
                                      </p:to>
                                    </p:set>
                                    <p:animEffect transition="in" filter="blinds(horizontal)">
                                      <p:cBhvr>
                                        <p:cTn id="17" dur="500"/>
                                        <p:tgtEl>
                                          <p:spTgt spid="2355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5523">
                                            <p:txEl>
                                              <p:pRg st="3" end="3"/>
                                            </p:txEl>
                                          </p:spTgt>
                                        </p:tgtEl>
                                        <p:attrNameLst>
                                          <p:attrName>style.visibility</p:attrName>
                                        </p:attrNameLst>
                                      </p:cBhvr>
                                      <p:to>
                                        <p:strVal val="visible"/>
                                      </p:to>
                                    </p:set>
                                    <p:animEffect transition="in" filter="blinds(horizontal)">
                                      <p:cBhvr>
                                        <p:cTn id="22" dur="500"/>
                                        <p:tgtEl>
                                          <p:spTgt spid="2355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23" grpId="0" build="p" autoUpdateAnimBg="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Date Placeholder 2"/>
          <p:cNvSpPr>
            <a:spLocks noGrp="1"/>
          </p:cNvSpPr>
          <p:nvPr>
            <p:ph type="dt" sz="quarter" idx="10"/>
          </p:nvPr>
        </p:nvSpPr>
        <p:spPr>
          <a:noFill/>
        </p:spPr>
        <p:txBody>
          <a:bodyPr/>
          <a:lstStyle/>
          <a:p>
            <a:r>
              <a:rPr lang="en-GB"/>
              <a:t>MK 311</a:t>
            </a:r>
            <a:endParaRPr lang="th-TH"/>
          </a:p>
        </p:txBody>
      </p:sp>
      <p:sp>
        <p:nvSpPr>
          <p:cNvPr id="201731" name="Footer Placeholder 3"/>
          <p:cNvSpPr>
            <a:spLocks noGrp="1"/>
          </p:cNvSpPr>
          <p:nvPr>
            <p:ph type="ftr" sz="quarter" idx="11"/>
          </p:nvPr>
        </p:nvSpPr>
        <p:spPr>
          <a:noFill/>
        </p:spPr>
        <p:txBody>
          <a:bodyPr/>
          <a:lstStyle/>
          <a:p>
            <a:r>
              <a:rPr lang="en-US"/>
              <a:t>Consumer Behaviour</a:t>
            </a:r>
            <a:endParaRPr lang="th-TH"/>
          </a:p>
        </p:txBody>
      </p:sp>
      <p:sp>
        <p:nvSpPr>
          <p:cNvPr id="201732" name="Slide Number Placeholder 4"/>
          <p:cNvSpPr>
            <a:spLocks noGrp="1"/>
          </p:cNvSpPr>
          <p:nvPr>
            <p:ph type="sldNum" sz="quarter" idx="12"/>
          </p:nvPr>
        </p:nvSpPr>
        <p:spPr>
          <a:noFill/>
        </p:spPr>
        <p:txBody>
          <a:bodyPr/>
          <a:lstStyle/>
          <a:p>
            <a:fld id="{C36FF154-F5E8-44F9-BEA0-9EFCDED9A888}" type="slidenum">
              <a:rPr lang="en-US"/>
              <a:pPr/>
              <a:t>117</a:t>
            </a:fld>
            <a:endParaRPr lang="th-TH"/>
          </a:p>
        </p:txBody>
      </p:sp>
      <p:sp>
        <p:nvSpPr>
          <p:cNvPr id="201733" name="Rectangle 2"/>
          <p:cNvSpPr>
            <a:spLocks noGrp="1" noChangeArrowheads="1"/>
          </p:cNvSpPr>
          <p:nvPr>
            <p:ph type="title"/>
          </p:nvPr>
        </p:nvSpPr>
        <p:spPr>
          <a:xfrm>
            <a:off x="406400" y="228600"/>
            <a:ext cx="8737600" cy="1371600"/>
          </a:xfrm>
          <a:noFill/>
        </p:spPr>
        <p:txBody>
          <a:bodyPr lIns="92075" tIns="46038" rIns="92075" bIns="46038"/>
          <a:lstStyle/>
          <a:p>
            <a:pPr eaLnBrk="1" hangingPunct="1"/>
            <a:r>
              <a:rPr lang="en-US" sz="4000" smtClean="0"/>
              <a:t>The Traditional Model </a:t>
            </a:r>
            <a:br>
              <a:rPr lang="en-US" sz="4000" smtClean="0"/>
            </a:br>
            <a:r>
              <a:rPr lang="en-US" sz="4000" smtClean="0"/>
              <a:t>of Attitudes</a:t>
            </a:r>
          </a:p>
        </p:txBody>
      </p:sp>
      <p:sp>
        <p:nvSpPr>
          <p:cNvPr id="201734" name="Rectangle 3"/>
          <p:cNvSpPr>
            <a:spLocks noChangeArrowheads="1"/>
          </p:cNvSpPr>
          <p:nvPr/>
        </p:nvSpPr>
        <p:spPr bwMode="auto">
          <a:xfrm>
            <a:off x="1143000" y="1722438"/>
            <a:ext cx="6781800" cy="1249362"/>
          </a:xfrm>
          <a:prstGeom prst="rect">
            <a:avLst/>
          </a:prstGeom>
          <a:noFill/>
          <a:ln w="9525">
            <a:noFill/>
            <a:miter lim="800000"/>
            <a:headEnd/>
            <a:tailEnd/>
          </a:ln>
        </p:spPr>
        <p:txBody>
          <a:bodyPr lIns="92075" tIns="46038" rIns="92075" bIns="46038" anchor="ctr">
            <a:spAutoFit/>
          </a:bodyPr>
          <a:lstStyle/>
          <a:p>
            <a:pPr algn="ctr" eaLnBrk="0" hangingPunct="0">
              <a:spcBef>
                <a:spcPct val="50000"/>
              </a:spcBef>
            </a:pPr>
            <a:r>
              <a:rPr lang="en-US" b="1">
                <a:solidFill>
                  <a:srgbClr val="6600FF"/>
                </a:solidFill>
                <a:latin typeface="Arial" pitchFamily="34" charset="0"/>
                <a:cs typeface="Arial" pitchFamily="34" charset="0"/>
              </a:rPr>
              <a:t>Cognitive Component</a:t>
            </a:r>
            <a:br>
              <a:rPr lang="en-US" b="1">
                <a:solidFill>
                  <a:srgbClr val="6600FF"/>
                </a:solidFill>
                <a:latin typeface="Arial" pitchFamily="34" charset="0"/>
                <a:cs typeface="Arial" pitchFamily="34" charset="0"/>
              </a:rPr>
            </a:br>
            <a:r>
              <a:rPr lang="en-US" sz="2400" b="1">
                <a:solidFill>
                  <a:schemeClr val="hlink"/>
                </a:solidFill>
                <a:latin typeface="Arial" pitchFamily="34" charset="0"/>
                <a:cs typeface="Arial" pitchFamily="34" charset="0"/>
              </a:rPr>
              <a:t>What we think we know </a:t>
            </a:r>
            <a:br>
              <a:rPr lang="en-US" sz="2400" b="1">
                <a:solidFill>
                  <a:schemeClr val="hlink"/>
                </a:solidFill>
                <a:latin typeface="Arial" pitchFamily="34" charset="0"/>
                <a:cs typeface="Arial" pitchFamily="34" charset="0"/>
              </a:rPr>
            </a:br>
            <a:r>
              <a:rPr lang="en-US" sz="2400" b="1">
                <a:solidFill>
                  <a:schemeClr val="hlink"/>
                </a:solidFill>
                <a:latin typeface="Arial" pitchFamily="34" charset="0"/>
                <a:cs typeface="Arial" pitchFamily="34" charset="0"/>
              </a:rPr>
              <a:t>about an attitude object</a:t>
            </a:r>
          </a:p>
        </p:txBody>
      </p:sp>
      <p:sp>
        <p:nvSpPr>
          <p:cNvPr id="201735" name="Rectangle 4"/>
          <p:cNvSpPr>
            <a:spLocks noChangeArrowheads="1"/>
          </p:cNvSpPr>
          <p:nvPr/>
        </p:nvSpPr>
        <p:spPr bwMode="auto">
          <a:xfrm>
            <a:off x="6073775" y="3884613"/>
            <a:ext cx="2705100" cy="2406650"/>
          </a:xfrm>
          <a:prstGeom prst="rect">
            <a:avLst/>
          </a:prstGeom>
          <a:noFill/>
          <a:ln w="9525">
            <a:noFill/>
            <a:miter lim="800000"/>
            <a:headEnd/>
            <a:tailEnd/>
          </a:ln>
        </p:spPr>
        <p:txBody>
          <a:bodyPr wrap="none" lIns="92075" tIns="46038" rIns="92075" bIns="46038" anchor="ctr">
            <a:spAutoFit/>
          </a:bodyPr>
          <a:lstStyle/>
          <a:p>
            <a:pPr algn="ctr" eaLnBrk="0" hangingPunct="0"/>
            <a:r>
              <a:rPr lang="en-US" b="1">
                <a:solidFill>
                  <a:srgbClr val="6600FF"/>
                </a:solidFill>
                <a:latin typeface="Arial" pitchFamily="34" charset="0"/>
                <a:cs typeface="Arial" pitchFamily="34" charset="0"/>
              </a:rPr>
              <a:t>Affective</a:t>
            </a:r>
            <a:br>
              <a:rPr lang="en-US" b="1">
                <a:solidFill>
                  <a:srgbClr val="6600FF"/>
                </a:solidFill>
                <a:latin typeface="Arial" pitchFamily="34" charset="0"/>
                <a:cs typeface="Arial" pitchFamily="34" charset="0"/>
              </a:rPr>
            </a:br>
            <a:r>
              <a:rPr lang="en-US" b="1">
                <a:solidFill>
                  <a:srgbClr val="6600FF"/>
                </a:solidFill>
                <a:latin typeface="Arial" pitchFamily="34" charset="0"/>
                <a:cs typeface="Arial" pitchFamily="34" charset="0"/>
              </a:rPr>
              <a:t>Component</a:t>
            </a:r>
            <a:endParaRPr lang="en-US">
              <a:solidFill>
                <a:srgbClr val="6600FF"/>
              </a:solidFill>
              <a:latin typeface="Arial" pitchFamily="34" charset="0"/>
              <a:cs typeface="Arial" pitchFamily="34" charset="0"/>
            </a:endParaRPr>
          </a:p>
          <a:p>
            <a:pPr algn="ctr" eaLnBrk="0" hangingPunct="0"/>
            <a:r>
              <a:rPr lang="en-US" sz="2400" b="1">
                <a:solidFill>
                  <a:schemeClr val="hlink"/>
                </a:solidFill>
                <a:latin typeface="Arial" pitchFamily="34" charset="0"/>
                <a:cs typeface="Arial" pitchFamily="34" charset="0"/>
              </a:rPr>
              <a:t>Our positive </a:t>
            </a:r>
            <a:br>
              <a:rPr lang="en-US" sz="2400" b="1">
                <a:solidFill>
                  <a:schemeClr val="hlink"/>
                </a:solidFill>
                <a:latin typeface="Arial" pitchFamily="34" charset="0"/>
                <a:cs typeface="Arial" pitchFamily="34" charset="0"/>
              </a:rPr>
            </a:br>
            <a:r>
              <a:rPr lang="en-US" sz="2400" b="1">
                <a:solidFill>
                  <a:schemeClr val="hlink"/>
                </a:solidFill>
                <a:latin typeface="Arial" pitchFamily="34" charset="0"/>
                <a:cs typeface="Arial" pitchFamily="34" charset="0"/>
              </a:rPr>
              <a:t>or negative</a:t>
            </a:r>
            <a:br>
              <a:rPr lang="en-US" sz="2400" b="1">
                <a:solidFill>
                  <a:schemeClr val="hlink"/>
                </a:solidFill>
                <a:latin typeface="Arial" pitchFamily="34" charset="0"/>
                <a:cs typeface="Arial" pitchFamily="34" charset="0"/>
              </a:rPr>
            </a:br>
            <a:r>
              <a:rPr lang="en-US" sz="2400" b="1">
                <a:solidFill>
                  <a:schemeClr val="hlink"/>
                </a:solidFill>
                <a:latin typeface="Arial" pitchFamily="34" charset="0"/>
                <a:cs typeface="Arial" pitchFamily="34" charset="0"/>
              </a:rPr>
              <a:t>reaction to </a:t>
            </a:r>
            <a:br>
              <a:rPr lang="en-US" sz="2400" b="1">
                <a:solidFill>
                  <a:schemeClr val="hlink"/>
                </a:solidFill>
                <a:latin typeface="Arial" pitchFamily="34" charset="0"/>
                <a:cs typeface="Arial" pitchFamily="34" charset="0"/>
              </a:rPr>
            </a:br>
            <a:r>
              <a:rPr lang="en-US" sz="2400" b="1">
                <a:solidFill>
                  <a:schemeClr val="hlink"/>
                </a:solidFill>
                <a:latin typeface="Arial" pitchFamily="34" charset="0"/>
                <a:cs typeface="Arial" pitchFamily="34" charset="0"/>
              </a:rPr>
              <a:t>an attitude object</a:t>
            </a:r>
          </a:p>
        </p:txBody>
      </p:sp>
      <p:grpSp>
        <p:nvGrpSpPr>
          <p:cNvPr id="201736" name="Group 5"/>
          <p:cNvGrpSpPr>
            <a:grpSpLocks/>
          </p:cNvGrpSpPr>
          <p:nvPr/>
        </p:nvGrpSpPr>
        <p:grpSpPr bwMode="auto">
          <a:xfrm>
            <a:off x="3041650" y="3033713"/>
            <a:ext cx="3055938" cy="3049587"/>
            <a:chOff x="1916" y="1911"/>
            <a:chExt cx="1925" cy="1921"/>
          </a:xfrm>
        </p:grpSpPr>
        <p:grpSp>
          <p:nvGrpSpPr>
            <p:cNvPr id="201743" name="Group 6"/>
            <p:cNvGrpSpPr>
              <a:grpSpLocks/>
            </p:cNvGrpSpPr>
            <p:nvPr/>
          </p:nvGrpSpPr>
          <p:grpSpPr bwMode="auto">
            <a:xfrm>
              <a:off x="2067" y="1911"/>
              <a:ext cx="1679" cy="927"/>
              <a:chOff x="2067" y="1911"/>
              <a:chExt cx="1679" cy="927"/>
            </a:xfrm>
          </p:grpSpPr>
          <p:sp>
            <p:nvSpPr>
              <p:cNvPr id="201750" name="Freeform 7"/>
              <p:cNvSpPr>
                <a:spLocks/>
              </p:cNvSpPr>
              <p:nvPr/>
            </p:nvSpPr>
            <p:spPr bwMode="auto">
              <a:xfrm>
                <a:off x="2067" y="1911"/>
                <a:ext cx="1679" cy="927"/>
              </a:xfrm>
              <a:custGeom>
                <a:avLst/>
                <a:gdLst>
                  <a:gd name="T0" fmla="*/ 749 w 1679"/>
                  <a:gd name="T1" fmla="*/ 917 h 927"/>
                  <a:gd name="T2" fmla="*/ 761 w 1679"/>
                  <a:gd name="T3" fmla="*/ 903 h 927"/>
                  <a:gd name="T4" fmla="*/ 779 w 1679"/>
                  <a:gd name="T5" fmla="*/ 890 h 927"/>
                  <a:gd name="T6" fmla="*/ 797 w 1679"/>
                  <a:gd name="T7" fmla="*/ 885 h 927"/>
                  <a:gd name="T8" fmla="*/ 815 w 1679"/>
                  <a:gd name="T9" fmla="*/ 881 h 927"/>
                  <a:gd name="T10" fmla="*/ 857 w 1679"/>
                  <a:gd name="T11" fmla="*/ 894 h 927"/>
                  <a:gd name="T12" fmla="*/ 869 w 1679"/>
                  <a:gd name="T13" fmla="*/ 908 h 927"/>
                  <a:gd name="T14" fmla="*/ 881 w 1679"/>
                  <a:gd name="T15" fmla="*/ 926 h 927"/>
                  <a:gd name="T16" fmla="*/ 1678 w 1679"/>
                  <a:gd name="T17" fmla="*/ 540 h 927"/>
                  <a:gd name="T18" fmla="*/ 1612 w 1679"/>
                  <a:gd name="T19" fmla="*/ 427 h 927"/>
                  <a:gd name="T20" fmla="*/ 1534 w 1679"/>
                  <a:gd name="T21" fmla="*/ 327 h 927"/>
                  <a:gd name="T22" fmla="*/ 1444 w 1679"/>
                  <a:gd name="T23" fmla="*/ 236 h 927"/>
                  <a:gd name="T24" fmla="*/ 1342 w 1679"/>
                  <a:gd name="T25" fmla="*/ 159 h 927"/>
                  <a:gd name="T26" fmla="*/ 1235 w 1679"/>
                  <a:gd name="T27" fmla="*/ 95 h 927"/>
                  <a:gd name="T28" fmla="*/ 1115 w 1679"/>
                  <a:gd name="T29" fmla="*/ 50 h 927"/>
                  <a:gd name="T30" fmla="*/ 989 w 1679"/>
                  <a:gd name="T31" fmla="*/ 14 h 927"/>
                  <a:gd name="T32" fmla="*/ 863 w 1679"/>
                  <a:gd name="T33" fmla="*/ 0 h 927"/>
                  <a:gd name="T34" fmla="*/ 731 w 1679"/>
                  <a:gd name="T35" fmla="*/ 0 h 927"/>
                  <a:gd name="T36" fmla="*/ 605 w 1679"/>
                  <a:gd name="T37" fmla="*/ 23 h 927"/>
                  <a:gd name="T38" fmla="*/ 486 w 1679"/>
                  <a:gd name="T39" fmla="*/ 54 h 927"/>
                  <a:gd name="T40" fmla="*/ 372 w 1679"/>
                  <a:gd name="T41" fmla="*/ 109 h 927"/>
                  <a:gd name="T42" fmla="*/ 264 w 1679"/>
                  <a:gd name="T43" fmla="*/ 172 h 927"/>
                  <a:gd name="T44" fmla="*/ 162 w 1679"/>
                  <a:gd name="T45" fmla="*/ 254 h 927"/>
                  <a:gd name="T46" fmla="*/ 78 w 1679"/>
                  <a:gd name="T47" fmla="*/ 345 h 927"/>
                  <a:gd name="T48" fmla="*/ 0 w 1679"/>
                  <a:gd name="T49" fmla="*/ 449 h 927"/>
                  <a:gd name="T50" fmla="*/ 749 w 1679"/>
                  <a:gd name="T51" fmla="*/ 917 h 9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79"/>
                  <a:gd name="T79" fmla="*/ 0 h 927"/>
                  <a:gd name="T80" fmla="*/ 1679 w 1679"/>
                  <a:gd name="T81" fmla="*/ 927 h 92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79" h="927">
                    <a:moveTo>
                      <a:pt x="749" y="917"/>
                    </a:moveTo>
                    <a:lnTo>
                      <a:pt x="761" y="903"/>
                    </a:lnTo>
                    <a:lnTo>
                      <a:pt x="779" y="890"/>
                    </a:lnTo>
                    <a:lnTo>
                      <a:pt x="797" y="885"/>
                    </a:lnTo>
                    <a:lnTo>
                      <a:pt x="815" y="881"/>
                    </a:lnTo>
                    <a:lnTo>
                      <a:pt x="857" y="894"/>
                    </a:lnTo>
                    <a:lnTo>
                      <a:pt x="869" y="908"/>
                    </a:lnTo>
                    <a:lnTo>
                      <a:pt x="881" y="926"/>
                    </a:lnTo>
                    <a:lnTo>
                      <a:pt x="1678" y="540"/>
                    </a:lnTo>
                    <a:lnTo>
                      <a:pt x="1612" y="427"/>
                    </a:lnTo>
                    <a:lnTo>
                      <a:pt x="1534" y="327"/>
                    </a:lnTo>
                    <a:lnTo>
                      <a:pt x="1444" y="236"/>
                    </a:lnTo>
                    <a:lnTo>
                      <a:pt x="1342" y="159"/>
                    </a:lnTo>
                    <a:lnTo>
                      <a:pt x="1235" y="95"/>
                    </a:lnTo>
                    <a:lnTo>
                      <a:pt x="1115" y="50"/>
                    </a:lnTo>
                    <a:lnTo>
                      <a:pt x="989" y="14"/>
                    </a:lnTo>
                    <a:lnTo>
                      <a:pt x="863" y="0"/>
                    </a:lnTo>
                    <a:lnTo>
                      <a:pt x="731" y="0"/>
                    </a:lnTo>
                    <a:lnTo>
                      <a:pt x="605" y="23"/>
                    </a:lnTo>
                    <a:lnTo>
                      <a:pt x="486" y="54"/>
                    </a:lnTo>
                    <a:lnTo>
                      <a:pt x="372" y="109"/>
                    </a:lnTo>
                    <a:lnTo>
                      <a:pt x="264" y="172"/>
                    </a:lnTo>
                    <a:lnTo>
                      <a:pt x="162" y="254"/>
                    </a:lnTo>
                    <a:lnTo>
                      <a:pt x="78" y="345"/>
                    </a:lnTo>
                    <a:lnTo>
                      <a:pt x="0" y="449"/>
                    </a:lnTo>
                    <a:lnTo>
                      <a:pt x="749" y="917"/>
                    </a:lnTo>
                  </a:path>
                </a:pathLst>
              </a:custGeom>
              <a:gradFill rotWithShape="0">
                <a:gsLst>
                  <a:gs pos="0">
                    <a:srgbClr val="FFFF99"/>
                  </a:gs>
                  <a:gs pos="100000">
                    <a:srgbClr val="FF9900"/>
                  </a:gs>
                </a:gsLst>
                <a:lin ang="5400000" scaled="1"/>
              </a:gradFill>
              <a:ln w="28575" cap="rnd">
                <a:noFill/>
                <a:round/>
                <a:headEnd/>
                <a:tailEnd/>
              </a:ln>
            </p:spPr>
            <p:txBody>
              <a:bodyPr/>
              <a:lstStyle/>
              <a:p>
                <a:endParaRPr lang="en-US"/>
              </a:p>
            </p:txBody>
          </p:sp>
          <p:sp>
            <p:nvSpPr>
              <p:cNvPr id="201751" name="Rectangle 8"/>
              <p:cNvSpPr>
                <a:spLocks noChangeArrowheads="1"/>
              </p:cNvSpPr>
              <p:nvPr/>
            </p:nvSpPr>
            <p:spPr bwMode="auto">
              <a:xfrm>
                <a:off x="2445" y="2121"/>
                <a:ext cx="916" cy="404"/>
              </a:xfrm>
              <a:prstGeom prst="rect">
                <a:avLst/>
              </a:prstGeom>
              <a:noFill/>
              <a:ln w="28575">
                <a:noFill/>
                <a:miter lim="800000"/>
                <a:headEnd/>
                <a:tailEnd/>
              </a:ln>
            </p:spPr>
            <p:txBody>
              <a:bodyPr wrap="none" lIns="92075" tIns="46038" rIns="92075" bIns="46038" anchor="ctr">
                <a:spAutoFit/>
              </a:bodyPr>
              <a:lstStyle/>
              <a:p>
                <a:pPr algn="ctr" eaLnBrk="0" hangingPunct="0">
                  <a:spcBef>
                    <a:spcPct val="50000"/>
                  </a:spcBef>
                </a:pPr>
                <a:r>
                  <a:rPr lang="en-US" sz="1800" b="1">
                    <a:solidFill>
                      <a:schemeClr val="bg2"/>
                    </a:solidFill>
                    <a:latin typeface="Arial" pitchFamily="34" charset="0"/>
                    <a:cs typeface="Arial" pitchFamily="34" charset="0"/>
                  </a:rPr>
                  <a:t>Cognitive</a:t>
                </a:r>
                <a:br>
                  <a:rPr lang="en-US" sz="1800" b="1">
                    <a:solidFill>
                      <a:schemeClr val="bg2"/>
                    </a:solidFill>
                    <a:latin typeface="Arial" pitchFamily="34" charset="0"/>
                    <a:cs typeface="Arial" pitchFamily="34" charset="0"/>
                  </a:rPr>
                </a:br>
                <a:r>
                  <a:rPr lang="en-US" sz="1800" b="1">
                    <a:solidFill>
                      <a:schemeClr val="bg2"/>
                    </a:solidFill>
                    <a:latin typeface="Arial" pitchFamily="34" charset="0"/>
                    <a:cs typeface="Arial" pitchFamily="34" charset="0"/>
                  </a:rPr>
                  <a:t>Component</a:t>
                </a:r>
              </a:p>
            </p:txBody>
          </p:sp>
        </p:grpSp>
        <p:grpSp>
          <p:nvGrpSpPr>
            <p:cNvPr id="201744" name="Group 9"/>
            <p:cNvGrpSpPr>
              <a:grpSpLocks/>
            </p:cNvGrpSpPr>
            <p:nvPr/>
          </p:nvGrpSpPr>
          <p:grpSpPr bwMode="auto">
            <a:xfrm>
              <a:off x="2877" y="2360"/>
              <a:ext cx="964" cy="1472"/>
              <a:chOff x="2877" y="2360"/>
              <a:chExt cx="964" cy="1472"/>
            </a:xfrm>
          </p:grpSpPr>
          <p:sp>
            <p:nvSpPr>
              <p:cNvPr id="201748" name="Freeform 10"/>
              <p:cNvSpPr>
                <a:spLocks/>
              </p:cNvSpPr>
              <p:nvPr/>
            </p:nvSpPr>
            <p:spPr bwMode="auto">
              <a:xfrm>
                <a:off x="2882" y="2360"/>
                <a:ext cx="959" cy="1472"/>
              </a:xfrm>
              <a:custGeom>
                <a:avLst/>
                <a:gdLst>
                  <a:gd name="T0" fmla="*/ 62 w 959"/>
                  <a:gd name="T1" fmla="*/ 472 h 1472"/>
                  <a:gd name="T2" fmla="*/ 74 w 959"/>
                  <a:gd name="T3" fmla="*/ 490 h 1472"/>
                  <a:gd name="T4" fmla="*/ 74 w 959"/>
                  <a:gd name="T5" fmla="*/ 509 h 1472"/>
                  <a:gd name="T6" fmla="*/ 74 w 959"/>
                  <a:gd name="T7" fmla="*/ 527 h 1472"/>
                  <a:gd name="T8" fmla="*/ 62 w 959"/>
                  <a:gd name="T9" fmla="*/ 545 h 1472"/>
                  <a:gd name="T10" fmla="*/ 37 w 959"/>
                  <a:gd name="T11" fmla="*/ 576 h 1472"/>
                  <a:gd name="T12" fmla="*/ 18 w 959"/>
                  <a:gd name="T13" fmla="*/ 588 h 1472"/>
                  <a:gd name="T14" fmla="*/ 0 w 959"/>
                  <a:gd name="T15" fmla="*/ 588 h 1472"/>
                  <a:gd name="T16" fmla="*/ 0 w 959"/>
                  <a:gd name="T17" fmla="*/ 1471 h 1472"/>
                  <a:gd name="T18" fmla="*/ 130 w 959"/>
                  <a:gd name="T19" fmla="*/ 1465 h 1472"/>
                  <a:gd name="T20" fmla="*/ 255 w 959"/>
                  <a:gd name="T21" fmla="*/ 1434 h 1472"/>
                  <a:gd name="T22" fmla="*/ 373 w 959"/>
                  <a:gd name="T23" fmla="*/ 1397 h 1472"/>
                  <a:gd name="T24" fmla="*/ 485 w 959"/>
                  <a:gd name="T25" fmla="*/ 1336 h 1472"/>
                  <a:gd name="T26" fmla="*/ 591 w 959"/>
                  <a:gd name="T27" fmla="*/ 1269 h 1472"/>
                  <a:gd name="T28" fmla="*/ 684 w 959"/>
                  <a:gd name="T29" fmla="*/ 1183 h 1472"/>
                  <a:gd name="T30" fmla="*/ 771 w 959"/>
                  <a:gd name="T31" fmla="*/ 1085 h 1472"/>
                  <a:gd name="T32" fmla="*/ 840 w 959"/>
                  <a:gd name="T33" fmla="*/ 975 h 1472"/>
                  <a:gd name="T34" fmla="*/ 896 w 959"/>
                  <a:gd name="T35" fmla="*/ 858 h 1472"/>
                  <a:gd name="T36" fmla="*/ 933 w 959"/>
                  <a:gd name="T37" fmla="*/ 735 h 1472"/>
                  <a:gd name="T38" fmla="*/ 952 w 959"/>
                  <a:gd name="T39" fmla="*/ 607 h 1472"/>
                  <a:gd name="T40" fmla="*/ 958 w 959"/>
                  <a:gd name="T41" fmla="*/ 484 h 1472"/>
                  <a:gd name="T42" fmla="*/ 946 w 959"/>
                  <a:gd name="T43" fmla="*/ 355 h 1472"/>
                  <a:gd name="T44" fmla="*/ 915 w 959"/>
                  <a:gd name="T45" fmla="*/ 233 h 1472"/>
                  <a:gd name="T46" fmla="*/ 871 w 959"/>
                  <a:gd name="T47" fmla="*/ 116 h 1472"/>
                  <a:gd name="T48" fmla="*/ 809 w 959"/>
                  <a:gd name="T49" fmla="*/ 0 h 1472"/>
                  <a:gd name="T50" fmla="*/ 62 w 959"/>
                  <a:gd name="T51" fmla="*/ 472 h 14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959"/>
                  <a:gd name="T79" fmla="*/ 0 h 1472"/>
                  <a:gd name="T80" fmla="*/ 959 w 959"/>
                  <a:gd name="T81" fmla="*/ 1472 h 14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959" h="1472">
                    <a:moveTo>
                      <a:pt x="62" y="472"/>
                    </a:moveTo>
                    <a:lnTo>
                      <a:pt x="74" y="490"/>
                    </a:lnTo>
                    <a:lnTo>
                      <a:pt x="74" y="509"/>
                    </a:lnTo>
                    <a:lnTo>
                      <a:pt x="74" y="527"/>
                    </a:lnTo>
                    <a:lnTo>
                      <a:pt x="62" y="545"/>
                    </a:lnTo>
                    <a:lnTo>
                      <a:pt x="37" y="576"/>
                    </a:lnTo>
                    <a:lnTo>
                      <a:pt x="18" y="588"/>
                    </a:lnTo>
                    <a:lnTo>
                      <a:pt x="0" y="588"/>
                    </a:lnTo>
                    <a:lnTo>
                      <a:pt x="0" y="1471"/>
                    </a:lnTo>
                    <a:lnTo>
                      <a:pt x="130" y="1465"/>
                    </a:lnTo>
                    <a:lnTo>
                      <a:pt x="255" y="1434"/>
                    </a:lnTo>
                    <a:lnTo>
                      <a:pt x="373" y="1397"/>
                    </a:lnTo>
                    <a:lnTo>
                      <a:pt x="485" y="1336"/>
                    </a:lnTo>
                    <a:lnTo>
                      <a:pt x="591" y="1269"/>
                    </a:lnTo>
                    <a:lnTo>
                      <a:pt x="684" y="1183"/>
                    </a:lnTo>
                    <a:lnTo>
                      <a:pt x="771" y="1085"/>
                    </a:lnTo>
                    <a:lnTo>
                      <a:pt x="840" y="975"/>
                    </a:lnTo>
                    <a:lnTo>
                      <a:pt x="896" y="858"/>
                    </a:lnTo>
                    <a:lnTo>
                      <a:pt x="933" y="735"/>
                    </a:lnTo>
                    <a:lnTo>
                      <a:pt x="952" y="607"/>
                    </a:lnTo>
                    <a:lnTo>
                      <a:pt x="958" y="484"/>
                    </a:lnTo>
                    <a:lnTo>
                      <a:pt x="946" y="355"/>
                    </a:lnTo>
                    <a:lnTo>
                      <a:pt x="915" y="233"/>
                    </a:lnTo>
                    <a:lnTo>
                      <a:pt x="871" y="116"/>
                    </a:lnTo>
                    <a:lnTo>
                      <a:pt x="809" y="0"/>
                    </a:lnTo>
                    <a:lnTo>
                      <a:pt x="62" y="472"/>
                    </a:lnTo>
                  </a:path>
                </a:pathLst>
              </a:custGeom>
              <a:gradFill rotWithShape="0">
                <a:gsLst>
                  <a:gs pos="0">
                    <a:schemeClr val="accent1"/>
                  </a:gs>
                  <a:gs pos="100000">
                    <a:srgbClr val="00FFFF"/>
                  </a:gs>
                </a:gsLst>
                <a:lin ang="2700000" scaled="1"/>
              </a:gradFill>
              <a:ln w="28575" cap="rnd">
                <a:noFill/>
                <a:round/>
                <a:headEnd/>
                <a:tailEnd/>
              </a:ln>
            </p:spPr>
            <p:txBody>
              <a:bodyPr/>
              <a:lstStyle/>
              <a:p>
                <a:endParaRPr lang="en-US"/>
              </a:p>
            </p:txBody>
          </p:sp>
          <p:sp>
            <p:nvSpPr>
              <p:cNvPr id="201749" name="Rectangle 11"/>
              <p:cNvSpPr>
                <a:spLocks noChangeArrowheads="1"/>
              </p:cNvSpPr>
              <p:nvPr/>
            </p:nvSpPr>
            <p:spPr bwMode="auto">
              <a:xfrm>
                <a:off x="2877" y="2841"/>
                <a:ext cx="916" cy="404"/>
              </a:xfrm>
              <a:prstGeom prst="rect">
                <a:avLst/>
              </a:prstGeom>
              <a:noFill/>
              <a:ln w="28575">
                <a:noFill/>
                <a:miter lim="800000"/>
                <a:headEnd/>
                <a:tailEnd/>
              </a:ln>
            </p:spPr>
            <p:txBody>
              <a:bodyPr wrap="none" lIns="92075" tIns="46038" rIns="92075" bIns="46038" anchor="ctr">
                <a:spAutoFit/>
              </a:bodyPr>
              <a:lstStyle/>
              <a:p>
                <a:pPr algn="ctr" eaLnBrk="0" hangingPunct="0">
                  <a:spcBef>
                    <a:spcPct val="50000"/>
                  </a:spcBef>
                </a:pPr>
                <a:r>
                  <a:rPr lang="en-US" sz="1800" b="1">
                    <a:solidFill>
                      <a:schemeClr val="bg2"/>
                    </a:solidFill>
                    <a:latin typeface="Arial" pitchFamily="34" charset="0"/>
                    <a:cs typeface="Arial" pitchFamily="34" charset="0"/>
                  </a:rPr>
                  <a:t>Affective</a:t>
                </a:r>
                <a:br>
                  <a:rPr lang="en-US" sz="1800" b="1">
                    <a:solidFill>
                      <a:schemeClr val="bg2"/>
                    </a:solidFill>
                    <a:latin typeface="Arial" pitchFamily="34" charset="0"/>
                    <a:cs typeface="Arial" pitchFamily="34" charset="0"/>
                  </a:rPr>
                </a:br>
                <a:r>
                  <a:rPr lang="en-US" sz="1800" b="1">
                    <a:solidFill>
                      <a:schemeClr val="bg2"/>
                    </a:solidFill>
                    <a:latin typeface="Arial" pitchFamily="34" charset="0"/>
                    <a:cs typeface="Arial" pitchFamily="34" charset="0"/>
                  </a:rPr>
                  <a:t>Component</a:t>
                </a:r>
              </a:p>
            </p:txBody>
          </p:sp>
        </p:grpSp>
        <p:grpSp>
          <p:nvGrpSpPr>
            <p:cNvPr id="201745" name="Group 12"/>
            <p:cNvGrpSpPr>
              <a:grpSpLocks/>
            </p:cNvGrpSpPr>
            <p:nvPr/>
          </p:nvGrpSpPr>
          <p:grpSpPr bwMode="auto">
            <a:xfrm>
              <a:off x="1916" y="2333"/>
              <a:ext cx="983" cy="1499"/>
              <a:chOff x="1916" y="2333"/>
              <a:chExt cx="983" cy="1499"/>
            </a:xfrm>
          </p:grpSpPr>
          <p:sp>
            <p:nvSpPr>
              <p:cNvPr id="201746" name="Freeform 13"/>
              <p:cNvSpPr>
                <a:spLocks/>
              </p:cNvSpPr>
              <p:nvPr/>
            </p:nvSpPr>
            <p:spPr bwMode="auto">
              <a:xfrm>
                <a:off x="1920" y="2333"/>
                <a:ext cx="979" cy="1499"/>
              </a:xfrm>
              <a:custGeom>
                <a:avLst/>
                <a:gdLst>
                  <a:gd name="T0" fmla="*/ 959 w 979"/>
                  <a:gd name="T1" fmla="*/ 565 h 1499"/>
                  <a:gd name="T2" fmla="*/ 946 w 979"/>
                  <a:gd name="T3" fmla="*/ 559 h 1499"/>
                  <a:gd name="T4" fmla="*/ 936 w 979"/>
                  <a:gd name="T5" fmla="*/ 552 h 1499"/>
                  <a:gd name="T6" fmla="*/ 932 w 979"/>
                  <a:gd name="T7" fmla="*/ 546 h 1499"/>
                  <a:gd name="T8" fmla="*/ 932 w 979"/>
                  <a:gd name="T9" fmla="*/ 534 h 1499"/>
                  <a:gd name="T10" fmla="*/ 936 w 979"/>
                  <a:gd name="T11" fmla="*/ 522 h 1499"/>
                  <a:gd name="T12" fmla="*/ 162 w 979"/>
                  <a:gd name="T13" fmla="*/ 0 h 1499"/>
                  <a:gd name="T14" fmla="*/ 97 w 979"/>
                  <a:gd name="T15" fmla="*/ 117 h 1499"/>
                  <a:gd name="T16" fmla="*/ 46 w 979"/>
                  <a:gd name="T17" fmla="*/ 233 h 1499"/>
                  <a:gd name="T18" fmla="*/ 14 w 979"/>
                  <a:gd name="T19" fmla="*/ 362 h 1499"/>
                  <a:gd name="T20" fmla="*/ 0 w 979"/>
                  <a:gd name="T21" fmla="*/ 491 h 1499"/>
                  <a:gd name="T22" fmla="*/ 4 w 979"/>
                  <a:gd name="T23" fmla="*/ 620 h 1499"/>
                  <a:gd name="T24" fmla="*/ 23 w 979"/>
                  <a:gd name="T25" fmla="*/ 749 h 1499"/>
                  <a:gd name="T26" fmla="*/ 60 w 979"/>
                  <a:gd name="T27" fmla="*/ 872 h 1499"/>
                  <a:gd name="T28" fmla="*/ 116 w 979"/>
                  <a:gd name="T29" fmla="*/ 994 h 1499"/>
                  <a:gd name="T30" fmla="*/ 185 w 979"/>
                  <a:gd name="T31" fmla="*/ 1105 h 1499"/>
                  <a:gd name="T32" fmla="*/ 273 w 979"/>
                  <a:gd name="T33" fmla="*/ 1209 h 1499"/>
                  <a:gd name="T34" fmla="*/ 371 w 979"/>
                  <a:gd name="T35" fmla="*/ 1295 h 1499"/>
                  <a:gd name="T36" fmla="*/ 477 w 979"/>
                  <a:gd name="T37" fmla="*/ 1369 h 1499"/>
                  <a:gd name="T38" fmla="*/ 593 w 979"/>
                  <a:gd name="T39" fmla="*/ 1424 h 1499"/>
                  <a:gd name="T40" fmla="*/ 718 w 979"/>
                  <a:gd name="T41" fmla="*/ 1467 h 1499"/>
                  <a:gd name="T42" fmla="*/ 844 w 979"/>
                  <a:gd name="T43" fmla="*/ 1492 h 1499"/>
                  <a:gd name="T44" fmla="*/ 978 w 979"/>
                  <a:gd name="T45" fmla="*/ 1498 h 1499"/>
                  <a:gd name="T46" fmla="*/ 959 w 979"/>
                  <a:gd name="T47" fmla="*/ 565 h 149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79"/>
                  <a:gd name="T73" fmla="*/ 0 h 1499"/>
                  <a:gd name="T74" fmla="*/ 979 w 979"/>
                  <a:gd name="T75" fmla="*/ 1499 h 149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79" h="1499">
                    <a:moveTo>
                      <a:pt x="959" y="565"/>
                    </a:moveTo>
                    <a:lnTo>
                      <a:pt x="946" y="559"/>
                    </a:lnTo>
                    <a:lnTo>
                      <a:pt x="936" y="552"/>
                    </a:lnTo>
                    <a:lnTo>
                      <a:pt x="932" y="546"/>
                    </a:lnTo>
                    <a:lnTo>
                      <a:pt x="932" y="534"/>
                    </a:lnTo>
                    <a:lnTo>
                      <a:pt x="936" y="522"/>
                    </a:lnTo>
                    <a:lnTo>
                      <a:pt x="162" y="0"/>
                    </a:lnTo>
                    <a:lnTo>
                      <a:pt x="97" y="117"/>
                    </a:lnTo>
                    <a:lnTo>
                      <a:pt x="46" y="233"/>
                    </a:lnTo>
                    <a:lnTo>
                      <a:pt x="14" y="362"/>
                    </a:lnTo>
                    <a:lnTo>
                      <a:pt x="0" y="491"/>
                    </a:lnTo>
                    <a:lnTo>
                      <a:pt x="4" y="620"/>
                    </a:lnTo>
                    <a:lnTo>
                      <a:pt x="23" y="749"/>
                    </a:lnTo>
                    <a:lnTo>
                      <a:pt x="60" y="872"/>
                    </a:lnTo>
                    <a:lnTo>
                      <a:pt x="116" y="994"/>
                    </a:lnTo>
                    <a:lnTo>
                      <a:pt x="185" y="1105"/>
                    </a:lnTo>
                    <a:lnTo>
                      <a:pt x="273" y="1209"/>
                    </a:lnTo>
                    <a:lnTo>
                      <a:pt x="371" y="1295"/>
                    </a:lnTo>
                    <a:lnTo>
                      <a:pt x="477" y="1369"/>
                    </a:lnTo>
                    <a:lnTo>
                      <a:pt x="593" y="1424"/>
                    </a:lnTo>
                    <a:lnTo>
                      <a:pt x="718" y="1467"/>
                    </a:lnTo>
                    <a:lnTo>
                      <a:pt x="844" y="1492"/>
                    </a:lnTo>
                    <a:lnTo>
                      <a:pt x="978" y="1498"/>
                    </a:lnTo>
                    <a:lnTo>
                      <a:pt x="959" y="565"/>
                    </a:lnTo>
                  </a:path>
                </a:pathLst>
              </a:custGeom>
              <a:gradFill rotWithShape="0">
                <a:gsLst>
                  <a:gs pos="0">
                    <a:srgbClr val="FFCCFF"/>
                  </a:gs>
                  <a:gs pos="100000">
                    <a:srgbClr val="FF66FF"/>
                  </a:gs>
                </a:gsLst>
                <a:lin ang="18900000" scaled="1"/>
              </a:gradFill>
              <a:ln w="28575" cap="rnd">
                <a:noFill/>
                <a:round/>
                <a:headEnd/>
                <a:tailEnd/>
              </a:ln>
            </p:spPr>
            <p:txBody>
              <a:bodyPr/>
              <a:lstStyle/>
              <a:p>
                <a:endParaRPr lang="en-US"/>
              </a:p>
            </p:txBody>
          </p:sp>
          <p:sp>
            <p:nvSpPr>
              <p:cNvPr id="201747" name="Rectangle 14"/>
              <p:cNvSpPr>
                <a:spLocks noChangeArrowheads="1"/>
              </p:cNvSpPr>
              <p:nvPr/>
            </p:nvSpPr>
            <p:spPr bwMode="auto">
              <a:xfrm>
                <a:off x="1916" y="2822"/>
                <a:ext cx="924" cy="404"/>
              </a:xfrm>
              <a:prstGeom prst="rect">
                <a:avLst/>
              </a:prstGeom>
              <a:noFill/>
              <a:ln w="28575">
                <a:noFill/>
                <a:miter lim="800000"/>
                <a:headEnd/>
                <a:tailEnd/>
              </a:ln>
            </p:spPr>
            <p:txBody>
              <a:bodyPr wrap="none" lIns="92075" tIns="46038" rIns="92075" bIns="46038" anchor="ctr">
                <a:spAutoFit/>
              </a:bodyPr>
              <a:lstStyle/>
              <a:p>
                <a:pPr algn="ctr" eaLnBrk="0" hangingPunct="0">
                  <a:spcBef>
                    <a:spcPct val="50000"/>
                  </a:spcBef>
                </a:pPr>
                <a:r>
                  <a:rPr lang="en-US" sz="1800" b="1">
                    <a:solidFill>
                      <a:schemeClr val="bg2"/>
                    </a:solidFill>
                    <a:latin typeface="Arial" pitchFamily="34" charset="0"/>
                    <a:cs typeface="Arial" pitchFamily="34" charset="0"/>
                  </a:rPr>
                  <a:t>behavioural</a:t>
                </a:r>
                <a:br>
                  <a:rPr lang="en-US" sz="1800" b="1">
                    <a:solidFill>
                      <a:schemeClr val="bg2"/>
                    </a:solidFill>
                    <a:latin typeface="Arial" pitchFamily="34" charset="0"/>
                    <a:cs typeface="Arial" pitchFamily="34" charset="0"/>
                  </a:rPr>
                </a:br>
                <a:r>
                  <a:rPr lang="en-US" sz="1800" b="1">
                    <a:solidFill>
                      <a:schemeClr val="bg2"/>
                    </a:solidFill>
                    <a:latin typeface="Arial" pitchFamily="34" charset="0"/>
                    <a:cs typeface="Arial" pitchFamily="34" charset="0"/>
                  </a:rPr>
                  <a:t>Component</a:t>
                </a:r>
              </a:p>
            </p:txBody>
          </p:sp>
        </p:grpSp>
      </p:grpSp>
      <p:sp>
        <p:nvSpPr>
          <p:cNvPr id="201737" name="Rectangle 15"/>
          <p:cNvSpPr>
            <a:spLocks noChangeArrowheads="1"/>
          </p:cNvSpPr>
          <p:nvPr/>
        </p:nvSpPr>
        <p:spPr bwMode="auto">
          <a:xfrm>
            <a:off x="381000" y="3519488"/>
            <a:ext cx="2506663" cy="2771775"/>
          </a:xfrm>
          <a:prstGeom prst="rect">
            <a:avLst/>
          </a:prstGeom>
          <a:noFill/>
          <a:ln w="9525">
            <a:noFill/>
            <a:miter lim="800000"/>
            <a:headEnd/>
            <a:tailEnd/>
          </a:ln>
        </p:spPr>
        <p:txBody>
          <a:bodyPr lIns="92075" tIns="46038" rIns="92075" bIns="46038" anchor="ctr">
            <a:spAutoFit/>
          </a:bodyPr>
          <a:lstStyle/>
          <a:p>
            <a:pPr algn="ctr" eaLnBrk="0" hangingPunct="0"/>
            <a:r>
              <a:rPr lang="en-US" b="1">
                <a:solidFill>
                  <a:srgbClr val="6600FF"/>
                </a:solidFill>
                <a:latin typeface="Arial" pitchFamily="34" charset="0"/>
                <a:cs typeface="Arial" pitchFamily="34" charset="0"/>
              </a:rPr>
              <a:t>Behavioural</a:t>
            </a:r>
            <a:br>
              <a:rPr lang="en-US" b="1">
                <a:solidFill>
                  <a:srgbClr val="6600FF"/>
                </a:solidFill>
                <a:latin typeface="Arial" pitchFamily="34" charset="0"/>
                <a:cs typeface="Arial" pitchFamily="34" charset="0"/>
              </a:rPr>
            </a:br>
            <a:r>
              <a:rPr lang="en-US" b="1">
                <a:solidFill>
                  <a:srgbClr val="6600FF"/>
                </a:solidFill>
                <a:latin typeface="Arial" pitchFamily="34" charset="0"/>
                <a:cs typeface="Arial" pitchFamily="34" charset="0"/>
              </a:rPr>
              <a:t>Component</a:t>
            </a:r>
            <a:endParaRPr lang="en-US">
              <a:solidFill>
                <a:srgbClr val="6600FF"/>
              </a:solidFill>
              <a:latin typeface="Arial" pitchFamily="34" charset="0"/>
              <a:cs typeface="Arial" pitchFamily="34" charset="0"/>
            </a:endParaRPr>
          </a:p>
          <a:p>
            <a:pPr algn="ctr" eaLnBrk="0" hangingPunct="0"/>
            <a:r>
              <a:rPr lang="en-US" sz="2400" b="1">
                <a:solidFill>
                  <a:schemeClr val="hlink"/>
                </a:solidFill>
                <a:latin typeface="Arial" pitchFamily="34" charset="0"/>
                <a:cs typeface="Arial" pitchFamily="34" charset="0"/>
              </a:rPr>
              <a:t>Our action </a:t>
            </a:r>
            <a:br>
              <a:rPr lang="en-US" sz="2400" b="1">
                <a:solidFill>
                  <a:schemeClr val="hlink"/>
                </a:solidFill>
                <a:latin typeface="Arial" pitchFamily="34" charset="0"/>
                <a:cs typeface="Arial" pitchFamily="34" charset="0"/>
              </a:rPr>
            </a:br>
            <a:r>
              <a:rPr lang="en-US" sz="2400" b="1">
                <a:solidFill>
                  <a:schemeClr val="hlink"/>
                </a:solidFill>
                <a:latin typeface="Arial" pitchFamily="34" charset="0"/>
                <a:cs typeface="Arial" pitchFamily="34" charset="0"/>
              </a:rPr>
              <a:t>tendency toward </a:t>
            </a:r>
            <a:br>
              <a:rPr lang="en-US" sz="2400" b="1">
                <a:solidFill>
                  <a:schemeClr val="hlink"/>
                </a:solidFill>
                <a:latin typeface="Arial" pitchFamily="34" charset="0"/>
                <a:cs typeface="Arial" pitchFamily="34" charset="0"/>
              </a:rPr>
            </a:br>
            <a:r>
              <a:rPr lang="en-US" sz="2400" b="1">
                <a:solidFill>
                  <a:schemeClr val="hlink"/>
                </a:solidFill>
                <a:latin typeface="Arial" pitchFamily="34" charset="0"/>
                <a:cs typeface="Arial" pitchFamily="34" charset="0"/>
              </a:rPr>
              <a:t>an attitude object</a:t>
            </a:r>
          </a:p>
        </p:txBody>
      </p:sp>
      <p:sp>
        <p:nvSpPr>
          <p:cNvPr id="201738" name="Oval 16"/>
          <p:cNvSpPr>
            <a:spLocks noChangeArrowheads="1"/>
          </p:cNvSpPr>
          <p:nvPr/>
        </p:nvSpPr>
        <p:spPr bwMode="auto">
          <a:xfrm>
            <a:off x="4413250" y="4397375"/>
            <a:ext cx="317500" cy="317500"/>
          </a:xfrm>
          <a:prstGeom prst="ellipse">
            <a:avLst/>
          </a:prstGeom>
          <a:solidFill>
            <a:srgbClr val="0033CC"/>
          </a:solidFill>
          <a:ln w="25400">
            <a:solidFill>
              <a:srgbClr val="FF0000"/>
            </a:solidFill>
            <a:round/>
            <a:headEnd/>
            <a:tailEnd/>
          </a:ln>
        </p:spPr>
        <p:txBody>
          <a:bodyPr wrap="none" anchor="ctr"/>
          <a:lstStyle/>
          <a:p>
            <a:endParaRPr lang="en-US"/>
          </a:p>
        </p:txBody>
      </p:sp>
      <p:sp>
        <p:nvSpPr>
          <p:cNvPr id="201739" name="Freeform 17"/>
          <p:cNvSpPr>
            <a:spLocks/>
          </p:cNvSpPr>
          <p:nvPr/>
        </p:nvSpPr>
        <p:spPr bwMode="auto">
          <a:xfrm>
            <a:off x="5942013" y="3338513"/>
            <a:ext cx="322262" cy="608012"/>
          </a:xfrm>
          <a:custGeom>
            <a:avLst/>
            <a:gdLst>
              <a:gd name="T0" fmla="*/ 0 w 203"/>
              <a:gd name="T1" fmla="*/ 0 h 383"/>
              <a:gd name="T2" fmla="*/ 63 w 203"/>
              <a:gd name="T3" fmla="*/ 52 h 383"/>
              <a:gd name="T4" fmla="*/ 107 w 203"/>
              <a:gd name="T5" fmla="*/ 104 h 383"/>
              <a:gd name="T6" fmla="*/ 126 w 203"/>
              <a:gd name="T7" fmla="*/ 124 h 383"/>
              <a:gd name="T8" fmla="*/ 133 w 203"/>
              <a:gd name="T9" fmla="*/ 139 h 383"/>
              <a:gd name="T10" fmla="*/ 145 w 203"/>
              <a:gd name="T11" fmla="*/ 159 h 383"/>
              <a:gd name="T12" fmla="*/ 152 w 203"/>
              <a:gd name="T13" fmla="*/ 187 h 383"/>
              <a:gd name="T14" fmla="*/ 158 w 203"/>
              <a:gd name="T15" fmla="*/ 207 h 383"/>
              <a:gd name="T16" fmla="*/ 170 w 203"/>
              <a:gd name="T17" fmla="*/ 231 h 383"/>
              <a:gd name="T18" fmla="*/ 183 w 203"/>
              <a:gd name="T19" fmla="*/ 291 h 383"/>
              <a:gd name="T20" fmla="*/ 196 w 203"/>
              <a:gd name="T21" fmla="*/ 342 h 383"/>
              <a:gd name="T22" fmla="*/ 202 w 203"/>
              <a:gd name="T23" fmla="*/ 366 h 383"/>
              <a:gd name="T24" fmla="*/ 202 w 203"/>
              <a:gd name="T25" fmla="*/ 382 h 38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3"/>
              <a:gd name="T40" fmla="*/ 0 h 383"/>
              <a:gd name="T41" fmla="*/ 203 w 203"/>
              <a:gd name="T42" fmla="*/ 383 h 38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3" h="383">
                <a:moveTo>
                  <a:pt x="0" y="0"/>
                </a:moveTo>
                <a:lnTo>
                  <a:pt x="63" y="52"/>
                </a:lnTo>
                <a:lnTo>
                  <a:pt x="107" y="104"/>
                </a:lnTo>
                <a:lnTo>
                  <a:pt x="126" y="124"/>
                </a:lnTo>
                <a:lnTo>
                  <a:pt x="133" y="139"/>
                </a:lnTo>
                <a:lnTo>
                  <a:pt x="145" y="159"/>
                </a:lnTo>
                <a:lnTo>
                  <a:pt x="152" y="187"/>
                </a:lnTo>
                <a:lnTo>
                  <a:pt x="158" y="207"/>
                </a:lnTo>
                <a:lnTo>
                  <a:pt x="170" y="231"/>
                </a:lnTo>
                <a:lnTo>
                  <a:pt x="183" y="291"/>
                </a:lnTo>
                <a:lnTo>
                  <a:pt x="196" y="342"/>
                </a:lnTo>
                <a:lnTo>
                  <a:pt x="202" y="366"/>
                </a:lnTo>
                <a:lnTo>
                  <a:pt x="202" y="382"/>
                </a:lnTo>
              </a:path>
            </a:pathLst>
          </a:custGeom>
          <a:noFill/>
          <a:ln w="57150" cap="rnd">
            <a:solidFill>
              <a:srgbClr val="FF0000"/>
            </a:solidFill>
            <a:round/>
            <a:headEnd type="none" w="sm" len="sm"/>
            <a:tailEnd type="stealth" w="med" len="med"/>
          </a:ln>
        </p:spPr>
        <p:txBody>
          <a:bodyPr/>
          <a:lstStyle/>
          <a:p>
            <a:endParaRPr lang="en-US"/>
          </a:p>
        </p:txBody>
      </p:sp>
      <p:sp>
        <p:nvSpPr>
          <p:cNvPr id="201740" name="Rectangle 18"/>
          <p:cNvSpPr>
            <a:spLocks noChangeArrowheads="1"/>
          </p:cNvSpPr>
          <p:nvPr/>
        </p:nvSpPr>
        <p:spPr bwMode="auto">
          <a:xfrm>
            <a:off x="6172200" y="3276600"/>
            <a:ext cx="1228725" cy="396875"/>
          </a:xfrm>
          <a:prstGeom prst="rect">
            <a:avLst/>
          </a:prstGeom>
          <a:noFill/>
          <a:ln w="9525">
            <a:noFill/>
            <a:miter lim="800000"/>
            <a:headEnd/>
            <a:tailEnd/>
          </a:ln>
        </p:spPr>
        <p:txBody>
          <a:bodyPr wrap="none" lIns="92075" tIns="46038" rIns="92075" bIns="46038" anchor="ctr">
            <a:spAutoFit/>
          </a:bodyPr>
          <a:lstStyle/>
          <a:p>
            <a:pPr algn="ctr" eaLnBrk="0" hangingPunct="0">
              <a:spcBef>
                <a:spcPct val="50000"/>
              </a:spcBef>
            </a:pPr>
            <a:r>
              <a:rPr lang="en-US" sz="2000" b="1">
                <a:solidFill>
                  <a:srgbClr val="006000"/>
                </a:solidFill>
                <a:latin typeface="Arial" pitchFamily="34" charset="0"/>
                <a:cs typeface="Arial" pitchFamily="34" charset="0"/>
              </a:rPr>
              <a:t>Leads to</a:t>
            </a:r>
          </a:p>
        </p:txBody>
      </p:sp>
      <p:sp>
        <p:nvSpPr>
          <p:cNvPr id="201741" name="Rectangle 19"/>
          <p:cNvSpPr>
            <a:spLocks noChangeArrowheads="1"/>
          </p:cNvSpPr>
          <p:nvPr/>
        </p:nvSpPr>
        <p:spPr bwMode="auto">
          <a:xfrm>
            <a:off x="4800600" y="6096000"/>
            <a:ext cx="1228725" cy="396875"/>
          </a:xfrm>
          <a:prstGeom prst="rect">
            <a:avLst/>
          </a:prstGeom>
          <a:noFill/>
          <a:ln w="9525">
            <a:noFill/>
            <a:miter lim="800000"/>
            <a:headEnd/>
            <a:tailEnd/>
          </a:ln>
        </p:spPr>
        <p:txBody>
          <a:bodyPr wrap="none" lIns="92075" tIns="46038" rIns="92075" bIns="46038" anchor="ctr">
            <a:spAutoFit/>
          </a:bodyPr>
          <a:lstStyle/>
          <a:p>
            <a:pPr algn="ctr" eaLnBrk="0" hangingPunct="0">
              <a:spcBef>
                <a:spcPct val="50000"/>
              </a:spcBef>
            </a:pPr>
            <a:r>
              <a:rPr lang="en-US" sz="2000" b="1">
                <a:solidFill>
                  <a:srgbClr val="006000"/>
                </a:solidFill>
                <a:latin typeface="Arial" pitchFamily="34" charset="0"/>
                <a:cs typeface="Arial" pitchFamily="34" charset="0"/>
              </a:rPr>
              <a:t>Leads to</a:t>
            </a:r>
          </a:p>
        </p:txBody>
      </p:sp>
      <p:sp>
        <p:nvSpPr>
          <p:cNvPr id="201742" name="Freeform 20"/>
          <p:cNvSpPr>
            <a:spLocks/>
          </p:cNvSpPr>
          <p:nvPr/>
        </p:nvSpPr>
        <p:spPr bwMode="auto">
          <a:xfrm rot="1150897">
            <a:off x="3581400" y="6096000"/>
            <a:ext cx="949325" cy="174625"/>
          </a:xfrm>
          <a:custGeom>
            <a:avLst/>
            <a:gdLst>
              <a:gd name="T0" fmla="*/ 597 w 598"/>
              <a:gd name="T1" fmla="*/ 0 h 110"/>
              <a:gd name="T2" fmla="*/ 571 w 598"/>
              <a:gd name="T3" fmla="*/ 13 h 110"/>
              <a:gd name="T4" fmla="*/ 531 w 598"/>
              <a:gd name="T5" fmla="*/ 38 h 110"/>
              <a:gd name="T6" fmla="*/ 480 w 598"/>
              <a:gd name="T7" fmla="*/ 64 h 110"/>
              <a:gd name="T8" fmla="*/ 434 w 598"/>
              <a:gd name="T9" fmla="*/ 83 h 110"/>
              <a:gd name="T10" fmla="*/ 337 w 598"/>
              <a:gd name="T11" fmla="*/ 102 h 110"/>
              <a:gd name="T12" fmla="*/ 286 w 598"/>
              <a:gd name="T13" fmla="*/ 109 h 110"/>
              <a:gd name="T14" fmla="*/ 235 w 598"/>
              <a:gd name="T15" fmla="*/ 102 h 110"/>
              <a:gd name="T16" fmla="*/ 174 w 598"/>
              <a:gd name="T17" fmla="*/ 83 h 110"/>
              <a:gd name="T18" fmla="*/ 112 w 598"/>
              <a:gd name="T19" fmla="*/ 57 h 110"/>
              <a:gd name="T20" fmla="*/ 46 w 598"/>
              <a:gd name="T21" fmla="*/ 32 h 110"/>
              <a:gd name="T22" fmla="*/ 21 w 598"/>
              <a:gd name="T23" fmla="*/ 19 h 110"/>
              <a:gd name="T24" fmla="*/ 0 w 598"/>
              <a:gd name="T25" fmla="*/ 13 h 1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98"/>
              <a:gd name="T40" fmla="*/ 0 h 110"/>
              <a:gd name="T41" fmla="*/ 598 w 598"/>
              <a:gd name="T42" fmla="*/ 110 h 11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98" h="110">
                <a:moveTo>
                  <a:pt x="597" y="0"/>
                </a:moveTo>
                <a:lnTo>
                  <a:pt x="571" y="13"/>
                </a:lnTo>
                <a:lnTo>
                  <a:pt x="531" y="38"/>
                </a:lnTo>
                <a:lnTo>
                  <a:pt x="480" y="64"/>
                </a:lnTo>
                <a:lnTo>
                  <a:pt x="434" y="83"/>
                </a:lnTo>
                <a:lnTo>
                  <a:pt x="337" y="102"/>
                </a:lnTo>
                <a:lnTo>
                  <a:pt x="286" y="109"/>
                </a:lnTo>
                <a:lnTo>
                  <a:pt x="235" y="102"/>
                </a:lnTo>
                <a:lnTo>
                  <a:pt x="174" y="83"/>
                </a:lnTo>
                <a:lnTo>
                  <a:pt x="112" y="57"/>
                </a:lnTo>
                <a:lnTo>
                  <a:pt x="46" y="32"/>
                </a:lnTo>
                <a:lnTo>
                  <a:pt x="21" y="19"/>
                </a:lnTo>
                <a:lnTo>
                  <a:pt x="0" y="13"/>
                </a:lnTo>
              </a:path>
            </a:pathLst>
          </a:custGeom>
          <a:noFill/>
          <a:ln w="57150" cap="rnd">
            <a:solidFill>
              <a:srgbClr val="FF0000"/>
            </a:solidFill>
            <a:round/>
            <a:headEnd type="none" w="sm" len="sm"/>
            <a:tailEnd type="stealth" w="med" len="med"/>
          </a:ln>
        </p:spPr>
        <p:txBody>
          <a:bodyPr/>
          <a:lstStyle/>
          <a:p>
            <a:endParaRPr lang="en-US"/>
          </a:p>
        </p:txBody>
      </p:sp>
    </p:spTree>
  </p:cSld>
  <p:clrMapOvr>
    <a:masterClrMapping/>
  </p:clrMapOvr>
  <p:transition>
    <p:dissolv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Date Placeholder 3"/>
          <p:cNvSpPr>
            <a:spLocks noGrp="1"/>
          </p:cNvSpPr>
          <p:nvPr>
            <p:ph type="dt" sz="quarter" idx="10"/>
          </p:nvPr>
        </p:nvSpPr>
        <p:spPr>
          <a:noFill/>
        </p:spPr>
        <p:txBody>
          <a:bodyPr/>
          <a:lstStyle/>
          <a:p>
            <a:r>
              <a:rPr lang="en-GB"/>
              <a:t>MK 311</a:t>
            </a:r>
            <a:endParaRPr lang="th-TH"/>
          </a:p>
        </p:txBody>
      </p:sp>
      <p:sp>
        <p:nvSpPr>
          <p:cNvPr id="202755" name="Footer Placeholder 4"/>
          <p:cNvSpPr>
            <a:spLocks noGrp="1"/>
          </p:cNvSpPr>
          <p:nvPr>
            <p:ph type="ftr" sz="quarter" idx="11"/>
          </p:nvPr>
        </p:nvSpPr>
        <p:spPr>
          <a:noFill/>
        </p:spPr>
        <p:txBody>
          <a:bodyPr/>
          <a:lstStyle/>
          <a:p>
            <a:r>
              <a:rPr lang="en-US"/>
              <a:t>Consumer Behaviour</a:t>
            </a:r>
            <a:endParaRPr lang="th-TH"/>
          </a:p>
        </p:txBody>
      </p:sp>
      <p:sp>
        <p:nvSpPr>
          <p:cNvPr id="202756" name="Slide Number Placeholder 5"/>
          <p:cNvSpPr>
            <a:spLocks noGrp="1"/>
          </p:cNvSpPr>
          <p:nvPr>
            <p:ph type="sldNum" sz="quarter" idx="12"/>
          </p:nvPr>
        </p:nvSpPr>
        <p:spPr>
          <a:noFill/>
        </p:spPr>
        <p:txBody>
          <a:bodyPr/>
          <a:lstStyle/>
          <a:p>
            <a:fld id="{6B2AD054-BC9A-4159-9C3F-CC1197DD7CA8}" type="slidenum">
              <a:rPr lang="en-US"/>
              <a:pPr/>
              <a:t>118</a:t>
            </a:fld>
            <a:endParaRPr lang="th-TH"/>
          </a:p>
        </p:txBody>
      </p:sp>
      <p:sp>
        <p:nvSpPr>
          <p:cNvPr id="202757" name="Rectangle 2"/>
          <p:cNvSpPr>
            <a:spLocks noGrp="1" noChangeArrowheads="1"/>
          </p:cNvSpPr>
          <p:nvPr>
            <p:ph type="title"/>
          </p:nvPr>
        </p:nvSpPr>
        <p:spPr/>
        <p:txBody>
          <a:bodyPr/>
          <a:lstStyle/>
          <a:p>
            <a:pPr eaLnBrk="1" hangingPunct="1"/>
            <a:r>
              <a:rPr lang="en-US" sz="5400" smtClean="0"/>
              <a:t>But...</a:t>
            </a:r>
          </a:p>
        </p:txBody>
      </p:sp>
      <p:sp>
        <p:nvSpPr>
          <p:cNvPr id="202758" name="Rectangle 3"/>
          <p:cNvSpPr>
            <a:spLocks noGrp="1" noChangeArrowheads="1"/>
          </p:cNvSpPr>
          <p:nvPr>
            <p:ph type="body" idx="1"/>
          </p:nvPr>
        </p:nvSpPr>
        <p:spPr/>
        <p:txBody>
          <a:bodyPr/>
          <a:lstStyle/>
          <a:p>
            <a:pPr eaLnBrk="1" hangingPunct="1">
              <a:lnSpc>
                <a:spcPct val="90000"/>
              </a:lnSpc>
            </a:pPr>
            <a:r>
              <a:rPr lang="en-US" sz="3200" smtClean="0"/>
              <a:t>Can cognition lead to affection then behaviour?</a:t>
            </a:r>
          </a:p>
          <a:p>
            <a:pPr eaLnBrk="1" hangingPunct="1">
              <a:lnSpc>
                <a:spcPct val="90000"/>
              </a:lnSpc>
            </a:pPr>
            <a:r>
              <a:rPr lang="en-US" sz="3200" smtClean="0"/>
              <a:t>Can affection lead to cognition then behaviour?</a:t>
            </a:r>
          </a:p>
          <a:p>
            <a:pPr eaLnBrk="1" hangingPunct="1">
              <a:lnSpc>
                <a:spcPct val="90000"/>
              </a:lnSpc>
            </a:pPr>
            <a:r>
              <a:rPr lang="en-US" sz="3200" smtClean="0"/>
              <a:t>Can behaviour lead to cognition then affection?</a:t>
            </a:r>
          </a:p>
          <a:p>
            <a:pPr eaLnBrk="1" hangingPunct="1">
              <a:lnSpc>
                <a:spcPct val="90000"/>
              </a:lnSpc>
            </a:pPr>
            <a:r>
              <a:rPr lang="en-US" sz="3200" smtClean="0"/>
              <a:t>Can behaviour lead to affection then cognition?   </a:t>
            </a:r>
          </a:p>
        </p:txBody>
      </p:sp>
    </p:spTree>
  </p:cSld>
  <p:clrMapOvr>
    <a:masterClrMapping/>
  </p:clrMapOvr>
  <p:transition>
    <p:dissolv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3778" name="Date Placeholder 3"/>
          <p:cNvSpPr>
            <a:spLocks noGrp="1"/>
          </p:cNvSpPr>
          <p:nvPr>
            <p:ph type="dt" sz="quarter" idx="10"/>
          </p:nvPr>
        </p:nvSpPr>
        <p:spPr>
          <a:noFill/>
        </p:spPr>
        <p:txBody>
          <a:bodyPr/>
          <a:lstStyle/>
          <a:p>
            <a:r>
              <a:rPr lang="en-GB"/>
              <a:t>MK 311</a:t>
            </a:r>
            <a:endParaRPr lang="th-TH"/>
          </a:p>
        </p:txBody>
      </p:sp>
      <p:sp>
        <p:nvSpPr>
          <p:cNvPr id="203779" name="Footer Placeholder 4"/>
          <p:cNvSpPr>
            <a:spLocks noGrp="1"/>
          </p:cNvSpPr>
          <p:nvPr>
            <p:ph type="ftr" sz="quarter" idx="11"/>
          </p:nvPr>
        </p:nvSpPr>
        <p:spPr>
          <a:noFill/>
        </p:spPr>
        <p:txBody>
          <a:bodyPr/>
          <a:lstStyle/>
          <a:p>
            <a:r>
              <a:rPr lang="en-US"/>
              <a:t>Consumer Behaviour</a:t>
            </a:r>
            <a:endParaRPr lang="th-TH"/>
          </a:p>
        </p:txBody>
      </p:sp>
      <p:sp>
        <p:nvSpPr>
          <p:cNvPr id="203780" name="Slide Number Placeholder 5"/>
          <p:cNvSpPr>
            <a:spLocks noGrp="1"/>
          </p:cNvSpPr>
          <p:nvPr>
            <p:ph type="sldNum" sz="quarter" idx="12"/>
          </p:nvPr>
        </p:nvSpPr>
        <p:spPr>
          <a:noFill/>
        </p:spPr>
        <p:txBody>
          <a:bodyPr/>
          <a:lstStyle/>
          <a:p>
            <a:fld id="{E253D3F0-E456-4CEE-A201-E9814E38F5D8}" type="slidenum">
              <a:rPr lang="en-US"/>
              <a:pPr/>
              <a:t>119</a:t>
            </a:fld>
            <a:endParaRPr lang="th-TH"/>
          </a:p>
        </p:txBody>
      </p:sp>
      <p:sp>
        <p:nvSpPr>
          <p:cNvPr id="203781" name="Rectangle 2"/>
          <p:cNvSpPr>
            <a:spLocks noGrp="1" noChangeArrowheads="1"/>
          </p:cNvSpPr>
          <p:nvPr>
            <p:ph type="title"/>
          </p:nvPr>
        </p:nvSpPr>
        <p:spPr>
          <a:xfrm>
            <a:off x="406400" y="228600"/>
            <a:ext cx="8737600" cy="1371600"/>
          </a:xfrm>
          <a:noFill/>
        </p:spPr>
        <p:txBody>
          <a:bodyPr lIns="92075" tIns="46038" rIns="92075" bIns="46038"/>
          <a:lstStyle/>
          <a:p>
            <a:pPr eaLnBrk="1" hangingPunct="1"/>
            <a:r>
              <a:rPr lang="en-US" smtClean="0"/>
              <a:t>The Multi-Attribute </a:t>
            </a:r>
            <a:br>
              <a:rPr lang="en-US" smtClean="0"/>
            </a:br>
            <a:r>
              <a:rPr lang="en-US" smtClean="0"/>
              <a:t>Model of Attitudes</a:t>
            </a:r>
          </a:p>
        </p:txBody>
      </p:sp>
      <p:sp>
        <p:nvSpPr>
          <p:cNvPr id="240643" name="Rectangle 3"/>
          <p:cNvSpPr>
            <a:spLocks noGrp="1" noChangeArrowheads="1"/>
          </p:cNvSpPr>
          <p:nvPr>
            <p:ph type="body" idx="1"/>
          </p:nvPr>
        </p:nvSpPr>
        <p:spPr>
          <a:xfrm>
            <a:off x="609600" y="2143115"/>
            <a:ext cx="8001000" cy="3989397"/>
          </a:xfrm>
          <a:noFill/>
        </p:spPr>
        <p:txBody>
          <a:bodyPr lIns="92075" tIns="46038" rIns="92075" bIns="46038"/>
          <a:lstStyle/>
          <a:p>
            <a:pPr eaLnBrk="1" hangingPunct="1"/>
            <a:r>
              <a:rPr lang="en-US" sz="3200" dirty="0" smtClean="0"/>
              <a:t>An attitude object can have a number of attributes that differ in importance to the same person.</a:t>
            </a:r>
          </a:p>
          <a:p>
            <a:pPr eaLnBrk="1" hangingPunct="1"/>
            <a:r>
              <a:rPr lang="en-US" sz="3200" dirty="0" smtClean="0"/>
              <a:t>Attitude is a function of</a:t>
            </a:r>
          </a:p>
          <a:p>
            <a:pPr lvl="1" eaLnBrk="1" hangingPunct="1"/>
            <a:r>
              <a:rPr lang="en-US" sz="2800" dirty="0" smtClean="0"/>
              <a:t>Attitudes on each attribute</a:t>
            </a:r>
          </a:p>
          <a:p>
            <a:pPr lvl="1" eaLnBrk="1" hangingPunct="1"/>
            <a:r>
              <a:rPr lang="en-US" sz="2800" dirty="0" smtClean="0"/>
              <a:t>Importance of each attribute</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0643">
                                            <p:txEl>
                                              <p:pRg st="0" end="0"/>
                                            </p:txEl>
                                          </p:spTgt>
                                        </p:tgtEl>
                                        <p:attrNameLst>
                                          <p:attrName>style.visibility</p:attrName>
                                        </p:attrNameLst>
                                      </p:cBhvr>
                                      <p:to>
                                        <p:strVal val="visible"/>
                                      </p:to>
                                    </p:set>
                                    <p:animEffect transition="in" filter="blinds(horizontal)">
                                      <p:cBhvr>
                                        <p:cTn id="7" dur="500"/>
                                        <p:tgtEl>
                                          <p:spTgt spid="2406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40643">
                                            <p:txEl>
                                              <p:pRg st="1" end="1"/>
                                            </p:txEl>
                                          </p:spTgt>
                                        </p:tgtEl>
                                        <p:attrNameLst>
                                          <p:attrName>style.visibility</p:attrName>
                                        </p:attrNameLst>
                                      </p:cBhvr>
                                      <p:to>
                                        <p:strVal val="visible"/>
                                      </p:to>
                                    </p:set>
                                    <p:animEffect transition="in" filter="blinds(horizontal)">
                                      <p:cBhvr>
                                        <p:cTn id="12" dur="500"/>
                                        <p:tgtEl>
                                          <p:spTgt spid="240643">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40643">
                                            <p:txEl>
                                              <p:pRg st="2" end="2"/>
                                            </p:txEl>
                                          </p:spTgt>
                                        </p:tgtEl>
                                        <p:attrNameLst>
                                          <p:attrName>style.visibility</p:attrName>
                                        </p:attrNameLst>
                                      </p:cBhvr>
                                      <p:to>
                                        <p:strVal val="visible"/>
                                      </p:to>
                                    </p:set>
                                    <p:animEffect transition="in" filter="blinds(horizontal)">
                                      <p:cBhvr>
                                        <p:cTn id="15" dur="500"/>
                                        <p:tgtEl>
                                          <p:spTgt spid="240643">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40643">
                                            <p:txEl>
                                              <p:pRg st="3" end="3"/>
                                            </p:txEl>
                                          </p:spTgt>
                                        </p:tgtEl>
                                        <p:attrNameLst>
                                          <p:attrName>style.visibility</p:attrName>
                                        </p:attrNameLst>
                                      </p:cBhvr>
                                      <p:to>
                                        <p:strVal val="visible"/>
                                      </p:to>
                                    </p:set>
                                    <p:animEffect transition="in" filter="blinds(horizontal)">
                                      <p:cBhvr>
                                        <p:cTn id="18" dur="500"/>
                                        <p:tgtEl>
                                          <p:spTgt spid="2406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3" grpId="0" build="p" autoUpdateAnimBg="0"/>
    </p:bldLst>
  </p:timing>
</p:sld>
</file>

<file path=ppt/slides/slide1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826" name="Date Placeholder 3"/>
          <p:cNvSpPr>
            <a:spLocks noGrp="1"/>
          </p:cNvSpPr>
          <p:nvPr>
            <p:ph type="dt" sz="quarter" idx="10"/>
          </p:nvPr>
        </p:nvSpPr>
        <p:spPr>
          <a:noFill/>
        </p:spPr>
        <p:txBody>
          <a:bodyPr/>
          <a:lstStyle/>
          <a:p>
            <a:r>
              <a:rPr lang="en-GB"/>
              <a:t>MK 311</a:t>
            </a:r>
            <a:endParaRPr lang="th-TH"/>
          </a:p>
        </p:txBody>
      </p:sp>
      <p:sp>
        <p:nvSpPr>
          <p:cNvPr id="205827" name="Footer Placeholder 4"/>
          <p:cNvSpPr>
            <a:spLocks noGrp="1"/>
          </p:cNvSpPr>
          <p:nvPr>
            <p:ph type="ftr" sz="quarter" idx="11"/>
          </p:nvPr>
        </p:nvSpPr>
        <p:spPr>
          <a:noFill/>
        </p:spPr>
        <p:txBody>
          <a:bodyPr/>
          <a:lstStyle/>
          <a:p>
            <a:r>
              <a:rPr lang="en-US"/>
              <a:t>Consumer Behaviour</a:t>
            </a:r>
            <a:endParaRPr lang="th-TH"/>
          </a:p>
        </p:txBody>
      </p:sp>
      <p:sp>
        <p:nvSpPr>
          <p:cNvPr id="205828" name="Slide Number Placeholder 5"/>
          <p:cNvSpPr>
            <a:spLocks noGrp="1"/>
          </p:cNvSpPr>
          <p:nvPr>
            <p:ph type="sldNum" sz="quarter" idx="12"/>
          </p:nvPr>
        </p:nvSpPr>
        <p:spPr>
          <a:noFill/>
        </p:spPr>
        <p:txBody>
          <a:bodyPr/>
          <a:lstStyle/>
          <a:p>
            <a:fld id="{189534B5-FFF5-4933-A276-9DEBFB762FE4}" type="slidenum">
              <a:rPr lang="en-US"/>
              <a:pPr/>
              <a:t>120</a:t>
            </a:fld>
            <a:endParaRPr lang="th-TH"/>
          </a:p>
        </p:txBody>
      </p:sp>
      <p:sp>
        <p:nvSpPr>
          <p:cNvPr id="205829" name="Rectangle 2"/>
          <p:cNvSpPr>
            <a:spLocks noGrp="1" noChangeArrowheads="1"/>
          </p:cNvSpPr>
          <p:nvPr>
            <p:ph type="title"/>
          </p:nvPr>
        </p:nvSpPr>
        <p:spPr>
          <a:xfrm>
            <a:off x="406400" y="609600"/>
            <a:ext cx="8737600" cy="990600"/>
          </a:xfrm>
          <a:noFill/>
        </p:spPr>
        <p:txBody>
          <a:bodyPr lIns="92075" tIns="46038" rIns="92075" bIns="46038"/>
          <a:lstStyle/>
          <a:p>
            <a:pPr eaLnBrk="1" hangingPunct="1"/>
            <a:r>
              <a:rPr lang="en-US" smtClean="0"/>
              <a:t>The Theory of </a:t>
            </a:r>
            <a:br>
              <a:rPr lang="en-US" smtClean="0"/>
            </a:br>
            <a:r>
              <a:rPr lang="en-US" smtClean="0"/>
              <a:t>Reasoned Action</a:t>
            </a:r>
          </a:p>
        </p:txBody>
      </p:sp>
      <p:sp>
        <p:nvSpPr>
          <p:cNvPr id="243715" name="Rectangle 3"/>
          <p:cNvSpPr>
            <a:spLocks noGrp="1" noChangeArrowheads="1"/>
          </p:cNvSpPr>
          <p:nvPr>
            <p:ph type="body" idx="1"/>
          </p:nvPr>
        </p:nvSpPr>
        <p:spPr>
          <a:xfrm>
            <a:off x="838200" y="1981200"/>
            <a:ext cx="8116888" cy="4151313"/>
          </a:xfrm>
          <a:noFill/>
        </p:spPr>
        <p:txBody>
          <a:bodyPr lIns="92075" tIns="46038" rIns="92075" bIns="46038"/>
          <a:lstStyle/>
          <a:p>
            <a:pPr eaLnBrk="1" hangingPunct="1">
              <a:lnSpc>
                <a:spcPct val="90000"/>
              </a:lnSpc>
            </a:pPr>
            <a:r>
              <a:rPr lang="en-US" sz="3200" smtClean="0"/>
              <a:t>Behaviour is determined by a person</a:t>
            </a:r>
            <a:r>
              <a:rPr lang="en-US" sz="3200" smtClean="0">
                <a:latin typeface="Times New Roman" pitchFamily="18" charset="0"/>
              </a:rPr>
              <a:t>’</a:t>
            </a:r>
            <a:r>
              <a:rPr lang="en-US" sz="3200" smtClean="0"/>
              <a:t>s </a:t>
            </a:r>
            <a:r>
              <a:rPr lang="en-US" smtClean="0">
                <a:solidFill>
                  <a:srgbClr val="6600FF"/>
                </a:solidFill>
              </a:rPr>
              <a:t>intention</a:t>
            </a:r>
            <a:r>
              <a:rPr lang="en-US" sz="3200" smtClean="0">
                <a:solidFill>
                  <a:srgbClr val="6600FF"/>
                </a:solidFill>
              </a:rPr>
              <a:t> </a:t>
            </a:r>
            <a:r>
              <a:rPr lang="en-US" sz="3200" smtClean="0"/>
              <a:t>to behave.</a:t>
            </a:r>
          </a:p>
          <a:p>
            <a:pPr eaLnBrk="1" hangingPunct="1">
              <a:lnSpc>
                <a:spcPct val="90000"/>
              </a:lnSpc>
            </a:pPr>
            <a:r>
              <a:rPr lang="en-US" sz="3200" smtClean="0"/>
              <a:t>According to this view, behaviour is influenced by two factors:</a:t>
            </a:r>
          </a:p>
          <a:p>
            <a:pPr lvl="1" eaLnBrk="1" hangingPunct="1">
              <a:lnSpc>
                <a:spcPct val="90000"/>
              </a:lnSpc>
            </a:pPr>
            <a:r>
              <a:rPr lang="en-US" smtClean="0">
                <a:solidFill>
                  <a:srgbClr val="006000"/>
                </a:solidFill>
              </a:rPr>
              <a:t>Attitude-toward-the-behaviour</a:t>
            </a:r>
            <a:r>
              <a:rPr lang="en-US" sz="2800" smtClean="0"/>
              <a:t>: One</a:t>
            </a:r>
            <a:r>
              <a:rPr lang="en-US" sz="2800" smtClean="0">
                <a:latin typeface="Times New Roman" pitchFamily="18" charset="0"/>
              </a:rPr>
              <a:t>’</a:t>
            </a:r>
            <a:r>
              <a:rPr lang="en-US" sz="2800" smtClean="0"/>
              <a:t>s overall appraisal of an act.</a:t>
            </a:r>
          </a:p>
          <a:p>
            <a:pPr lvl="1" eaLnBrk="1" hangingPunct="1">
              <a:lnSpc>
                <a:spcPct val="90000"/>
              </a:lnSpc>
            </a:pPr>
            <a:r>
              <a:rPr lang="en-US" smtClean="0">
                <a:solidFill>
                  <a:srgbClr val="006000"/>
                </a:solidFill>
              </a:rPr>
              <a:t>Subjective Norms</a:t>
            </a:r>
            <a:r>
              <a:rPr lang="en-US" sz="2800" smtClean="0"/>
              <a:t>: One</a:t>
            </a:r>
            <a:r>
              <a:rPr lang="en-US" sz="2800" smtClean="0">
                <a:latin typeface="Times New Roman" pitchFamily="18" charset="0"/>
              </a:rPr>
              <a:t>’</a:t>
            </a:r>
            <a:r>
              <a:rPr lang="en-US" sz="2800" smtClean="0"/>
              <a:t>s beliefs regarding significant others</a:t>
            </a:r>
            <a:r>
              <a:rPr lang="en-US" sz="2800" smtClean="0">
                <a:latin typeface="Times New Roman" pitchFamily="18" charset="0"/>
              </a:rPr>
              <a:t>’</a:t>
            </a:r>
            <a:r>
              <a:rPr lang="en-US" sz="2800" smtClean="0"/>
              <a:t> reaction to the behaviour.</a:t>
            </a:r>
            <a:endParaRPr lang="en-GB" sz="2800" smtClean="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3715">
                                            <p:txEl>
                                              <p:pRg st="0" end="0"/>
                                            </p:txEl>
                                          </p:spTgt>
                                        </p:tgtEl>
                                        <p:attrNameLst>
                                          <p:attrName>style.visibility</p:attrName>
                                        </p:attrNameLst>
                                      </p:cBhvr>
                                      <p:to>
                                        <p:strVal val="visible"/>
                                      </p:to>
                                    </p:set>
                                    <p:animEffect transition="in" filter="blinds(horizontal)">
                                      <p:cBhvr>
                                        <p:cTn id="7" dur="500"/>
                                        <p:tgtEl>
                                          <p:spTgt spid="2437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43715">
                                            <p:txEl>
                                              <p:pRg st="1" end="1"/>
                                            </p:txEl>
                                          </p:spTgt>
                                        </p:tgtEl>
                                        <p:attrNameLst>
                                          <p:attrName>style.visibility</p:attrName>
                                        </p:attrNameLst>
                                      </p:cBhvr>
                                      <p:to>
                                        <p:strVal val="visible"/>
                                      </p:to>
                                    </p:set>
                                    <p:animEffect transition="in" filter="blinds(horizontal)">
                                      <p:cBhvr>
                                        <p:cTn id="12" dur="500"/>
                                        <p:tgtEl>
                                          <p:spTgt spid="2437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3715">
                                            <p:txEl>
                                              <p:pRg st="2" end="2"/>
                                            </p:txEl>
                                          </p:spTgt>
                                        </p:tgtEl>
                                        <p:attrNameLst>
                                          <p:attrName>style.visibility</p:attrName>
                                        </p:attrNameLst>
                                      </p:cBhvr>
                                      <p:to>
                                        <p:strVal val="visible"/>
                                      </p:to>
                                    </p:set>
                                    <p:animEffect transition="in" filter="blinds(horizontal)">
                                      <p:cBhvr>
                                        <p:cTn id="17" dur="500"/>
                                        <p:tgtEl>
                                          <p:spTgt spid="2437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43715">
                                            <p:txEl>
                                              <p:pRg st="3" end="3"/>
                                            </p:txEl>
                                          </p:spTgt>
                                        </p:tgtEl>
                                        <p:attrNameLst>
                                          <p:attrName>style.visibility</p:attrName>
                                        </p:attrNameLst>
                                      </p:cBhvr>
                                      <p:to>
                                        <p:strVal val="visible"/>
                                      </p:to>
                                    </p:set>
                                    <p:animEffect transition="in" filter="blinds(horizontal)">
                                      <p:cBhvr>
                                        <p:cTn id="22" dur="500"/>
                                        <p:tgtEl>
                                          <p:spTgt spid="2437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5" grpId="0" build="p" bldLvl="2" autoUpdateAnimBg="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Date Placeholder 2"/>
          <p:cNvSpPr>
            <a:spLocks noGrp="1"/>
          </p:cNvSpPr>
          <p:nvPr>
            <p:ph type="dt" sz="quarter" idx="10"/>
          </p:nvPr>
        </p:nvSpPr>
        <p:spPr>
          <a:noFill/>
        </p:spPr>
        <p:txBody>
          <a:bodyPr/>
          <a:lstStyle/>
          <a:p>
            <a:r>
              <a:rPr lang="en-GB"/>
              <a:t>MK 311</a:t>
            </a:r>
            <a:endParaRPr lang="th-TH"/>
          </a:p>
        </p:txBody>
      </p:sp>
      <p:sp>
        <p:nvSpPr>
          <p:cNvPr id="206851" name="Footer Placeholder 3"/>
          <p:cNvSpPr>
            <a:spLocks noGrp="1"/>
          </p:cNvSpPr>
          <p:nvPr>
            <p:ph type="ftr" sz="quarter" idx="11"/>
          </p:nvPr>
        </p:nvSpPr>
        <p:spPr>
          <a:noFill/>
        </p:spPr>
        <p:txBody>
          <a:bodyPr/>
          <a:lstStyle/>
          <a:p>
            <a:r>
              <a:rPr lang="en-US"/>
              <a:t>Consumer Behaviour</a:t>
            </a:r>
            <a:endParaRPr lang="th-TH"/>
          </a:p>
        </p:txBody>
      </p:sp>
      <p:sp>
        <p:nvSpPr>
          <p:cNvPr id="206852" name="Slide Number Placeholder 4"/>
          <p:cNvSpPr>
            <a:spLocks noGrp="1"/>
          </p:cNvSpPr>
          <p:nvPr>
            <p:ph type="sldNum" sz="quarter" idx="12"/>
          </p:nvPr>
        </p:nvSpPr>
        <p:spPr>
          <a:noFill/>
        </p:spPr>
        <p:txBody>
          <a:bodyPr/>
          <a:lstStyle/>
          <a:p>
            <a:fld id="{0EC86A33-906C-4B52-ACA1-64F753060184}" type="slidenum">
              <a:rPr lang="en-US"/>
              <a:pPr/>
              <a:t>121</a:t>
            </a:fld>
            <a:endParaRPr lang="th-TH"/>
          </a:p>
        </p:txBody>
      </p:sp>
      <p:sp>
        <p:nvSpPr>
          <p:cNvPr id="206853" name="Text Box 2"/>
          <p:cNvSpPr txBox="1">
            <a:spLocks noChangeArrowheads="1"/>
          </p:cNvSpPr>
          <p:nvPr/>
        </p:nvSpPr>
        <p:spPr bwMode="auto">
          <a:xfrm>
            <a:off x="635000" y="381000"/>
            <a:ext cx="8128000" cy="1311275"/>
          </a:xfrm>
          <a:prstGeom prst="rect">
            <a:avLst/>
          </a:prstGeom>
          <a:noFill/>
          <a:ln w="9525">
            <a:noFill/>
            <a:miter lim="800000"/>
            <a:headEnd/>
            <a:tailEnd/>
          </a:ln>
        </p:spPr>
        <p:txBody>
          <a:bodyPr>
            <a:spAutoFit/>
          </a:bodyPr>
          <a:lstStyle/>
          <a:p>
            <a:pPr algn="ctr" eaLnBrk="0" hangingPunct="0"/>
            <a:r>
              <a:rPr lang="en-US" sz="4000" b="1">
                <a:solidFill>
                  <a:schemeClr val="tx2"/>
                </a:solidFill>
                <a:latin typeface="Arial" pitchFamily="34" charset="0"/>
                <a:cs typeface="Arial" pitchFamily="34" charset="0"/>
              </a:rPr>
              <a:t>A Simplified Version of the Theory of Reasoned Action</a:t>
            </a:r>
          </a:p>
        </p:txBody>
      </p:sp>
      <p:grpSp>
        <p:nvGrpSpPr>
          <p:cNvPr id="206854" name="Group 3"/>
          <p:cNvGrpSpPr>
            <a:grpSpLocks/>
          </p:cNvGrpSpPr>
          <p:nvPr/>
        </p:nvGrpSpPr>
        <p:grpSpPr bwMode="auto">
          <a:xfrm>
            <a:off x="381000" y="2286000"/>
            <a:ext cx="8432800" cy="3898900"/>
            <a:chOff x="216" y="1200"/>
            <a:chExt cx="5312" cy="2456"/>
          </a:xfrm>
        </p:grpSpPr>
        <p:sp>
          <p:nvSpPr>
            <p:cNvPr id="245764" name="Rectangle 4"/>
            <p:cNvSpPr>
              <a:spLocks noChangeArrowheads="1"/>
            </p:cNvSpPr>
            <p:nvPr/>
          </p:nvSpPr>
          <p:spPr bwMode="auto">
            <a:xfrm>
              <a:off x="216" y="1200"/>
              <a:ext cx="968" cy="1188"/>
            </a:xfrm>
            <a:prstGeom prst="rect">
              <a:avLst/>
            </a:prstGeom>
            <a:gradFill rotWithShape="0">
              <a:gsLst>
                <a:gs pos="0">
                  <a:srgbClr val="E6BEF0"/>
                </a:gs>
                <a:gs pos="100000">
                  <a:srgbClr val="E6BEF0">
                    <a:gamma/>
                    <a:tint val="36471"/>
                    <a:invGamma/>
                  </a:srgbClr>
                </a:gs>
              </a:gsLst>
              <a:lin ang="5400000" scaled="1"/>
            </a:gradFill>
            <a:ln w="9525">
              <a:solidFill>
                <a:schemeClr val="tx1"/>
              </a:solidFill>
              <a:miter lim="800000"/>
              <a:headEnd/>
              <a:tailEnd/>
            </a:ln>
            <a:effectLst>
              <a:outerShdw dist="107763" dir="2700000" algn="ctr" rotWithShape="0">
                <a:schemeClr val="bg2"/>
              </a:outerShdw>
            </a:effectLst>
          </p:spPr>
          <p:txBody>
            <a:bodyPr anchor="ctr"/>
            <a:lstStyle/>
            <a:p>
              <a:pPr algn="ctr" eaLnBrk="0" hangingPunct="0">
                <a:defRPr/>
              </a:pPr>
              <a:r>
                <a:rPr lang="en-US" sz="1700" b="1">
                  <a:solidFill>
                    <a:schemeClr val="tx1"/>
                  </a:solidFill>
                  <a:latin typeface="Times New Roman" pitchFamily="18" charset="0"/>
                </a:rPr>
                <a:t>Beliefs that the behaviour leads to certain outcomes</a:t>
              </a:r>
            </a:p>
          </p:txBody>
        </p:sp>
        <p:sp>
          <p:nvSpPr>
            <p:cNvPr id="245765" name="Rectangle 5"/>
            <p:cNvSpPr>
              <a:spLocks noChangeArrowheads="1"/>
            </p:cNvSpPr>
            <p:nvPr/>
          </p:nvSpPr>
          <p:spPr bwMode="auto">
            <a:xfrm>
              <a:off x="1800" y="1200"/>
              <a:ext cx="968" cy="1188"/>
            </a:xfrm>
            <a:prstGeom prst="rect">
              <a:avLst/>
            </a:prstGeom>
            <a:gradFill rotWithShape="0">
              <a:gsLst>
                <a:gs pos="0">
                  <a:srgbClr val="E6BEF0"/>
                </a:gs>
                <a:gs pos="100000">
                  <a:srgbClr val="E6BEF0">
                    <a:gamma/>
                    <a:tint val="36471"/>
                    <a:invGamma/>
                  </a:srgbClr>
                </a:gs>
              </a:gsLst>
              <a:lin ang="5400000" scaled="1"/>
            </a:gradFill>
            <a:ln w="9525">
              <a:solidFill>
                <a:schemeClr val="tx1"/>
              </a:solidFill>
              <a:miter lim="800000"/>
              <a:headEnd/>
              <a:tailEnd/>
            </a:ln>
            <a:effectLst>
              <a:outerShdw dist="107763" dir="2700000" algn="ctr" rotWithShape="0">
                <a:schemeClr val="bg2"/>
              </a:outerShdw>
            </a:effectLst>
          </p:spPr>
          <p:txBody>
            <a:bodyPr anchor="ctr"/>
            <a:lstStyle/>
            <a:p>
              <a:pPr algn="ctr" eaLnBrk="0" hangingPunct="0">
                <a:defRPr/>
              </a:pPr>
              <a:r>
                <a:rPr lang="en-US" sz="1700" b="1">
                  <a:solidFill>
                    <a:schemeClr val="tx1"/>
                  </a:solidFill>
                  <a:latin typeface="Times New Roman" pitchFamily="18" charset="0"/>
                </a:rPr>
                <a:t>Evaluation of the outcomes</a:t>
              </a:r>
            </a:p>
          </p:txBody>
        </p:sp>
        <p:sp>
          <p:nvSpPr>
            <p:cNvPr id="245766" name="Rectangle 6"/>
            <p:cNvSpPr>
              <a:spLocks noChangeArrowheads="1"/>
            </p:cNvSpPr>
            <p:nvPr/>
          </p:nvSpPr>
          <p:spPr bwMode="auto">
            <a:xfrm>
              <a:off x="3224" y="1200"/>
              <a:ext cx="968" cy="1188"/>
            </a:xfrm>
            <a:prstGeom prst="rect">
              <a:avLst/>
            </a:prstGeom>
            <a:gradFill rotWithShape="0">
              <a:gsLst>
                <a:gs pos="0">
                  <a:srgbClr val="E6BEF0"/>
                </a:gs>
                <a:gs pos="100000">
                  <a:srgbClr val="E6BEF0">
                    <a:gamma/>
                    <a:tint val="36471"/>
                    <a:invGamma/>
                  </a:srgbClr>
                </a:gs>
              </a:gsLst>
              <a:lin ang="5400000" scaled="1"/>
            </a:gradFill>
            <a:ln w="9525">
              <a:solidFill>
                <a:schemeClr val="tx1"/>
              </a:solidFill>
              <a:miter lim="800000"/>
              <a:headEnd/>
              <a:tailEnd/>
            </a:ln>
            <a:effectLst>
              <a:outerShdw dist="107763" dir="2700000" algn="ctr" rotWithShape="0">
                <a:schemeClr val="bg2"/>
              </a:outerShdw>
            </a:effectLst>
          </p:spPr>
          <p:txBody>
            <a:bodyPr anchor="ctr"/>
            <a:lstStyle/>
            <a:p>
              <a:pPr algn="ctr" eaLnBrk="0" hangingPunct="0">
                <a:defRPr/>
              </a:pPr>
              <a:r>
                <a:rPr lang="en-US" sz="1700" b="1">
                  <a:solidFill>
                    <a:schemeClr val="tx1"/>
                  </a:solidFill>
                  <a:latin typeface="Times New Roman" pitchFamily="18" charset="0"/>
                </a:rPr>
                <a:t>Beliefs that specific referents think I should or should not perform the behaviour</a:t>
              </a:r>
            </a:p>
          </p:txBody>
        </p:sp>
        <p:sp>
          <p:nvSpPr>
            <p:cNvPr id="245767" name="Rectangle 7"/>
            <p:cNvSpPr>
              <a:spLocks noChangeArrowheads="1"/>
            </p:cNvSpPr>
            <p:nvPr/>
          </p:nvSpPr>
          <p:spPr bwMode="auto">
            <a:xfrm>
              <a:off x="4560" y="1200"/>
              <a:ext cx="968" cy="1188"/>
            </a:xfrm>
            <a:prstGeom prst="rect">
              <a:avLst/>
            </a:prstGeom>
            <a:gradFill rotWithShape="0">
              <a:gsLst>
                <a:gs pos="0">
                  <a:srgbClr val="E6BEF0"/>
                </a:gs>
                <a:gs pos="100000">
                  <a:srgbClr val="E6BEF0">
                    <a:gamma/>
                    <a:tint val="36471"/>
                    <a:invGamma/>
                  </a:srgbClr>
                </a:gs>
              </a:gsLst>
              <a:lin ang="5400000" scaled="1"/>
            </a:gradFill>
            <a:ln w="9525">
              <a:solidFill>
                <a:schemeClr val="tx1"/>
              </a:solidFill>
              <a:miter lim="800000"/>
              <a:headEnd/>
              <a:tailEnd/>
            </a:ln>
            <a:effectLst>
              <a:outerShdw dist="107763" dir="2700000" algn="ctr" rotWithShape="0">
                <a:schemeClr val="bg2"/>
              </a:outerShdw>
            </a:effectLst>
          </p:spPr>
          <p:txBody>
            <a:bodyPr anchor="ctr"/>
            <a:lstStyle/>
            <a:p>
              <a:pPr algn="ctr" eaLnBrk="0" hangingPunct="0">
                <a:defRPr/>
              </a:pPr>
              <a:r>
                <a:rPr lang="en-US" sz="1700" b="1">
                  <a:solidFill>
                    <a:schemeClr val="tx1"/>
                  </a:solidFill>
                  <a:latin typeface="Times New Roman" pitchFamily="18" charset="0"/>
                </a:rPr>
                <a:t>Motivation to comply with the specific referents</a:t>
              </a:r>
            </a:p>
          </p:txBody>
        </p:sp>
        <p:sp>
          <p:nvSpPr>
            <p:cNvPr id="245768" name="Rectangle 8"/>
            <p:cNvSpPr>
              <a:spLocks noChangeArrowheads="1"/>
            </p:cNvSpPr>
            <p:nvPr/>
          </p:nvSpPr>
          <p:spPr bwMode="auto">
            <a:xfrm>
              <a:off x="3926" y="2555"/>
              <a:ext cx="816" cy="376"/>
            </a:xfrm>
            <a:prstGeom prst="rect">
              <a:avLst/>
            </a:prstGeom>
            <a:gradFill rotWithShape="0">
              <a:gsLst>
                <a:gs pos="0">
                  <a:srgbClr val="FFBE9D"/>
                </a:gs>
                <a:gs pos="100000">
                  <a:srgbClr val="FFBE9D">
                    <a:gamma/>
                    <a:tint val="18039"/>
                    <a:invGamma/>
                  </a:srgbClr>
                </a:gs>
              </a:gsLst>
              <a:lin ang="5400000" scaled="1"/>
            </a:gradFill>
            <a:ln w="9525">
              <a:solidFill>
                <a:schemeClr val="tx1"/>
              </a:solidFill>
              <a:miter lim="800000"/>
              <a:headEnd/>
              <a:tailEnd/>
            </a:ln>
            <a:effectLst>
              <a:outerShdw dist="107763" dir="2700000" algn="ctr" rotWithShape="0">
                <a:schemeClr val="bg2"/>
              </a:outerShdw>
            </a:effectLst>
          </p:spPr>
          <p:txBody>
            <a:bodyPr anchor="ctr"/>
            <a:lstStyle/>
            <a:p>
              <a:pPr algn="ctr" eaLnBrk="0" hangingPunct="0">
                <a:defRPr/>
              </a:pPr>
              <a:r>
                <a:rPr lang="en-US" sz="1800" b="1">
                  <a:solidFill>
                    <a:schemeClr val="tx1"/>
                  </a:solidFill>
                  <a:latin typeface="Times New Roman" pitchFamily="18" charset="0"/>
                </a:rPr>
                <a:t>Subjective norm</a:t>
              </a:r>
            </a:p>
          </p:txBody>
        </p:sp>
        <p:sp>
          <p:nvSpPr>
            <p:cNvPr id="245769" name="Rectangle 9"/>
            <p:cNvSpPr>
              <a:spLocks noChangeArrowheads="1"/>
            </p:cNvSpPr>
            <p:nvPr/>
          </p:nvSpPr>
          <p:spPr bwMode="auto">
            <a:xfrm>
              <a:off x="858" y="2552"/>
              <a:ext cx="1176" cy="376"/>
            </a:xfrm>
            <a:prstGeom prst="rect">
              <a:avLst/>
            </a:prstGeom>
            <a:gradFill rotWithShape="0">
              <a:gsLst>
                <a:gs pos="0">
                  <a:srgbClr val="FFBE9D"/>
                </a:gs>
                <a:gs pos="100000">
                  <a:srgbClr val="FFBE9D">
                    <a:gamma/>
                    <a:tint val="18039"/>
                    <a:invGamma/>
                  </a:srgbClr>
                </a:gs>
              </a:gsLst>
              <a:lin ang="5400000" scaled="1"/>
            </a:gradFill>
            <a:ln w="9525">
              <a:solidFill>
                <a:schemeClr val="tx1"/>
              </a:solidFill>
              <a:miter lim="800000"/>
              <a:headEnd/>
              <a:tailEnd/>
            </a:ln>
            <a:effectLst>
              <a:outerShdw dist="107763" dir="2700000" algn="ctr" rotWithShape="0">
                <a:schemeClr val="bg2"/>
              </a:outerShdw>
            </a:effectLst>
          </p:spPr>
          <p:txBody>
            <a:bodyPr anchor="ctr"/>
            <a:lstStyle/>
            <a:p>
              <a:pPr algn="ctr" eaLnBrk="0" hangingPunct="0">
                <a:defRPr/>
              </a:pPr>
              <a:r>
                <a:rPr lang="en-US" sz="1800" b="1">
                  <a:solidFill>
                    <a:schemeClr val="tx1"/>
                  </a:solidFill>
                  <a:latin typeface="Times New Roman" pitchFamily="18" charset="0"/>
                </a:rPr>
                <a:t>Attitude toward the behaviour</a:t>
              </a:r>
            </a:p>
          </p:txBody>
        </p:sp>
        <p:sp>
          <p:nvSpPr>
            <p:cNvPr id="245770" name="Rectangle 10"/>
            <p:cNvSpPr>
              <a:spLocks noChangeArrowheads="1"/>
            </p:cNvSpPr>
            <p:nvPr/>
          </p:nvSpPr>
          <p:spPr bwMode="auto">
            <a:xfrm>
              <a:off x="2652" y="3032"/>
              <a:ext cx="880" cy="232"/>
            </a:xfrm>
            <a:prstGeom prst="rect">
              <a:avLst/>
            </a:prstGeom>
            <a:gradFill rotWithShape="0">
              <a:gsLst>
                <a:gs pos="0">
                  <a:srgbClr val="C3E1FF"/>
                </a:gs>
                <a:gs pos="100000">
                  <a:srgbClr val="C3E1FF">
                    <a:gamma/>
                    <a:tint val="48627"/>
                    <a:invGamma/>
                  </a:srgbClr>
                </a:gs>
              </a:gsLst>
              <a:lin ang="5400000" scaled="1"/>
            </a:gradFill>
            <a:ln w="9525">
              <a:solidFill>
                <a:schemeClr val="tx1"/>
              </a:solidFill>
              <a:miter lim="800000"/>
              <a:headEnd/>
              <a:tailEnd/>
            </a:ln>
            <a:effectLst>
              <a:outerShdw dist="107763" dir="2700000" algn="ctr" rotWithShape="0">
                <a:schemeClr val="bg2"/>
              </a:outerShdw>
            </a:effectLst>
          </p:spPr>
          <p:txBody>
            <a:bodyPr anchor="ctr"/>
            <a:lstStyle/>
            <a:p>
              <a:pPr algn="ctr" eaLnBrk="0" hangingPunct="0">
                <a:defRPr/>
              </a:pPr>
              <a:r>
                <a:rPr lang="en-US" sz="1800" b="1">
                  <a:solidFill>
                    <a:schemeClr val="tx1"/>
                  </a:solidFill>
                  <a:latin typeface="Times New Roman" pitchFamily="18" charset="0"/>
                </a:rPr>
                <a:t>Intention</a:t>
              </a:r>
            </a:p>
          </p:txBody>
        </p:sp>
        <p:sp>
          <p:nvSpPr>
            <p:cNvPr id="245771" name="Rectangle 11"/>
            <p:cNvSpPr>
              <a:spLocks noChangeArrowheads="1"/>
            </p:cNvSpPr>
            <p:nvPr/>
          </p:nvSpPr>
          <p:spPr bwMode="auto">
            <a:xfrm>
              <a:off x="2652" y="3424"/>
              <a:ext cx="880" cy="232"/>
            </a:xfrm>
            <a:prstGeom prst="rect">
              <a:avLst/>
            </a:prstGeom>
            <a:gradFill rotWithShape="0">
              <a:gsLst>
                <a:gs pos="0">
                  <a:srgbClr val="FFBFDF"/>
                </a:gs>
                <a:gs pos="100000">
                  <a:srgbClr val="FFBFDF">
                    <a:gamma/>
                    <a:tint val="43922"/>
                    <a:invGamma/>
                  </a:srgbClr>
                </a:gs>
              </a:gsLst>
              <a:lin ang="5400000" scaled="1"/>
            </a:gradFill>
            <a:ln w="9525">
              <a:solidFill>
                <a:schemeClr val="tx1"/>
              </a:solidFill>
              <a:miter lim="800000"/>
              <a:headEnd/>
              <a:tailEnd/>
            </a:ln>
            <a:effectLst>
              <a:outerShdw dist="107763" dir="2700000" algn="ctr" rotWithShape="0">
                <a:schemeClr val="bg2"/>
              </a:outerShdw>
            </a:effectLst>
          </p:spPr>
          <p:txBody>
            <a:bodyPr anchor="ctr"/>
            <a:lstStyle/>
            <a:p>
              <a:pPr algn="ctr" eaLnBrk="0" hangingPunct="0">
                <a:defRPr/>
              </a:pPr>
              <a:r>
                <a:rPr lang="en-US" sz="1800" b="1">
                  <a:solidFill>
                    <a:schemeClr val="tx1"/>
                  </a:solidFill>
                  <a:latin typeface="Times New Roman" pitchFamily="18" charset="0"/>
                </a:rPr>
                <a:t>Behaviour</a:t>
              </a:r>
            </a:p>
          </p:txBody>
        </p:sp>
        <p:cxnSp>
          <p:nvCxnSpPr>
            <p:cNvPr id="206863" name="AutoShape 12"/>
            <p:cNvCxnSpPr>
              <a:cxnSpLocks noChangeShapeType="1"/>
              <a:stCxn id="245764" idx="2"/>
              <a:endCxn id="245769" idx="1"/>
            </p:cNvCxnSpPr>
            <p:nvPr/>
          </p:nvCxnSpPr>
          <p:spPr bwMode="auto">
            <a:xfrm rot="16200000" flipH="1">
              <a:off x="603" y="2485"/>
              <a:ext cx="352" cy="158"/>
            </a:xfrm>
            <a:prstGeom prst="bentConnector2">
              <a:avLst/>
            </a:prstGeom>
            <a:noFill/>
            <a:ln w="28575">
              <a:solidFill>
                <a:schemeClr val="tx1"/>
              </a:solidFill>
              <a:miter lim="800000"/>
              <a:headEnd/>
              <a:tailEnd type="triangle" w="med" len="med"/>
            </a:ln>
          </p:spPr>
        </p:cxnSp>
        <p:cxnSp>
          <p:nvCxnSpPr>
            <p:cNvPr id="206864" name="AutoShape 13"/>
            <p:cNvCxnSpPr>
              <a:cxnSpLocks noChangeShapeType="1"/>
              <a:stCxn id="245765" idx="2"/>
              <a:endCxn id="245769" idx="3"/>
            </p:cNvCxnSpPr>
            <p:nvPr/>
          </p:nvCxnSpPr>
          <p:spPr bwMode="auto">
            <a:xfrm rot="5400000">
              <a:off x="1983" y="2439"/>
              <a:ext cx="352" cy="250"/>
            </a:xfrm>
            <a:prstGeom prst="bentConnector2">
              <a:avLst/>
            </a:prstGeom>
            <a:noFill/>
            <a:ln w="28575">
              <a:solidFill>
                <a:schemeClr val="tx1"/>
              </a:solidFill>
              <a:miter lim="800000"/>
              <a:headEnd/>
              <a:tailEnd type="triangle" w="med" len="med"/>
            </a:ln>
          </p:spPr>
        </p:cxnSp>
        <p:cxnSp>
          <p:nvCxnSpPr>
            <p:cNvPr id="206865" name="AutoShape 14"/>
            <p:cNvCxnSpPr>
              <a:cxnSpLocks noChangeShapeType="1"/>
              <a:stCxn id="245766" idx="2"/>
              <a:endCxn id="245768" idx="1"/>
            </p:cNvCxnSpPr>
            <p:nvPr/>
          </p:nvCxnSpPr>
          <p:spPr bwMode="auto">
            <a:xfrm rot="16200000" flipH="1">
              <a:off x="3639" y="2457"/>
              <a:ext cx="355" cy="218"/>
            </a:xfrm>
            <a:prstGeom prst="bentConnector2">
              <a:avLst/>
            </a:prstGeom>
            <a:noFill/>
            <a:ln w="28575">
              <a:solidFill>
                <a:schemeClr val="tx1"/>
              </a:solidFill>
              <a:miter lim="800000"/>
              <a:headEnd/>
              <a:tailEnd type="triangle" w="med" len="med"/>
            </a:ln>
          </p:spPr>
        </p:cxnSp>
        <p:cxnSp>
          <p:nvCxnSpPr>
            <p:cNvPr id="206866" name="AutoShape 15"/>
            <p:cNvCxnSpPr>
              <a:cxnSpLocks noChangeShapeType="1"/>
              <a:stCxn id="245767" idx="2"/>
              <a:endCxn id="245768" idx="3"/>
            </p:cNvCxnSpPr>
            <p:nvPr/>
          </p:nvCxnSpPr>
          <p:spPr bwMode="auto">
            <a:xfrm rot="5400000">
              <a:off x="4715" y="2415"/>
              <a:ext cx="355" cy="302"/>
            </a:xfrm>
            <a:prstGeom prst="bentConnector2">
              <a:avLst/>
            </a:prstGeom>
            <a:noFill/>
            <a:ln w="28575">
              <a:solidFill>
                <a:schemeClr val="tx1"/>
              </a:solidFill>
              <a:miter lim="800000"/>
              <a:headEnd/>
              <a:tailEnd type="triangle" w="med" len="med"/>
            </a:ln>
          </p:spPr>
        </p:cxnSp>
        <p:cxnSp>
          <p:nvCxnSpPr>
            <p:cNvPr id="206867" name="AutoShape 16"/>
            <p:cNvCxnSpPr>
              <a:cxnSpLocks noChangeShapeType="1"/>
              <a:stCxn id="245769" idx="2"/>
              <a:endCxn id="245770" idx="1"/>
            </p:cNvCxnSpPr>
            <p:nvPr/>
          </p:nvCxnSpPr>
          <p:spPr bwMode="auto">
            <a:xfrm rot="16200000" flipH="1">
              <a:off x="1939" y="2435"/>
              <a:ext cx="220" cy="1206"/>
            </a:xfrm>
            <a:prstGeom prst="bentConnector2">
              <a:avLst/>
            </a:prstGeom>
            <a:noFill/>
            <a:ln w="28575">
              <a:solidFill>
                <a:schemeClr val="tx1"/>
              </a:solidFill>
              <a:miter lim="800000"/>
              <a:headEnd/>
              <a:tailEnd type="triangle" w="med" len="med"/>
            </a:ln>
          </p:spPr>
        </p:cxnSp>
        <p:cxnSp>
          <p:nvCxnSpPr>
            <p:cNvPr id="206868" name="AutoShape 17"/>
            <p:cNvCxnSpPr>
              <a:cxnSpLocks noChangeShapeType="1"/>
              <a:stCxn id="245768" idx="2"/>
              <a:endCxn id="245770" idx="3"/>
            </p:cNvCxnSpPr>
            <p:nvPr/>
          </p:nvCxnSpPr>
          <p:spPr bwMode="auto">
            <a:xfrm rot="5400000">
              <a:off x="3824" y="2639"/>
              <a:ext cx="217" cy="802"/>
            </a:xfrm>
            <a:prstGeom prst="bentConnector2">
              <a:avLst/>
            </a:prstGeom>
            <a:noFill/>
            <a:ln w="28575">
              <a:solidFill>
                <a:schemeClr val="tx1"/>
              </a:solidFill>
              <a:miter lim="800000"/>
              <a:headEnd/>
              <a:tailEnd type="triangle" w="med" len="med"/>
            </a:ln>
          </p:spPr>
        </p:cxnSp>
        <p:cxnSp>
          <p:nvCxnSpPr>
            <p:cNvPr id="206869" name="AutoShape 18"/>
            <p:cNvCxnSpPr>
              <a:cxnSpLocks noChangeShapeType="1"/>
              <a:stCxn id="245770" idx="2"/>
              <a:endCxn id="245771" idx="0"/>
            </p:cNvCxnSpPr>
            <p:nvPr/>
          </p:nvCxnSpPr>
          <p:spPr bwMode="auto">
            <a:xfrm>
              <a:off x="3092" y="3264"/>
              <a:ext cx="0" cy="160"/>
            </a:xfrm>
            <a:prstGeom prst="straightConnector1">
              <a:avLst/>
            </a:prstGeom>
            <a:noFill/>
            <a:ln w="28575">
              <a:solidFill>
                <a:schemeClr val="tx1"/>
              </a:solidFill>
              <a:round/>
              <a:headEnd/>
              <a:tailEnd type="triangle" w="med" len="med"/>
            </a:ln>
          </p:spPr>
        </p:cxnSp>
      </p:grpSp>
    </p:spTree>
  </p:cSld>
  <p:clrMapOvr>
    <a:masterClrMapping/>
  </p:clrMapOvr>
  <p:transition>
    <p:dissolve/>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7874" name="Date Placeholder 3"/>
          <p:cNvSpPr>
            <a:spLocks noGrp="1"/>
          </p:cNvSpPr>
          <p:nvPr>
            <p:ph type="dt" sz="quarter" idx="10"/>
          </p:nvPr>
        </p:nvSpPr>
        <p:spPr>
          <a:noFill/>
        </p:spPr>
        <p:txBody>
          <a:bodyPr/>
          <a:lstStyle/>
          <a:p>
            <a:r>
              <a:rPr lang="en-GB"/>
              <a:t>MK 311</a:t>
            </a:r>
            <a:endParaRPr lang="th-TH"/>
          </a:p>
        </p:txBody>
      </p:sp>
      <p:sp>
        <p:nvSpPr>
          <p:cNvPr id="207875" name="Footer Placeholder 4"/>
          <p:cNvSpPr>
            <a:spLocks noGrp="1"/>
          </p:cNvSpPr>
          <p:nvPr>
            <p:ph type="ftr" sz="quarter" idx="11"/>
          </p:nvPr>
        </p:nvSpPr>
        <p:spPr>
          <a:noFill/>
        </p:spPr>
        <p:txBody>
          <a:bodyPr/>
          <a:lstStyle/>
          <a:p>
            <a:r>
              <a:rPr lang="en-US"/>
              <a:t>Consumer Behaviour</a:t>
            </a:r>
            <a:endParaRPr lang="th-TH"/>
          </a:p>
        </p:txBody>
      </p:sp>
      <p:sp>
        <p:nvSpPr>
          <p:cNvPr id="207876" name="Slide Number Placeholder 5"/>
          <p:cNvSpPr>
            <a:spLocks noGrp="1"/>
          </p:cNvSpPr>
          <p:nvPr>
            <p:ph type="sldNum" sz="quarter" idx="12"/>
          </p:nvPr>
        </p:nvSpPr>
        <p:spPr>
          <a:noFill/>
        </p:spPr>
        <p:txBody>
          <a:bodyPr/>
          <a:lstStyle/>
          <a:p>
            <a:fld id="{E04C7C6E-0B57-4F26-B00B-449DD993ECCB}" type="slidenum">
              <a:rPr lang="en-US"/>
              <a:pPr/>
              <a:t>122</a:t>
            </a:fld>
            <a:endParaRPr lang="th-TH"/>
          </a:p>
        </p:txBody>
      </p:sp>
      <p:sp>
        <p:nvSpPr>
          <p:cNvPr id="207877" name="Rectangle 2"/>
          <p:cNvSpPr>
            <a:spLocks noGrp="1" noChangeArrowheads="1"/>
          </p:cNvSpPr>
          <p:nvPr>
            <p:ph type="title"/>
          </p:nvPr>
        </p:nvSpPr>
        <p:spPr>
          <a:xfrm>
            <a:off x="406400" y="228600"/>
            <a:ext cx="8737600" cy="1371600"/>
          </a:xfrm>
          <a:noFill/>
        </p:spPr>
        <p:txBody>
          <a:bodyPr lIns="92075" tIns="46038" rIns="92075" bIns="46038"/>
          <a:lstStyle/>
          <a:p>
            <a:pPr eaLnBrk="1" hangingPunct="1"/>
            <a:r>
              <a:rPr lang="en-US" sz="4000" smtClean="0"/>
              <a:t>Theories of </a:t>
            </a:r>
            <a:br>
              <a:rPr lang="en-US" sz="4000" smtClean="0"/>
            </a:br>
            <a:r>
              <a:rPr lang="en-US" sz="4000" smtClean="0"/>
              <a:t>Goal Pursuit and Trying</a:t>
            </a:r>
          </a:p>
        </p:txBody>
      </p:sp>
      <p:sp>
        <p:nvSpPr>
          <p:cNvPr id="246787" name="Rectangle 3"/>
          <p:cNvSpPr>
            <a:spLocks noGrp="1" noChangeArrowheads="1"/>
          </p:cNvSpPr>
          <p:nvPr>
            <p:ph type="body" idx="1"/>
          </p:nvPr>
        </p:nvSpPr>
        <p:spPr>
          <a:xfrm>
            <a:off x="685800" y="1828800"/>
            <a:ext cx="8269288" cy="4303713"/>
          </a:xfrm>
          <a:noFill/>
        </p:spPr>
        <p:txBody>
          <a:bodyPr lIns="92075" tIns="46038" rIns="92075" bIns="46038"/>
          <a:lstStyle/>
          <a:p>
            <a:pPr eaLnBrk="1" hangingPunct="1">
              <a:lnSpc>
                <a:spcPct val="90000"/>
              </a:lnSpc>
            </a:pPr>
            <a:r>
              <a:rPr lang="en-US" sz="3200" smtClean="0"/>
              <a:t>Uncertainty of goal achievement reduces behaviour to a mere</a:t>
            </a:r>
            <a:r>
              <a:rPr lang="en-US" b="0" smtClean="0"/>
              <a:t> </a:t>
            </a:r>
            <a:r>
              <a:rPr lang="en-US" smtClean="0">
                <a:solidFill>
                  <a:srgbClr val="6600FF"/>
                </a:solidFill>
              </a:rPr>
              <a:t>trying</a:t>
            </a:r>
            <a:r>
              <a:rPr lang="en-US" sz="3200" smtClean="0">
                <a:solidFill>
                  <a:srgbClr val="6600FF"/>
                </a:solidFill>
              </a:rPr>
              <a:t> </a:t>
            </a:r>
            <a:r>
              <a:rPr lang="en-US" sz="3200" smtClean="0"/>
              <a:t>to achieve a goal.</a:t>
            </a:r>
          </a:p>
          <a:p>
            <a:pPr eaLnBrk="1" hangingPunct="1">
              <a:lnSpc>
                <a:spcPct val="90000"/>
              </a:lnSpc>
            </a:pPr>
            <a:r>
              <a:rPr lang="en-US" sz="3200" smtClean="0"/>
              <a:t>Trying is influenced by:</a:t>
            </a:r>
          </a:p>
          <a:p>
            <a:pPr lvl="1" eaLnBrk="1" hangingPunct="1">
              <a:lnSpc>
                <a:spcPct val="90000"/>
              </a:lnSpc>
            </a:pPr>
            <a:r>
              <a:rPr lang="en-US" sz="2800" smtClean="0"/>
              <a:t>Attitudes toward the consequences of </a:t>
            </a:r>
            <a:r>
              <a:rPr lang="en-US" sz="2800" smtClean="0">
                <a:solidFill>
                  <a:srgbClr val="006000"/>
                </a:solidFill>
              </a:rPr>
              <a:t>succeeding</a:t>
            </a:r>
            <a:r>
              <a:rPr lang="en-US" sz="2800" smtClean="0">
                <a:solidFill>
                  <a:schemeClr val="accent2"/>
                </a:solidFill>
              </a:rPr>
              <a:t> </a:t>
            </a:r>
            <a:r>
              <a:rPr lang="en-US" sz="2800" smtClean="0"/>
              <a:t>to achieve.</a:t>
            </a:r>
          </a:p>
          <a:p>
            <a:pPr lvl="1" eaLnBrk="1" hangingPunct="1">
              <a:lnSpc>
                <a:spcPct val="90000"/>
              </a:lnSpc>
            </a:pPr>
            <a:r>
              <a:rPr lang="en-US" sz="2800" smtClean="0"/>
              <a:t>Attitudes toward the consequences of</a:t>
            </a:r>
            <a:r>
              <a:rPr lang="en-US" sz="2800" smtClean="0">
                <a:solidFill>
                  <a:srgbClr val="6600FF"/>
                </a:solidFill>
              </a:rPr>
              <a:t> </a:t>
            </a:r>
            <a:r>
              <a:rPr lang="en-US" sz="2800" smtClean="0">
                <a:solidFill>
                  <a:srgbClr val="006000"/>
                </a:solidFill>
              </a:rPr>
              <a:t>failing</a:t>
            </a:r>
            <a:r>
              <a:rPr lang="en-US" sz="2800" smtClean="0"/>
              <a:t> to achieve.</a:t>
            </a:r>
          </a:p>
          <a:p>
            <a:pPr lvl="1" eaLnBrk="1" hangingPunct="1">
              <a:lnSpc>
                <a:spcPct val="90000"/>
              </a:lnSpc>
            </a:pPr>
            <a:r>
              <a:rPr lang="en-US" sz="2800" smtClean="0"/>
              <a:t>Attitudes toward the</a:t>
            </a:r>
            <a:r>
              <a:rPr lang="en-US" sz="2800" smtClean="0">
                <a:solidFill>
                  <a:srgbClr val="6600FF"/>
                </a:solidFill>
              </a:rPr>
              <a:t> </a:t>
            </a:r>
            <a:r>
              <a:rPr lang="en-US" sz="2800" smtClean="0">
                <a:solidFill>
                  <a:srgbClr val="006000"/>
                </a:solidFill>
              </a:rPr>
              <a:t>process</a:t>
            </a:r>
            <a:r>
              <a:rPr lang="en-US" sz="2800" smtClean="0">
                <a:solidFill>
                  <a:srgbClr val="6600FF"/>
                </a:solidFill>
              </a:rPr>
              <a:t> </a:t>
            </a:r>
            <a:r>
              <a:rPr lang="en-US" sz="2800" smtClean="0"/>
              <a:t>of goal achievement.</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6787">
                                            <p:txEl>
                                              <p:pRg st="0" end="0"/>
                                            </p:txEl>
                                          </p:spTgt>
                                        </p:tgtEl>
                                        <p:attrNameLst>
                                          <p:attrName>style.visibility</p:attrName>
                                        </p:attrNameLst>
                                      </p:cBhvr>
                                      <p:to>
                                        <p:strVal val="visible"/>
                                      </p:to>
                                    </p:set>
                                    <p:animEffect transition="in" filter="blinds(horizontal)">
                                      <p:cBhvr>
                                        <p:cTn id="7" dur="500"/>
                                        <p:tgtEl>
                                          <p:spTgt spid="2467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46787">
                                            <p:txEl>
                                              <p:pRg st="1" end="1"/>
                                            </p:txEl>
                                          </p:spTgt>
                                        </p:tgtEl>
                                        <p:attrNameLst>
                                          <p:attrName>style.visibility</p:attrName>
                                        </p:attrNameLst>
                                      </p:cBhvr>
                                      <p:to>
                                        <p:strVal val="visible"/>
                                      </p:to>
                                    </p:set>
                                    <p:animEffect transition="in" filter="blinds(horizontal)">
                                      <p:cBhvr>
                                        <p:cTn id="12" dur="500"/>
                                        <p:tgtEl>
                                          <p:spTgt spid="2467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6787">
                                            <p:txEl>
                                              <p:pRg st="2" end="2"/>
                                            </p:txEl>
                                          </p:spTgt>
                                        </p:tgtEl>
                                        <p:attrNameLst>
                                          <p:attrName>style.visibility</p:attrName>
                                        </p:attrNameLst>
                                      </p:cBhvr>
                                      <p:to>
                                        <p:strVal val="visible"/>
                                      </p:to>
                                    </p:set>
                                    <p:animEffect transition="in" filter="blinds(horizontal)">
                                      <p:cBhvr>
                                        <p:cTn id="17" dur="500"/>
                                        <p:tgtEl>
                                          <p:spTgt spid="2467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46787">
                                            <p:txEl>
                                              <p:pRg st="3" end="3"/>
                                            </p:txEl>
                                          </p:spTgt>
                                        </p:tgtEl>
                                        <p:attrNameLst>
                                          <p:attrName>style.visibility</p:attrName>
                                        </p:attrNameLst>
                                      </p:cBhvr>
                                      <p:to>
                                        <p:strVal val="visible"/>
                                      </p:to>
                                    </p:set>
                                    <p:animEffect transition="in" filter="blinds(horizontal)">
                                      <p:cBhvr>
                                        <p:cTn id="22" dur="500"/>
                                        <p:tgtEl>
                                          <p:spTgt spid="2467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46787">
                                            <p:txEl>
                                              <p:pRg st="4" end="4"/>
                                            </p:txEl>
                                          </p:spTgt>
                                        </p:tgtEl>
                                        <p:attrNameLst>
                                          <p:attrName>style.visibility</p:attrName>
                                        </p:attrNameLst>
                                      </p:cBhvr>
                                      <p:to>
                                        <p:strVal val="visible"/>
                                      </p:to>
                                    </p:set>
                                    <p:animEffect transition="in" filter="blinds(horizontal)">
                                      <p:cBhvr>
                                        <p:cTn id="27" dur="500"/>
                                        <p:tgtEl>
                                          <p:spTgt spid="2467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787" grpId="0" build="p" bldLvl="2" autoUpdateAnimBg="0"/>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Date Placeholder 3"/>
          <p:cNvSpPr>
            <a:spLocks noGrp="1"/>
          </p:cNvSpPr>
          <p:nvPr>
            <p:ph type="dt" sz="quarter" idx="10"/>
          </p:nvPr>
        </p:nvSpPr>
        <p:spPr>
          <a:noFill/>
        </p:spPr>
        <p:txBody>
          <a:bodyPr/>
          <a:lstStyle/>
          <a:p>
            <a:r>
              <a:rPr lang="en-GB"/>
              <a:t>MK 311</a:t>
            </a:r>
            <a:endParaRPr lang="th-TH"/>
          </a:p>
        </p:txBody>
      </p:sp>
      <p:sp>
        <p:nvSpPr>
          <p:cNvPr id="7172" name="Footer Placeholder 4"/>
          <p:cNvSpPr>
            <a:spLocks noGrp="1"/>
          </p:cNvSpPr>
          <p:nvPr>
            <p:ph type="ftr" sz="quarter" idx="11"/>
          </p:nvPr>
        </p:nvSpPr>
        <p:spPr>
          <a:noFill/>
        </p:spPr>
        <p:txBody>
          <a:bodyPr/>
          <a:lstStyle/>
          <a:p>
            <a:r>
              <a:rPr lang="en-US"/>
              <a:t>Consumer Behaviour</a:t>
            </a:r>
            <a:endParaRPr lang="th-TH"/>
          </a:p>
        </p:txBody>
      </p:sp>
      <p:sp>
        <p:nvSpPr>
          <p:cNvPr id="7173" name="Slide Number Placeholder 5"/>
          <p:cNvSpPr>
            <a:spLocks noGrp="1"/>
          </p:cNvSpPr>
          <p:nvPr>
            <p:ph type="sldNum" sz="quarter" idx="12"/>
          </p:nvPr>
        </p:nvSpPr>
        <p:spPr>
          <a:noFill/>
        </p:spPr>
        <p:txBody>
          <a:bodyPr/>
          <a:lstStyle/>
          <a:p>
            <a:fld id="{9B5344E4-9226-42CE-9A20-342D916FD9CB}" type="slidenum">
              <a:rPr lang="en-US"/>
              <a:pPr/>
              <a:t>123</a:t>
            </a:fld>
            <a:endParaRPr lang="th-TH"/>
          </a:p>
        </p:txBody>
      </p:sp>
      <p:sp>
        <p:nvSpPr>
          <p:cNvPr id="7174" name="Rectangle 2"/>
          <p:cNvSpPr>
            <a:spLocks noGrp="1" noChangeArrowheads="1"/>
          </p:cNvSpPr>
          <p:nvPr>
            <p:ph type="title"/>
          </p:nvPr>
        </p:nvSpPr>
        <p:spPr>
          <a:xfrm>
            <a:off x="962025" y="685800"/>
            <a:ext cx="8181975" cy="762000"/>
          </a:xfrm>
        </p:spPr>
        <p:txBody>
          <a:bodyPr/>
          <a:lstStyle/>
          <a:p>
            <a:pPr eaLnBrk="1" hangingPunct="1"/>
            <a:r>
              <a:rPr lang="en-US" sz="4000" smtClean="0"/>
              <a:t>Issues in Attitude Formation</a:t>
            </a:r>
          </a:p>
        </p:txBody>
      </p:sp>
      <p:sp>
        <p:nvSpPr>
          <p:cNvPr id="7175" name="Rectangle 3"/>
          <p:cNvSpPr>
            <a:spLocks noGrp="1" noChangeArrowheads="1"/>
          </p:cNvSpPr>
          <p:nvPr>
            <p:ph type="body" idx="1"/>
          </p:nvPr>
        </p:nvSpPr>
        <p:spPr>
          <a:xfrm>
            <a:off x="762000" y="2590800"/>
            <a:ext cx="6477000" cy="3541713"/>
          </a:xfrm>
        </p:spPr>
        <p:txBody>
          <a:bodyPr/>
          <a:lstStyle/>
          <a:p>
            <a:pPr eaLnBrk="1" hangingPunct="1">
              <a:lnSpc>
                <a:spcPct val="90000"/>
              </a:lnSpc>
            </a:pPr>
            <a:r>
              <a:rPr lang="en-US" smtClean="0"/>
              <a:t>How attitudes are learned</a:t>
            </a:r>
          </a:p>
          <a:p>
            <a:pPr eaLnBrk="1" hangingPunct="1">
              <a:lnSpc>
                <a:spcPct val="90000"/>
              </a:lnSpc>
            </a:pPr>
            <a:r>
              <a:rPr lang="en-US" smtClean="0"/>
              <a:t>Sources of influence on attitude formation</a:t>
            </a:r>
          </a:p>
          <a:p>
            <a:pPr eaLnBrk="1" hangingPunct="1">
              <a:lnSpc>
                <a:spcPct val="90000"/>
              </a:lnSpc>
            </a:pPr>
            <a:r>
              <a:rPr lang="en-US" smtClean="0"/>
              <a:t>Personality factors</a:t>
            </a:r>
          </a:p>
        </p:txBody>
      </p:sp>
      <p:grpSp>
        <p:nvGrpSpPr>
          <p:cNvPr id="7176" name="Group 4"/>
          <p:cNvGrpSpPr>
            <a:grpSpLocks/>
          </p:cNvGrpSpPr>
          <p:nvPr/>
        </p:nvGrpSpPr>
        <p:grpSpPr bwMode="auto">
          <a:xfrm>
            <a:off x="5791200" y="3276600"/>
            <a:ext cx="2905125" cy="3171825"/>
            <a:chOff x="2802" y="1973"/>
            <a:chExt cx="1830" cy="1998"/>
          </a:xfrm>
        </p:grpSpPr>
        <p:graphicFrame>
          <p:nvGraphicFramePr>
            <p:cNvPr id="7170" name="Object 5"/>
            <p:cNvGraphicFramePr>
              <a:graphicFrameLocks noChangeAspect="1"/>
            </p:cNvGraphicFramePr>
            <p:nvPr/>
          </p:nvGraphicFramePr>
          <p:xfrm>
            <a:off x="2802" y="1973"/>
            <a:ext cx="1830" cy="1998"/>
          </p:xfrm>
          <a:graphic>
            <a:graphicData uri="http://schemas.openxmlformats.org/presentationml/2006/ole">
              <p:oleObj spid="_x0000_s7170" name="Clip" r:id="rId3" imgW="2381400" imgH="2600280" progId="">
                <p:embed/>
              </p:oleObj>
            </a:graphicData>
          </a:graphic>
        </p:graphicFrame>
        <p:sp>
          <p:nvSpPr>
            <p:cNvPr id="7177" name="Text Box 6"/>
            <p:cNvSpPr txBox="1">
              <a:spLocks noChangeArrowheads="1"/>
            </p:cNvSpPr>
            <p:nvPr/>
          </p:nvSpPr>
          <p:spPr bwMode="auto">
            <a:xfrm>
              <a:off x="3424" y="2210"/>
              <a:ext cx="629" cy="212"/>
            </a:xfrm>
            <a:prstGeom prst="rect">
              <a:avLst/>
            </a:prstGeom>
            <a:noFill/>
            <a:ln w="9525">
              <a:noFill/>
              <a:miter lim="800000"/>
              <a:headEnd/>
              <a:tailEnd/>
            </a:ln>
          </p:spPr>
          <p:txBody>
            <a:bodyPr wrap="none">
              <a:spAutoFit/>
            </a:bodyPr>
            <a:lstStyle/>
            <a:p>
              <a:pPr algn="ctr" eaLnBrk="0" hangingPunct="0"/>
              <a:r>
                <a:rPr lang="en-US" sz="1600">
                  <a:solidFill>
                    <a:schemeClr val="tx1"/>
                  </a:solidFill>
                  <a:latin typeface="Times New Roman" pitchFamily="18" charset="0"/>
                </a:rPr>
                <a:t>Cognition</a:t>
              </a:r>
            </a:p>
          </p:txBody>
        </p:sp>
        <p:sp>
          <p:nvSpPr>
            <p:cNvPr id="7178" name="Text Box 7"/>
            <p:cNvSpPr txBox="1">
              <a:spLocks noChangeArrowheads="1"/>
            </p:cNvSpPr>
            <p:nvPr/>
          </p:nvSpPr>
          <p:spPr bwMode="auto">
            <a:xfrm rot="-1657104">
              <a:off x="3931" y="2089"/>
              <a:ext cx="566" cy="269"/>
            </a:xfrm>
            <a:prstGeom prst="rect">
              <a:avLst/>
            </a:prstGeom>
            <a:noFill/>
            <a:ln w="9525">
              <a:noFill/>
              <a:miter lim="800000"/>
              <a:headEnd/>
              <a:tailEnd/>
            </a:ln>
          </p:spPr>
          <p:txBody>
            <a:bodyPr wrap="none">
              <a:spAutoFit/>
            </a:bodyPr>
            <a:lstStyle/>
            <a:p>
              <a:pPr algn="ctr" eaLnBrk="0" hangingPunct="0"/>
              <a:r>
                <a:rPr lang="en-US" sz="2200">
                  <a:solidFill>
                    <a:schemeClr val="tx1"/>
                  </a:solidFill>
                  <a:latin typeface="Times New Roman" pitchFamily="18" charset="0"/>
                </a:rPr>
                <a:t>Affect</a:t>
              </a:r>
            </a:p>
          </p:txBody>
        </p:sp>
        <p:sp>
          <p:nvSpPr>
            <p:cNvPr id="7179" name="Text Box 8"/>
            <p:cNvSpPr txBox="1">
              <a:spLocks noChangeArrowheads="1"/>
            </p:cNvSpPr>
            <p:nvPr/>
          </p:nvSpPr>
          <p:spPr bwMode="auto">
            <a:xfrm rot="517046">
              <a:off x="3321" y="2960"/>
              <a:ext cx="588" cy="231"/>
            </a:xfrm>
            <a:prstGeom prst="rect">
              <a:avLst/>
            </a:prstGeom>
            <a:noFill/>
            <a:ln w="9525">
              <a:noFill/>
              <a:miter lim="800000"/>
              <a:headEnd/>
              <a:tailEnd/>
            </a:ln>
          </p:spPr>
          <p:txBody>
            <a:bodyPr wrap="none">
              <a:spAutoFit/>
            </a:bodyPr>
            <a:lstStyle/>
            <a:p>
              <a:pPr algn="ctr" eaLnBrk="0" hangingPunct="0"/>
              <a:r>
                <a:rPr lang="en-US" sz="1800">
                  <a:solidFill>
                    <a:schemeClr val="tx1"/>
                  </a:solidFill>
                  <a:latin typeface="Times New Roman" pitchFamily="18" charset="0"/>
                </a:rPr>
                <a:t>Attitude</a:t>
              </a:r>
            </a:p>
          </p:txBody>
        </p:sp>
      </p:grpSp>
    </p:spTree>
  </p:cSld>
  <p:clrMapOvr>
    <a:masterClrMapping/>
  </p:clrMapOvr>
  <p:transition>
    <p:dissolve/>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Date Placeholder 3"/>
          <p:cNvSpPr>
            <a:spLocks noGrp="1"/>
          </p:cNvSpPr>
          <p:nvPr>
            <p:ph type="dt" sz="quarter" idx="10"/>
          </p:nvPr>
        </p:nvSpPr>
        <p:spPr>
          <a:noFill/>
        </p:spPr>
        <p:txBody>
          <a:bodyPr/>
          <a:lstStyle/>
          <a:p>
            <a:r>
              <a:rPr lang="en-GB"/>
              <a:t>MK 311</a:t>
            </a:r>
            <a:endParaRPr lang="th-TH"/>
          </a:p>
        </p:txBody>
      </p:sp>
      <p:sp>
        <p:nvSpPr>
          <p:cNvPr id="8196" name="Footer Placeholder 4"/>
          <p:cNvSpPr>
            <a:spLocks noGrp="1"/>
          </p:cNvSpPr>
          <p:nvPr>
            <p:ph type="ftr" sz="quarter" idx="11"/>
          </p:nvPr>
        </p:nvSpPr>
        <p:spPr>
          <a:noFill/>
        </p:spPr>
        <p:txBody>
          <a:bodyPr/>
          <a:lstStyle/>
          <a:p>
            <a:r>
              <a:rPr lang="en-US"/>
              <a:t>Consumer Behaviour</a:t>
            </a:r>
            <a:endParaRPr lang="th-TH"/>
          </a:p>
        </p:txBody>
      </p:sp>
      <p:sp>
        <p:nvSpPr>
          <p:cNvPr id="8197" name="Slide Number Placeholder 5"/>
          <p:cNvSpPr>
            <a:spLocks noGrp="1"/>
          </p:cNvSpPr>
          <p:nvPr>
            <p:ph type="sldNum" sz="quarter" idx="12"/>
          </p:nvPr>
        </p:nvSpPr>
        <p:spPr>
          <a:noFill/>
        </p:spPr>
        <p:txBody>
          <a:bodyPr/>
          <a:lstStyle/>
          <a:p>
            <a:fld id="{81C021DB-055F-4932-897F-00CD2FBECA2D}" type="slidenum">
              <a:rPr lang="en-US"/>
              <a:pPr/>
              <a:t>124</a:t>
            </a:fld>
            <a:endParaRPr lang="th-TH"/>
          </a:p>
        </p:txBody>
      </p:sp>
      <p:sp>
        <p:nvSpPr>
          <p:cNvPr id="8198" name="Rectangle 2"/>
          <p:cNvSpPr>
            <a:spLocks noGrp="1" noChangeArrowheads="1"/>
          </p:cNvSpPr>
          <p:nvPr>
            <p:ph type="title"/>
          </p:nvPr>
        </p:nvSpPr>
        <p:spPr>
          <a:xfrm>
            <a:off x="1150938" y="617538"/>
            <a:ext cx="5240337" cy="906462"/>
          </a:xfrm>
        </p:spPr>
        <p:txBody>
          <a:bodyPr/>
          <a:lstStyle/>
          <a:p>
            <a:pPr eaLnBrk="1" hangingPunct="1"/>
            <a:r>
              <a:rPr lang="en-US" smtClean="0"/>
              <a:t>Strategies of Attitude Change</a:t>
            </a:r>
          </a:p>
        </p:txBody>
      </p:sp>
      <p:sp>
        <p:nvSpPr>
          <p:cNvPr id="8199" name="Rectangle 3"/>
          <p:cNvSpPr>
            <a:spLocks noGrp="1" noChangeArrowheads="1"/>
          </p:cNvSpPr>
          <p:nvPr>
            <p:ph type="body" idx="1"/>
          </p:nvPr>
        </p:nvSpPr>
        <p:spPr>
          <a:xfrm>
            <a:off x="685800" y="1905000"/>
            <a:ext cx="8229600" cy="4227513"/>
          </a:xfrm>
        </p:spPr>
        <p:txBody>
          <a:bodyPr/>
          <a:lstStyle/>
          <a:p>
            <a:pPr eaLnBrk="1" hangingPunct="1">
              <a:lnSpc>
                <a:spcPct val="90000"/>
              </a:lnSpc>
            </a:pPr>
            <a:r>
              <a:rPr lang="en-US" sz="3200" smtClean="0"/>
              <a:t>Changing the Basic Motivational Function</a:t>
            </a:r>
          </a:p>
          <a:p>
            <a:pPr eaLnBrk="1" hangingPunct="1">
              <a:lnSpc>
                <a:spcPct val="90000"/>
              </a:lnSpc>
            </a:pPr>
            <a:r>
              <a:rPr lang="en-US" sz="3200" smtClean="0"/>
              <a:t>Associating the Product With a Special Group, Event,or Cause</a:t>
            </a:r>
          </a:p>
          <a:p>
            <a:pPr eaLnBrk="1" hangingPunct="1">
              <a:lnSpc>
                <a:spcPct val="90000"/>
              </a:lnSpc>
            </a:pPr>
            <a:r>
              <a:rPr lang="en-US" sz="3200" smtClean="0"/>
              <a:t>Resolving Two Conflicting Attitudes</a:t>
            </a:r>
          </a:p>
          <a:p>
            <a:pPr eaLnBrk="1" hangingPunct="1">
              <a:lnSpc>
                <a:spcPct val="90000"/>
              </a:lnSpc>
            </a:pPr>
            <a:r>
              <a:rPr lang="en-US" sz="3200" smtClean="0"/>
              <a:t>Altering Components of the Multi-attribute Model</a:t>
            </a:r>
          </a:p>
          <a:p>
            <a:pPr eaLnBrk="1" hangingPunct="1">
              <a:lnSpc>
                <a:spcPct val="90000"/>
              </a:lnSpc>
            </a:pPr>
            <a:r>
              <a:rPr lang="en-US" sz="3200" smtClean="0"/>
              <a:t>Changing Beliefs About Competitors</a:t>
            </a:r>
            <a:r>
              <a:rPr lang="en-US" sz="3200" smtClean="0">
                <a:latin typeface="Times New Roman" pitchFamily="18" charset="0"/>
              </a:rPr>
              <a:t>’</a:t>
            </a:r>
            <a:r>
              <a:rPr lang="en-US" sz="3200" smtClean="0"/>
              <a:t> Brands</a:t>
            </a:r>
          </a:p>
        </p:txBody>
      </p:sp>
      <p:graphicFrame>
        <p:nvGraphicFramePr>
          <p:cNvPr id="8194" name="Object 4"/>
          <p:cNvGraphicFramePr>
            <a:graphicFrameLocks noChangeAspect="1"/>
          </p:cNvGraphicFramePr>
          <p:nvPr/>
        </p:nvGraphicFramePr>
        <p:xfrm>
          <a:off x="6477000" y="457200"/>
          <a:ext cx="2090738" cy="1339850"/>
        </p:xfrm>
        <a:graphic>
          <a:graphicData uri="http://schemas.openxmlformats.org/presentationml/2006/ole">
            <p:oleObj spid="_x0000_s8194" name="Clip" r:id="rId3" imgW="3419640" imgH="2190600" progId="">
              <p:embed/>
            </p:oleObj>
          </a:graphicData>
        </a:graphic>
      </p:graphicFrame>
    </p:spTree>
  </p:cSld>
  <p:clrMapOvr>
    <a:masterClrMapping/>
  </p:clrMapOvr>
  <p:transition>
    <p:dissolve/>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Date Placeholder 3"/>
          <p:cNvSpPr>
            <a:spLocks noGrp="1"/>
          </p:cNvSpPr>
          <p:nvPr>
            <p:ph type="dt" sz="quarter" idx="10"/>
          </p:nvPr>
        </p:nvSpPr>
        <p:spPr>
          <a:noFill/>
        </p:spPr>
        <p:txBody>
          <a:bodyPr/>
          <a:lstStyle/>
          <a:p>
            <a:r>
              <a:rPr lang="en-GB"/>
              <a:t>MK 311</a:t>
            </a:r>
            <a:endParaRPr lang="th-TH"/>
          </a:p>
        </p:txBody>
      </p:sp>
      <p:sp>
        <p:nvSpPr>
          <p:cNvPr id="209923" name="Footer Placeholder 4"/>
          <p:cNvSpPr>
            <a:spLocks noGrp="1"/>
          </p:cNvSpPr>
          <p:nvPr>
            <p:ph type="ftr" sz="quarter" idx="11"/>
          </p:nvPr>
        </p:nvSpPr>
        <p:spPr>
          <a:noFill/>
        </p:spPr>
        <p:txBody>
          <a:bodyPr/>
          <a:lstStyle/>
          <a:p>
            <a:r>
              <a:rPr lang="en-US"/>
              <a:t>Consumer Behaviour</a:t>
            </a:r>
            <a:endParaRPr lang="th-TH"/>
          </a:p>
        </p:txBody>
      </p:sp>
      <p:sp>
        <p:nvSpPr>
          <p:cNvPr id="209924" name="Slide Number Placeholder 5"/>
          <p:cNvSpPr>
            <a:spLocks noGrp="1"/>
          </p:cNvSpPr>
          <p:nvPr>
            <p:ph type="sldNum" sz="quarter" idx="12"/>
          </p:nvPr>
        </p:nvSpPr>
        <p:spPr>
          <a:noFill/>
        </p:spPr>
        <p:txBody>
          <a:bodyPr/>
          <a:lstStyle/>
          <a:p>
            <a:fld id="{313FB7D1-6729-45C7-A0D6-A113C0053AE6}" type="slidenum">
              <a:rPr lang="en-US"/>
              <a:pPr/>
              <a:t>125</a:t>
            </a:fld>
            <a:endParaRPr lang="th-TH"/>
          </a:p>
        </p:txBody>
      </p:sp>
      <p:sp>
        <p:nvSpPr>
          <p:cNvPr id="251906" name="Rectangle 2"/>
          <p:cNvSpPr>
            <a:spLocks noGrp="1" noChangeArrowheads="1"/>
          </p:cNvSpPr>
          <p:nvPr>
            <p:ph type="title"/>
          </p:nvPr>
        </p:nvSpPr>
        <p:spPr>
          <a:effectLst>
            <a:outerShdw dist="35921" dir="2700000" algn="ctr" rotWithShape="0">
              <a:schemeClr val="bg2"/>
            </a:outerShdw>
          </a:effectLst>
        </p:spPr>
        <p:txBody>
          <a:bodyPr lIns="90488" tIns="44450" rIns="90488" bIns="44450" anchor="ctr"/>
          <a:lstStyle/>
          <a:p>
            <a:pPr eaLnBrk="1" hangingPunct="1">
              <a:defRPr/>
            </a:pPr>
            <a:r>
              <a:rPr lang="en-US" sz="3700" smtClean="0"/>
              <a:t>Attitude Change Strategy</a:t>
            </a:r>
            <a:br>
              <a:rPr lang="en-US" sz="3700" smtClean="0"/>
            </a:br>
            <a:r>
              <a:rPr lang="en-US" sz="3700" smtClean="0"/>
              <a:t>Focusing on Cognitions</a:t>
            </a:r>
            <a:endParaRPr lang="en-US" sz="4100" smtClean="0"/>
          </a:p>
        </p:txBody>
      </p:sp>
      <p:sp>
        <p:nvSpPr>
          <p:cNvPr id="209926" name="Line 3"/>
          <p:cNvSpPr>
            <a:spLocks noChangeShapeType="1"/>
          </p:cNvSpPr>
          <p:nvPr/>
        </p:nvSpPr>
        <p:spPr bwMode="auto">
          <a:xfrm>
            <a:off x="3625850" y="354330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209927" name="Line 4"/>
          <p:cNvSpPr>
            <a:spLocks noChangeShapeType="1"/>
          </p:cNvSpPr>
          <p:nvPr/>
        </p:nvSpPr>
        <p:spPr bwMode="auto">
          <a:xfrm>
            <a:off x="3606800" y="481965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209928" name="Line 5"/>
          <p:cNvSpPr>
            <a:spLocks noChangeShapeType="1"/>
          </p:cNvSpPr>
          <p:nvPr/>
        </p:nvSpPr>
        <p:spPr bwMode="auto">
          <a:xfrm>
            <a:off x="6940550" y="356235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209929" name="Line 6"/>
          <p:cNvSpPr>
            <a:spLocks noChangeShapeType="1"/>
          </p:cNvSpPr>
          <p:nvPr/>
        </p:nvSpPr>
        <p:spPr bwMode="auto">
          <a:xfrm>
            <a:off x="6997700" y="481965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209930" name="Line 7"/>
          <p:cNvSpPr>
            <a:spLocks noChangeShapeType="1"/>
          </p:cNvSpPr>
          <p:nvPr/>
        </p:nvSpPr>
        <p:spPr bwMode="auto">
          <a:xfrm>
            <a:off x="1930400" y="358140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209931" name="Line 8"/>
          <p:cNvSpPr>
            <a:spLocks noChangeShapeType="1"/>
          </p:cNvSpPr>
          <p:nvPr/>
        </p:nvSpPr>
        <p:spPr bwMode="auto">
          <a:xfrm>
            <a:off x="1911350" y="4857750"/>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209932" name="Rectangle 9"/>
          <p:cNvSpPr>
            <a:spLocks noChangeArrowheads="1"/>
          </p:cNvSpPr>
          <p:nvPr/>
        </p:nvSpPr>
        <p:spPr bwMode="auto">
          <a:xfrm>
            <a:off x="381000" y="3130550"/>
            <a:ext cx="1524000" cy="2082800"/>
          </a:xfrm>
          <a:prstGeom prst="rect">
            <a:avLst/>
          </a:prstGeom>
          <a:solidFill>
            <a:schemeClr val="bg1"/>
          </a:solidFill>
          <a:ln w="38100">
            <a:solidFill>
              <a:srgbClr val="E88B00"/>
            </a:solidFill>
            <a:miter lim="800000"/>
            <a:headEnd/>
            <a:tailEnd/>
          </a:ln>
        </p:spPr>
        <p:txBody>
          <a:bodyPr lIns="46038" tIns="46038" rIns="46038" bIns="46038" anchor="ctr"/>
          <a:lstStyle/>
          <a:p>
            <a:pPr algn="ctr" eaLnBrk="0" hangingPunct="0"/>
            <a:r>
              <a:rPr lang="en-US" sz="2000" b="1">
                <a:solidFill>
                  <a:schemeClr val="hlink"/>
                </a:solidFill>
                <a:latin typeface="Arial" pitchFamily="34" charset="0"/>
                <a:cs typeface="Arial" pitchFamily="34" charset="0"/>
              </a:rPr>
              <a:t>Marketing Stimuli</a:t>
            </a:r>
          </a:p>
          <a:p>
            <a:pPr algn="ctr" eaLnBrk="0" hangingPunct="0"/>
            <a:endParaRPr lang="en-US" sz="2000" b="1">
              <a:solidFill>
                <a:schemeClr val="tx1"/>
              </a:solidFill>
              <a:latin typeface="Arial" pitchFamily="34" charset="0"/>
              <a:cs typeface="Arial" pitchFamily="34" charset="0"/>
            </a:endParaRPr>
          </a:p>
          <a:p>
            <a:pPr algn="ctr" eaLnBrk="0" hangingPunct="0"/>
            <a:r>
              <a:rPr lang="en-US" sz="2000" b="1">
                <a:solidFill>
                  <a:srgbClr val="006000"/>
                </a:solidFill>
                <a:latin typeface="Arial" pitchFamily="34" charset="0"/>
                <a:cs typeface="Arial" pitchFamily="34" charset="0"/>
              </a:rPr>
              <a:t>advertisingpackage</a:t>
            </a:r>
          </a:p>
        </p:txBody>
      </p:sp>
      <p:sp>
        <p:nvSpPr>
          <p:cNvPr id="209933" name="Rectangle 10"/>
          <p:cNvSpPr>
            <a:spLocks noChangeArrowheads="1"/>
          </p:cNvSpPr>
          <p:nvPr/>
        </p:nvSpPr>
        <p:spPr bwMode="auto">
          <a:xfrm>
            <a:off x="7378700" y="3130550"/>
            <a:ext cx="1282700" cy="20828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2400" b="1">
                <a:solidFill>
                  <a:schemeClr val="hlink"/>
                </a:solidFill>
                <a:latin typeface="Arial" pitchFamily="34" charset="0"/>
                <a:cs typeface="Arial" pitchFamily="34" charset="0"/>
              </a:rPr>
              <a:t>Overall Attitude Change</a:t>
            </a:r>
          </a:p>
        </p:txBody>
      </p:sp>
      <p:sp>
        <p:nvSpPr>
          <p:cNvPr id="209934" name="Rectangle 11"/>
          <p:cNvSpPr>
            <a:spLocks noChangeArrowheads="1"/>
          </p:cNvSpPr>
          <p:nvPr/>
        </p:nvSpPr>
        <p:spPr bwMode="auto">
          <a:xfrm>
            <a:off x="4006850" y="4460875"/>
            <a:ext cx="1187450" cy="75247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chemeClr val="hlink"/>
                </a:solidFill>
                <a:latin typeface="Arial" pitchFamily="34" charset="0"/>
                <a:cs typeface="Arial" pitchFamily="34" charset="0"/>
              </a:rPr>
              <a:t>Behaviour </a:t>
            </a:r>
            <a:r>
              <a:rPr lang="en-US" sz="1600" b="1">
                <a:solidFill>
                  <a:srgbClr val="006000"/>
                </a:solidFill>
                <a:latin typeface="Arial" pitchFamily="34" charset="0"/>
                <a:cs typeface="Arial" pitchFamily="34" charset="0"/>
              </a:rPr>
              <a:t>(purchase)</a:t>
            </a:r>
          </a:p>
        </p:txBody>
      </p:sp>
      <p:sp>
        <p:nvSpPr>
          <p:cNvPr id="209935" name="Rectangle 12"/>
          <p:cNvSpPr>
            <a:spLocks noChangeArrowheads="1"/>
          </p:cNvSpPr>
          <p:nvPr/>
        </p:nvSpPr>
        <p:spPr bwMode="auto">
          <a:xfrm>
            <a:off x="4006850" y="3149600"/>
            <a:ext cx="1187450" cy="75247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chemeClr val="hlink"/>
                </a:solidFill>
                <a:latin typeface="Arial" pitchFamily="34" charset="0"/>
                <a:cs typeface="Arial" pitchFamily="34" charset="0"/>
              </a:rPr>
              <a:t>Increased affect </a:t>
            </a:r>
            <a:r>
              <a:rPr lang="en-US" sz="1600" b="1">
                <a:solidFill>
                  <a:srgbClr val="006000"/>
                </a:solidFill>
                <a:latin typeface="Arial" pitchFamily="34" charset="0"/>
                <a:cs typeface="Arial" pitchFamily="34" charset="0"/>
              </a:rPr>
              <a:t>(liking)</a:t>
            </a:r>
          </a:p>
        </p:txBody>
      </p:sp>
      <p:sp>
        <p:nvSpPr>
          <p:cNvPr id="209936" name="Rectangle 13"/>
          <p:cNvSpPr>
            <a:spLocks noChangeArrowheads="1"/>
          </p:cNvSpPr>
          <p:nvPr/>
        </p:nvSpPr>
        <p:spPr bwMode="auto">
          <a:xfrm>
            <a:off x="2254250" y="3130550"/>
            <a:ext cx="1320800" cy="20828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800" b="1">
                <a:solidFill>
                  <a:schemeClr val="hlink"/>
                </a:solidFill>
                <a:latin typeface="Arial" pitchFamily="34" charset="0"/>
                <a:cs typeface="Arial" pitchFamily="34" charset="0"/>
              </a:rPr>
              <a:t>Cognitions</a:t>
            </a:r>
            <a:r>
              <a:rPr lang="en-US" sz="1800" b="1">
                <a:solidFill>
                  <a:schemeClr val="tx1"/>
                </a:solidFill>
                <a:latin typeface="Arial" pitchFamily="34" charset="0"/>
                <a:cs typeface="Arial" pitchFamily="34" charset="0"/>
              </a:rPr>
              <a:t> </a:t>
            </a:r>
            <a:r>
              <a:rPr lang="en-US" sz="1800" b="1">
                <a:solidFill>
                  <a:srgbClr val="006000"/>
                </a:solidFill>
                <a:latin typeface="Arial" pitchFamily="34" charset="0"/>
                <a:cs typeface="Arial" pitchFamily="34" charset="0"/>
              </a:rPr>
              <a:t>(beliefs</a:t>
            </a:r>
            <a:r>
              <a:rPr lang="en-US" sz="1800" b="1">
                <a:solidFill>
                  <a:schemeClr val="tx1"/>
                </a:solidFill>
                <a:latin typeface="Arial" pitchFamily="34" charset="0"/>
                <a:cs typeface="Arial" pitchFamily="34" charset="0"/>
              </a:rPr>
              <a:t>)</a:t>
            </a:r>
          </a:p>
        </p:txBody>
      </p:sp>
      <p:sp>
        <p:nvSpPr>
          <p:cNvPr id="209937" name="Line 14"/>
          <p:cNvSpPr>
            <a:spLocks noChangeShapeType="1"/>
          </p:cNvSpPr>
          <p:nvPr/>
        </p:nvSpPr>
        <p:spPr bwMode="auto">
          <a:xfrm>
            <a:off x="5264150" y="3559175"/>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209938" name="Line 15"/>
          <p:cNvSpPr>
            <a:spLocks noChangeShapeType="1"/>
          </p:cNvSpPr>
          <p:nvPr/>
        </p:nvSpPr>
        <p:spPr bwMode="auto">
          <a:xfrm>
            <a:off x="5264150" y="4833938"/>
            <a:ext cx="387350" cy="0"/>
          </a:xfrm>
          <a:prstGeom prst="line">
            <a:avLst/>
          </a:prstGeom>
          <a:noFill/>
          <a:ln w="50800">
            <a:solidFill>
              <a:schemeClr val="hlink"/>
            </a:solidFill>
            <a:round/>
            <a:headEnd/>
            <a:tailEnd type="triangle" w="med" len="med"/>
          </a:ln>
        </p:spPr>
        <p:txBody>
          <a:bodyPr wrap="none" anchor="ctr"/>
          <a:lstStyle/>
          <a:p>
            <a:endParaRPr lang="en-US"/>
          </a:p>
        </p:txBody>
      </p:sp>
      <p:sp>
        <p:nvSpPr>
          <p:cNvPr id="209939" name="Rectangle 16"/>
          <p:cNvSpPr>
            <a:spLocks noChangeArrowheads="1"/>
          </p:cNvSpPr>
          <p:nvPr/>
        </p:nvSpPr>
        <p:spPr bwMode="auto">
          <a:xfrm>
            <a:off x="5683250" y="4460875"/>
            <a:ext cx="1187450" cy="75247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chemeClr val="hlink"/>
                </a:solidFill>
                <a:latin typeface="Arial" pitchFamily="34" charset="0"/>
                <a:cs typeface="Arial" pitchFamily="34" charset="0"/>
              </a:rPr>
              <a:t>Increased affect</a:t>
            </a:r>
            <a:r>
              <a:rPr lang="en-US" sz="1600" b="1">
                <a:solidFill>
                  <a:schemeClr val="tx1"/>
                </a:solidFill>
                <a:latin typeface="Arial" pitchFamily="34" charset="0"/>
                <a:cs typeface="Arial" pitchFamily="34" charset="0"/>
              </a:rPr>
              <a:t> </a:t>
            </a:r>
            <a:r>
              <a:rPr lang="en-US" sz="1600" b="1">
                <a:solidFill>
                  <a:srgbClr val="006000"/>
                </a:solidFill>
                <a:latin typeface="Arial" pitchFamily="34" charset="0"/>
                <a:cs typeface="Arial" pitchFamily="34" charset="0"/>
              </a:rPr>
              <a:t>(liking)</a:t>
            </a:r>
          </a:p>
        </p:txBody>
      </p:sp>
      <p:sp>
        <p:nvSpPr>
          <p:cNvPr id="209940" name="Rectangle 17"/>
          <p:cNvSpPr>
            <a:spLocks noChangeArrowheads="1"/>
          </p:cNvSpPr>
          <p:nvPr/>
        </p:nvSpPr>
        <p:spPr bwMode="auto">
          <a:xfrm>
            <a:off x="5683250" y="3149600"/>
            <a:ext cx="1187450" cy="75247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chemeClr val="hlink"/>
                </a:solidFill>
                <a:latin typeface="Arial" pitchFamily="34" charset="0"/>
                <a:cs typeface="Arial" pitchFamily="34" charset="0"/>
              </a:rPr>
              <a:t>Behaviour </a:t>
            </a:r>
            <a:r>
              <a:rPr lang="en-US" sz="1600" b="1">
                <a:solidFill>
                  <a:srgbClr val="006000"/>
                </a:solidFill>
                <a:latin typeface="Arial" pitchFamily="34" charset="0"/>
                <a:cs typeface="Arial" pitchFamily="34" charset="0"/>
              </a:rPr>
              <a:t>(purchase</a:t>
            </a:r>
            <a:r>
              <a:rPr lang="en-US" sz="1600" b="1">
                <a:solidFill>
                  <a:schemeClr val="tx1"/>
                </a:solidFill>
                <a:latin typeface="Arial" pitchFamily="34" charset="0"/>
                <a:cs typeface="Arial" pitchFamily="34" charset="0"/>
              </a:rPr>
              <a:t>)</a:t>
            </a:r>
          </a:p>
        </p:txBody>
      </p:sp>
    </p:spTree>
  </p:cSld>
  <p:clrMapOvr>
    <a:masterClrMapping/>
  </p:clrMapOvr>
  <p:transition>
    <p:dissolve/>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Date Placeholder 3"/>
          <p:cNvSpPr>
            <a:spLocks noGrp="1"/>
          </p:cNvSpPr>
          <p:nvPr>
            <p:ph type="dt" sz="quarter" idx="10"/>
          </p:nvPr>
        </p:nvSpPr>
        <p:spPr>
          <a:noFill/>
        </p:spPr>
        <p:txBody>
          <a:bodyPr/>
          <a:lstStyle/>
          <a:p>
            <a:r>
              <a:rPr lang="en-GB"/>
              <a:t>MK 311</a:t>
            </a:r>
            <a:endParaRPr lang="th-TH"/>
          </a:p>
        </p:txBody>
      </p:sp>
      <p:sp>
        <p:nvSpPr>
          <p:cNvPr id="211971" name="Footer Placeholder 4"/>
          <p:cNvSpPr>
            <a:spLocks noGrp="1"/>
          </p:cNvSpPr>
          <p:nvPr>
            <p:ph type="ftr" sz="quarter" idx="11"/>
          </p:nvPr>
        </p:nvSpPr>
        <p:spPr>
          <a:noFill/>
        </p:spPr>
        <p:txBody>
          <a:bodyPr/>
          <a:lstStyle/>
          <a:p>
            <a:r>
              <a:rPr lang="en-US"/>
              <a:t>Consumer Behaviour</a:t>
            </a:r>
            <a:endParaRPr lang="th-TH"/>
          </a:p>
        </p:txBody>
      </p:sp>
      <p:sp>
        <p:nvSpPr>
          <p:cNvPr id="211972" name="Slide Number Placeholder 5"/>
          <p:cNvSpPr>
            <a:spLocks noGrp="1"/>
          </p:cNvSpPr>
          <p:nvPr>
            <p:ph type="sldNum" sz="quarter" idx="12"/>
          </p:nvPr>
        </p:nvSpPr>
        <p:spPr>
          <a:noFill/>
        </p:spPr>
        <p:txBody>
          <a:bodyPr/>
          <a:lstStyle/>
          <a:p>
            <a:fld id="{43C8C7AA-69C8-4854-A668-132763CDEACB}" type="slidenum">
              <a:rPr lang="en-US"/>
              <a:pPr/>
              <a:t>126</a:t>
            </a:fld>
            <a:endParaRPr lang="th-TH"/>
          </a:p>
        </p:txBody>
      </p:sp>
      <p:sp>
        <p:nvSpPr>
          <p:cNvPr id="253954" name="Rectangle 2"/>
          <p:cNvSpPr>
            <a:spLocks noGrp="1" noChangeArrowheads="1"/>
          </p:cNvSpPr>
          <p:nvPr>
            <p:ph type="title"/>
          </p:nvPr>
        </p:nvSpPr>
        <p:spPr>
          <a:effectLst>
            <a:outerShdw dist="35921" dir="2700000" algn="ctr" rotWithShape="0">
              <a:schemeClr val="bg2"/>
            </a:outerShdw>
          </a:effectLst>
        </p:spPr>
        <p:txBody>
          <a:bodyPr lIns="90488" tIns="44450" rIns="90488" bIns="44450" anchor="ctr"/>
          <a:lstStyle/>
          <a:p>
            <a:pPr eaLnBrk="1" hangingPunct="1">
              <a:defRPr/>
            </a:pPr>
            <a:r>
              <a:rPr lang="en-US" smtClean="0"/>
              <a:t>Attitude Change Strategy </a:t>
            </a:r>
            <a:br>
              <a:rPr lang="en-US" smtClean="0"/>
            </a:br>
            <a:r>
              <a:rPr lang="en-US" smtClean="0"/>
              <a:t>Focusing on Affect</a:t>
            </a:r>
          </a:p>
        </p:txBody>
      </p:sp>
      <p:sp>
        <p:nvSpPr>
          <p:cNvPr id="211974" name="Rectangle 3"/>
          <p:cNvSpPr>
            <a:spLocks noChangeArrowheads="1"/>
          </p:cNvSpPr>
          <p:nvPr/>
        </p:nvSpPr>
        <p:spPr bwMode="auto">
          <a:xfrm>
            <a:off x="406400" y="2730500"/>
            <a:ext cx="1397000" cy="2901950"/>
          </a:xfrm>
          <a:prstGeom prst="rect">
            <a:avLst/>
          </a:prstGeom>
          <a:solidFill>
            <a:schemeClr val="bg1"/>
          </a:solidFill>
          <a:ln w="38100">
            <a:solidFill>
              <a:srgbClr val="E88B00"/>
            </a:solidFill>
            <a:miter lim="800000"/>
            <a:headEnd/>
            <a:tailEnd/>
          </a:ln>
        </p:spPr>
        <p:txBody>
          <a:bodyPr lIns="46038" tIns="46038" rIns="46038" bIns="46038" anchor="ctr"/>
          <a:lstStyle/>
          <a:p>
            <a:pPr algn="ctr" eaLnBrk="0" hangingPunct="0"/>
            <a:r>
              <a:rPr lang="en-US" sz="2000" b="1">
                <a:solidFill>
                  <a:schemeClr val="hlink"/>
                </a:solidFill>
                <a:latin typeface="Times New Roman" pitchFamily="18" charset="0"/>
                <a:cs typeface="Times New Roman" pitchFamily="18" charset="0"/>
              </a:rPr>
              <a:t>Marketing Stimuli</a:t>
            </a:r>
          </a:p>
          <a:p>
            <a:pPr eaLnBrk="0" hangingPunct="0"/>
            <a:endParaRPr lang="en-US" sz="1800" b="1">
              <a:solidFill>
                <a:schemeClr val="tx1"/>
              </a:solidFill>
              <a:latin typeface="Times New Roman" pitchFamily="18" charset="0"/>
              <a:cs typeface="Times New Roman" pitchFamily="18" charset="0"/>
            </a:endParaRPr>
          </a:p>
        </p:txBody>
      </p:sp>
      <p:sp>
        <p:nvSpPr>
          <p:cNvPr id="211975" name="Rectangle 4"/>
          <p:cNvSpPr>
            <a:spLocks noChangeArrowheads="1"/>
          </p:cNvSpPr>
          <p:nvPr/>
        </p:nvSpPr>
        <p:spPr bwMode="auto">
          <a:xfrm>
            <a:off x="7378700" y="2730500"/>
            <a:ext cx="1282700" cy="2901950"/>
          </a:xfrm>
          <a:prstGeom prst="rect">
            <a:avLst/>
          </a:prstGeom>
          <a:solidFill>
            <a:schemeClr val="bg1"/>
          </a:solidFill>
          <a:ln w="38100">
            <a:solidFill>
              <a:srgbClr val="E88B00"/>
            </a:solidFill>
            <a:miter lim="800000"/>
            <a:headEnd/>
            <a:tailEnd/>
          </a:ln>
        </p:spPr>
        <p:txBody>
          <a:bodyPr lIns="46038" tIns="46038" rIns="46038" bIns="46038" anchor="ctr"/>
          <a:lstStyle/>
          <a:p>
            <a:pPr algn="ctr" eaLnBrk="0" hangingPunct="0"/>
            <a:r>
              <a:rPr lang="en-US" sz="2400" b="1">
                <a:solidFill>
                  <a:schemeClr val="hlink"/>
                </a:solidFill>
                <a:latin typeface="Times New Roman" pitchFamily="18" charset="0"/>
                <a:cs typeface="Times New Roman" pitchFamily="18" charset="0"/>
              </a:rPr>
              <a:t>Overall Attitude Change</a:t>
            </a:r>
          </a:p>
        </p:txBody>
      </p:sp>
      <p:sp>
        <p:nvSpPr>
          <p:cNvPr id="211976" name="Rectangle 5"/>
          <p:cNvSpPr>
            <a:spLocks noChangeArrowheads="1"/>
          </p:cNvSpPr>
          <p:nvPr/>
        </p:nvSpPr>
        <p:spPr bwMode="auto">
          <a:xfrm>
            <a:off x="4006850" y="4806950"/>
            <a:ext cx="1187450" cy="825500"/>
          </a:xfrm>
          <a:prstGeom prst="rect">
            <a:avLst/>
          </a:prstGeom>
          <a:solidFill>
            <a:schemeClr val="bg1"/>
          </a:solidFill>
          <a:ln w="28575">
            <a:solidFill>
              <a:srgbClr val="E88B00"/>
            </a:solidFill>
            <a:miter lim="800000"/>
            <a:headEnd/>
            <a:tailEnd/>
          </a:ln>
        </p:spPr>
        <p:txBody>
          <a:bodyPr lIns="46038" tIns="46038" rIns="46038" bIns="46038" anchor="ctr"/>
          <a:lstStyle/>
          <a:p>
            <a:pPr eaLnBrk="0" hangingPunct="0"/>
            <a:r>
              <a:rPr lang="en-US" sz="1800" b="1">
                <a:solidFill>
                  <a:schemeClr val="hlink"/>
                </a:solidFill>
                <a:latin typeface="Times New Roman" pitchFamily="18" charset="0"/>
                <a:cs typeface="Times New Roman" pitchFamily="18" charset="0"/>
              </a:rPr>
              <a:t>Behaviour (purchase)</a:t>
            </a:r>
          </a:p>
        </p:txBody>
      </p:sp>
      <p:sp>
        <p:nvSpPr>
          <p:cNvPr id="211977" name="Rectangle 6"/>
          <p:cNvSpPr>
            <a:spLocks noChangeArrowheads="1"/>
          </p:cNvSpPr>
          <p:nvPr/>
        </p:nvSpPr>
        <p:spPr bwMode="auto">
          <a:xfrm>
            <a:off x="4006850" y="2787650"/>
            <a:ext cx="1187450" cy="8255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800" b="1">
                <a:solidFill>
                  <a:schemeClr val="hlink"/>
                </a:solidFill>
                <a:latin typeface="Times New Roman" pitchFamily="18" charset="0"/>
                <a:cs typeface="Times New Roman" pitchFamily="18" charset="0"/>
              </a:rPr>
              <a:t>Increased Positive Beliefs</a:t>
            </a:r>
          </a:p>
        </p:txBody>
      </p:sp>
      <p:sp>
        <p:nvSpPr>
          <p:cNvPr id="211978" name="Rectangle 7"/>
          <p:cNvSpPr>
            <a:spLocks noChangeArrowheads="1"/>
          </p:cNvSpPr>
          <p:nvPr/>
        </p:nvSpPr>
        <p:spPr bwMode="auto">
          <a:xfrm>
            <a:off x="2311400" y="2730500"/>
            <a:ext cx="1187450" cy="2901950"/>
          </a:xfrm>
          <a:prstGeom prst="rect">
            <a:avLst/>
          </a:prstGeom>
          <a:solidFill>
            <a:schemeClr val="bg1"/>
          </a:solidFill>
          <a:ln w="38100">
            <a:solidFill>
              <a:srgbClr val="E88B00"/>
            </a:solidFill>
            <a:miter lim="800000"/>
            <a:headEnd/>
            <a:tailEnd/>
          </a:ln>
        </p:spPr>
        <p:txBody>
          <a:bodyPr lIns="46038" tIns="46038" rIns="46038" bIns="46038" anchor="ctr"/>
          <a:lstStyle/>
          <a:p>
            <a:pPr algn="ctr" eaLnBrk="0" hangingPunct="0"/>
            <a:r>
              <a:rPr lang="en-US" sz="1800" b="1">
                <a:solidFill>
                  <a:srgbClr val="006600"/>
                </a:solidFill>
                <a:latin typeface="Times New Roman" pitchFamily="18" charset="0"/>
                <a:cs typeface="Times New Roman" pitchFamily="18" charset="0"/>
              </a:rPr>
              <a:t>Increased affective response </a:t>
            </a:r>
            <a:r>
              <a:rPr lang="en-US" sz="1800" b="1">
                <a:solidFill>
                  <a:schemeClr val="hlink"/>
                </a:solidFill>
                <a:latin typeface="Times New Roman" pitchFamily="18" charset="0"/>
                <a:cs typeface="Times New Roman" pitchFamily="18" charset="0"/>
              </a:rPr>
              <a:t>(liking)</a:t>
            </a:r>
            <a:r>
              <a:rPr lang="en-US" sz="1800" b="1">
                <a:solidFill>
                  <a:srgbClr val="006600"/>
                </a:solidFill>
                <a:latin typeface="Times New Roman" pitchFamily="18" charset="0"/>
                <a:cs typeface="Times New Roman" pitchFamily="18" charset="0"/>
              </a:rPr>
              <a:t> toward product</a:t>
            </a:r>
          </a:p>
        </p:txBody>
      </p:sp>
      <p:grpSp>
        <p:nvGrpSpPr>
          <p:cNvPr id="211979" name="Group 8"/>
          <p:cNvGrpSpPr>
            <a:grpSpLocks/>
          </p:cNvGrpSpPr>
          <p:nvPr/>
        </p:nvGrpSpPr>
        <p:grpSpPr bwMode="auto">
          <a:xfrm>
            <a:off x="1873250" y="3138488"/>
            <a:ext cx="5473700" cy="2100262"/>
            <a:chOff x="1180" y="1977"/>
            <a:chExt cx="3448" cy="1323"/>
          </a:xfrm>
        </p:grpSpPr>
        <p:sp>
          <p:nvSpPr>
            <p:cNvPr id="211982" name="Line 9"/>
            <p:cNvSpPr>
              <a:spLocks noChangeShapeType="1"/>
            </p:cNvSpPr>
            <p:nvPr/>
          </p:nvSpPr>
          <p:spPr bwMode="auto">
            <a:xfrm>
              <a:off x="2248" y="1977"/>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1983" name="Line 10"/>
            <p:cNvSpPr>
              <a:spLocks noChangeShapeType="1"/>
            </p:cNvSpPr>
            <p:nvPr/>
          </p:nvSpPr>
          <p:spPr bwMode="auto">
            <a:xfrm>
              <a:off x="2248" y="3285"/>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1984" name="Line 11"/>
            <p:cNvSpPr>
              <a:spLocks noChangeShapeType="1"/>
            </p:cNvSpPr>
            <p:nvPr/>
          </p:nvSpPr>
          <p:spPr bwMode="auto">
            <a:xfrm>
              <a:off x="4384" y="1977"/>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1985" name="Line 12"/>
            <p:cNvSpPr>
              <a:spLocks noChangeShapeType="1"/>
            </p:cNvSpPr>
            <p:nvPr/>
          </p:nvSpPr>
          <p:spPr bwMode="auto">
            <a:xfrm>
              <a:off x="4384" y="3285"/>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1986" name="Line 13"/>
            <p:cNvSpPr>
              <a:spLocks noChangeShapeType="1"/>
            </p:cNvSpPr>
            <p:nvPr/>
          </p:nvSpPr>
          <p:spPr bwMode="auto">
            <a:xfrm>
              <a:off x="1180" y="1992"/>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1987" name="Line 14"/>
            <p:cNvSpPr>
              <a:spLocks noChangeShapeType="1"/>
            </p:cNvSpPr>
            <p:nvPr/>
          </p:nvSpPr>
          <p:spPr bwMode="auto">
            <a:xfrm>
              <a:off x="1180" y="3300"/>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1988" name="Line 15"/>
            <p:cNvSpPr>
              <a:spLocks noChangeShapeType="1"/>
            </p:cNvSpPr>
            <p:nvPr/>
          </p:nvSpPr>
          <p:spPr bwMode="auto">
            <a:xfrm>
              <a:off x="3316" y="1977"/>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1989" name="Line 16"/>
            <p:cNvSpPr>
              <a:spLocks noChangeShapeType="1"/>
            </p:cNvSpPr>
            <p:nvPr/>
          </p:nvSpPr>
          <p:spPr bwMode="auto">
            <a:xfrm>
              <a:off x="3316" y="3285"/>
              <a:ext cx="244" cy="0"/>
            </a:xfrm>
            <a:prstGeom prst="line">
              <a:avLst/>
            </a:prstGeom>
            <a:noFill/>
            <a:ln w="50800">
              <a:solidFill>
                <a:schemeClr val="hlink"/>
              </a:solidFill>
              <a:round/>
              <a:headEnd/>
              <a:tailEnd type="triangle" w="med" len="med"/>
            </a:ln>
          </p:spPr>
          <p:txBody>
            <a:bodyPr wrap="none" anchor="ctr"/>
            <a:lstStyle/>
            <a:p>
              <a:endParaRPr lang="en-US"/>
            </a:p>
          </p:txBody>
        </p:sp>
      </p:grpSp>
      <p:sp>
        <p:nvSpPr>
          <p:cNvPr id="211980" name="Rectangle 17"/>
          <p:cNvSpPr>
            <a:spLocks noChangeArrowheads="1"/>
          </p:cNvSpPr>
          <p:nvPr/>
        </p:nvSpPr>
        <p:spPr bwMode="auto">
          <a:xfrm>
            <a:off x="5683250" y="4806950"/>
            <a:ext cx="1187450" cy="8255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800" b="1">
                <a:solidFill>
                  <a:schemeClr val="hlink"/>
                </a:solidFill>
                <a:latin typeface="Times New Roman" pitchFamily="18" charset="0"/>
                <a:cs typeface="Times New Roman" pitchFamily="18" charset="0"/>
              </a:rPr>
              <a:t>Increased Positive Beliefs</a:t>
            </a:r>
          </a:p>
        </p:txBody>
      </p:sp>
      <p:sp>
        <p:nvSpPr>
          <p:cNvPr id="211981" name="Rectangle 18"/>
          <p:cNvSpPr>
            <a:spLocks noChangeArrowheads="1"/>
          </p:cNvSpPr>
          <p:nvPr/>
        </p:nvSpPr>
        <p:spPr bwMode="auto">
          <a:xfrm>
            <a:off x="5683250" y="2787650"/>
            <a:ext cx="1187450" cy="825500"/>
          </a:xfrm>
          <a:prstGeom prst="rect">
            <a:avLst/>
          </a:prstGeom>
          <a:solidFill>
            <a:schemeClr val="bg1"/>
          </a:solidFill>
          <a:ln w="28575">
            <a:solidFill>
              <a:srgbClr val="E88B00"/>
            </a:solidFill>
            <a:miter lim="800000"/>
            <a:headEnd/>
            <a:tailEnd/>
          </a:ln>
        </p:spPr>
        <p:txBody>
          <a:bodyPr lIns="46038" tIns="46038" rIns="46038" bIns="46038" anchor="ctr"/>
          <a:lstStyle/>
          <a:p>
            <a:pPr eaLnBrk="0" hangingPunct="0"/>
            <a:r>
              <a:rPr lang="en-US" sz="1800" b="1">
                <a:solidFill>
                  <a:schemeClr val="hlink"/>
                </a:solidFill>
                <a:latin typeface="Times New Roman" pitchFamily="18" charset="0"/>
                <a:cs typeface="Times New Roman" pitchFamily="18" charset="0"/>
              </a:rPr>
              <a:t>Behaviour (purchase)</a:t>
            </a:r>
          </a:p>
        </p:txBody>
      </p:sp>
    </p:spTree>
  </p:cSld>
  <p:clrMapOvr>
    <a:masterClrMapping/>
  </p:clrMapOvr>
  <p:transition>
    <p:dissolve/>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Date Placeholder 3"/>
          <p:cNvSpPr>
            <a:spLocks noGrp="1"/>
          </p:cNvSpPr>
          <p:nvPr>
            <p:ph type="dt" sz="quarter" idx="10"/>
          </p:nvPr>
        </p:nvSpPr>
        <p:spPr>
          <a:noFill/>
        </p:spPr>
        <p:txBody>
          <a:bodyPr/>
          <a:lstStyle/>
          <a:p>
            <a:r>
              <a:rPr lang="en-GB"/>
              <a:t>MK 311</a:t>
            </a:r>
            <a:endParaRPr lang="th-TH"/>
          </a:p>
        </p:txBody>
      </p:sp>
      <p:sp>
        <p:nvSpPr>
          <p:cNvPr id="214019" name="Footer Placeholder 4"/>
          <p:cNvSpPr>
            <a:spLocks noGrp="1"/>
          </p:cNvSpPr>
          <p:nvPr>
            <p:ph type="ftr" sz="quarter" idx="11"/>
          </p:nvPr>
        </p:nvSpPr>
        <p:spPr>
          <a:noFill/>
        </p:spPr>
        <p:txBody>
          <a:bodyPr/>
          <a:lstStyle/>
          <a:p>
            <a:r>
              <a:rPr lang="en-US"/>
              <a:t>Consumer Behaviour</a:t>
            </a:r>
            <a:endParaRPr lang="th-TH"/>
          </a:p>
        </p:txBody>
      </p:sp>
      <p:sp>
        <p:nvSpPr>
          <p:cNvPr id="214020" name="Slide Number Placeholder 5"/>
          <p:cNvSpPr>
            <a:spLocks noGrp="1"/>
          </p:cNvSpPr>
          <p:nvPr>
            <p:ph type="sldNum" sz="quarter" idx="12"/>
          </p:nvPr>
        </p:nvSpPr>
        <p:spPr>
          <a:noFill/>
        </p:spPr>
        <p:txBody>
          <a:bodyPr/>
          <a:lstStyle/>
          <a:p>
            <a:fld id="{A5242184-4E93-456F-A234-FF36E46C60EA}" type="slidenum">
              <a:rPr lang="en-US"/>
              <a:pPr/>
              <a:t>127</a:t>
            </a:fld>
            <a:endParaRPr lang="th-TH"/>
          </a:p>
        </p:txBody>
      </p:sp>
      <p:sp>
        <p:nvSpPr>
          <p:cNvPr id="256002" name="Rectangle 2"/>
          <p:cNvSpPr>
            <a:spLocks noGrp="1" noChangeArrowheads="1"/>
          </p:cNvSpPr>
          <p:nvPr>
            <p:ph type="title"/>
          </p:nvPr>
        </p:nvSpPr>
        <p:spPr>
          <a:effectLst>
            <a:outerShdw dist="35921" dir="2700000" algn="ctr" rotWithShape="0">
              <a:schemeClr val="bg2"/>
            </a:outerShdw>
          </a:effectLst>
        </p:spPr>
        <p:txBody>
          <a:bodyPr lIns="90488" tIns="44450" rIns="90488" bIns="44450" anchor="ctr"/>
          <a:lstStyle/>
          <a:p>
            <a:pPr eaLnBrk="1" hangingPunct="1">
              <a:defRPr/>
            </a:pPr>
            <a:r>
              <a:rPr lang="en-US" sz="3700" smtClean="0"/>
              <a:t>Matching Endorser with </a:t>
            </a:r>
            <a:br>
              <a:rPr lang="en-US" sz="3700" smtClean="0"/>
            </a:br>
            <a:r>
              <a:rPr lang="en-US" sz="3700" smtClean="0"/>
              <a:t>Product and Target Audience</a:t>
            </a:r>
            <a:endParaRPr lang="en-US" sz="4100" smtClean="0"/>
          </a:p>
        </p:txBody>
      </p:sp>
      <p:sp>
        <p:nvSpPr>
          <p:cNvPr id="214022" name="Oval 3"/>
          <p:cNvSpPr>
            <a:spLocks noChangeArrowheads="1"/>
          </p:cNvSpPr>
          <p:nvPr/>
        </p:nvSpPr>
        <p:spPr bwMode="auto">
          <a:xfrm>
            <a:off x="2854325" y="1758950"/>
            <a:ext cx="3397250" cy="1530350"/>
          </a:xfrm>
          <a:prstGeom prst="ellipse">
            <a:avLst/>
          </a:prstGeom>
          <a:solidFill>
            <a:schemeClr val="bg1"/>
          </a:solidFill>
          <a:ln w="28575">
            <a:solidFill>
              <a:srgbClr val="006600"/>
            </a:solidFill>
            <a:round/>
            <a:headEnd/>
            <a:tailEnd/>
          </a:ln>
        </p:spPr>
        <p:txBody>
          <a:bodyPr wrap="none" lIns="90488" tIns="44450" rIns="90488" bIns="44450" anchor="ctr"/>
          <a:lstStyle/>
          <a:p>
            <a:pPr algn="ctr" eaLnBrk="0" hangingPunct="0"/>
            <a:r>
              <a:rPr lang="en-US" b="1">
                <a:solidFill>
                  <a:schemeClr val="hlink"/>
                </a:solidFill>
                <a:latin typeface="Times New Roman" pitchFamily="18" charset="0"/>
                <a:cs typeface="Times New Roman" pitchFamily="18" charset="0"/>
              </a:rPr>
              <a:t>Target Audience</a:t>
            </a:r>
          </a:p>
          <a:p>
            <a:pPr algn="ctr" eaLnBrk="0" hangingPunct="0"/>
            <a:r>
              <a:rPr lang="en-US" sz="2400" b="1">
                <a:solidFill>
                  <a:schemeClr val="hlink"/>
                </a:solidFill>
                <a:latin typeface="Times New Roman" pitchFamily="18" charset="0"/>
                <a:cs typeface="Times New Roman" pitchFamily="18" charset="0"/>
              </a:rPr>
              <a:t>Actual or Ideal </a:t>
            </a:r>
          </a:p>
          <a:p>
            <a:pPr algn="ctr" eaLnBrk="0" hangingPunct="0"/>
            <a:r>
              <a:rPr lang="en-US" sz="2400" b="1">
                <a:solidFill>
                  <a:schemeClr val="hlink"/>
                </a:solidFill>
                <a:latin typeface="Times New Roman" pitchFamily="18" charset="0"/>
                <a:cs typeface="Times New Roman" pitchFamily="18" charset="0"/>
              </a:rPr>
              <a:t>Self-concept</a:t>
            </a:r>
          </a:p>
        </p:txBody>
      </p:sp>
      <p:sp>
        <p:nvSpPr>
          <p:cNvPr id="214023" name="Oval 4"/>
          <p:cNvSpPr>
            <a:spLocks noChangeArrowheads="1"/>
          </p:cNvSpPr>
          <p:nvPr/>
        </p:nvSpPr>
        <p:spPr bwMode="auto">
          <a:xfrm>
            <a:off x="463550" y="4711700"/>
            <a:ext cx="3397250" cy="1530350"/>
          </a:xfrm>
          <a:prstGeom prst="ellipse">
            <a:avLst/>
          </a:prstGeom>
          <a:solidFill>
            <a:schemeClr val="bg1"/>
          </a:solidFill>
          <a:ln w="28575">
            <a:solidFill>
              <a:srgbClr val="006600"/>
            </a:solidFill>
            <a:round/>
            <a:headEnd/>
            <a:tailEnd/>
          </a:ln>
        </p:spPr>
        <p:txBody>
          <a:bodyPr wrap="none" lIns="90488" tIns="44450" rIns="90488" bIns="44450" anchor="ctr"/>
          <a:lstStyle/>
          <a:p>
            <a:pPr algn="ctr" eaLnBrk="0" hangingPunct="0"/>
            <a:r>
              <a:rPr lang="en-US" b="1">
                <a:solidFill>
                  <a:schemeClr val="hlink"/>
                </a:solidFill>
                <a:latin typeface="Times New Roman" pitchFamily="18" charset="0"/>
                <a:cs typeface="Times New Roman" pitchFamily="18" charset="0"/>
              </a:rPr>
              <a:t>Image of the </a:t>
            </a:r>
          </a:p>
          <a:p>
            <a:pPr algn="ctr" eaLnBrk="0" hangingPunct="0"/>
            <a:r>
              <a:rPr lang="en-US" b="1">
                <a:solidFill>
                  <a:schemeClr val="hlink"/>
                </a:solidFill>
                <a:latin typeface="Times New Roman" pitchFamily="18" charset="0"/>
                <a:cs typeface="Times New Roman" pitchFamily="18" charset="0"/>
              </a:rPr>
              <a:t>Product</a:t>
            </a:r>
          </a:p>
        </p:txBody>
      </p:sp>
      <p:sp>
        <p:nvSpPr>
          <p:cNvPr id="214024" name="Oval 5"/>
          <p:cNvSpPr>
            <a:spLocks noChangeArrowheads="1"/>
          </p:cNvSpPr>
          <p:nvPr/>
        </p:nvSpPr>
        <p:spPr bwMode="auto">
          <a:xfrm>
            <a:off x="5245100" y="4711700"/>
            <a:ext cx="3397250" cy="1530350"/>
          </a:xfrm>
          <a:prstGeom prst="ellipse">
            <a:avLst/>
          </a:prstGeom>
          <a:solidFill>
            <a:schemeClr val="bg1"/>
          </a:solidFill>
          <a:ln w="38100">
            <a:solidFill>
              <a:srgbClr val="006600"/>
            </a:solidFill>
            <a:round/>
            <a:headEnd/>
            <a:tailEnd/>
          </a:ln>
        </p:spPr>
        <p:txBody>
          <a:bodyPr wrap="none" lIns="90488" tIns="44450" rIns="90488" bIns="44450" anchor="ctr"/>
          <a:lstStyle/>
          <a:p>
            <a:pPr algn="ctr" eaLnBrk="0" hangingPunct="0"/>
            <a:r>
              <a:rPr lang="en-US" b="1">
                <a:solidFill>
                  <a:schemeClr val="hlink"/>
                </a:solidFill>
                <a:latin typeface="Times New Roman" pitchFamily="18" charset="0"/>
                <a:cs typeface="Times New Roman" pitchFamily="18" charset="0"/>
              </a:rPr>
              <a:t>Image of the </a:t>
            </a:r>
          </a:p>
          <a:p>
            <a:pPr algn="ctr" eaLnBrk="0" hangingPunct="0"/>
            <a:r>
              <a:rPr lang="en-US" b="1">
                <a:solidFill>
                  <a:schemeClr val="hlink"/>
                </a:solidFill>
                <a:latin typeface="Times New Roman" pitchFamily="18" charset="0"/>
                <a:cs typeface="Times New Roman" pitchFamily="18" charset="0"/>
              </a:rPr>
              <a:t>Endorser</a:t>
            </a:r>
          </a:p>
        </p:txBody>
      </p:sp>
      <p:sp>
        <p:nvSpPr>
          <p:cNvPr id="214025" name="Line 6"/>
          <p:cNvSpPr>
            <a:spLocks noChangeShapeType="1"/>
          </p:cNvSpPr>
          <p:nvPr/>
        </p:nvSpPr>
        <p:spPr bwMode="auto">
          <a:xfrm>
            <a:off x="5588000" y="3225800"/>
            <a:ext cx="1320800" cy="1435100"/>
          </a:xfrm>
          <a:prstGeom prst="line">
            <a:avLst/>
          </a:prstGeom>
          <a:noFill/>
          <a:ln w="50800">
            <a:solidFill>
              <a:schemeClr val="hlink"/>
            </a:solidFill>
            <a:round/>
            <a:headEnd type="triangle" w="med" len="med"/>
            <a:tailEnd type="triangle" w="med" len="med"/>
          </a:ln>
        </p:spPr>
        <p:txBody>
          <a:bodyPr wrap="none" anchor="ctr"/>
          <a:lstStyle/>
          <a:p>
            <a:endParaRPr lang="en-US"/>
          </a:p>
        </p:txBody>
      </p:sp>
      <p:sp>
        <p:nvSpPr>
          <p:cNvPr id="214026" name="Line 7"/>
          <p:cNvSpPr>
            <a:spLocks noChangeShapeType="1"/>
          </p:cNvSpPr>
          <p:nvPr/>
        </p:nvSpPr>
        <p:spPr bwMode="auto">
          <a:xfrm flipH="1">
            <a:off x="2165350" y="3206750"/>
            <a:ext cx="1422400" cy="1435100"/>
          </a:xfrm>
          <a:prstGeom prst="line">
            <a:avLst/>
          </a:prstGeom>
          <a:noFill/>
          <a:ln w="50800">
            <a:solidFill>
              <a:schemeClr val="hlink"/>
            </a:solidFill>
            <a:round/>
            <a:headEnd type="triangle" w="med" len="med"/>
            <a:tailEnd type="triangle" w="med" len="med"/>
          </a:ln>
        </p:spPr>
        <p:txBody>
          <a:bodyPr wrap="none" anchor="ctr"/>
          <a:lstStyle/>
          <a:p>
            <a:endParaRPr lang="en-US"/>
          </a:p>
        </p:txBody>
      </p:sp>
      <p:sp>
        <p:nvSpPr>
          <p:cNvPr id="214027" name="Line 8"/>
          <p:cNvSpPr>
            <a:spLocks noChangeShapeType="1"/>
          </p:cNvSpPr>
          <p:nvPr/>
        </p:nvSpPr>
        <p:spPr bwMode="auto">
          <a:xfrm flipH="1" flipV="1">
            <a:off x="3822700" y="5441950"/>
            <a:ext cx="1498600" cy="88900"/>
          </a:xfrm>
          <a:prstGeom prst="line">
            <a:avLst/>
          </a:prstGeom>
          <a:noFill/>
          <a:ln w="50800">
            <a:solidFill>
              <a:schemeClr val="hlink"/>
            </a:solidFill>
            <a:round/>
            <a:headEnd type="triangle" w="med" len="med"/>
            <a:tailEnd type="triangle" w="med" len="me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Date Placeholder 3"/>
          <p:cNvSpPr>
            <a:spLocks noGrp="1"/>
          </p:cNvSpPr>
          <p:nvPr>
            <p:ph type="dt" sz="quarter" idx="10"/>
          </p:nvPr>
        </p:nvSpPr>
        <p:spPr>
          <a:noFill/>
        </p:spPr>
        <p:txBody>
          <a:bodyPr/>
          <a:lstStyle/>
          <a:p>
            <a:r>
              <a:rPr lang="en-GB"/>
              <a:t>MK 311</a:t>
            </a:r>
            <a:endParaRPr lang="th-TH"/>
          </a:p>
        </p:txBody>
      </p:sp>
      <p:sp>
        <p:nvSpPr>
          <p:cNvPr id="216067" name="Footer Placeholder 4"/>
          <p:cNvSpPr>
            <a:spLocks noGrp="1"/>
          </p:cNvSpPr>
          <p:nvPr>
            <p:ph type="ftr" sz="quarter" idx="11"/>
          </p:nvPr>
        </p:nvSpPr>
        <p:spPr>
          <a:noFill/>
        </p:spPr>
        <p:txBody>
          <a:bodyPr/>
          <a:lstStyle/>
          <a:p>
            <a:r>
              <a:rPr lang="en-US"/>
              <a:t>Consumer Behaviour</a:t>
            </a:r>
            <a:endParaRPr lang="th-TH"/>
          </a:p>
        </p:txBody>
      </p:sp>
      <p:sp>
        <p:nvSpPr>
          <p:cNvPr id="216068" name="Slide Number Placeholder 5"/>
          <p:cNvSpPr>
            <a:spLocks noGrp="1"/>
          </p:cNvSpPr>
          <p:nvPr>
            <p:ph type="sldNum" sz="quarter" idx="12"/>
          </p:nvPr>
        </p:nvSpPr>
        <p:spPr>
          <a:noFill/>
        </p:spPr>
        <p:txBody>
          <a:bodyPr/>
          <a:lstStyle/>
          <a:p>
            <a:fld id="{2CB94D2B-167B-43B2-9680-5C6E704A2F1C}" type="slidenum">
              <a:rPr lang="en-US"/>
              <a:pPr/>
              <a:t>128</a:t>
            </a:fld>
            <a:endParaRPr lang="th-TH"/>
          </a:p>
        </p:txBody>
      </p:sp>
      <p:sp>
        <p:nvSpPr>
          <p:cNvPr id="258050" name="Rectangle 2"/>
          <p:cNvSpPr>
            <a:spLocks noGrp="1" noChangeArrowheads="1"/>
          </p:cNvSpPr>
          <p:nvPr>
            <p:ph type="title"/>
          </p:nvPr>
        </p:nvSpPr>
        <p:spPr>
          <a:effectLst>
            <a:outerShdw dist="35921" dir="2700000" algn="ctr" rotWithShape="0">
              <a:schemeClr val="bg2"/>
            </a:outerShdw>
          </a:effectLst>
        </p:spPr>
        <p:txBody>
          <a:bodyPr lIns="90488" tIns="44450" rIns="90488" bIns="44450" anchor="ctr"/>
          <a:lstStyle/>
          <a:p>
            <a:pPr eaLnBrk="1" hangingPunct="1">
              <a:defRPr/>
            </a:pPr>
            <a:r>
              <a:rPr lang="en-US" sz="3700" smtClean="0"/>
              <a:t>Attitude Change Strategy</a:t>
            </a:r>
            <a:br>
              <a:rPr lang="en-US" sz="3700" smtClean="0"/>
            </a:br>
            <a:r>
              <a:rPr lang="en-US" sz="3700" smtClean="0"/>
              <a:t>Focusing on Behaviour</a:t>
            </a:r>
            <a:endParaRPr lang="en-US" sz="4100" smtClean="0"/>
          </a:p>
        </p:txBody>
      </p:sp>
      <p:sp>
        <p:nvSpPr>
          <p:cNvPr id="216070" name="Rectangle 3"/>
          <p:cNvSpPr>
            <a:spLocks noChangeArrowheads="1"/>
          </p:cNvSpPr>
          <p:nvPr/>
        </p:nvSpPr>
        <p:spPr bwMode="auto">
          <a:xfrm>
            <a:off x="228600" y="2940050"/>
            <a:ext cx="1574800" cy="2463800"/>
          </a:xfrm>
          <a:prstGeom prst="rect">
            <a:avLst/>
          </a:prstGeom>
          <a:solidFill>
            <a:schemeClr val="bg1"/>
          </a:solidFill>
          <a:ln w="38100">
            <a:solidFill>
              <a:srgbClr val="E88B00"/>
            </a:solidFill>
            <a:miter lim="800000"/>
            <a:headEnd/>
            <a:tailEnd/>
          </a:ln>
        </p:spPr>
        <p:txBody>
          <a:bodyPr lIns="46038" tIns="46038" rIns="46038" bIns="46038" anchor="ctr"/>
          <a:lstStyle/>
          <a:p>
            <a:pPr algn="ctr" eaLnBrk="0" hangingPunct="0"/>
            <a:r>
              <a:rPr lang="en-US" sz="2400" b="1">
                <a:solidFill>
                  <a:schemeClr val="hlink"/>
                </a:solidFill>
                <a:latin typeface="Times New Roman" pitchFamily="18" charset="0"/>
                <a:cs typeface="Times New Roman" pitchFamily="18" charset="0"/>
              </a:rPr>
              <a:t>Marketing Stimuli</a:t>
            </a:r>
          </a:p>
          <a:p>
            <a:pPr algn="ctr" eaLnBrk="0" hangingPunct="0"/>
            <a:endParaRPr lang="en-US" sz="2400" b="1">
              <a:solidFill>
                <a:schemeClr val="hlink"/>
              </a:solidFill>
              <a:latin typeface="Times New Roman" pitchFamily="18" charset="0"/>
              <a:cs typeface="Times New Roman" pitchFamily="18" charset="0"/>
            </a:endParaRPr>
          </a:p>
          <a:p>
            <a:pPr algn="ctr" eaLnBrk="0" hangingPunct="0"/>
            <a:r>
              <a:rPr lang="en-US" sz="2400" b="1">
                <a:solidFill>
                  <a:srgbClr val="006000"/>
                </a:solidFill>
                <a:latin typeface="Times New Roman" pitchFamily="18" charset="0"/>
                <a:cs typeface="Times New Roman" pitchFamily="18" charset="0"/>
              </a:rPr>
              <a:t>Free Sample</a:t>
            </a:r>
          </a:p>
        </p:txBody>
      </p:sp>
      <p:sp>
        <p:nvSpPr>
          <p:cNvPr id="216071" name="Rectangle 4"/>
          <p:cNvSpPr>
            <a:spLocks noChangeArrowheads="1"/>
          </p:cNvSpPr>
          <p:nvPr/>
        </p:nvSpPr>
        <p:spPr bwMode="auto">
          <a:xfrm>
            <a:off x="7378700" y="2940050"/>
            <a:ext cx="1282700" cy="24638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2400" b="1">
                <a:latin typeface="Times New Roman" pitchFamily="18" charset="0"/>
                <a:cs typeface="Times New Roman" pitchFamily="18" charset="0"/>
              </a:rPr>
              <a:t>Overall Attitude Change</a:t>
            </a:r>
          </a:p>
        </p:txBody>
      </p:sp>
      <p:sp>
        <p:nvSpPr>
          <p:cNvPr id="216072" name="Rectangle 5"/>
          <p:cNvSpPr>
            <a:spLocks noChangeArrowheads="1"/>
          </p:cNvSpPr>
          <p:nvPr/>
        </p:nvSpPr>
        <p:spPr bwMode="auto">
          <a:xfrm>
            <a:off x="4025900" y="4616450"/>
            <a:ext cx="1187450" cy="102235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2000" b="1">
                <a:solidFill>
                  <a:schemeClr val="hlink"/>
                </a:solidFill>
                <a:latin typeface="Times New Roman" pitchFamily="18" charset="0"/>
                <a:cs typeface="Times New Roman" pitchFamily="18" charset="0"/>
              </a:rPr>
              <a:t>Increased Positive Beliefs</a:t>
            </a:r>
          </a:p>
        </p:txBody>
      </p:sp>
      <p:sp>
        <p:nvSpPr>
          <p:cNvPr id="216073" name="Rectangle 6"/>
          <p:cNvSpPr>
            <a:spLocks noChangeArrowheads="1"/>
          </p:cNvSpPr>
          <p:nvPr/>
        </p:nvSpPr>
        <p:spPr bwMode="auto">
          <a:xfrm>
            <a:off x="4025900" y="2955925"/>
            <a:ext cx="1187450" cy="79057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2000" b="1">
                <a:solidFill>
                  <a:schemeClr val="hlink"/>
                </a:solidFill>
                <a:latin typeface="Times New Roman" pitchFamily="18" charset="0"/>
                <a:cs typeface="Times New Roman" pitchFamily="18" charset="0"/>
              </a:rPr>
              <a:t>Increased Affect </a:t>
            </a:r>
          </a:p>
        </p:txBody>
      </p:sp>
      <p:sp>
        <p:nvSpPr>
          <p:cNvPr id="216074" name="Rectangle 7"/>
          <p:cNvSpPr>
            <a:spLocks noChangeArrowheads="1"/>
          </p:cNvSpPr>
          <p:nvPr/>
        </p:nvSpPr>
        <p:spPr bwMode="auto">
          <a:xfrm>
            <a:off x="2133600" y="2940050"/>
            <a:ext cx="1441450" cy="24638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2000" b="1">
                <a:solidFill>
                  <a:schemeClr val="hlink"/>
                </a:solidFill>
                <a:latin typeface="Times New Roman" pitchFamily="18" charset="0"/>
                <a:cs typeface="Times New Roman" pitchFamily="18" charset="0"/>
              </a:rPr>
              <a:t>Behaviour</a:t>
            </a:r>
            <a:r>
              <a:rPr lang="en-US" sz="1800" b="1">
                <a:solidFill>
                  <a:schemeClr val="hlink"/>
                </a:solidFill>
                <a:latin typeface="Times New Roman" pitchFamily="18" charset="0"/>
                <a:cs typeface="Times New Roman" pitchFamily="18" charset="0"/>
              </a:rPr>
              <a:t> </a:t>
            </a:r>
          </a:p>
          <a:p>
            <a:pPr algn="ctr" eaLnBrk="0" hangingPunct="0"/>
            <a:endParaRPr lang="en-US" sz="1800" b="1">
              <a:solidFill>
                <a:schemeClr val="hlink"/>
              </a:solidFill>
              <a:latin typeface="Times New Roman" pitchFamily="18" charset="0"/>
              <a:cs typeface="Times New Roman" pitchFamily="18" charset="0"/>
            </a:endParaRPr>
          </a:p>
          <a:p>
            <a:pPr algn="ctr" eaLnBrk="0" hangingPunct="0"/>
            <a:r>
              <a:rPr lang="en-US" sz="1800" b="1">
                <a:solidFill>
                  <a:srgbClr val="006000"/>
                </a:solidFill>
                <a:latin typeface="Times New Roman" pitchFamily="18" charset="0"/>
                <a:cs typeface="Times New Roman" pitchFamily="18" charset="0"/>
              </a:rPr>
              <a:t>Purchase</a:t>
            </a:r>
          </a:p>
          <a:p>
            <a:pPr algn="ctr" eaLnBrk="0" hangingPunct="0"/>
            <a:r>
              <a:rPr lang="en-US" sz="1800" b="1">
                <a:solidFill>
                  <a:srgbClr val="006000"/>
                </a:solidFill>
                <a:latin typeface="Times New Roman" pitchFamily="18" charset="0"/>
                <a:cs typeface="Times New Roman" pitchFamily="18" charset="0"/>
              </a:rPr>
              <a:t>Consumption</a:t>
            </a:r>
          </a:p>
        </p:txBody>
      </p:sp>
      <p:grpSp>
        <p:nvGrpSpPr>
          <p:cNvPr id="216075" name="Group 8"/>
          <p:cNvGrpSpPr>
            <a:grpSpLocks/>
          </p:cNvGrpSpPr>
          <p:nvPr/>
        </p:nvGrpSpPr>
        <p:grpSpPr bwMode="auto">
          <a:xfrm>
            <a:off x="1835150" y="3284538"/>
            <a:ext cx="5545138" cy="1687512"/>
            <a:chOff x="1192" y="2100"/>
            <a:chExt cx="3448" cy="1063"/>
          </a:xfrm>
        </p:grpSpPr>
        <p:sp>
          <p:nvSpPr>
            <p:cNvPr id="216078" name="Line 9"/>
            <p:cNvSpPr>
              <a:spLocks noChangeShapeType="1"/>
            </p:cNvSpPr>
            <p:nvPr/>
          </p:nvSpPr>
          <p:spPr bwMode="auto">
            <a:xfrm>
              <a:off x="2260" y="2100"/>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6079" name="Line 10"/>
            <p:cNvSpPr>
              <a:spLocks noChangeShapeType="1"/>
            </p:cNvSpPr>
            <p:nvPr/>
          </p:nvSpPr>
          <p:spPr bwMode="auto">
            <a:xfrm>
              <a:off x="2260" y="3151"/>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6080" name="Line 11"/>
            <p:cNvSpPr>
              <a:spLocks noChangeShapeType="1"/>
            </p:cNvSpPr>
            <p:nvPr/>
          </p:nvSpPr>
          <p:spPr bwMode="auto">
            <a:xfrm>
              <a:off x="4396" y="2100"/>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6081" name="Line 12"/>
            <p:cNvSpPr>
              <a:spLocks noChangeShapeType="1"/>
            </p:cNvSpPr>
            <p:nvPr/>
          </p:nvSpPr>
          <p:spPr bwMode="auto">
            <a:xfrm>
              <a:off x="4396" y="3151"/>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6082" name="Line 13"/>
            <p:cNvSpPr>
              <a:spLocks noChangeShapeType="1"/>
            </p:cNvSpPr>
            <p:nvPr/>
          </p:nvSpPr>
          <p:spPr bwMode="auto">
            <a:xfrm>
              <a:off x="1192" y="2112"/>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6083" name="Line 14"/>
            <p:cNvSpPr>
              <a:spLocks noChangeShapeType="1"/>
            </p:cNvSpPr>
            <p:nvPr/>
          </p:nvSpPr>
          <p:spPr bwMode="auto">
            <a:xfrm>
              <a:off x="1192" y="3163"/>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6084" name="Line 15"/>
            <p:cNvSpPr>
              <a:spLocks noChangeShapeType="1"/>
            </p:cNvSpPr>
            <p:nvPr/>
          </p:nvSpPr>
          <p:spPr bwMode="auto">
            <a:xfrm>
              <a:off x="3328" y="2100"/>
              <a:ext cx="244" cy="0"/>
            </a:xfrm>
            <a:prstGeom prst="line">
              <a:avLst/>
            </a:prstGeom>
            <a:noFill/>
            <a:ln w="50800">
              <a:solidFill>
                <a:schemeClr val="hlink"/>
              </a:solidFill>
              <a:round/>
              <a:headEnd/>
              <a:tailEnd type="triangle" w="med" len="med"/>
            </a:ln>
          </p:spPr>
          <p:txBody>
            <a:bodyPr wrap="none" anchor="ctr"/>
            <a:lstStyle/>
            <a:p>
              <a:endParaRPr lang="en-US"/>
            </a:p>
          </p:txBody>
        </p:sp>
        <p:sp>
          <p:nvSpPr>
            <p:cNvPr id="216085" name="Line 16"/>
            <p:cNvSpPr>
              <a:spLocks noChangeShapeType="1"/>
            </p:cNvSpPr>
            <p:nvPr/>
          </p:nvSpPr>
          <p:spPr bwMode="auto">
            <a:xfrm>
              <a:off x="3328" y="3151"/>
              <a:ext cx="244" cy="0"/>
            </a:xfrm>
            <a:prstGeom prst="line">
              <a:avLst/>
            </a:prstGeom>
            <a:noFill/>
            <a:ln w="50800">
              <a:solidFill>
                <a:schemeClr val="hlink"/>
              </a:solidFill>
              <a:round/>
              <a:headEnd/>
              <a:tailEnd type="triangle" w="med" len="med"/>
            </a:ln>
          </p:spPr>
          <p:txBody>
            <a:bodyPr wrap="none" anchor="ctr"/>
            <a:lstStyle/>
            <a:p>
              <a:endParaRPr lang="en-US"/>
            </a:p>
          </p:txBody>
        </p:sp>
      </p:grpSp>
      <p:sp>
        <p:nvSpPr>
          <p:cNvPr id="216076" name="Rectangle 17"/>
          <p:cNvSpPr>
            <a:spLocks noChangeArrowheads="1"/>
          </p:cNvSpPr>
          <p:nvPr/>
        </p:nvSpPr>
        <p:spPr bwMode="auto">
          <a:xfrm>
            <a:off x="5683250" y="4616450"/>
            <a:ext cx="1187450" cy="79057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chemeClr val="hlink"/>
                </a:solidFill>
                <a:latin typeface="Times New Roman" pitchFamily="18" charset="0"/>
                <a:cs typeface="Times New Roman" pitchFamily="18" charset="0"/>
              </a:rPr>
              <a:t>Increased Affect (liking)</a:t>
            </a:r>
          </a:p>
        </p:txBody>
      </p:sp>
      <p:sp>
        <p:nvSpPr>
          <p:cNvPr id="216077" name="Rectangle 18"/>
          <p:cNvSpPr>
            <a:spLocks noChangeArrowheads="1"/>
          </p:cNvSpPr>
          <p:nvPr/>
        </p:nvSpPr>
        <p:spPr bwMode="auto">
          <a:xfrm>
            <a:off x="5683250" y="2955925"/>
            <a:ext cx="1187450" cy="79057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chemeClr val="hlink"/>
                </a:solidFill>
                <a:latin typeface="Times New Roman" pitchFamily="18" charset="0"/>
                <a:cs typeface="Times New Roman" pitchFamily="18" charset="0"/>
              </a:rPr>
              <a:t>Increased Positive Beliefs</a:t>
            </a:r>
          </a:p>
        </p:txBody>
      </p:sp>
    </p:spTree>
  </p:cSld>
  <p:clrMapOvr>
    <a:masterClrMapping/>
  </p:clrMapOvr>
  <p:transition>
    <p:dissolve/>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8114" name="Date Placeholder 3"/>
          <p:cNvSpPr>
            <a:spLocks noGrp="1"/>
          </p:cNvSpPr>
          <p:nvPr>
            <p:ph type="dt" sz="quarter" idx="10"/>
          </p:nvPr>
        </p:nvSpPr>
        <p:spPr>
          <a:noFill/>
        </p:spPr>
        <p:txBody>
          <a:bodyPr/>
          <a:lstStyle/>
          <a:p>
            <a:r>
              <a:rPr lang="en-GB"/>
              <a:t>MK 311</a:t>
            </a:r>
            <a:endParaRPr lang="th-TH"/>
          </a:p>
        </p:txBody>
      </p:sp>
      <p:sp>
        <p:nvSpPr>
          <p:cNvPr id="218115" name="Footer Placeholder 4"/>
          <p:cNvSpPr>
            <a:spLocks noGrp="1"/>
          </p:cNvSpPr>
          <p:nvPr>
            <p:ph type="ftr" sz="quarter" idx="11"/>
          </p:nvPr>
        </p:nvSpPr>
        <p:spPr>
          <a:noFill/>
        </p:spPr>
        <p:txBody>
          <a:bodyPr/>
          <a:lstStyle/>
          <a:p>
            <a:r>
              <a:rPr lang="en-US"/>
              <a:t>Consumer Behaviour</a:t>
            </a:r>
            <a:endParaRPr lang="th-TH"/>
          </a:p>
        </p:txBody>
      </p:sp>
      <p:sp>
        <p:nvSpPr>
          <p:cNvPr id="218116" name="Slide Number Placeholder 5"/>
          <p:cNvSpPr>
            <a:spLocks noGrp="1"/>
          </p:cNvSpPr>
          <p:nvPr>
            <p:ph type="sldNum" sz="quarter" idx="12"/>
          </p:nvPr>
        </p:nvSpPr>
        <p:spPr>
          <a:noFill/>
        </p:spPr>
        <p:txBody>
          <a:bodyPr/>
          <a:lstStyle/>
          <a:p>
            <a:fld id="{C82D1E21-11C2-40D4-9778-754750F7AB36}" type="slidenum">
              <a:rPr lang="en-US"/>
              <a:pPr/>
              <a:t>129</a:t>
            </a:fld>
            <a:endParaRPr lang="th-TH"/>
          </a:p>
        </p:txBody>
      </p:sp>
      <p:sp>
        <p:nvSpPr>
          <p:cNvPr id="218117" name="Rectangle 2"/>
          <p:cNvSpPr>
            <a:spLocks noGrp="1" noChangeArrowheads="1"/>
          </p:cNvSpPr>
          <p:nvPr>
            <p:ph type="title"/>
          </p:nvPr>
        </p:nvSpPr>
        <p:spPr>
          <a:xfrm>
            <a:off x="406400" y="228600"/>
            <a:ext cx="8737600" cy="1219200"/>
          </a:xfrm>
          <a:noFill/>
        </p:spPr>
        <p:txBody>
          <a:bodyPr lIns="92075" tIns="46038" rIns="92075" bIns="46038"/>
          <a:lstStyle/>
          <a:p>
            <a:pPr eaLnBrk="1" hangingPunct="1"/>
            <a:r>
              <a:rPr lang="en-US" sz="3600" smtClean="0"/>
              <a:t>Approaches to Achieving </a:t>
            </a:r>
            <a:br>
              <a:rPr lang="en-US" sz="3600" smtClean="0"/>
            </a:br>
            <a:r>
              <a:rPr lang="en-US" sz="3600" smtClean="0"/>
              <a:t>Attitude Change</a:t>
            </a:r>
          </a:p>
        </p:txBody>
      </p:sp>
      <p:sp>
        <p:nvSpPr>
          <p:cNvPr id="260099" name="Rectangle 3"/>
          <p:cNvSpPr>
            <a:spLocks noGrp="1" noChangeArrowheads="1"/>
          </p:cNvSpPr>
          <p:nvPr>
            <p:ph type="body" idx="1"/>
          </p:nvPr>
        </p:nvSpPr>
        <p:spPr>
          <a:xfrm>
            <a:off x="1182688" y="1828800"/>
            <a:ext cx="7772400" cy="4303713"/>
          </a:xfrm>
          <a:noFill/>
        </p:spPr>
        <p:txBody>
          <a:bodyPr lIns="92075" tIns="46038" rIns="92075" bIns="46038"/>
          <a:lstStyle/>
          <a:p>
            <a:pPr eaLnBrk="1" hangingPunct="1"/>
            <a:r>
              <a:rPr lang="en-US" smtClean="0"/>
              <a:t>Two frequently employed approaches are:</a:t>
            </a:r>
          </a:p>
          <a:p>
            <a:pPr lvl="1" eaLnBrk="1" hangingPunct="1"/>
            <a:r>
              <a:rPr lang="en-US" smtClean="0"/>
              <a:t>Cognitive Consistency Theories</a:t>
            </a:r>
          </a:p>
          <a:p>
            <a:pPr lvl="1" eaLnBrk="1" hangingPunct="1"/>
            <a:r>
              <a:rPr lang="en-US" smtClean="0"/>
              <a:t>Information-Processing Theories</a:t>
            </a:r>
          </a:p>
        </p:txBody>
      </p:sp>
      <p:pic>
        <p:nvPicPr>
          <p:cNvPr id="218119" name="Picture 4"/>
          <p:cNvPicPr>
            <a:picLocks noChangeArrowheads="1"/>
          </p:cNvPicPr>
          <p:nvPr/>
        </p:nvPicPr>
        <p:blipFill>
          <a:blip r:embed="rId3"/>
          <a:srcRect/>
          <a:stretch>
            <a:fillRect/>
          </a:stretch>
        </p:blipFill>
        <p:spPr bwMode="auto">
          <a:xfrm>
            <a:off x="1219200" y="4038600"/>
            <a:ext cx="7327900" cy="2209800"/>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0099">
                                            <p:txEl>
                                              <p:pRg st="0" end="0"/>
                                            </p:txEl>
                                          </p:spTgt>
                                        </p:tgtEl>
                                        <p:attrNameLst>
                                          <p:attrName>style.visibility</p:attrName>
                                        </p:attrNameLst>
                                      </p:cBhvr>
                                      <p:to>
                                        <p:strVal val="visible"/>
                                      </p:to>
                                    </p:set>
                                    <p:animEffect transition="in" filter="blinds(horizontal)">
                                      <p:cBhvr>
                                        <p:cTn id="7" dur="500"/>
                                        <p:tgtEl>
                                          <p:spTgt spid="26009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60099">
                                            <p:txEl>
                                              <p:pRg st="1" end="1"/>
                                            </p:txEl>
                                          </p:spTgt>
                                        </p:tgtEl>
                                        <p:attrNameLst>
                                          <p:attrName>style.visibility</p:attrName>
                                        </p:attrNameLst>
                                      </p:cBhvr>
                                      <p:to>
                                        <p:strVal val="visible"/>
                                      </p:to>
                                    </p:set>
                                    <p:animEffect transition="in" filter="blinds(horizontal)">
                                      <p:cBhvr>
                                        <p:cTn id="10" dur="500"/>
                                        <p:tgtEl>
                                          <p:spTgt spid="260099">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60099">
                                            <p:txEl>
                                              <p:pRg st="2" end="2"/>
                                            </p:txEl>
                                          </p:spTgt>
                                        </p:tgtEl>
                                        <p:attrNameLst>
                                          <p:attrName>style.visibility</p:attrName>
                                        </p:attrNameLst>
                                      </p:cBhvr>
                                      <p:to>
                                        <p:strVal val="visible"/>
                                      </p:to>
                                    </p:set>
                                    <p:animEffect transition="in" filter="blinds(horizontal)">
                                      <p:cBhvr>
                                        <p:cTn id="13" dur="500"/>
                                        <p:tgtEl>
                                          <p:spTgt spid="260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0099" grpId="0" build="p" autoUpdateAnimBg="0"/>
    </p:bldLst>
  </p:timing>
</p:sld>
</file>

<file path=ppt/slides/slide1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9138" name="Date Placeholder 3"/>
          <p:cNvSpPr>
            <a:spLocks noGrp="1"/>
          </p:cNvSpPr>
          <p:nvPr>
            <p:ph type="dt" sz="quarter" idx="10"/>
          </p:nvPr>
        </p:nvSpPr>
        <p:spPr>
          <a:noFill/>
        </p:spPr>
        <p:txBody>
          <a:bodyPr/>
          <a:lstStyle/>
          <a:p>
            <a:r>
              <a:rPr lang="en-GB"/>
              <a:t>MK 311</a:t>
            </a:r>
            <a:endParaRPr lang="th-TH"/>
          </a:p>
        </p:txBody>
      </p:sp>
      <p:sp>
        <p:nvSpPr>
          <p:cNvPr id="219139" name="Footer Placeholder 4"/>
          <p:cNvSpPr>
            <a:spLocks noGrp="1"/>
          </p:cNvSpPr>
          <p:nvPr>
            <p:ph type="ftr" sz="quarter" idx="11"/>
          </p:nvPr>
        </p:nvSpPr>
        <p:spPr>
          <a:noFill/>
        </p:spPr>
        <p:txBody>
          <a:bodyPr/>
          <a:lstStyle/>
          <a:p>
            <a:r>
              <a:rPr lang="en-US"/>
              <a:t>Consumer Behaviour</a:t>
            </a:r>
            <a:endParaRPr lang="th-TH"/>
          </a:p>
        </p:txBody>
      </p:sp>
      <p:sp>
        <p:nvSpPr>
          <p:cNvPr id="219140" name="Slide Number Placeholder 5"/>
          <p:cNvSpPr>
            <a:spLocks noGrp="1"/>
          </p:cNvSpPr>
          <p:nvPr>
            <p:ph type="sldNum" sz="quarter" idx="12"/>
          </p:nvPr>
        </p:nvSpPr>
        <p:spPr>
          <a:noFill/>
        </p:spPr>
        <p:txBody>
          <a:bodyPr/>
          <a:lstStyle/>
          <a:p>
            <a:fld id="{E18F8781-410E-437F-A2FD-9AE7D83B55CD}" type="slidenum">
              <a:rPr lang="en-US"/>
              <a:pPr/>
              <a:t>130</a:t>
            </a:fld>
            <a:endParaRPr lang="th-TH"/>
          </a:p>
        </p:txBody>
      </p:sp>
      <p:sp>
        <p:nvSpPr>
          <p:cNvPr id="219141" name="Rectangle 2"/>
          <p:cNvSpPr>
            <a:spLocks noGrp="1" noChangeArrowheads="1"/>
          </p:cNvSpPr>
          <p:nvPr>
            <p:ph type="title"/>
          </p:nvPr>
        </p:nvSpPr>
        <p:spPr>
          <a:xfrm>
            <a:off x="406400" y="228600"/>
            <a:ext cx="8737600" cy="1219200"/>
          </a:xfrm>
          <a:noFill/>
        </p:spPr>
        <p:txBody>
          <a:bodyPr lIns="92075" tIns="46038" rIns="92075" bIns="46038"/>
          <a:lstStyle/>
          <a:p>
            <a:pPr eaLnBrk="1" hangingPunct="1"/>
            <a:r>
              <a:rPr lang="en-US" sz="4000" smtClean="0"/>
              <a:t>The Cognitive Consistency Approach</a:t>
            </a:r>
          </a:p>
        </p:txBody>
      </p:sp>
      <p:sp>
        <p:nvSpPr>
          <p:cNvPr id="262147" name="Rectangle 3"/>
          <p:cNvSpPr>
            <a:spLocks noGrp="1" noChangeArrowheads="1"/>
          </p:cNvSpPr>
          <p:nvPr>
            <p:ph type="body" idx="1"/>
          </p:nvPr>
        </p:nvSpPr>
        <p:spPr>
          <a:xfrm>
            <a:off x="533400" y="1828800"/>
            <a:ext cx="8421688" cy="4303713"/>
          </a:xfrm>
          <a:noFill/>
        </p:spPr>
        <p:txBody>
          <a:bodyPr lIns="92075" tIns="46038" rIns="92075" bIns="46038"/>
          <a:lstStyle/>
          <a:p>
            <a:pPr eaLnBrk="1" hangingPunct="1">
              <a:lnSpc>
                <a:spcPct val="90000"/>
              </a:lnSpc>
            </a:pPr>
            <a:r>
              <a:rPr lang="en-US" smtClean="0"/>
              <a:t>Cognitive Consistency</a:t>
            </a:r>
          </a:p>
          <a:p>
            <a:pPr lvl="1" eaLnBrk="1" hangingPunct="1">
              <a:lnSpc>
                <a:spcPct val="90000"/>
              </a:lnSpc>
            </a:pPr>
            <a:r>
              <a:rPr lang="en-US" sz="2800" smtClean="0"/>
              <a:t>We strive to maintain congruity between our beliefs, emotions, and behaviour.</a:t>
            </a:r>
            <a:endParaRPr lang="en-US" sz="2400" smtClean="0"/>
          </a:p>
          <a:p>
            <a:pPr eaLnBrk="1" hangingPunct="1">
              <a:lnSpc>
                <a:spcPct val="90000"/>
              </a:lnSpc>
            </a:pPr>
            <a:r>
              <a:rPr lang="en-US" smtClean="0"/>
              <a:t>Cognitive Dissonance</a:t>
            </a:r>
          </a:p>
          <a:p>
            <a:pPr lvl="1" eaLnBrk="1" hangingPunct="1">
              <a:lnSpc>
                <a:spcPct val="90000"/>
              </a:lnSpc>
            </a:pPr>
            <a:r>
              <a:rPr lang="en-US" sz="2800" smtClean="0"/>
              <a:t>Inconsistencies between our beliefs and behaviour cause psychological tension.</a:t>
            </a:r>
            <a:endParaRPr lang="en-US" sz="2400" smtClean="0"/>
          </a:p>
          <a:p>
            <a:pPr eaLnBrk="1" hangingPunct="1">
              <a:lnSpc>
                <a:spcPct val="90000"/>
              </a:lnSpc>
            </a:pPr>
            <a:r>
              <a:rPr lang="en-US" sz="3200" smtClean="0"/>
              <a:t>To change consumers</a:t>
            </a:r>
            <a:r>
              <a:rPr lang="en-US" sz="3200" smtClean="0">
                <a:latin typeface="Times New Roman" pitchFamily="18" charset="0"/>
              </a:rPr>
              <a:t>’</a:t>
            </a:r>
            <a:r>
              <a:rPr lang="en-US" sz="3200" smtClean="0"/>
              <a:t> attitudes, a cognitive dissonance state is created by marketers.</a:t>
            </a:r>
            <a:endParaRPr lang="en-GB" sz="3200" smtClean="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2147">
                                            <p:txEl>
                                              <p:pRg st="0" end="0"/>
                                            </p:txEl>
                                          </p:spTgt>
                                        </p:tgtEl>
                                        <p:attrNameLst>
                                          <p:attrName>style.visibility</p:attrName>
                                        </p:attrNameLst>
                                      </p:cBhvr>
                                      <p:to>
                                        <p:strVal val="visible"/>
                                      </p:to>
                                    </p:set>
                                    <p:animEffect transition="in" filter="blinds(horizontal)">
                                      <p:cBhvr>
                                        <p:cTn id="7" dur="500"/>
                                        <p:tgtEl>
                                          <p:spTgt spid="262147">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62147">
                                            <p:txEl>
                                              <p:pRg st="1" end="1"/>
                                            </p:txEl>
                                          </p:spTgt>
                                        </p:tgtEl>
                                        <p:attrNameLst>
                                          <p:attrName>style.visibility</p:attrName>
                                        </p:attrNameLst>
                                      </p:cBhvr>
                                      <p:to>
                                        <p:strVal val="visible"/>
                                      </p:to>
                                    </p:set>
                                    <p:animEffect transition="in" filter="blinds(horizontal)">
                                      <p:cBhvr>
                                        <p:cTn id="10" dur="500"/>
                                        <p:tgtEl>
                                          <p:spTgt spid="26214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62147">
                                            <p:txEl>
                                              <p:pRg st="2" end="2"/>
                                            </p:txEl>
                                          </p:spTgt>
                                        </p:tgtEl>
                                        <p:attrNameLst>
                                          <p:attrName>style.visibility</p:attrName>
                                        </p:attrNameLst>
                                      </p:cBhvr>
                                      <p:to>
                                        <p:strVal val="visible"/>
                                      </p:to>
                                    </p:set>
                                    <p:animEffect transition="in" filter="blinds(horizontal)">
                                      <p:cBhvr>
                                        <p:cTn id="15" dur="500"/>
                                        <p:tgtEl>
                                          <p:spTgt spid="262147">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62147">
                                            <p:txEl>
                                              <p:pRg st="3" end="3"/>
                                            </p:txEl>
                                          </p:spTgt>
                                        </p:tgtEl>
                                        <p:attrNameLst>
                                          <p:attrName>style.visibility</p:attrName>
                                        </p:attrNameLst>
                                      </p:cBhvr>
                                      <p:to>
                                        <p:strVal val="visible"/>
                                      </p:to>
                                    </p:set>
                                    <p:animEffect transition="in" filter="blinds(horizontal)">
                                      <p:cBhvr>
                                        <p:cTn id="18" dur="500"/>
                                        <p:tgtEl>
                                          <p:spTgt spid="262147">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62147">
                                            <p:txEl>
                                              <p:pRg st="4" end="4"/>
                                            </p:txEl>
                                          </p:spTgt>
                                        </p:tgtEl>
                                        <p:attrNameLst>
                                          <p:attrName>style.visibility</p:attrName>
                                        </p:attrNameLst>
                                      </p:cBhvr>
                                      <p:to>
                                        <p:strVal val="visible"/>
                                      </p:to>
                                    </p:set>
                                    <p:animEffect transition="in" filter="blinds(horizontal)">
                                      <p:cBhvr>
                                        <p:cTn id="23" dur="500"/>
                                        <p:tgtEl>
                                          <p:spTgt spid="2621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7" grpId="0" build="p" autoUpdateAnimBg="0"/>
    </p:bldLst>
  </p:timing>
</p:sld>
</file>

<file path=ppt/slides/slide1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0162" name="Date Placeholder 3"/>
          <p:cNvSpPr>
            <a:spLocks noGrp="1"/>
          </p:cNvSpPr>
          <p:nvPr>
            <p:ph type="dt" sz="quarter" idx="10"/>
          </p:nvPr>
        </p:nvSpPr>
        <p:spPr>
          <a:noFill/>
        </p:spPr>
        <p:txBody>
          <a:bodyPr/>
          <a:lstStyle/>
          <a:p>
            <a:r>
              <a:rPr lang="en-GB"/>
              <a:t>MK 311</a:t>
            </a:r>
            <a:endParaRPr lang="th-TH"/>
          </a:p>
        </p:txBody>
      </p:sp>
      <p:sp>
        <p:nvSpPr>
          <p:cNvPr id="220163" name="Footer Placeholder 4"/>
          <p:cNvSpPr>
            <a:spLocks noGrp="1"/>
          </p:cNvSpPr>
          <p:nvPr>
            <p:ph type="ftr" sz="quarter" idx="11"/>
          </p:nvPr>
        </p:nvSpPr>
        <p:spPr>
          <a:noFill/>
        </p:spPr>
        <p:txBody>
          <a:bodyPr/>
          <a:lstStyle/>
          <a:p>
            <a:r>
              <a:rPr lang="en-US"/>
              <a:t>Consumer Behaviour</a:t>
            </a:r>
            <a:endParaRPr lang="th-TH"/>
          </a:p>
        </p:txBody>
      </p:sp>
      <p:sp>
        <p:nvSpPr>
          <p:cNvPr id="220164" name="Slide Number Placeholder 5"/>
          <p:cNvSpPr>
            <a:spLocks noGrp="1"/>
          </p:cNvSpPr>
          <p:nvPr>
            <p:ph type="sldNum" sz="quarter" idx="12"/>
          </p:nvPr>
        </p:nvSpPr>
        <p:spPr>
          <a:noFill/>
        </p:spPr>
        <p:txBody>
          <a:bodyPr/>
          <a:lstStyle/>
          <a:p>
            <a:fld id="{804E06AA-EB14-49F9-B6CE-14BA2BEC287C}" type="slidenum">
              <a:rPr lang="en-US"/>
              <a:pPr/>
              <a:t>131</a:t>
            </a:fld>
            <a:endParaRPr lang="th-TH"/>
          </a:p>
        </p:txBody>
      </p:sp>
      <p:sp>
        <p:nvSpPr>
          <p:cNvPr id="220165" name="Rectangle 2"/>
          <p:cNvSpPr>
            <a:spLocks noGrp="1" noChangeArrowheads="1"/>
          </p:cNvSpPr>
          <p:nvPr>
            <p:ph type="title"/>
          </p:nvPr>
        </p:nvSpPr>
        <p:spPr>
          <a:noFill/>
        </p:spPr>
        <p:txBody>
          <a:bodyPr lIns="92075" tIns="46038" rIns="92075" bIns="46038"/>
          <a:lstStyle/>
          <a:p>
            <a:pPr eaLnBrk="1" hangingPunct="1"/>
            <a:r>
              <a:rPr lang="en-US" sz="4000" smtClean="0"/>
              <a:t>Information-Processing: </a:t>
            </a:r>
            <a:br>
              <a:rPr lang="en-US" sz="4000" smtClean="0"/>
            </a:br>
            <a:r>
              <a:rPr lang="en-US" sz="4000" smtClean="0"/>
              <a:t>Attitude Change Strategies</a:t>
            </a:r>
          </a:p>
        </p:txBody>
      </p:sp>
      <p:sp>
        <p:nvSpPr>
          <p:cNvPr id="264195" name="Rectangle 3"/>
          <p:cNvSpPr>
            <a:spLocks noGrp="1" noChangeArrowheads="1"/>
          </p:cNvSpPr>
          <p:nvPr>
            <p:ph type="body" idx="1"/>
          </p:nvPr>
        </p:nvSpPr>
        <p:spPr>
          <a:xfrm>
            <a:off x="762000" y="1905000"/>
            <a:ext cx="8193088" cy="4227513"/>
          </a:xfrm>
          <a:noFill/>
        </p:spPr>
        <p:txBody>
          <a:bodyPr lIns="92075" tIns="46038" rIns="92075" bIns="46038"/>
          <a:lstStyle/>
          <a:p>
            <a:pPr eaLnBrk="1" hangingPunct="1">
              <a:lnSpc>
                <a:spcPct val="90000"/>
              </a:lnSpc>
              <a:buFont typeface="Wingdings" pitchFamily="2" charset="2"/>
              <a:buNone/>
            </a:pPr>
            <a:r>
              <a:rPr lang="en-US" smtClean="0">
                <a:solidFill>
                  <a:srgbClr val="006000"/>
                </a:solidFill>
              </a:rPr>
              <a:t>Add Information...</a:t>
            </a:r>
          </a:p>
          <a:p>
            <a:pPr eaLnBrk="1" hangingPunct="1">
              <a:lnSpc>
                <a:spcPct val="90000"/>
              </a:lnSpc>
            </a:pPr>
            <a:r>
              <a:rPr lang="en-US" sz="3200" smtClean="0"/>
              <a:t>Making comparisons against competition</a:t>
            </a:r>
          </a:p>
          <a:p>
            <a:pPr eaLnBrk="1" hangingPunct="1">
              <a:lnSpc>
                <a:spcPct val="90000"/>
              </a:lnSpc>
            </a:pPr>
            <a:r>
              <a:rPr lang="en-US" sz="3200" smtClean="0"/>
              <a:t>Emphasising brand attributes</a:t>
            </a:r>
          </a:p>
          <a:p>
            <a:pPr eaLnBrk="1" hangingPunct="1">
              <a:lnSpc>
                <a:spcPct val="90000"/>
              </a:lnSpc>
            </a:pPr>
            <a:r>
              <a:rPr lang="en-US" sz="3200" smtClean="0"/>
              <a:t>Adding new attributes</a:t>
            </a:r>
          </a:p>
          <a:p>
            <a:pPr eaLnBrk="1" hangingPunct="1">
              <a:lnSpc>
                <a:spcPct val="90000"/>
              </a:lnSpc>
            </a:pPr>
            <a:r>
              <a:rPr lang="en-US" sz="3200" smtClean="0"/>
              <a:t>Providing knowledge of alternatives or consequences</a:t>
            </a:r>
          </a:p>
          <a:p>
            <a:pPr eaLnBrk="1" hangingPunct="1">
              <a:lnSpc>
                <a:spcPct val="90000"/>
              </a:lnSpc>
            </a:pPr>
            <a:r>
              <a:rPr lang="en-US" sz="3200" smtClean="0"/>
              <a:t>Changing the relative value of attributes</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4195">
                                            <p:txEl>
                                              <p:pRg st="0" end="0"/>
                                            </p:txEl>
                                          </p:spTgt>
                                        </p:tgtEl>
                                        <p:attrNameLst>
                                          <p:attrName>style.visibility</p:attrName>
                                        </p:attrNameLst>
                                      </p:cBhvr>
                                      <p:to>
                                        <p:strVal val="visible"/>
                                      </p:to>
                                    </p:set>
                                    <p:animEffect transition="in" filter="blinds(horizontal)">
                                      <p:cBhvr>
                                        <p:cTn id="7" dur="500"/>
                                        <p:tgtEl>
                                          <p:spTgt spid="264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4195">
                                            <p:txEl>
                                              <p:pRg st="1" end="1"/>
                                            </p:txEl>
                                          </p:spTgt>
                                        </p:tgtEl>
                                        <p:attrNameLst>
                                          <p:attrName>style.visibility</p:attrName>
                                        </p:attrNameLst>
                                      </p:cBhvr>
                                      <p:to>
                                        <p:strVal val="visible"/>
                                      </p:to>
                                    </p:set>
                                    <p:animEffect transition="in" filter="blinds(horizontal)">
                                      <p:cBhvr>
                                        <p:cTn id="12" dur="500"/>
                                        <p:tgtEl>
                                          <p:spTgt spid="2641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4195">
                                            <p:txEl>
                                              <p:pRg st="2" end="2"/>
                                            </p:txEl>
                                          </p:spTgt>
                                        </p:tgtEl>
                                        <p:attrNameLst>
                                          <p:attrName>style.visibility</p:attrName>
                                        </p:attrNameLst>
                                      </p:cBhvr>
                                      <p:to>
                                        <p:strVal val="visible"/>
                                      </p:to>
                                    </p:set>
                                    <p:animEffect transition="in" filter="blinds(horizontal)">
                                      <p:cBhvr>
                                        <p:cTn id="17" dur="500"/>
                                        <p:tgtEl>
                                          <p:spTgt spid="26419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64195">
                                            <p:txEl>
                                              <p:pRg st="3" end="3"/>
                                            </p:txEl>
                                          </p:spTgt>
                                        </p:tgtEl>
                                        <p:attrNameLst>
                                          <p:attrName>style.visibility</p:attrName>
                                        </p:attrNameLst>
                                      </p:cBhvr>
                                      <p:to>
                                        <p:strVal val="visible"/>
                                      </p:to>
                                    </p:set>
                                    <p:animEffect transition="in" filter="blinds(horizontal)">
                                      <p:cBhvr>
                                        <p:cTn id="22" dur="500"/>
                                        <p:tgtEl>
                                          <p:spTgt spid="26419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64195">
                                            <p:txEl>
                                              <p:pRg st="4" end="4"/>
                                            </p:txEl>
                                          </p:spTgt>
                                        </p:tgtEl>
                                        <p:attrNameLst>
                                          <p:attrName>style.visibility</p:attrName>
                                        </p:attrNameLst>
                                      </p:cBhvr>
                                      <p:to>
                                        <p:strVal val="visible"/>
                                      </p:to>
                                    </p:set>
                                    <p:animEffect transition="in" filter="blinds(horizontal)">
                                      <p:cBhvr>
                                        <p:cTn id="27" dur="500"/>
                                        <p:tgtEl>
                                          <p:spTgt spid="26419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64195">
                                            <p:txEl>
                                              <p:pRg st="5" end="5"/>
                                            </p:txEl>
                                          </p:spTgt>
                                        </p:tgtEl>
                                        <p:attrNameLst>
                                          <p:attrName>style.visibility</p:attrName>
                                        </p:attrNameLst>
                                      </p:cBhvr>
                                      <p:to>
                                        <p:strVal val="visible"/>
                                      </p:to>
                                    </p:set>
                                    <p:animEffect transition="in" filter="blinds(horizontal)">
                                      <p:cBhvr>
                                        <p:cTn id="32" dur="500"/>
                                        <p:tgtEl>
                                          <p:spTgt spid="2641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195" grpId="0" build="p" autoUpdateAnimBg="0"/>
    </p:bldLst>
  </p:timing>
</p:sld>
</file>

<file path=ppt/slides/slide1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1186" name="Date Placeholder 3"/>
          <p:cNvSpPr>
            <a:spLocks noGrp="1"/>
          </p:cNvSpPr>
          <p:nvPr>
            <p:ph type="dt" sz="quarter" idx="10"/>
          </p:nvPr>
        </p:nvSpPr>
        <p:spPr>
          <a:noFill/>
        </p:spPr>
        <p:txBody>
          <a:bodyPr/>
          <a:lstStyle/>
          <a:p>
            <a:r>
              <a:rPr lang="en-GB"/>
              <a:t>MK 311</a:t>
            </a:r>
            <a:endParaRPr lang="th-TH"/>
          </a:p>
        </p:txBody>
      </p:sp>
      <p:sp>
        <p:nvSpPr>
          <p:cNvPr id="221187" name="Footer Placeholder 4"/>
          <p:cNvSpPr>
            <a:spLocks noGrp="1"/>
          </p:cNvSpPr>
          <p:nvPr>
            <p:ph type="ftr" sz="quarter" idx="11"/>
          </p:nvPr>
        </p:nvSpPr>
        <p:spPr>
          <a:noFill/>
        </p:spPr>
        <p:txBody>
          <a:bodyPr/>
          <a:lstStyle/>
          <a:p>
            <a:r>
              <a:rPr lang="en-US"/>
              <a:t>Consumer Behaviour</a:t>
            </a:r>
            <a:endParaRPr lang="th-TH"/>
          </a:p>
        </p:txBody>
      </p:sp>
      <p:sp>
        <p:nvSpPr>
          <p:cNvPr id="221188" name="Slide Number Placeholder 5"/>
          <p:cNvSpPr>
            <a:spLocks noGrp="1"/>
          </p:cNvSpPr>
          <p:nvPr>
            <p:ph type="sldNum" sz="quarter" idx="12"/>
          </p:nvPr>
        </p:nvSpPr>
        <p:spPr>
          <a:noFill/>
        </p:spPr>
        <p:txBody>
          <a:bodyPr/>
          <a:lstStyle/>
          <a:p>
            <a:fld id="{8B996C70-9C98-4EA6-A8CF-E160246F8522}" type="slidenum">
              <a:rPr lang="en-US"/>
              <a:pPr/>
              <a:t>132</a:t>
            </a:fld>
            <a:endParaRPr lang="th-TH"/>
          </a:p>
        </p:txBody>
      </p:sp>
      <p:sp>
        <p:nvSpPr>
          <p:cNvPr id="221189" name="Rectangle 2"/>
          <p:cNvSpPr>
            <a:spLocks noGrp="1" noChangeArrowheads="1"/>
          </p:cNvSpPr>
          <p:nvPr>
            <p:ph type="title"/>
          </p:nvPr>
        </p:nvSpPr>
        <p:spPr>
          <a:xfrm>
            <a:off x="762000" y="617538"/>
            <a:ext cx="8181975" cy="982662"/>
          </a:xfrm>
          <a:noFill/>
        </p:spPr>
        <p:txBody>
          <a:bodyPr lIns="92075" tIns="46038" rIns="92075" bIns="46038"/>
          <a:lstStyle/>
          <a:p>
            <a:pPr eaLnBrk="1" hangingPunct="1"/>
            <a:r>
              <a:rPr lang="en-US" sz="4000" smtClean="0"/>
              <a:t>Consumer Reactions </a:t>
            </a:r>
            <a:br>
              <a:rPr lang="en-US" sz="4000" smtClean="0"/>
            </a:br>
            <a:r>
              <a:rPr lang="en-US" sz="4000" smtClean="0"/>
              <a:t>to Attitude-Change Strategies</a:t>
            </a:r>
          </a:p>
        </p:txBody>
      </p:sp>
      <p:sp>
        <p:nvSpPr>
          <p:cNvPr id="266243" name="Rectangle 3"/>
          <p:cNvSpPr>
            <a:spLocks noGrp="1" noChangeArrowheads="1"/>
          </p:cNvSpPr>
          <p:nvPr>
            <p:ph type="body" idx="1"/>
          </p:nvPr>
        </p:nvSpPr>
        <p:spPr>
          <a:xfrm>
            <a:off x="533400" y="2017713"/>
            <a:ext cx="8421688" cy="4114800"/>
          </a:xfrm>
          <a:noFill/>
        </p:spPr>
        <p:txBody>
          <a:bodyPr lIns="92075" tIns="46038" rIns="92075" bIns="46038"/>
          <a:lstStyle/>
          <a:p>
            <a:pPr eaLnBrk="1" hangingPunct="1">
              <a:lnSpc>
                <a:spcPct val="90000"/>
              </a:lnSpc>
              <a:buFont typeface="Wingdings" pitchFamily="2" charset="2"/>
              <a:buNone/>
            </a:pPr>
            <a:r>
              <a:rPr lang="en-US" smtClean="0">
                <a:solidFill>
                  <a:srgbClr val="6600FF"/>
                </a:solidFill>
              </a:rPr>
              <a:t>The Elaboration-Likelihood Model</a:t>
            </a:r>
          </a:p>
          <a:p>
            <a:pPr eaLnBrk="1" hangingPunct="1">
              <a:lnSpc>
                <a:spcPct val="90000"/>
              </a:lnSpc>
            </a:pPr>
            <a:r>
              <a:rPr lang="en-US" sz="2800" smtClean="0"/>
              <a:t>The degree to which we elaborate on a message depends on its relevance to us.</a:t>
            </a:r>
          </a:p>
          <a:p>
            <a:pPr eaLnBrk="1" hangingPunct="1">
              <a:lnSpc>
                <a:spcPct val="90000"/>
              </a:lnSpc>
            </a:pPr>
            <a:r>
              <a:rPr lang="en-US" sz="2800" smtClean="0">
                <a:solidFill>
                  <a:srgbClr val="006600"/>
                </a:solidFill>
              </a:rPr>
              <a:t>Two routes to persuasion:</a:t>
            </a:r>
          </a:p>
          <a:p>
            <a:pPr lvl="1" eaLnBrk="1" hangingPunct="1">
              <a:lnSpc>
                <a:spcPct val="90000"/>
              </a:lnSpc>
            </a:pPr>
            <a:r>
              <a:rPr lang="en-US" sz="2800" smtClean="0">
                <a:solidFill>
                  <a:srgbClr val="6600FF"/>
                </a:solidFill>
              </a:rPr>
              <a:t>The Central Route</a:t>
            </a:r>
            <a:r>
              <a:rPr lang="en-US" sz="2400" smtClean="0"/>
              <a:t>: </a:t>
            </a:r>
            <a:r>
              <a:rPr lang="en-US" sz="2800" smtClean="0">
                <a:solidFill>
                  <a:schemeClr val="hlink"/>
                </a:solidFill>
              </a:rPr>
              <a:t>Consumers under high involvement conditions diligently process message information.</a:t>
            </a:r>
          </a:p>
          <a:p>
            <a:pPr lvl="1" eaLnBrk="1" hangingPunct="1">
              <a:lnSpc>
                <a:spcPct val="90000"/>
              </a:lnSpc>
            </a:pPr>
            <a:r>
              <a:rPr lang="en-US" sz="2800" smtClean="0">
                <a:solidFill>
                  <a:srgbClr val="6600FF"/>
                </a:solidFill>
              </a:rPr>
              <a:t>The Peripheral Route</a:t>
            </a:r>
            <a:r>
              <a:rPr lang="en-US" sz="2400" smtClean="0"/>
              <a:t>: </a:t>
            </a:r>
            <a:r>
              <a:rPr lang="en-US" sz="2800" smtClean="0">
                <a:solidFill>
                  <a:schemeClr val="hlink"/>
                </a:solidFill>
              </a:rPr>
              <a:t>Consumers under low involvement conditions act as cognitive misers.</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43">
                                            <p:txEl>
                                              <p:pRg st="0" end="0"/>
                                            </p:txEl>
                                          </p:spTgt>
                                        </p:tgtEl>
                                        <p:attrNameLst>
                                          <p:attrName>style.visibility</p:attrName>
                                        </p:attrNameLst>
                                      </p:cBhvr>
                                      <p:to>
                                        <p:strVal val="visible"/>
                                      </p:to>
                                    </p:set>
                                    <p:animEffect transition="in" filter="blinds(horizontal)">
                                      <p:cBhvr>
                                        <p:cTn id="7" dur="500"/>
                                        <p:tgtEl>
                                          <p:spTgt spid="266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43">
                                            <p:txEl>
                                              <p:pRg st="1" end="1"/>
                                            </p:txEl>
                                          </p:spTgt>
                                        </p:tgtEl>
                                        <p:attrNameLst>
                                          <p:attrName>style.visibility</p:attrName>
                                        </p:attrNameLst>
                                      </p:cBhvr>
                                      <p:to>
                                        <p:strVal val="visible"/>
                                      </p:to>
                                    </p:set>
                                    <p:animEffect transition="in" filter="blinds(horizontal)">
                                      <p:cBhvr>
                                        <p:cTn id="12" dur="500"/>
                                        <p:tgtEl>
                                          <p:spTgt spid="2662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6243">
                                            <p:txEl>
                                              <p:pRg st="2" end="2"/>
                                            </p:txEl>
                                          </p:spTgt>
                                        </p:tgtEl>
                                        <p:attrNameLst>
                                          <p:attrName>style.visibility</p:attrName>
                                        </p:attrNameLst>
                                      </p:cBhvr>
                                      <p:to>
                                        <p:strVal val="visible"/>
                                      </p:to>
                                    </p:set>
                                    <p:animEffect transition="in" filter="blinds(horizontal)">
                                      <p:cBhvr>
                                        <p:cTn id="17" dur="500"/>
                                        <p:tgtEl>
                                          <p:spTgt spid="2662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66243">
                                            <p:txEl>
                                              <p:pRg st="3" end="3"/>
                                            </p:txEl>
                                          </p:spTgt>
                                        </p:tgtEl>
                                        <p:attrNameLst>
                                          <p:attrName>style.visibility</p:attrName>
                                        </p:attrNameLst>
                                      </p:cBhvr>
                                      <p:to>
                                        <p:strVal val="visible"/>
                                      </p:to>
                                    </p:set>
                                    <p:animEffect transition="in" filter="blinds(horizontal)">
                                      <p:cBhvr>
                                        <p:cTn id="22" dur="500"/>
                                        <p:tgtEl>
                                          <p:spTgt spid="2662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66243">
                                            <p:txEl>
                                              <p:pRg st="4" end="4"/>
                                            </p:txEl>
                                          </p:spTgt>
                                        </p:tgtEl>
                                        <p:attrNameLst>
                                          <p:attrName>style.visibility</p:attrName>
                                        </p:attrNameLst>
                                      </p:cBhvr>
                                      <p:to>
                                        <p:strVal val="visible"/>
                                      </p:to>
                                    </p:set>
                                    <p:animEffect transition="in" filter="blinds(horizontal)">
                                      <p:cBhvr>
                                        <p:cTn id="27" dur="500"/>
                                        <p:tgtEl>
                                          <p:spTgt spid="266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43" grpId="0" build="p" bldLvl="2" autoUpdateAnimBg="0"/>
    </p:bldLst>
  </p:timing>
</p:sld>
</file>

<file path=ppt/slides/slide1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2210" name="Rectangle 2"/>
          <p:cNvSpPr>
            <a:spLocks noGrp="1" noChangeArrowheads="1"/>
          </p:cNvSpPr>
          <p:nvPr>
            <p:ph type="title"/>
          </p:nvPr>
        </p:nvSpPr>
        <p:spPr>
          <a:xfrm>
            <a:off x="762000" y="304800"/>
            <a:ext cx="8181975" cy="533400"/>
          </a:xfrm>
        </p:spPr>
        <p:txBody>
          <a:bodyPr/>
          <a:lstStyle/>
          <a:p>
            <a:pPr eaLnBrk="1" hangingPunct="1"/>
            <a:r>
              <a:rPr lang="en-US" sz="3300" smtClean="0"/>
              <a:t>ELABORATION LIKELIHOOD MODEL</a:t>
            </a:r>
            <a:endParaRPr lang="en-US" sz="4000" smtClean="0"/>
          </a:p>
        </p:txBody>
      </p:sp>
      <p:sp>
        <p:nvSpPr>
          <p:cNvPr id="222211" name="Rectangle 3"/>
          <p:cNvSpPr>
            <a:spLocks noChangeArrowheads="1"/>
          </p:cNvSpPr>
          <p:nvPr/>
        </p:nvSpPr>
        <p:spPr bwMode="auto">
          <a:xfrm>
            <a:off x="2819400" y="990600"/>
            <a:ext cx="3200400" cy="990600"/>
          </a:xfrm>
          <a:prstGeom prst="rect">
            <a:avLst/>
          </a:prstGeom>
          <a:solidFill>
            <a:schemeClr val="bg1"/>
          </a:solidFill>
          <a:ln w="28575">
            <a:solidFill>
              <a:srgbClr val="E6C659"/>
            </a:solidFill>
            <a:miter lim="800000"/>
            <a:headEnd/>
            <a:tailEnd/>
          </a:ln>
        </p:spPr>
        <p:txBody>
          <a:bodyPr wrap="none" anchor="ctr"/>
          <a:lstStyle/>
          <a:p>
            <a:endParaRPr lang="en-US"/>
          </a:p>
        </p:txBody>
      </p:sp>
      <p:sp>
        <p:nvSpPr>
          <p:cNvPr id="222212" name="Text Box 4"/>
          <p:cNvSpPr txBox="1">
            <a:spLocks noChangeArrowheads="1"/>
          </p:cNvSpPr>
          <p:nvPr/>
        </p:nvSpPr>
        <p:spPr bwMode="auto">
          <a:xfrm>
            <a:off x="2743200" y="1066800"/>
            <a:ext cx="3124200" cy="854075"/>
          </a:xfrm>
          <a:prstGeom prst="rect">
            <a:avLst/>
          </a:prstGeom>
          <a:noFill/>
          <a:ln w="28575">
            <a:noFill/>
            <a:miter lim="800000"/>
            <a:headEnd/>
            <a:tailEnd/>
          </a:ln>
        </p:spPr>
        <p:txBody>
          <a:bodyPr>
            <a:spAutoFit/>
          </a:bodyPr>
          <a:lstStyle/>
          <a:p>
            <a:pPr algn="ctr" eaLnBrk="0" hangingPunct="0">
              <a:spcBef>
                <a:spcPct val="50000"/>
              </a:spcBef>
            </a:pPr>
            <a:r>
              <a:rPr lang="en-US" sz="1600">
                <a:solidFill>
                  <a:schemeClr val="tx1"/>
                </a:solidFill>
                <a:latin typeface="Times New Roman" pitchFamily="18" charset="0"/>
                <a:cs typeface="Times New Roman" pitchFamily="18" charset="0"/>
              </a:rPr>
              <a:t>   </a:t>
            </a:r>
            <a:r>
              <a:rPr lang="en-US" sz="2000" b="1">
                <a:solidFill>
                  <a:schemeClr val="hlink"/>
                </a:solidFill>
                <a:latin typeface="Times New Roman" pitchFamily="18" charset="0"/>
                <a:cs typeface="Times New Roman" pitchFamily="18" charset="0"/>
              </a:rPr>
              <a:t>Exposure to </a:t>
            </a:r>
          </a:p>
          <a:p>
            <a:pPr algn="ctr" eaLnBrk="0" hangingPunct="0">
              <a:spcBef>
                <a:spcPct val="50000"/>
              </a:spcBef>
            </a:pPr>
            <a:r>
              <a:rPr lang="en-US" sz="2000" b="1">
                <a:solidFill>
                  <a:schemeClr val="hlink"/>
                </a:solidFill>
                <a:latin typeface="Times New Roman" pitchFamily="18" charset="0"/>
                <a:cs typeface="Times New Roman" pitchFamily="18" charset="0"/>
              </a:rPr>
              <a:t>Marketing Message</a:t>
            </a:r>
          </a:p>
        </p:txBody>
      </p:sp>
      <p:sp>
        <p:nvSpPr>
          <p:cNvPr id="222213" name="Rectangle 5"/>
          <p:cNvSpPr>
            <a:spLocks noChangeArrowheads="1"/>
          </p:cNvSpPr>
          <p:nvPr/>
        </p:nvSpPr>
        <p:spPr bwMode="auto">
          <a:xfrm>
            <a:off x="381000" y="2362200"/>
            <a:ext cx="4038600" cy="731838"/>
          </a:xfrm>
          <a:prstGeom prst="rect">
            <a:avLst/>
          </a:prstGeom>
          <a:solidFill>
            <a:schemeClr val="bg1"/>
          </a:solidFill>
          <a:ln w="28575">
            <a:solidFill>
              <a:srgbClr val="E6C659"/>
            </a:solidFill>
            <a:miter lim="800000"/>
            <a:headEnd/>
            <a:tailEnd/>
          </a:ln>
        </p:spPr>
        <p:txBody>
          <a:bodyPr wrap="none" anchor="ctr"/>
          <a:lstStyle/>
          <a:p>
            <a:pPr algn="ctr" eaLnBrk="0" hangingPunct="0"/>
            <a:r>
              <a:rPr lang="en-US" sz="1800" b="1">
                <a:solidFill>
                  <a:schemeClr val="tx1"/>
                </a:solidFill>
                <a:latin typeface="Times New Roman" pitchFamily="18" charset="0"/>
                <a:cs typeface="Times New Roman" pitchFamily="18" charset="0"/>
              </a:rPr>
              <a:t>High involvement with </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product, message, or decision</a:t>
            </a:r>
          </a:p>
        </p:txBody>
      </p:sp>
      <p:sp>
        <p:nvSpPr>
          <p:cNvPr id="222214" name="Rectangle 6"/>
          <p:cNvSpPr>
            <a:spLocks noChangeArrowheads="1"/>
          </p:cNvSpPr>
          <p:nvPr/>
        </p:nvSpPr>
        <p:spPr bwMode="auto">
          <a:xfrm>
            <a:off x="4724400" y="2362200"/>
            <a:ext cx="4038600" cy="731838"/>
          </a:xfrm>
          <a:prstGeom prst="rect">
            <a:avLst/>
          </a:prstGeom>
          <a:solidFill>
            <a:schemeClr val="bg1"/>
          </a:solidFill>
          <a:ln w="28575">
            <a:solidFill>
              <a:srgbClr val="E6C659"/>
            </a:solidFill>
            <a:miter lim="800000"/>
            <a:headEnd/>
            <a:tailEnd/>
          </a:ln>
        </p:spPr>
        <p:txBody>
          <a:bodyPr wrap="none" anchor="ctr"/>
          <a:lstStyle/>
          <a:p>
            <a:pPr algn="ctr" eaLnBrk="0" hangingPunct="0"/>
            <a:r>
              <a:rPr lang="en-US" sz="1800" b="1">
                <a:solidFill>
                  <a:schemeClr val="tx1"/>
                </a:solidFill>
                <a:latin typeface="Times New Roman" pitchFamily="18" charset="0"/>
                <a:cs typeface="Times New Roman" pitchFamily="18" charset="0"/>
              </a:rPr>
              <a:t>Low involvement with product, </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message, or decision</a:t>
            </a:r>
          </a:p>
        </p:txBody>
      </p:sp>
      <p:sp>
        <p:nvSpPr>
          <p:cNvPr id="222215" name="Line 7"/>
          <p:cNvSpPr>
            <a:spLocks noChangeShapeType="1"/>
          </p:cNvSpPr>
          <p:nvPr/>
        </p:nvSpPr>
        <p:spPr bwMode="auto">
          <a:xfrm>
            <a:off x="2644775" y="3117850"/>
            <a:ext cx="0" cy="274638"/>
          </a:xfrm>
          <a:prstGeom prst="line">
            <a:avLst/>
          </a:prstGeom>
          <a:noFill/>
          <a:ln w="28575">
            <a:solidFill>
              <a:schemeClr val="hlink"/>
            </a:solidFill>
            <a:round/>
            <a:headEnd/>
            <a:tailEnd type="triangle" w="med" len="med"/>
          </a:ln>
        </p:spPr>
        <p:txBody>
          <a:bodyPr/>
          <a:lstStyle/>
          <a:p>
            <a:endParaRPr lang="en-US"/>
          </a:p>
        </p:txBody>
      </p:sp>
      <p:sp>
        <p:nvSpPr>
          <p:cNvPr id="222216" name="Line 8"/>
          <p:cNvSpPr>
            <a:spLocks noChangeShapeType="1"/>
          </p:cNvSpPr>
          <p:nvPr/>
        </p:nvSpPr>
        <p:spPr bwMode="auto">
          <a:xfrm>
            <a:off x="6394450" y="3117850"/>
            <a:ext cx="0" cy="274638"/>
          </a:xfrm>
          <a:prstGeom prst="line">
            <a:avLst/>
          </a:prstGeom>
          <a:noFill/>
          <a:ln w="28575">
            <a:solidFill>
              <a:schemeClr val="hlink"/>
            </a:solidFill>
            <a:round/>
            <a:headEnd/>
            <a:tailEnd type="triangle" w="med" len="med"/>
          </a:ln>
        </p:spPr>
        <p:txBody>
          <a:bodyPr/>
          <a:lstStyle/>
          <a:p>
            <a:endParaRPr lang="en-US"/>
          </a:p>
        </p:txBody>
      </p:sp>
      <p:sp>
        <p:nvSpPr>
          <p:cNvPr id="222217" name="Line 9"/>
          <p:cNvSpPr>
            <a:spLocks noChangeShapeType="1"/>
          </p:cNvSpPr>
          <p:nvPr/>
        </p:nvSpPr>
        <p:spPr bwMode="auto">
          <a:xfrm flipH="1">
            <a:off x="2803525" y="1997075"/>
            <a:ext cx="1524000" cy="328613"/>
          </a:xfrm>
          <a:prstGeom prst="line">
            <a:avLst/>
          </a:prstGeom>
          <a:noFill/>
          <a:ln w="28575">
            <a:solidFill>
              <a:schemeClr val="hlink"/>
            </a:solidFill>
            <a:round/>
            <a:headEnd/>
            <a:tailEnd type="triangle" w="med" len="med"/>
          </a:ln>
        </p:spPr>
        <p:txBody>
          <a:bodyPr/>
          <a:lstStyle/>
          <a:p>
            <a:endParaRPr lang="en-US"/>
          </a:p>
        </p:txBody>
      </p:sp>
      <p:sp>
        <p:nvSpPr>
          <p:cNvPr id="222218" name="Line 10"/>
          <p:cNvSpPr>
            <a:spLocks noChangeShapeType="1"/>
          </p:cNvSpPr>
          <p:nvPr/>
        </p:nvSpPr>
        <p:spPr bwMode="auto">
          <a:xfrm rot="12184319" flipH="1">
            <a:off x="4724400" y="1981200"/>
            <a:ext cx="1524000" cy="328613"/>
          </a:xfrm>
          <a:prstGeom prst="line">
            <a:avLst/>
          </a:prstGeom>
          <a:noFill/>
          <a:ln w="28575">
            <a:solidFill>
              <a:schemeClr val="hlink"/>
            </a:solidFill>
            <a:round/>
            <a:headEnd/>
            <a:tailEnd type="triangle" w="med" len="med"/>
          </a:ln>
        </p:spPr>
        <p:txBody>
          <a:bodyPr/>
          <a:lstStyle/>
          <a:p>
            <a:endParaRPr lang="en-US"/>
          </a:p>
        </p:txBody>
      </p:sp>
      <p:sp>
        <p:nvSpPr>
          <p:cNvPr id="222219" name="Rectangle 11"/>
          <p:cNvSpPr>
            <a:spLocks noChangeArrowheads="1"/>
          </p:cNvSpPr>
          <p:nvPr/>
        </p:nvSpPr>
        <p:spPr bwMode="auto">
          <a:xfrm>
            <a:off x="304800" y="3382963"/>
            <a:ext cx="4114800" cy="731837"/>
          </a:xfrm>
          <a:prstGeom prst="rect">
            <a:avLst/>
          </a:prstGeom>
          <a:solidFill>
            <a:schemeClr val="bg1"/>
          </a:solidFill>
          <a:ln w="28575">
            <a:solidFill>
              <a:srgbClr val="E6C659"/>
            </a:solidFill>
            <a:miter lim="800000"/>
            <a:headEnd/>
            <a:tailEnd/>
          </a:ln>
        </p:spPr>
        <p:txBody>
          <a:bodyPr wrap="none" anchor="ctr"/>
          <a:lstStyle/>
          <a:p>
            <a:pPr eaLnBrk="0" hangingPunct="0"/>
            <a:r>
              <a:rPr lang="en-US" sz="1600" b="1">
                <a:solidFill>
                  <a:schemeClr val="tx1"/>
                </a:solidFill>
                <a:latin typeface="Times New Roman" pitchFamily="18" charset="0"/>
                <a:cs typeface="Times New Roman" pitchFamily="18" charset="0"/>
              </a:rPr>
              <a:t>Strong attention focused on central, product-</a:t>
            </a:r>
            <a:br>
              <a:rPr lang="en-US" sz="1600" b="1">
                <a:solidFill>
                  <a:schemeClr val="tx1"/>
                </a:solidFill>
                <a:latin typeface="Times New Roman" pitchFamily="18" charset="0"/>
                <a:cs typeface="Times New Roman" pitchFamily="18" charset="0"/>
              </a:rPr>
            </a:br>
            <a:r>
              <a:rPr lang="en-US" sz="1600" b="1">
                <a:solidFill>
                  <a:schemeClr val="tx1"/>
                </a:solidFill>
                <a:latin typeface="Times New Roman" pitchFamily="18" charset="0"/>
                <a:cs typeface="Times New Roman" pitchFamily="18" charset="0"/>
              </a:rPr>
              <a:t>related features and factual information</a:t>
            </a:r>
          </a:p>
        </p:txBody>
      </p:sp>
      <p:sp>
        <p:nvSpPr>
          <p:cNvPr id="222220" name="Rectangle 12"/>
          <p:cNvSpPr>
            <a:spLocks noChangeArrowheads="1"/>
          </p:cNvSpPr>
          <p:nvPr/>
        </p:nvSpPr>
        <p:spPr bwMode="auto">
          <a:xfrm>
            <a:off x="4768850" y="3352800"/>
            <a:ext cx="4070350" cy="762000"/>
          </a:xfrm>
          <a:prstGeom prst="rect">
            <a:avLst/>
          </a:prstGeom>
          <a:solidFill>
            <a:schemeClr val="bg1"/>
          </a:solidFill>
          <a:ln w="28575">
            <a:solidFill>
              <a:srgbClr val="E6C659"/>
            </a:solidFill>
            <a:miter lim="800000"/>
            <a:headEnd/>
            <a:tailEnd/>
          </a:ln>
        </p:spPr>
        <p:txBody>
          <a:bodyPr wrap="none" anchor="ctr"/>
          <a:lstStyle/>
          <a:p>
            <a:pPr eaLnBrk="0" hangingPunct="0"/>
            <a:r>
              <a:rPr lang="en-US" sz="1800" b="1">
                <a:solidFill>
                  <a:schemeClr val="tx1"/>
                </a:solidFill>
                <a:latin typeface="Times New Roman" pitchFamily="18" charset="0"/>
                <a:cs typeface="Times New Roman" pitchFamily="18" charset="0"/>
              </a:rPr>
              <a:t>Limited attention focused on peripheral, </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non-product features and feelings</a:t>
            </a:r>
          </a:p>
        </p:txBody>
      </p:sp>
      <p:sp>
        <p:nvSpPr>
          <p:cNvPr id="222221" name="Line 13"/>
          <p:cNvSpPr>
            <a:spLocks noChangeShapeType="1"/>
          </p:cNvSpPr>
          <p:nvPr/>
        </p:nvSpPr>
        <p:spPr bwMode="auto">
          <a:xfrm>
            <a:off x="2651125" y="4143375"/>
            <a:ext cx="0" cy="274638"/>
          </a:xfrm>
          <a:prstGeom prst="line">
            <a:avLst/>
          </a:prstGeom>
          <a:noFill/>
          <a:ln w="28575">
            <a:solidFill>
              <a:schemeClr val="hlink"/>
            </a:solidFill>
            <a:round/>
            <a:headEnd/>
            <a:tailEnd type="triangle" w="med" len="med"/>
          </a:ln>
        </p:spPr>
        <p:txBody>
          <a:bodyPr/>
          <a:lstStyle/>
          <a:p>
            <a:endParaRPr lang="en-US"/>
          </a:p>
        </p:txBody>
      </p:sp>
      <p:sp>
        <p:nvSpPr>
          <p:cNvPr id="222222" name="Line 14"/>
          <p:cNvSpPr>
            <a:spLocks noChangeShapeType="1"/>
          </p:cNvSpPr>
          <p:nvPr/>
        </p:nvSpPr>
        <p:spPr bwMode="auto">
          <a:xfrm>
            <a:off x="6400800" y="4130675"/>
            <a:ext cx="0" cy="274638"/>
          </a:xfrm>
          <a:prstGeom prst="line">
            <a:avLst/>
          </a:prstGeom>
          <a:noFill/>
          <a:ln w="28575">
            <a:solidFill>
              <a:schemeClr val="hlink"/>
            </a:solidFill>
            <a:round/>
            <a:headEnd/>
            <a:tailEnd type="triangle" w="med" len="med"/>
          </a:ln>
        </p:spPr>
        <p:txBody>
          <a:bodyPr/>
          <a:lstStyle/>
          <a:p>
            <a:endParaRPr lang="en-US"/>
          </a:p>
        </p:txBody>
      </p:sp>
      <p:sp>
        <p:nvSpPr>
          <p:cNvPr id="222223" name="Rectangle 15"/>
          <p:cNvSpPr>
            <a:spLocks noChangeArrowheads="1"/>
          </p:cNvSpPr>
          <p:nvPr/>
        </p:nvSpPr>
        <p:spPr bwMode="auto">
          <a:xfrm>
            <a:off x="381000" y="4419600"/>
            <a:ext cx="4038600" cy="731838"/>
          </a:xfrm>
          <a:prstGeom prst="rect">
            <a:avLst/>
          </a:prstGeom>
          <a:solidFill>
            <a:schemeClr val="bg1"/>
          </a:solidFill>
          <a:ln w="28575">
            <a:solidFill>
              <a:srgbClr val="E6C659"/>
            </a:solidFill>
            <a:miter lim="800000"/>
            <a:headEnd/>
            <a:tailEnd/>
          </a:ln>
        </p:spPr>
        <p:txBody>
          <a:bodyPr wrap="none" anchor="ctr"/>
          <a:lstStyle/>
          <a:p>
            <a:pPr eaLnBrk="0" hangingPunct="0"/>
            <a:r>
              <a:rPr lang="en-US" sz="1800" b="1">
                <a:solidFill>
                  <a:schemeClr val="tx1"/>
                </a:solidFill>
                <a:latin typeface="Times New Roman" pitchFamily="18" charset="0"/>
                <a:cs typeface="Times New Roman" pitchFamily="18" charset="0"/>
              </a:rPr>
              <a:t>Conscious thoughts about product</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attributes and use outcomes;</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considerable elaborative activities</a:t>
            </a:r>
          </a:p>
        </p:txBody>
      </p:sp>
      <p:sp>
        <p:nvSpPr>
          <p:cNvPr id="222224" name="Rectangle 16"/>
          <p:cNvSpPr>
            <a:spLocks noChangeArrowheads="1"/>
          </p:cNvSpPr>
          <p:nvPr/>
        </p:nvSpPr>
        <p:spPr bwMode="auto">
          <a:xfrm>
            <a:off x="4756150" y="4343400"/>
            <a:ext cx="4083050" cy="808038"/>
          </a:xfrm>
          <a:prstGeom prst="rect">
            <a:avLst/>
          </a:prstGeom>
          <a:solidFill>
            <a:schemeClr val="bg1"/>
          </a:solidFill>
          <a:ln w="28575">
            <a:solidFill>
              <a:srgbClr val="E6C659"/>
            </a:solidFill>
            <a:miter lim="800000"/>
            <a:headEnd/>
            <a:tailEnd/>
          </a:ln>
        </p:spPr>
        <p:txBody>
          <a:bodyPr wrap="none" anchor="ctr"/>
          <a:lstStyle/>
          <a:p>
            <a:pPr algn="ctr" eaLnBrk="0" hangingPunct="0"/>
            <a:r>
              <a:rPr lang="en-US" sz="1800" b="1">
                <a:solidFill>
                  <a:schemeClr val="tx1"/>
                </a:solidFill>
                <a:latin typeface="Times New Roman" pitchFamily="18" charset="0"/>
                <a:cs typeface="Times New Roman" pitchFamily="18" charset="0"/>
              </a:rPr>
              <a:t>Low or nonconscious information</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processing; few or no elaborative</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activities</a:t>
            </a:r>
          </a:p>
        </p:txBody>
      </p:sp>
      <p:sp>
        <p:nvSpPr>
          <p:cNvPr id="222225" name="Rectangle 17"/>
          <p:cNvSpPr>
            <a:spLocks noChangeArrowheads="1"/>
          </p:cNvSpPr>
          <p:nvPr/>
        </p:nvSpPr>
        <p:spPr bwMode="auto">
          <a:xfrm>
            <a:off x="381000" y="5410200"/>
            <a:ext cx="4038600" cy="990600"/>
          </a:xfrm>
          <a:prstGeom prst="rect">
            <a:avLst/>
          </a:prstGeom>
          <a:solidFill>
            <a:schemeClr val="bg1"/>
          </a:solidFill>
          <a:ln w="28575">
            <a:solidFill>
              <a:srgbClr val="E6C659"/>
            </a:solidFill>
            <a:miter lim="800000"/>
            <a:headEnd/>
            <a:tailEnd/>
          </a:ln>
        </p:spPr>
        <p:txBody>
          <a:bodyPr wrap="none" anchor="ctr"/>
          <a:lstStyle/>
          <a:p>
            <a:pPr eaLnBrk="0" hangingPunct="0"/>
            <a:r>
              <a:rPr lang="en-US" sz="1800" b="1">
                <a:solidFill>
                  <a:schemeClr val="tx1"/>
                </a:solidFill>
                <a:latin typeface="Times New Roman" pitchFamily="18" charset="0"/>
                <a:cs typeface="Times New Roman" pitchFamily="18" charset="0"/>
              </a:rPr>
              <a:t>Persuasion generally alters product</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beliefs, which influence brand attitude</a:t>
            </a:r>
            <a:br>
              <a:rPr lang="en-US" sz="1800" b="1">
                <a:solidFill>
                  <a:schemeClr val="tx1"/>
                </a:solidFill>
                <a:latin typeface="Times New Roman" pitchFamily="18" charset="0"/>
                <a:cs typeface="Times New Roman" pitchFamily="18" charset="0"/>
              </a:rPr>
            </a:br>
            <a:r>
              <a:rPr lang="en-US" sz="1800" b="1">
                <a:solidFill>
                  <a:schemeClr val="tx1"/>
                </a:solidFill>
                <a:latin typeface="Times New Roman" pitchFamily="18" charset="0"/>
                <a:cs typeface="Times New Roman" pitchFamily="18" charset="0"/>
              </a:rPr>
              <a:t>which influences purchase intentions</a:t>
            </a:r>
          </a:p>
        </p:txBody>
      </p:sp>
      <p:sp>
        <p:nvSpPr>
          <p:cNvPr id="222226" name="Rectangle 18"/>
          <p:cNvSpPr>
            <a:spLocks noChangeArrowheads="1"/>
          </p:cNvSpPr>
          <p:nvPr/>
        </p:nvSpPr>
        <p:spPr bwMode="auto">
          <a:xfrm>
            <a:off x="4724400" y="5486400"/>
            <a:ext cx="4038600" cy="990600"/>
          </a:xfrm>
          <a:prstGeom prst="rect">
            <a:avLst/>
          </a:prstGeom>
          <a:solidFill>
            <a:schemeClr val="bg1"/>
          </a:solidFill>
          <a:ln w="28575">
            <a:solidFill>
              <a:srgbClr val="E6C659"/>
            </a:solidFill>
            <a:miter lim="800000"/>
            <a:headEnd/>
            <a:tailEnd/>
          </a:ln>
        </p:spPr>
        <p:txBody>
          <a:bodyPr wrap="none" anchor="ctr"/>
          <a:lstStyle/>
          <a:p>
            <a:pPr eaLnBrk="0" hangingPunct="0"/>
            <a:r>
              <a:rPr lang="en-US" sz="1600" b="1">
                <a:solidFill>
                  <a:schemeClr val="tx1"/>
                </a:solidFill>
                <a:latin typeface="Times New Roman" pitchFamily="18" charset="0"/>
                <a:cs typeface="Times New Roman" pitchFamily="18" charset="0"/>
              </a:rPr>
              <a:t>Persuasion operates through classical</a:t>
            </a:r>
            <a:br>
              <a:rPr lang="en-US" sz="1600" b="1">
                <a:solidFill>
                  <a:schemeClr val="tx1"/>
                </a:solidFill>
                <a:latin typeface="Times New Roman" pitchFamily="18" charset="0"/>
                <a:cs typeface="Times New Roman" pitchFamily="18" charset="0"/>
              </a:rPr>
            </a:br>
            <a:r>
              <a:rPr lang="en-US" sz="1600" b="1">
                <a:solidFill>
                  <a:schemeClr val="tx1"/>
                </a:solidFill>
                <a:latin typeface="Times New Roman" pitchFamily="18" charset="0"/>
                <a:cs typeface="Times New Roman" pitchFamily="18" charset="0"/>
              </a:rPr>
              <a:t>conditioning.  Affect change, attitude toward </a:t>
            </a:r>
            <a:br>
              <a:rPr lang="en-US" sz="1600" b="1">
                <a:solidFill>
                  <a:schemeClr val="tx1"/>
                </a:solidFill>
                <a:latin typeface="Times New Roman" pitchFamily="18" charset="0"/>
                <a:cs typeface="Times New Roman" pitchFamily="18" charset="0"/>
              </a:rPr>
            </a:br>
            <a:r>
              <a:rPr lang="en-US" sz="1600" b="1">
                <a:solidFill>
                  <a:schemeClr val="tx1"/>
                </a:solidFill>
                <a:latin typeface="Times New Roman" pitchFamily="18" charset="0"/>
                <a:cs typeface="Times New Roman" pitchFamily="18" charset="0"/>
              </a:rPr>
              <a:t>the ad, and non-conscious belief changes led </a:t>
            </a:r>
            <a:br>
              <a:rPr lang="en-US" sz="1600" b="1">
                <a:solidFill>
                  <a:schemeClr val="tx1"/>
                </a:solidFill>
                <a:latin typeface="Times New Roman" pitchFamily="18" charset="0"/>
                <a:cs typeface="Times New Roman" pitchFamily="18" charset="0"/>
              </a:rPr>
            </a:br>
            <a:r>
              <a:rPr lang="en-US" sz="1600" b="1">
                <a:solidFill>
                  <a:schemeClr val="tx1"/>
                </a:solidFill>
                <a:latin typeface="Times New Roman" pitchFamily="18" charset="0"/>
                <a:cs typeface="Times New Roman" pitchFamily="18" charset="0"/>
              </a:rPr>
              <a:t>to a behavioural and attitude change</a:t>
            </a:r>
          </a:p>
        </p:txBody>
      </p:sp>
      <p:sp>
        <p:nvSpPr>
          <p:cNvPr id="222227" name="Line 19"/>
          <p:cNvSpPr>
            <a:spLocks noChangeShapeType="1"/>
          </p:cNvSpPr>
          <p:nvPr/>
        </p:nvSpPr>
        <p:spPr bwMode="auto">
          <a:xfrm>
            <a:off x="2651125" y="5181600"/>
            <a:ext cx="0" cy="255588"/>
          </a:xfrm>
          <a:prstGeom prst="line">
            <a:avLst/>
          </a:prstGeom>
          <a:noFill/>
          <a:ln w="28575">
            <a:solidFill>
              <a:schemeClr val="hlink"/>
            </a:solidFill>
            <a:round/>
            <a:headEnd/>
            <a:tailEnd type="triangle" w="med" len="med"/>
          </a:ln>
        </p:spPr>
        <p:txBody>
          <a:bodyPr/>
          <a:lstStyle/>
          <a:p>
            <a:endParaRPr lang="en-US"/>
          </a:p>
        </p:txBody>
      </p:sp>
      <p:sp>
        <p:nvSpPr>
          <p:cNvPr id="222228" name="Line 20"/>
          <p:cNvSpPr>
            <a:spLocks noChangeShapeType="1"/>
          </p:cNvSpPr>
          <p:nvPr/>
        </p:nvSpPr>
        <p:spPr bwMode="auto">
          <a:xfrm>
            <a:off x="6400800" y="5181600"/>
            <a:ext cx="0" cy="255588"/>
          </a:xfrm>
          <a:prstGeom prst="line">
            <a:avLst/>
          </a:prstGeom>
          <a:noFill/>
          <a:ln w="28575">
            <a:solidFill>
              <a:schemeClr val="hlink"/>
            </a:solidFill>
            <a:round/>
            <a:headEnd/>
            <a:tailEnd type="triangle" w="med" len="med"/>
          </a:ln>
        </p:spPr>
        <p:txBody>
          <a:bodyPr/>
          <a:lstStyle/>
          <a:p>
            <a:endParaRPr lang="en-US"/>
          </a:p>
        </p:txBody>
      </p:sp>
    </p:spTree>
  </p:cSld>
  <p:clrMapOvr>
    <a:masterClrMapping/>
  </p:clrMapOvr>
  <p:transition>
    <p:dissolve/>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Date Placeholder 3"/>
          <p:cNvSpPr>
            <a:spLocks noGrp="1"/>
          </p:cNvSpPr>
          <p:nvPr>
            <p:ph type="dt" sz="quarter" idx="10"/>
          </p:nvPr>
        </p:nvSpPr>
        <p:spPr>
          <a:noFill/>
        </p:spPr>
        <p:txBody>
          <a:bodyPr/>
          <a:lstStyle/>
          <a:p>
            <a:r>
              <a:rPr lang="en-GB"/>
              <a:t>MK 311</a:t>
            </a:r>
            <a:endParaRPr lang="th-TH"/>
          </a:p>
        </p:txBody>
      </p:sp>
      <p:sp>
        <p:nvSpPr>
          <p:cNvPr id="223235" name="Footer Placeholder 4"/>
          <p:cNvSpPr>
            <a:spLocks noGrp="1"/>
          </p:cNvSpPr>
          <p:nvPr>
            <p:ph type="ftr" sz="quarter" idx="11"/>
          </p:nvPr>
        </p:nvSpPr>
        <p:spPr>
          <a:noFill/>
        </p:spPr>
        <p:txBody>
          <a:bodyPr/>
          <a:lstStyle/>
          <a:p>
            <a:r>
              <a:rPr lang="en-US"/>
              <a:t>Consumer Behaviour</a:t>
            </a:r>
            <a:endParaRPr lang="th-TH"/>
          </a:p>
        </p:txBody>
      </p:sp>
      <p:sp>
        <p:nvSpPr>
          <p:cNvPr id="223236" name="Slide Number Placeholder 5"/>
          <p:cNvSpPr>
            <a:spLocks noGrp="1"/>
          </p:cNvSpPr>
          <p:nvPr>
            <p:ph type="sldNum" sz="quarter" idx="12"/>
          </p:nvPr>
        </p:nvSpPr>
        <p:spPr>
          <a:noFill/>
        </p:spPr>
        <p:txBody>
          <a:bodyPr/>
          <a:lstStyle/>
          <a:p>
            <a:fld id="{F1FB51C5-6474-4DDF-904F-88F0796CC9B8}" type="slidenum">
              <a:rPr lang="en-US"/>
              <a:pPr/>
              <a:t>134</a:t>
            </a:fld>
            <a:endParaRPr lang="th-TH"/>
          </a:p>
        </p:txBody>
      </p:sp>
      <p:sp>
        <p:nvSpPr>
          <p:cNvPr id="223237" name="Rectangle 2"/>
          <p:cNvSpPr>
            <a:spLocks noGrp="1" noChangeArrowheads="1"/>
          </p:cNvSpPr>
          <p:nvPr>
            <p:ph type="title"/>
          </p:nvPr>
        </p:nvSpPr>
        <p:spPr>
          <a:noFill/>
        </p:spPr>
        <p:txBody>
          <a:bodyPr lIns="92075" tIns="46038" rIns="92075" bIns="46038" anchor="ctr"/>
          <a:lstStyle/>
          <a:p>
            <a:pPr eaLnBrk="1" hangingPunct="1"/>
            <a:r>
              <a:rPr lang="en-US" smtClean="0"/>
              <a:t>Attitude-Toward-the-Ad Models</a:t>
            </a:r>
          </a:p>
        </p:txBody>
      </p:sp>
      <p:sp>
        <p:nvSpPr>
          <p:cNvPr id="269315" name="Rectangle 3"/>
          <p:cNvSpPr>
            <a:spLocks noGrp="1" noChangeArrowheads="1"/>
          </p:cNvSpPr>
          <p:nvPr>
            <p:ph type="body" idx="1"/>
          </p:nvPr>
        </p:nvSpPr>
        <p:spPr>
          <a:xfrm>
            <a:off x="762000" y="2438400"/>
            <a:ext cx="8193088" cy="3694113"/>
          </a:xfrm>
          <a:noFill/>
        </p:spPr>
        <p:txBody>
          <a:bodyPr lIns="92075" tIns="46038" rIns="92075" bIns="46038"/>
          <a:lstStyle/>
          <a:p>
            <a:pPr eaLnBrk="1" hangingPunct="1"/>
            <a:r>
              <a:rPr lang="en-US" smtClean="0"/>
              <a:t>Focus on advertising</a:t>
            </a:r>
            <a:r>
              <a:rPr lang="en-US" smtClean="0">
                <a:latin typeface="Times New Roman" pitchFamily="18" charset="0"/>
              </a:rPr>
              <a:t>’</a:t>
            </a:r>
            <a:r>
              <a:rPr lang="en-US" smtClean="0"/>
              <a:t>s influence on attitude toward a product</a:t>
            </a:r>
          </a:p>
          <a:p>
            <a:pPr eaLnBrk="1" hangingPunct="1"/>
            <a:r>
              <a:rPr lang="en-US" smtClean="0"/>
              <a:t>Attitude is a function of </a:t>
            </a:r>
          </a:p>
          <a:p>
            <a:pPr lvl="1" eaLnBrk="1" hangingPunct="1"/>
            <a:r>
              <a:rPr lang="en-US" smtClean="0"/>
              <a:t>attitude-toward-the-ad</a:t>
            </a:r>
          </a:p>
          <a:p>
            <a:pPr lvl="1" eaLnBrk="1" hangingPunct="1"/>
            <a:r>
              <a:rPr lang="en-US" smtClean="0"/>
              <a:t>attitude toward the product</a:t>
            </a:r>
            <a:r>
              <a:rPr lang="en-US" smtClean="0">
                <a:latin typeface="Times New Roman" pitchFamily="18" charset="0"/>
              </a:rPr>
              <a:t>’</a:t>
            </a:r>
            <a:r>
              <a:rPr lang="en-US" smtClean="0"/>
              <a:t>s attributes</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9315">
                                            <p:txEl>
                                              <p:pRg st="0" end="0"/>
                                            </p:txEl>
                                          </p:spTgt>
                                        </p:tgtEl>
                                        <p:attrNameLst>
                                          <p:attrName>style.visibility</p:attrName>
                                        </p:attrNameLst>
                                      </p:cBhvr>
                                      <p:to>
                                        <p:strVal val="visible"/>
                                      </p:to>
                                    </p:set>
                                    <p:animEffect transition="in" filter="blinds(horizontal)">
                                      <p:cBhvr>
                                        <p:cTn id="7" dur="500"/>
                                        <p:tgtEl>
                                          <p:spTgt spid="269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9315">
                                            <p:txEl>
                                              <p:pRg st="1" end="1"/>
                                            </p:txEl>
                                          </p:spTgt>
                                        </p:tgtEl>
                                        <p:attrNameLst>
                                          <p:attrName>style.visibility</p:attrName>
                                        </p:attrNameLst>
                                      </p:cBhvr>
                                      <p:to>
                                        <p:strVal val="visible"/>
                                      </p:to>
                                    </p:set>
                                    <p:animEffect transition="in" filter="blinds(horizontal)">
                                      <p:cBhvr>
                                        <p:cTn id="12" dur="500"/>
                                        <p:tgtEl>
                                          <p:spTgt spid="269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9315">
                                            <p:txEl>
                                              <p:pRg st="2" end="2"/>
                                            </p:txEl>
                                          </p:spTgt>
                                        </p:tgtEl>
                                        <p:attrNameLst>
                                          <p:attrName>style.visibility</p:attrName>
                                        </p:attrNameLst>
                                      </p:cBhvr>
                                      <p:to>
                                        <p:strVal val="visible"/>
                                      </p:to>
                                    </p:set>
                                    <p:animEffect transition="in" filter="blinds(horizontal)">
                                      <p:cBhvr>
                                        <p:cTn id="17" dur="500"/>
                                        <p:tgtEl>
                                          <p:spTgt spid="2693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69315">
                                            <p:txEl>
                                              <p:pRg st="3" end="3"/>
                                            </p:txEl>
                                          </p:spTgt>
                                        </p:tgtEl>
                                        <p:attrNameLst>
                                          <p:attrName>style.visibility</p:attrName>
                                        </p:attrNameLst>
                                      </p:cBhvr>
                                      <p:to>
                                        <p:strVal val="visible"/>
                                      </p:to>
                                    </p:set>
                                    <p:animEffect transition="in" filter="blinds(horizontal)">
                                      <p:cBhvr>
                                        <p:cTn id="22" dur="500"/>
                                        <p:tgtEl>
                                          <p:spTgt spid="2693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315" grpId="0" build="p" bldLvl="5" autoUpdateAnimBg="0"/>
    </p:bldLst>
  </p:timing>
</p:sld>
</file>

<file path=ppt/slides/slide1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4258" name="Text Box 2"/>
          <p:cNvSpPr txBox="1">
            <a:spLocks noChangeArrowheads="1"/>
          </p:cNvSpPr>
          <p:nvPr/>
        </p:nvSpPr>
        <p:spPr bwMode="auto">
          <a:xfrm>
            <a:off x="304800" y="381000"/>
            <a:ext cx="8839200" cy="1006475"/>
          </a:xfrm>
          <a:prstGeom prst="rect">
            <a:avLst/>
          </a:prstGeom>
          <a:noFill/>
          <a:ln w="9525">
            <a:noFill/>
            <a:miter lim="800000"/>
            <a:headEnd/>
            <a:tailEnd/>
          </a:ln>
        </p:spPr>
        <p:txBody>
          <a:bodyPr>
            <a:spAutoFit/>
          </a:bodyPr>
          <a:lstStyle/>
          <a:p>
            <a:pPr algn="ctr" eaLnBrk="0" hangingPunct="0"/>
            <a:r>
              <a:rPr lang="en-US" sz="3000" b="1">
                <a:latin typeface="Arial" pitchFamily="34" charset="0"/>
                <a:cs typeface="Arial" pitchFamily="34" charset="0"/>
              </a:rPr>
              <a:t>A Conception of the Relationship among Elements in an Attitude-toward-the-Ad Model</a:t>
            </a:r>
          </a:p>
        </p:txBody>
      </p:sp>
      <p:sp>
        <p:nvSpPr>
          <p:cNvPr id="224259" name="Rectangle 3"/>
          <p:cNvSpPr>
            <a:spLocks noChangeArrowheads="1"/>
          </p:cNvSpPr>
          <p:nvPr/>
        </p:nvSpPr>
        <p:spPr bwMode="auto">
          <a:xfrm>
            <a:off x="3549650" y="2362200"/>
            <a:ext cx="2044700" cy="876300"/>
          </a:xfrm>
          <a:prstGeom prst="rect">
            <a:avLst/>
          </a:prstGeom>
          <a:gradFill rotWithShape="0">
            <a:gsLst>
              <a:gs pos="0">
                <a:srgbClr val="FFFF99"/>
              </a:gs>
              <a:gs pos="100000">
                <a:srgbClr val="FFFFE1"/>
              </a:gs>
            </a:gsLst>
            <a:lin ang="18900000" scaled="1"/>
          </a:gradFill>
          <a:ln w="28575">
            <a:solidFill>
              <a:srgbClr val="6600FF"/>
            </a:solidFill>
            <a:miter lim="800000"/>
            <a:headEnd/>
            <a:tailEnd/>
          </a:ln>
        </p:spPr>
        <p:txBody>
          <a:bodyPr anchor="ctr"/>
          <a:lstStyle/>
          <a:p>
            <a:pPr algn="ctr" eaLnBrk="0" hangingPunct="0"/>
            <a:r>
              <a:rPr lang="en-US" sz="2400" b="1">
                <a:latin typeface="Times New Roman" pitchFamily="18" charset="0"/>
              </a:rPr>
              <a:t>Exposure to an Ad</a:t>
            </a:r>
          </a:p>
        </p:txBody>
      </p:sp>
      <p:sp>
        <p:nvSpPr>
          <p:cNvPr id="224260" name="Rectangle 4"/>
          <p:cNvSpPr>
            <a:spLocks noChangeArrowheads="1"/>
          </p:cNvSpPr>
          <p:nvPr/>
        </p:nvSpPr>
        <p:spPr bwMode="auto">
          <a:xfrm>
            <a:off x="939800" y="3238500"/>
            <a:ext cx="2044700" cy="876300"/>
          </a:xfrm>
          <a:prstGeom prst="rect">
            <a:avLst/>
          </a:prstGeom>
          <a:gradFill rotWithShape="0">
            <a:gsLst>
              <a:gs pos="0">
                <a:srgbClr val="E6BEF0"/>
              </a:gs>
              <a:gs pos="100000">
                <a:srgbClr val="FAF1FC"/>
              </a:gs>
            </a:gsLst>
            <a:lin ang="18900000" scaled="1"/>
          </a:gradFill>
          <a:ln w="28575">
            <a:solidFill>
              <a:schemeClr val="hlink"/>
            </a:solidFill>
            <a:miter lim="800000"/>
            <a:headEnd/>
            <a:tailEnd/>
          </a:ln>
        </p:spPr>
        <p:txBody>
          <a:bodyPr anchor="ctr"/>
          <a:lstStyle/>
          <a:p>
            <a:pPr algn="ctr" eaLnBrk="0" hangingPunct="0"/>
            <a:r>
              <a:rPr lang="en-US" sz="1900" b="1">
                <a:latin typeface="Times New Roman" pitchFamily="18" charset="0"/>
              </a:rPr>
              <a:t>Judgments about the Ad (Cognition)</a:t>
            </a:r>
          </a:p>
        </p:txBody>
      </p:sp>
      <p:sp>
        <p:nvSpPr>
          <p:cNvPr id="224261" name="Rectangle 5"/>
          <p:cNvSpPr>
            <a:spLocks noChangeArrowheads="1"/>
          </p:cNvSpPr>
          <p:nvPr/>
        </p:nvSpPr>
        <p:spPr bwMode="auto">
          <a:xfrm>
            <a:off x="939800" y="4610100"/>
            <a:ext cx="2044700" cy="876300"/>
          </a:xfrm>
          <a:prstGeom prst="rect">
            <a:avLst/>
          </a:prstGeom>
          <a:gradFill rotWithShape="0">
            <a:gsLst>
              <a:gs pos="0">
                <a:srgbClr val="E6BEF0"/>
              </a:gs>
              <a:gs pos="100000">
                <a:srgbClr val="FAF1FC"/>
              </a:gs>
            </a:gsLst>
            <a:lin ang="18900000" scaled="1"/>
          </a:gradFill>
          <a:ln w="28575">
            <a:solidFill>
              <a:schemeClr val="hlink"/>
            </a:solidFill>
            <a:miter lim="800000"/>
            <a:headEnd/>
            <a:tailEnd/>
          </a:ln>
        </p:spPr>
        <p:txBody>
          <a:bodyPr anchor="ctr"/>
          <a:lstStyle/>
          <a:p>
            <a:pPr algn="ctr" eaLnBrk="0" hangingPunct="0"/>
            <a:r>
              <a:rPr lang="en-US" sz="1900" b="1">
                <a:latin typeface="Times New Roman" pitchFamily="18" charset="0"/>
              </a:rPr>
              <a:t>Beliefs about the Brand</a:t>
            </a:r>
          </a:p>
        </p:txBody>
      </p:sp>
      <p:sp>
        <p:nvSpPr>
          <p:cNvPr id="224262" name="Rectangle 6"/>
          <p:cNvSpPr>
            <a:spLocks noChangeArrowheads="1"/>
          </p:cNvSpPr>
          <p:nvPr/>
        </p:nvSpPr>
        <p:spPr bwMode="auto">
          <a:xfrm>
            <a:off x="3549650" y="5486400"/>
            <a:ext cx="2044700" cy="876300"/>
          </a:xfrm>
          <a:prstGeom prst="rect">
            <a:avLst/>
          </a:prstGeom>
          <a:gradFill rotWithShape="0">
            <a:gsLst>
              <a:gs pos="0">
                <a:srgbClr val="00FFFF"/>
              </a:gs>
              <a:gs pos="100000">
                <a:srgbClr val="DDFFFF"/>
              </a:gs>
            </a:gsLst>
            <a:lin ang="18900000" scaled="1"/>
          </a:gradFill>
          <a:ln w="28575">
            <a:solidFill>
              <a:srgbClr val="6600FF"/>
            </a:solidFill>
            <a:miter lim="800000"/>
            <a:headEnd/>
            <a:tailEnd/>
          </a:ln>
        </p:spPr>
        <p:txBody>
          <a:bodyPr anchor="ctr"/>
          <a:lstStyle/>
          <a:p>
            <a:pPr algn="ctr" eaLnBrk="0" hangingPunct="0"/>
            <a:r>
              <a:rPr lang="en-US" sz="1900" b="1">
                <a:solidFill>
                  <a:schemeClr val="hlink"/>
                </a:solidFill>
                <a:latin typeface="Times New Roman" pitchFamily="18" charset="0"/>
              </a:rPr>
              <a:t>Attitude toward the Brand</a:t>
            </a:r>
          </a:p>
        </p:txBody>
      </p:sp>
      <p:sp>
        <p:nvSpPr>
          <p:cNvPr id="224263" name="Rectangle 7"/>
          <p:cNvSpPr>
            <a:spLocks noChangeArrowheads="1"/>
          </p:cNvSpPr>
          <p:nvPr/>
        </p:nvSpPr>
        <p:spPr bwMode="auto">
          <a:xfrm>
            <a:off x="6375400" y="4610100"/>
            <a:ext cx="2044700" cy="876300"/>
          </a:xfrm>
          <a:prstGeom prst="rect">
            <a:avLst/>
          </a:prstGeom>
          <a:gradFill rotWithShape="0">
            <a:gsLst>
              <a:gs pos="0">
                <a:srgbClr val="FFABAB"/>
              </a:gs>
              <a:gs pos="100000">
                <a:srgbClr val="FFE6E6"/>
              </a:gs>
            </a:gsLst>
            <a:lin ang="18900000" scaled="1"/>
          </a:gradFill>
          <a:ln w="28575">
            <a:solidFill>
              <a:schemeClr val="hlink"/>
            </a:solidFill>
            <a:miter lim="800000"/>
            <a:headEnd/>
            <a:tailEnd/>
          </a:ln>
        </p:spPr>
        <p:txBody>
          <a:bodyPr anchor="ctr"/>
          <a:lstStyle/>
          <a:p>
            <a:pPr algn="ctr" eaLnBrk="0" hangingPunct="0"/>
            <a:r>
              <a:rPr lang="en-US" sz="1900" b="1">
                <a:latin typeface="Times New Roman" pitchFamily="18" charset="0"/>
              </a:rPr>
              <a:t>Attitude toward the Ad</a:t>
            </a:r>
          </a:p>
        </p:txBody>
      </p:sp>
      <p:sp>
        <p:nvSpPr>
          <p:cNvPr id="224264" name="Rectangle 8"/>
          <p:cNvSpPr>
            <a:spLocks noChangeArrowheads="1"/>
          </p:cNvSpPr>
          <p:nvPr/>
        </p:nvSpPr>
        <p:spPr bwMode="auto">
          <a:xfrm>
            <a:off x="6375400" y="3238500"/>
            <a:ext cx="2044700" cy="876300"/>
          </a:xfrm>
          <a:prstGeom prst="rect">
            <a:avLst/>
          </a:prstGeom>
          <a:gradFill rotWithShape="0">
            <a:gsLst>
              <a:gs pos="0">
                <a:srgbClr val="FFABAB"/>
              </a:gs>
              <a:gs pos="100000">
                <a:srgbClr val="FFE6E6"/>
              </a:gs>
            </a:gsLst>
            <a:lin ang="18900000" scaled="1"/>
          </a:gradFill>
          <a:ln w="28575">
            <a:solidFill>
              <a:schemeClr val="hlink"/>
            </a:solidFill>
            <a:miter lim="800000"/>
            <a:headEnd/>
            <a:tailEnd/>
          </a:ln>
        </p:spPr>
        <p:txBody>
          <a:bodyPr anchor="ctr"/>
          <a:lstStyle/>
          <a:p>
            <a:pPr algn="ctr" eaLnBrk="0" hangingPunct="0"/>
            <a:r>
              <a:rPr lang="en-US" sz="1900" b="1">
                <a:latin typeface="Times New Roman" pitchFamily="18" charset="0"/>
              </a:rPr>
              <a:t>Feelings from the Ad (Affect)</a:t>
            </a:r>
          </a:p>
        </p:txBody>
      </p:sp>
      <p:cxnSp>
        <p:nvCxnSpPr>
          <p:cNvPr id="224265" name="AutoShape 9"/>
          <p:cNvCxnSpPr>
            <a:cxnSpLocks noChangeShapeType="1"/>
            <a:stCxn id="224260" idx="2"/>
            <a:endCxn id="224261" idx="0"/>
          </p:cNvCxnSpPr>
          <p:nvPr/>
        </p:nvCxnSpPr>
        <p:spPr bwMode="auto">
          <a:xfrm>
            <a:off x="1962150" y="4129088"/>
            <a:ext cx="0" cy="466725"/>
          </a:xfrm>
          <a:prstGeom prst="straightConnector1">
            <a:avLst/>
          </a:prstGeom>
          <a:noFill/>
          <a:ln w="28575">
            <a:solidFill>
              <a:schemeClr val="tx1"/>
            </a:solidFill>
            <a:round/>
            <a:headEnd/>
            <a:tailEnd type="triangle" w="med" len="med"/>
          </a:ln>
        </p:spPr>
      </p:cxnSp>
      <p:cxnSp>
        <p:nvCxnSpPr>
          <p:cNvPr id="224266" name="AutoShape 10"/>
          <p:cNvCxnSpPr>
            <a:cxnSpLocks noChangeShapeType="1"/>
            <a:stCxn id="224264" idx="2"/>
          </p:cNvCxnSpPr>
          <p:nvPr/>
        </p:nvCxnSpPr>
        <p:spPr bwMode="auto">
          <a:xfrm flipH="1">
            <a:off x="7378700" y="4129088"/>
            <a:ext cx="19050" cy="495300"/>
          </a:xfrm>
          <a:prstGeom prst="straightConnector1">
            <a:avLst/>
          </a:prstGeom>
          <a:noFill/>
          <a:ln w="28575">
            <a:solidFill>
              <a:srgbClr val="6600FF"/>
            </a:solidFill>
            <a:round/>
            <a:headEnd/>
            <a:tailEnd type="triangle" w="med" len="med"/>
          </a:ln>
        </p:spPr>
      </p:cxnSp>
      <p:cxnSp>
        <p:nvCxnSpPr>
          <p:cNvPr id="224267" name="AutoShape 11"/>
          <p:cNvCxnSpPr>
            <a:cxnSpLocks noChangeShapeType="1"/>
            <a:stCxn id="224264" idx="1"/>
            <a:endCxn id="224261" idx="3"/>
          </p:cNvCxnSpPr>
          <p:nvPr/>
        </p:nvCxnSpPr>
        <p:spPr bwMode="auto">
          <a:xfrm flipH="1">
            <a:off x="2998788" y="3676650"/>
            <a:ext cx="3362325" cy="1371600"/>
          </a:xfrm>
          <a:prstGeom prst="straightConnector1">
            <a:avLst/>
          </a:prstGeom>
          <a:noFill/>
          <a:ln w="28575">
            <a:solidFill>
              <a:srgbClr val="6600FF"/>
            </a:solidFill>
            <a:round/>
            <a:headEnd/>
            <a:tailEnd type="triangle" w="med" len="med"/>
          </a:ln>
        </p:spPr>
      </p:cxnSp>
      <p:cxnSp>
        <p:nvCxnSpPr>
          <p:cNvPr id="224268" name="AutoShape 12"/>
          <p:cNvCxnSpPr>
            <a:cxnSpLocks noChangeShapeType="1"/>
            <a:stCxn id="224260" idx="3"/>
            <a:endCxn id="224263" idx="1"/>
          </p:cNvCxnSpPr>
          <p:nvPr/>
        </p:nvCxnSpPr>
        <p:spPr bwMode="auto">
          <a:xfrm>
            <a:off x="2998788" y="3676650"/>
            <a:ext cx="3362325" cy="1371600"/>
          </a:xfrm>
          <a:prstGeom prst="straightConnector1">
            <a:avLst/>
          </a:prstGeom>
          <a:noFill/>
          <a:ln w="28575">
            <a:solidFill>
              <a:srgbClr val="6600FF"/>
            </a:solidFill>
            <a:round/>
            <a:headEnd/>
            <a:tailEnd type="triangle" w="med" len="med"/>
          </a:ln>
        </p:spPr>
      </p:cxnSp>
      <p:cxnSp>
        <p:nvCxnSpPr>
          <p:cNvPr id="224269" name="AutoShape 13"/>
          <p:cNvCxnSpPr>
            <a:cxnSpLocks noChangeShapeType="1"/>
            <a:stCxn id="224263" idx="2"/>
            <a:endCxn id="224262" idx="3"/>
          </p:cNvCxnSpPr>
          <p:nvPr/>
        </p:nvCxnSpPr>
        <p:spPr bwMode="auto">
          <a:xfrm rot="5400000">
            <a:off x="6291263" y="4818063"/>
            <a:ext cx="423862" cy="1789112"/>
          </a:xfrm>
          <a:prstGeom prst="bentConnector2">
            <a:avLst/>
          </a:prstGeom>
          <a:noFill/>
          <a:ln w="28575">
            <a:solidFill>
              <a:srgbClr val="6600FF"/>
            </a:solidFill>
            <a:miter lim="800000"/>
            <a:headEnd/>
            <a:tailEnd type="triangle" w="med" len="med"/>
          </a:ln>
        </p:spPr>
      </p:cxnSp>
      <p:cxnSp>
        <p:nvCxnSpPr>
          <p:cNvPr id="224270" name="AutoShape 14"/>
          <p:cNvCxnSpPr>
            <a:cxnSpLocks noChangeShapeType="1"/>
            <a:stCxn id="224261" idx="2"/>
            <a:endCxn id="224262" idx="1"/>
          </p:cNvCxnSpPr>
          <p:nvPr/>
        </p:nvCxnSpPr>
        <p:spPr bwMode="auto">
          <a:xfrm rot="16200000" flipH="1">
            <a:off x="2536826" y="4926012"/>
            <a:ext cx="423862" cy="1573213"/>
          </a:xfrm>
          <a:prstGeom prst="bentConnector2">
            <a:avLst/>
          </a:prstGeom>
          <a:noFill/>
          <a:ln w="28575">
            <a:solidFill>
              <a:srgbClr val="6600FF"/>
            </a:solidFill>
            <a:miter lim="800000"/>
            <a:headEnd/>
            <a:tailEnd type="triangle" w="med" len="med"/>
          </a:ln>
        </p:spPr>
      </p:cxnSp>
      <p:cxnSp>
        <p:nvCxnSpPr>
          <p:cNvPr id="224271" name="AutoShape 15"/>
          <p:cNvCxnSpPr>
            <a:cxnSpLocks noChangeShapeType="1"/>
            <a:stCxn id="224259" idx="1"/>
            <a:endCxn id="224260" idx="0"/>
          </p:cNvCxnSpPr>
          <p:nvPr/>
        </p:nvCxnSpPr>
        <p:spPr bwMode="auto">
          <a:xfrm rot="10800000" flipV="1">
            <a:off x="1962150" y="2800350"/>
            <a:ext cx="1573213" cy="423863"/>
          </a:xfrm>
          <a:prstGeom prst="bentConnector2">
            <a:avLst/>
          </a:prstGeom>
          <a:noFill/>
          <a:ln w="28575">
            <a:solidFill>
              <a:srgbClr val="6600FF"/>
            </a:solidFill>
            <a:miter lim="800000"/>
            <a:headEnd/>
            <a:tailEnd type="triangle" w="med" len="med"/>
          </a:ln>
        </p:spPr>
      </p:cxnSp>
      <p:cxnSp>
        <p:nvCxnSpPr>
          <p:cNvPr id="224272" name="AutoShape 16"/>
          <p:cNvCxnSpPr>
            <a:cxnSpLocks noChangeShapeType="1"/>
            <a:stCxn id="224259" idx="3"/>
            <a:endCxn id="224264" idx="0"/>
          </p:cNvCxnSpPr>
          <p:nvPr/>
        </p:nvCxnSpPr>
        <p:spPr bwMode="auto">
          <a:xfrm>
            <a:off x="5608638" y="2800350"/>
            <a:ext cx="1789112" cy="423863"/>
          </a:xfrm>
          <a:prstGeom prst="bentConnector2">
            <a:avLst/>
          </a:prstGeom>
          <a:noFill/>
          <a:ln w="28575">
            <a:solidFill>
              <a:srgbClr val="6600FF"/>
            </a:solidFill>
            <a:miter lim="800000"/>
            <a:headEnd/>
            <a:tailEnd type="triangle" w="med" len="med"/>
          </a:ln>
        </p:spPr>
      </p:cxnSp>
      <p:cxnSp>
        <p:nvCxnSpPr>
          <p:cNvPr id="224273" name="AutoShape 17"/>
          <p:cNvCxnSpPr>
            <a:cxnSpLocks noChangeShapeType="1"/>
          </p:cNvCxnSpPr>
          <p:nvPr/>
        </p:nvCxnSpPr>
        <p:spPr bwMode="auto">
          <a:xfrm rot="10800000" flipV="1">
            <a:off x="939800" y="2546350"/>
            <a:ext cx="2609850" cy="2247900"/>
          </a:xfrm>
          <a:prstGeom prst="bentConnector3">
            <a:avLst>
              <a:gd name="adj1" fmla="val 108759"/>
            </a:avLst>
          </a:prstGeom>
          <a:noFill/>
          <a:ln w="28575">
            <a:solidFill>
              <a:srgbClr val="6600FF"/>
            </a:solidFill>
            <a:miter lim="800000"/>
            <a:headEnd/>
            <a:tailEnd type="triangle" w="med" len="med"/>
          </a:ln>
        </p:spPr>
      </p:cxnSp>
    </p:spTree>
  </p:cSld>
  <p:clrMapOvr>
    <a:masterClrMapping/>
  </p:clrMapOvr>
  <p:transition>
    <p:dissolve/>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Date Placeholder 3"/>
          <p:cNvSpPr>
            <a:spLocks noGrp="1"/>
          </p:cNvSpPr>
          <p:nvPr>
            <p:ph type="dt" sz="quarter" idx="10"/>
          </p:nvPr>
        </p:nvSpPr>
        <p:spPr>
          <a:noFill/>
        </p:spPr>
        <p:txBody>
          <a:bodyPr/>
          <a:lstStyle/>
          <a:p>
            <a:r>
              <a:rPr lang="en-GB"/>
              <a:t>MK 311</a:t>
            </a:r>
            <a:endParaRPr lang="th-TH"/>
          </a:p>
        </p:txBody>
      </p:sp>
      <p:sp>
        <p:nvSpPr>
          <p:cNvPr id="225283" name="Footer Placeholder 4"/>
          <p:cNvSpPr>
            <a:spLocks noGrp="1"/>
          </p:cNvSpPr>
          <p:nvPr>
            <p:ph type="ftr" sz="quarter" idx="11"/>
          </p:nvPr>
        </p:nvSpPr>
        <p:spPr>
          <a:noFill/>
        </p:spPr>
        <p:txBody>
          <a:bodyPr/>
          <a:lstStyle/>
          <a:p>
            <a:r>
              <a:rPr lang="en-US"/>
              <a:t>Consumer Behaviour</a:t>
            </a:r>
            <a:endParaRPr lang="th-TH"/>
          </a:p>
        </p:txBody>
      </p:sp>
      <p:sp>
        <p:nvSpPr>
          <p:cNvPr id="225284" name="Slide Number Placeholder 5"/>
          <p:cNvSpPr>
            <a:spLocks noGrp="1"/>
          </p:cNvSpPr>
          <p:nvPr>
            <p:ph type="sldNum" sz="quarter" idx="12"/>
          </p:nvPr>
        </p:nvSpPr>
        <p:spPr>
          <a:noFill/>
        </p:spPr>
        <p:txBody>
          <a:bodyPr/>
          <a:lstStyle/>
          <a:p>
            <a:fld id="{009552AA-A588-45AA-8E82-CFD12E3202F5}" type="slidenum">
              <a:rPr lang="en-US"/>
              <a:pPr/>
              <a:t>136</a:t>
            </a:fld>
            <a:endParaRPr lang="th-TH"/>
          </a:p>
        </p:txBody>
      </p:sp>
      <p:sp>
        <p:nvSpPr>
          <p:cNvPr id="225285" name="WordArt 2"/>
          <p:cNvSpPr>
            <a:spLocks noChangeArrowheads="1" noChangeShapeType="1" noTextEdit="1"/>
          </p:cNvSpPr>
          <p:nvPr/>
        </p:nvSpPr>
        <p:spPr bwMode="auto">
          <a:xfrm>
            <a:off x="1476375" y="2276475"/>
            <a:ext cx="6551613" cy="3097213"/>
          </a:xfrm>
          <a:prstGeom prst="rect">
            <a:avLst/>
          </a:prstGeom>
        </p:spPr>
        <p:txBody>
          <a:bodyPr wrap="none" fromWordArt="1">
            <a:prstTxWarp prst="textInflate">
              <a:avLst>
                <a:gd name="adj" fmla="val 13634"/>
              </a:avLst>
            </a:prstTxWarp>
          </a:bodyPr>
          <a:lstStyle/>
          <a:p>
            <a:pPr algn="ctr"/>
            <a:r>
              <a:rPr lang="en-US" sz="3600" b="1" kern="10">
                <a:ln w="9525">
                  <a:solidFill>
                    <a:srgbClr val="000000"/>
                  </a:solidFill>
                  <a:miter lim="800000"/>
                  <a:headEnd/>
                  <a:tailEnd/>
                </a:ln>
                <a:solidFill>
                  <a:schemeClr val="hlink"/>
                </a:solidFill>
                <a:latin typeface="Arial Black"/>
              </a:rPr>
              <a:t>What about</a:t>
            </a:r>
          </a:p>
          <a:p>
            <a:pPr algn="ctr"/>
            <a:r>
              <a:rPr lang="en-US" sz="3600" b="1" kern="10">
                <a:ln w="9525">
                  <a:solidFill>
                    <a:srgbClr val="000000"/>
                  </a:solidFill>
                  <a:miter lim="800000"/>
                  <a:headEnd/>
                  <a:tailEnd/>
                </a:ln>
                <a:solidFill>
                  <a:schemeClr val="hlink"/>
                </a:solidFill>
                <a:latin typeface="Arial Black"/>
              </a:rPr>
              <a:t>attitude towards</a:t>
            </a:r>
          </a:p>
          <a:p>
            <a:pPr algn="ctr"/>
            <a:r>
              <a:rPr lang="en-US" sz="3600" b="1" kern="10">
                <a:ln w="9525">
                  <a:solidFill>
                    <a:srgbClr val="000000"/>
                  </a:solidFill>
                  <a:miter lim="800000"/>
                  <a:headEnd/>
                  <a:tailEnd/>
                </a:ln>
                <a:solidFill>
                  <a:schemeClr val="hlink"/>
                </a:solidFill>
                <a:latin typeface="Arial Black"/>
              </a:rPr>
              <a:t>the store (and etc.)?</a:t>
            </a:r>
          </a:p>
        </p:txBody>
      </p:sp>
    </p:spTree>
  </p:cSld>
  <p:clrMapOvr>
    <a:masterClrMapping/>
  </p:clrMapOvr>
  <p:transition>
    <p:dissolve/>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6306" name="Date Placeholder 3"/>
          <p:cNvSpPr>
            <a:spLocks noGrp="1"/>
          </p:cNvSpPr>
          <p:nvPr>
            <p:ph type="dt" sz="quarter" idx="10"/>
          </p:nvPr>
        </p:nvSpPr>
        <p:spPr>
          <a:noFill/>
        </p:spPr>
        <p:txBody>
          <a:bodyPr/>
          <a:lstStyle/>
          <a:p>
            <a:r>
              <a:rPr lang="en-GB"/>
              <a:t>MK 311</a:t>
            </a:r>
            <a:endParaRPr lang="th-TH"/>
          </a:p>
        </p:txBody>
      </p:sp>
      <p:sp>
        <p:nvSpPr>
          <p:cNvPr id="226307" name="Footer Placeholder 4"/>
          <p:cNvSpPr>
            <a:spLocks noGrp="1"/>
          </p:cNvSpPr>
          <p:nvPr>
            <p:ph type="ftr" sz="quarter" idx="11"/>
          </p:nvPr>
        </p:nvSpPr>
        <p:spPr>
          <a:noFill/>
        </p:spPr>
        <p:txBody>
          <a:bodyPr/>
          <a:lstStyle/>
          <a:p>
            <a:r>
              <a:rPr lang="en-US"/>
              <a:t>Consumer Behaviour</a:t>
            </a:r>
            <a:endParaRPr lang="th-TH"/>
          </a:p>
        </p:txBody>
      </p:sp>
      <p:sp>
        <p:nvSpPr>
          <p:cNvPr id="226308" name="Slide Number Placeholder 5"/>
          <p:cNvSpPr>
            <a:spLocks noGrp="1"/>
          </p:cNvSpPr>
          <p:nvPr>
            <p:ph type="sldNum" sz="quarter" idx="12"/>
          </p:nvPr>
        </p:nvSpPr>
        <p:spPr>
          <a:noFill/>
        </p:spPr>
        <p:txBody>
          <a:bodyPr/>
          <a:lstStyle/>
          <a:p>
            <a:fld id="{505BF2EC-98A1-4B1D-8D1D-2315D9139367}" type="slidenum">
              <a:rPr lang="en-US"/>
              <a:pPr/>
              <a:t>137</a:t>
            </a:fld>
            <a:endParaRPr lang="th-TH"/>
          </a:p>
        </p:txBody>
      </p:sp>
      <p:sp>
        <p:nvSpPr>
          <p:cNvPr id="275458" name="Rectangle 2"/>
          <p:cNvSpPr>
            <a:spLocks noGrp="1" noChangeArrowheads="1"/>
          </p:cNvSpPr>
          <p:nvPr>
            <p:ph type="title"/>
          </p:nvPr>
        </p:nvSpPr>
        <p:spPr/>
        <p:txBody>
          <a:bodyPr/>
          <a:lstStyle/>
          <a:p>
            <a:pPr eaLnBrk="1" hangingPunct="1"/>
            <a:r>
              <a:rPr lang="en-GB" smtClean="0"/>
              <a:t>Session 6: Lecture Outline</a:t>
            </a:r>
            <a:endParaRPr lang="en-US" smtClean="0"/>
          </a:p>
        </p:txBody>
      </p:sp>
      <p:sp>
        <p:nvSpPr>
          <p:cNvPr id="275459" name="Rectangle 3"/>
          <p:cNvSpPr>
            <a:spLocks noGrp="1" noChangeArrowheads="1"/>
          </p:cNvSpPr>
          <p:nvPr>
            <p:ph type="body" idx="1"/>
          </p:nvPr>
        </p:nvSpPr>
        <p:spPr>
          <a:xfrm>
            <a:off x="914400" y="2286000"/>
            <a:ext cx="8001000" cy="3962400"/>
          </a:xfrm>
        </p:spPr>
        <p:txBody>
          <a:bodyPr/>
          <a:lstStyle/>
          <a:p>
            <a:pPr eaLnBrk="1" hangingPunct="1">
              <a:buFont typeface="Wingdings" pitchFamily="2" charset="2"/>
              <a:buNone/>
            </a:pPr>
            <a:r>
              <a:rPr lang="en-GB" smtClean="0">
                <a:solidFill>
                  <a:srgbClr val="6600FF"/>
                </a:solidFill>
              </a:rPr>
              <a:t>Consumers As Individual</a:t>
            </a:r>
          </a:p>
          <a:p>
            <a:pPr eaLnBrk="1" hangingPunct="1"/>
            <a:r>
              <a:rPr lang="en-US" smtClean="0">
                <a:solidFill>
                  <a:srgbClr val="FF0066"/>
                </a:solidFill>
              </a:rPr>
              <a:t>The Self: The Traditional View</a:t>
            </a:r>
          </a:p>
          <a:p>
            <a:pPr eaLnBrk="1" hangingPunct="1"/>
            <a:r>
              <a:rPr lang="en-US" smtClean="0">
                <a:solidFill>
                  <a:srgbClr val="FF0066"/>
                </a:solidFill>
              </a:rPr>
              <a:t>The Self: An Alternative View</a:t>
            </a:r>
          </a:p>
          <a:p>
            <a:pPr eaLnBrk="1" hangingPunct="1"/>
            <a:r>
              <a:rPr lang="en-US" smtClean="0">
                <a:solidFill>
                  <a:srgbClr val="FF0066"/>
                </a:solidFill>
              </a:rPr>
              <a:t>Personality</a:t>
            </a:r>
          </a:p>
          <a:p>
            <a:pPr eaLnBrk="1" hangingPunct="1">
              <a:buFont typeface="Wingdings" pitchFamily="2" charset="2"/>
              <a:buNone/>
            </a:pPr>
            <a:endParaRPr lang="en-US" smtClean="0">
              <a:solidFill>
                <a:srgbClr val="FF0066"/>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75458">
                                            <p:txEl>
                                              <p:pRg st="0" end="0"/>
                                            </p:txEl>
                                          </p:spTgt>
                                        </p:tgtEl>
                                        <p:attrNameLst>
                                          <p:attrName>style.visibility</p:attrName>
                                        </p:attrNameLst>
                                      </p:cBhvr>
                                      <p:to>
                                        <p:strVal val="visible"/>
                                      </p:to>
                                    </p:set>
                                    <p:animEffect transition="in" filter="box(out)">
                                      <p:cBhvr>
                                        <p:cTn id="7" dur="500"/>
                                        <p:tgtEl>
                                          <p:spTgt spid="275458">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75459">
                                            <p:txEl>
                                              <p:pRg st="0" end="0"/>
                                            </p:txEl>
                                          </p:spTgt>
                                        </p:tgtEl>
                                        <p:attrNameLst>
                                          <p:attrName>style.visibility</p:attrName>
                                        </p:attrNameLst>
                                      </p:cBhvr>
                                      <p:to>
                                        <p:strVal val="visible"/>
                                      </p:to>
                                    </p:set>
                                    <p:animEffect transition="in" filter="box(out)">
                                      <p:cBhvr>
                                        <p:cTn id="12" dur="500"/>
                                        <p:tgtEl>
                                          <p:spTgt spid="275459">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275459">
                                            <p:txEl>
                                              <p:pRg st="1" end="1"/>
                                            </p:txEl>
                                          </p:spTgt>
                                        </p:tgtEl>
                                        <p:attrNameLst>
                                          <p:attrName>style.visibility</p:attrName>
                                        </p:attrNameLst>
                                      </p:cBhvr>
                                      <p:to>
                                        <p:strVal val="visible"/>
                                      </p:to>
                                    </p:set>
                                    <p:animEffect transition="in" filter="box(out)">
                                      <p:cBhvr>
                                        <p:cTn id="17" dur="500"/>
                                        <p:tgtEl>
                                          <p:spTgt spid="275459">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275459">
                                            <p:txEl>
                                              <p:pRg st="2" end="2"/>
                                            </p:txEl>
                                          </p:spTgt>
                                        </p:tgtEl>
                                        <p:attrNameLst>
                                          <p:attrName>style.visibility</p:attrName>
                                        </p:attrNameLst>
                                      </p:cBhvr>
                                      <p:to>
                                        <p:strVal val="visible"/>
                                      </p:to>
                                    </p:set>
                                    <p:animEffect transition="in" filter="box(out)">
                                      <p:cBhvr>
                                        <p:cTn id="22" dur="500"/>
                                        <p:tgtEl>
                                          <p:spTgt spid="275459">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275459">
                                            <p:txEl>
                                              <p:pRg st="3" end="3"/>
                                            </p:txEl>
                                          </p:spTgt>
                                        </p:tgtEl>
                                        <p:attrNameLst>
                                          <p:attrName>style.visibility</p:attrName>
                                        </p:attrNameLst>
                                      </p:cBhvr>
                                      <p:to>
                                        <p:strVal val="visible"/>
                                      </p:to>
                                    </p:set>
                                    <p:animEffect transition="in" filter="box(out)">
                                      <p:cBhvr>
                                        <p:cTn id="27" dur="500"/>
                                        <p:tgtEl>
                                          <p:spTgt spid="275459">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5458" grpId="0" build="p" autoUpdateAnimBg="0"/>
      <p:bldP spid="275459" grpId="0" build="p" autoUpdateAnimBg="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Date Placeholder 2"/>
          <p:cNvSpPr>
            <a:spLocks noGrp="1"/>
          </p:cNvSpPr>
          <p:nvPr>
            <p:ph type="dt" sz="quarter" idx="10"/>
          </p:nvPr>
        </p:nvSpPr>
        <p:spPr>
          <a:noFill/>
        </p:spPr>
        <p:txBody>
          <a:bodyPr/>
          <a:lstStyle/>
          <a:p>
            <a:r>
              <a:rPr lang="en-GB"/>
              <a:t>MK 311</a:t>
            </a:r>
            <a:endParaRPr lang="th-TH"/>
          </a:p>
        </p:txBody>
      </p:sp>
      <p:sp>
        <p:nvSpPr>
          <p:cNvPr id="227331" name="Footer Placeholder 3"/>
          <p:cNvSpPr>
            <a:spLocks noGrp="1"/>
          </p:cNvSpPr>
          <p:nvPr>
            <p:ph type="ftr" sz="quarter" idx="11"/>
          </p:nvPr>
        </p:nvSpPr>
        <p:spPr>
          <a:noFill/>
        </p:spPr>
        <p:txBody>
          <a:bodyPr/>
          <a:lstStyle/>
          <a:p>
            <a:r>
              <a:rPr lang="en-US"/>
              <a:t>Consumer Behaviour</a:t>
            </a:r>
            <a:endParaRPr lang="th-TH"/>
          </a:p>
        </p:txBody>
      </p:sp>
      <p:sp>
        <p:nvSpPr>
          <p:cNvPr id="227332" name="Slide Number Placeholder 4"/>
          <p:cNvSpPr>
            <a:spLocks noGrp="1"/>
          </p:cNvSpPr>
          <p:nvPr>
            <p:ph type="sldNum" sz="quarter" idx="12"/>
          </p:nvPr>
        </p:nvSpPr>
        <p:spPr>
          <a:noFill/>
        </p:spPr>
        <p:txBody>
          <a:bodyPr/>
          <a:lstStyle/>
          <a:p>
            <a:fld id="{5CDFB97A-9250-44AC-A68E-757B1B050305}" type="slidenum">
              <a:rPr lang="en-US"/>
              <a:pPr/>
              <a:t>138</a:t>
            </a:fld>
            <a:endParaRPr lang="th-TH"/>
          </a:p>
        </p:txBody>
      </p:sp>
      <p:sp>
        <p:nvSpPr>
          <p:cNvPr id="227333"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227334"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227335" name="Group 4"/>
          <p:cNvGrpSpPr>
            <a:grpSpLocks/>
          </p:cNvGrpSpPr>
          <p:nvPr/>
        </p:nvGrpSpPr>
        <p:grpSpPr bwMode="auto">
          <a:xfrm>
            <a:off x="3352800" y="1828800"/>
            <a:ext cx="3124200" cy="3871913"/>
            <a:chOff x="2112" y="1152"/>
            <a:chExt cx="1968" cy="2439"/>
          </a:xfrm>
        </p:grpSpPr>
        <p:sp>
          <p:nvSpPr>
            <p:cNvPr id="227350"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227351"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227352"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227353"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227336" name="Group 9"/>
          <p:cNvGrpSpPr>
            <a:grpSpLocks/>
          </p:cNvGrpSpPr>
          <p:nvPr/>
        </p:nvGrpSpPr>
        <p:grpSpPr bwMode="auto">
          <a:xfrm>
            <a:off x="323850" y="981075"/>
            <a:ext cx="8540750" cy="5537200"/>
            <a:chOff x="192" y="624"/>
            <a:chExt cx="5380" cy="3488"/>
          </a:xfrm>
        </p:grpSpPr>
        <p:sp>
          <p:nvSpPr>
            <p:cNvPr id="227341"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227342"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227343"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227344"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227345"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227346"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227347"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227348"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227349"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227337"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227338"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227339"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227340"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Date Placeholder 1"/>
          <p:cNvSpPr>
            <a:spLocks noGrp="1"/>
          </p:cNvSpPr>
          <p:nvPr>
            <p:ph type="dt" sz="quarter" idx="10"/>
          </p:nvPr>
        </p:nvSpPr>
        <p:spPr>
          <a:noFill/>
        </p:spPr>
        <p:txBody>
          <a:bodyPr/>
          <a:lstStyle/>
          <a:p>
            <a:r>
              <a:rPr lang="en-GB"/>
              <a:t>MK 311</a:t>
            </a:r>
            <a:endParaRPr lang="th-TH"/>
          </a:p>
        </p:txBody>
      </p:sp>
      <p:sp>
        <p:nvSpPr>
          <p:cNvPr id="228355" name="Footer Placeholder 2"/>
          <p:cNvSpPr>
            <a:spLocks noGrp="1"/>
          </p:cNvSpPr>
          <p:nvPr>
            <p:ph type="ftr" sz="quarter" idx="11"/>
          </p:nvPr>
        </p:nvSpPr>
        <p:spPr>
          <a:noFill/>
        </p:spPr>
        <p:txBody>
          <a:bodyPr/>
          <a:lstStyle/>
          <a:p>
            <a:r>
              <a:rPr lang="en-US"/>
              <a:t>Consumer Behaviour</a:t>
            </a:r>
            <a:endParaRPr lang="th-TH"/>
          </a:p>
        </p:txBody>
      </p:sp>
      <p:sp>
        <p:nvSpPr>
          <p:cNvPr id="228356" name="Slide Number Placeholder 3"/>
          <p:cNvSpPr>
            <a:spLocks noGrp="1"/>
          </p:cNvSpPr>
          <p:nvPr>
            <p:ph type="sldNum" sz="quarter" idx="12"/>
          </p:nvPr>
        </p:nvSpPr>
        <p:spPr>
          <a:noFill/>
        </p:spPr>
        <p:txBody>
          <a:bodyPr/>
          <a:lstStyle/>
          <a:p>
            <a:fld id="{EB497729-A622-431E-88B6-A1CF78F0ACA5}" type="slidenum">
              <a:rPr lang="en-US"/>
              <a:pPr/>
              <a:t>139</a:t>
            </a:fld>
            <a:endParaRPr lang="th-TH"/>
          </a:p>
        </p:txBody>
      </p:sp>
      <p:sp>
        <p:nvSpPr>
          <p:cNvPr id="228357" name="WordArt 2"/>
          <p:cNvSpPr>
            <a:spLocks noChangeArrowheads="1" noChangeShapeType="1" noTextEdit="1"/>
          </p:cNvSpPr>
          <p:nvPr/>
        </p:nvSpPr>
        <p:spPr bwMode="auto">
          <a:xfrm>
            <a:off x="1676400" y="2209800"/>
            <a:ext cx="6034088" cy="2800350"/>
          </a:xfrm>
          <a:prstGeom prst="rect">
            <a:avLst/>
          </a:prstGeom>
        </p:spPr>
        <p:txBody>
          <a:bodyPr wrap="none" fromWordArt="1">
            <a:prstTxWarp prst="textCanDown">
              <a:avLst>
                <a:gd name="adj" fmla="val 14287"/>
              </a:avLst>
            </a:prstTxWarp>
          </a:bodyPr>
          <a:lstStyle/>
          <a:p>
            <a:pPr algn="ctr"/>
            <a:r>
              <a:rPr lang="en-US" sz="3600" b="1" kern="10">
                <a:ln w="9525">
                  <a:solidFill>
                    <a:schemeClr val="tx2"/>
                  </a:solidFill>
                  <a:miter lim="800000"/>
                  <a:headEnd/>
                  <a:tailEnd/>
                </a:ln>
                <a:solidFill>
                  <a:schemeClr val="hlink"/>
                </a:solidFill>
                <a:latin typeface="Arial Black"/>
              </a:rPr>
              <a:t>Self-Concept:</a:t>
            </a:r>
          </a:p>
          <a:p>
            <a:pPr algn="ctr"/>
            <a:r>
              <a:rPr lang="en-US" sz="3600" b="1" kern="10">
                <a:ln w="9525">
                  <a:solidFill>
                    <a:schemeClr val="tx2"/>
                  </a:solidFill>
                  <a:miter lim="800000"/>
                  <a:headEnd/>
                  <a:tailEnd/>
                </a:ln>
                <a:solidFill>
                  <a:schemeClr val="hlink"/>
                </a:solidFill>
                <a:latin typeface="Arial Black"/>
              </a:rPr>
              <a:t>The Traditional View</a:t>
            </a:r>
          </a:p>
        </p:txBody>
      </p:sp>
    </p:spTree>
  </p:cSld>
  <p:clrMapOvr>
    <a:masterClrMapping/>
  </p:clrMapOvr>
  <p:transition>
    <p:dissolve/>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9378" name="Date Placeholder 3"/>
          <p:cNvSpPr>
            <a:spLocks noGrp="1"/>
          </p:cNvSpPr>
          <p:nvPr>
            <p:ph type="dt" sz="quarter" idx="10"/>
          </p:nvPr>
        </p:nvSpPr>
        <p:spPr>
          <a:noFill/>
        </p:spPr>
        <p:txBody>
          <a:bodyPr/>
          <a:lstStyle/>
          <a:p>
            <a:r>
              <a:rPr lang="en-GB"/>
              <a:t>MK 311</a:t>
            </a:r>
            <a:endParaRPr lang="th-TH"/>
          </a:p>
        </p:txBody>
      </p:sp>
      <p:sp>
        <p:nvSpPr>
          <p:cNvPr id="229379" name="Footer Placeholder 4"/>
          <p:cNvSpPr>
            <a:spLocks noGrp="1"/>
          </p:cNvSpPr>
          <p:nvPr>
            <p:ph type="ftr" sz="quarter" idx="11"/>
          </p:nvPr>
        </p:nvSpPr>
        <p:spPr>
          <a:noFill/>
        </p:spPr>
        <p:txBody>
          <a:bodyPr/>
          <a:lstStyle/>
          <a:p>
            <a:r>
              <a:rPr lang="en-US"/>
              <a:t>Consumer Behaviour</a:t>
            </a:r>
            <a:endParaRPr lang="th-TH"/>
          </a:p>
        </p:txBody>
      </p:sp>
      <p:sp>
        <p:nvSpPr>
          <p:cNvPr id="229380" name="Slide Number Placeholder 5"/>
          <p:cNvSpPr>
            <a:spLocks noGrp="1"/>
          </p:cNvSpPr>
          <p:nvPr>
            <p:ph type="sldNum" sz="quarter" idx="12"/>
          </p:nvPr>
        </p:nvSpPr>
        <p:spPr>
          <a:noFill/>
        </p:spPr>
        <p:txBody>
          <a:bodyPr/>
          <a:lstStyle/>
          <a:p>
            <a:fld id="{7B07394F-EADA-4C15-A82B-E620C3008755}" type="slidenum">
              <a:rPr lang="en-US"/>
              <a:pPr/>
              <a:t>140</a:t>
            </a:fld>
            <a:endParaRPr lang="th-TH"/>
          </a:p>
        </p:txBody>
      </p:sp>
      <p:sp>
        <p:nvSpPr>
          <p:cNvPr id="229381" name="Rectangle 2"/>
          <p:cNvSpPr>
            <a:spLocks noGrp="1" noChangeArrowheads="1"/>
          </p:cNvSpPr>
          <p:nvPr>
            <p:ph type="title"/>
          </p:nvPr>
        </p:nvSpPr>
        <p:spPr>
          <a:xfrm>
            <a:off x="1150938" y="617538"/>
            <a:ext cx="7793037" cy="1135062"/>
          </a:xfrm>
          <a:noFill/>
        </p:spPr>
        <p:txBody>
          <a:bodyPr lIns="92075" tIns="46038" rIns="92075" bIns="46038"/>
          <a:lstStyle/>
          <a:p>
            <a:pPr eaLnBrk="1" hangingPunct="1"/>
            <a:r>
              <a:rPr lang="en-US" sz="4800" smtClean="0"/>
              <a:t>The Self-Concept</a:t>
            </a:r>
          </a:p>
        </p:txBody>
      </p:sp>
      <p:sp>
        <p:nvSpPr>
          <p:cNvPr id="278531" name="Rectangle 3"/>
          <p:cNvSpPr>
            <a:spLocks noGrp="1" noChangeArrowheads="1"/>
          </p:cNvSpPr>
          <p:nvPr>
            <p:ph type="body" idx="1"/>
          </p:nvPr>
        </p:nvSpPr>
        <p:spPr>
          <a:xfrm>
            <a:off x="1182688" y="2514600"/>
            <a:ext cx="6970712" cy="3617913"/>
          </a:xfrm>
          <a:noFill/>
        </p:spPr>
        <p:txBody>
          <a:bodyPr lIns="92075" tIns="46038" rIns="92075" bIns="46038"/>
          <a:lstStyle/>
          <a:p>
            <a:pPr eaLnBrk="1" hangingPunct="1"/>
            <a:r>
              <a:rPr lang="en-US" sz="3200" smtClean="0"/>
              <a:t>The sum total of an individual</a:t>
            </a:r>
            <a:r>
              <a:rPr lang="en-US" sz="3200" smtClean="0">
                <a:latin typeface="Times New Roman" pitchFamily="18" charset="0"/>
              </a:rPr>
              <a:t>’</a:t>
            </a:r>
            <a:r>
              <a:rPr lang="en-US" sz="3200" smtClean="0"/>
              <a:t>s beliefs and feelings about him or herself.</a:t>
            </a:r>
          </a:p>
          <a:p>
            <a:pPr eaLnBrk="1" hangingPunct="1"/>
            <a:r>
              <a:rPr lang="en-US" sz="3200" smtClean="0"/>
              <a:t>Actual Self vs. Ideal Self</a:t>
            </a:r>
          </a:p>
          <a:p>
            <a:pPr eaLnBrk="1" hangingPunct="1"/>
            <a:r>
              <a:rPr lang="en-US" sz="3200" smtClean="0"/>
              <a:t>Private Self vs. Social Self</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8531">
                                            <p:txEl>
                                              <p:pRg st="0" end="0"/>
                                            </p:txEl>
                                          </p:spTgt>
                                        </p:tgtEl>
                                        <p:attrNameLst>
                                          <p:attrName>style.visibility</p:attrName>
                                        </p:attrNameLst>
                                      </p:cBhvr>
                                      <p:to>
                                        <p:strVal val="visible"/>
                                      </p:to>
                                    </p:set>
                                    <p:animEffect transition="in" filter="blinds(horizontal)">
                                      <p:cBhvr>
                                        <p:cTn id="7" dur="500"/>
                                        <p:tgtEl>
                                          <p:spTgt spid="2785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8531">
                                            <p:txEl>
                                              <p:pRg st="1" end="1"/>
                                            </p:txEl>
                                          </p:spTgt>
                                        </p:tgtEl>
                                        <p:attrNameLst>
                                          <p:attrName>style.visibility</p:attrName>
                                        </p:attrNameLst>
                                      </p:cBhvr>
                                      <p:to>
                                        <p:strVal val="visible"/>
                                      </p:to>
                                    </p:set>
                                    <p:animEffect transition="in" filter="blinds(horizontal)">
                                      <p:cBhvr>
                                        <p:cTn id="12" dur="500"/>
                                        <p:tgtEl>
                                          <p:spTgt spid="2785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8531">
                                            <p:txEl>
                                              <p:pRg st="2" end="2"/>
                                            </p:txEl>
                                          </p:spTgt>
                                        </p:tgtEl>
                                        <p:attrNameLst>
                                          <p:attrName>style.visibility</p:attrName>
                                        </p:attrNameLst>
                                      </p:cBhvr>
                                      <p:to>
                                        <p:strVal val="visible"/>
                                      </p:to>
                                    </p:set>
                                    <p:animEffect transition="in" filter="blinds(horizontal)">
                                      <p:cBhvr>
                                        <p:cTn id="17" dur="500"/>
                                        <p:tgtEl>
                                          <p:spTgt spid="2785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31" grpId="0" build="p" bldLvl="2" autoUpdateAnimBg="0"/>
    </p:bldLst>
  </p:timing>
</p:sld>
</file>

<file path=ppt/slides/slide1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0402" name="Date Placeholder 3"/>
          <p:cNvSpPr>
            <a:spLocks noGrp="1"/>
          </p:cNvSpPr>
          <p:nvPr>
            <p:ph type="dt" sz="quarter" idx="10"/>
          </p:nvPr>
        </p:nvSpPr>
        <p:spPr>
          <a:noFill/>
        </p:spPr>
        <p:txBody>
          <a:bodyPr/>
          <a:lstStyle/>
          <a:p>
            <a:r>
              <a:rPr lang="en-GB"/>
              <a:t>MK 311</a:t>
            </a:r>
            <a:endParaRPr lang="th-TH"/>
          </a:p>
        </p:txBody>
      </p:sp>
      <p:sp>
        <p:nvSpPr>
          <p:cNvPr id="230403" name="Footer Placeholder 4"/>
          <p:cNvSpPr>
            <a:spLocks noGrp="1"/>
          </p:cNvSpPr>
          <p:nvPr>
            <p:ph type="ftr" sz="quarter" idx="11"/>
          </p:nvPr>
        </p:nvSpPr>
        <p:spPr>
          <a:noFill/>
        </p:spPr>
        <p:txBody>
          <a:bodyPr/>
          <a:lstStyle/>
          <a:p>
            <a:r>
              <a:rPr lang="en-US"/>
              <a:t>Consumer Behaviour</a:t>
            </a:r>
            <a:endParaRPr lang="th-TH"/>
          </a:p>
        </p:txBody>
      </p:sp>
      <p:sp>
        <p:nvSpPr>
          <p:cNvPr id="230404" name="Slide Number Placeholder 5"/>
          <p:cNvSpPr>
            <a:spLocks noGrp="1"/>
          </p:cNvSpPr>
          <p:nvPr>
            <p:ph type="sldNum" sz="quarter" idx="12"/>
          </p:nvPr>
        </p:nvSpPr>
        <p:spPr>
          <a:noFill/>
        </p:spPr>
        <p:txBody>
          <a:bodyPr/>
          <a:lstStyle/>
          <a:p>
            <a:fld id="{B60CC643-1CFF-4A10-9229-2B8922628693}" type="slidenum">
              <a:rPr lang="en-US"/>
              <a:pPr/>
              <a:t>141</a:t>
            </a:fld>
            <a:endParaRPr lang="th-TH"/>
          </a:p>
        </p:txBody>
      </p:sp>
      <p:sp>
        <p:nvSpPr>
          <p:cNvPr id="230405" name="Rectangle 2"/>
          <p:cNvSpPr>
            <a:spLocks noGrp="1" noChangeArrowheads="1"/>
          </p:cNvSpPr>
          <p:nvPr>
            <p:ph type="title"/>
          </p:nvPr>
        </p:nvSpPr>
        <p:spPr>
          <a:xfrm>
            <a:off x="539750" y="333375"/>
            <a:ext cx="8364538" cy="1150938"/>
          </a:xfrm>
        </p:spPr>
        <p:txBody>
          <a:bodyPr lIns="87275" tIns="43638" rIns="87275" bIns="43638" anchor="t"/>
          <a:lstStyle/>
          <a:p>
            <a:pPr eaLnBrk="1" hangingPunct="1"/>
            <a:r>
              <a:rPr lang="en-US" sz="4200" smtClean="0"/>
              <a:t>Interactive Sources </a:t>
            </a:r>
            <a:br>
              <a:rPr lang="en-US" sz="4200" smtClean="0"/>
            </a:br>
            <a:r>
              <a:rPr lang="en-US" sz="4200" smtClean="0"/>
              <a:t>of Selfhood</a:t>
            </a:r>
          </a:p>
        </p:txBody>
      </p:sp>
      <p:sp>
        <p:nvSpPr>
          <p:cNvPr id="280579" name="Rectangle 3"/>
          <p:cNvSpPr>
            <a:spLocks noGrp="1" noChangeArrowheads="1"/>
          </p:cNvSpPr>
          <p:nvPr>
            <p:ph type="body" idx="1"/>
          </p:nvPr>
        </p:nvSpPr>
        <p:spPr>
          <a:xfrm>
            <a:off x="900113" y="2019300"/>
            <a:ext cx="7796212" cy="4113213"/>
          </a:xfrm>
        </p:spPr>
        <p:txBody>
          <a:bodyPr lIns="87275" tIns="43638" rIns="87275" bIns="43638"/>
          <a:lstStyle/>
          <a:p>
            <a:pPr eaLnBrk="1" hangingPunct="1"/>
            <a:r>
              <a:rPr lang="en-US" sz="2800" smtClean="0"/>
              <a:t>Significant Others</a:t>
            </a:r>
          </a:p>
          <a:p>
            <a:pPr lvl="1" eaLnBrk="1" hangingPunct="1"/>
            <a:r>
              <a:rPr lang="en-US" sz="2000" smtClean="0"/>
              <a:t>individuals with whom we interact in various kinds of role relations, are crucial in the formation of our self.  </a:t>
            </a:r>
          </a:p>
          <a:p>
            <a:pPr eaLnBrk="1" hangingPunct="1"/>
            <a:r>
              <a:rPr lang="en-US" sz="2800" smtClean="0"/>
              <a:t>Materials and Objects</a:t>
            </a:r>
          </a:p>
          <a:p>
            <a:pPr lvl="1" eaLnBrk="1" hangingPunct="1"/>
            <a:r>
              <a:rPr lang="en-US" sz="2000" smtClean="0"/>
              <a:t>the physical environment that we rely on for survival and the technologies that support and mediate our social relations affect the development of our self.  </a:t>
            </a:r>
          </a:p>
          <a:p>
            <a:pPr eaLnBrk="1" hangingPunct="1"/>
            <a:r>
              <a:rPr lang="en-US" sz="2800" smtClean="0"/>
              <a:t>Ideas, Beliefs and Values</a:t>
            </a:r>
          </a:p>
          <a:p>
            <a:pPr lvl="1" eaLnBrk="1" hangingPunct="1"/>
            <a:r>
              <a:rPr lang="en-US" sz="2000" smtClean="0"/>
              <a:t>ideology and religious beliefs influence the way we perceive and respond to our social and physical environment</a:t>
            </a:r>
            <a:endParaRPr lang="en-US" sz="17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0579">
                                            <p:txEl>
                                              <p:pRg st="0" end="0"/>
                                            </p:txEl>
                                          </p:spTgt>
                                        </p:tgtEl>
                                        <p:attrNameLst>
                                          <p:attrName>style.visibility</p:attrName>
                                        </p:attrNameLst>
                                      </p:cBhvr>
                                      <p:to>
                                        <p:strVal val="visible"/>
                                      </p:to>
                                    </p:set>
                                    <p:animEffect transition="in" filter="blinds(horizontal)">
                                      <p:cBhvr>
                                        <p:cTn id="7" dur="500"/>
                                        <p:tgtEl>
                                          <p:spTgt spid="28057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80579">
                                            <p:txEl>
                                              <p:pRg st="1" end="1"/>
                                            </p:txEl>
                                          </p:spTgt>
                                        </p:tgtEl>
                                        <p:attrNameLst>
                                          <p:attrName>style.visibility</p:attrName>
                                        </p:attrNameLst>
                                      </p:cBhvr>
                                      <p:to>
                                        <p:strVal val="visible"/>
                                      </p:to>
                                    </p:set>
                                    <p:animEffect transition="in" filter="blinds(horizontal)">
                                      <p:cBhvr>
                                        <p:cTn id="10" dur="500"/>
                                        <p:tgtEl>
                                          <p:spTgt spid="28057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80579">
                                            <p:txEl>
                                              <p:pRg st="2" end="2"/>
                                            </p:txEl>
                                          </p:spTgt>
                                        </p:tgtEl>
                                        <p:attrNameLst>
                                          <p:attrName>style.visibility</p:attrName>
                                        </p:attrNameLst>
                                      </p:cBhvr>
                                      <p:to>
                                        <p:strVal val="visible"/>
                                      </p:to>
                                    </p:set>
                                    <p:animEffect transition="in" filter="blinds(horizontal)">
                                      <p:cBhvr>
                                        <p:cTn id="15" dur="500"/>
                                        <p:tgtEl>
                                          <p:spTgt spid="280579">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80579">
                                            <p:txEl>
                                              <p:pRg st="3" end="3"/>
                                            </p:txEl>
                                          </p:spTgt>
                                        </p:tgtEl>
                                        <p:attrNameLst>
                                          <p:attrName>style.visibility</p:attrName>
                                        </p:attrNameLst>
                                      </p:cBhvr>
                                      <p:to>
                                        <p:strVal val="visible"/>
                                      </p:to>
                                    </p:set>
                                    <p:animEffect transition="in" filter="blinds(horizontal)">
                                      <p:cBhvr>
                                        <p:cTn id="18" dur="500"/>
                                        <p:tgtEl>
                                          <p:spTgt spid="280579">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80579">
                                            <p:txEl>
                                              <p:pRg st="4" end="4"/>
                                            </p:txEl>
                                          </p:spTgt>
                                        </p:tgtEl>
                                        <p:attrNameLst>
                                          <p:attrName>style.visibility</p:attrName>
                                        </p:attrNameLst>
                                      </p:cBhvr>
                                      <p:to>
                                        <p:strVal val="visible"/>
                                      </p:to>
                                    </p:set>
                                    <p:animEffect transition="in" filter="blinds(horizontal)">
                                      <p:cBhvr>
                                        <p:cTn id="23" dur="500"/>
                                        <p:tgtEl>
                                          <p:spTgt spid="280579">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280579">
                                            <p:txEl>
                                              <p:pRg st="5" end="5"/>
                                            </p:txEl>
                                          </p:spTgt>
                                        </p:tgtEl>
                                        <p:attrNameLst>
                                          <p:attrName>style.visibility</p:attrName>
                                        </p:attrNameLst>
                                      </p:cBhvr>
                                      <p:to>
                                        <p:strVal val="visible"/>
                                      </p:to>
                                    </p:set>
                                    <p:animEffect transition="in" filter="blinds(horizontal)">
                                      <p:cBhvr>
                                        <p:cTn id="26" dur="500"/>
                                        <p:tgtEl>
                                          <p:spTgt spid="28057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9" grpId="0" build="p" autoUpdateAnimBg="0"/>
    </p:bldLst>
  </p:timing>
</p:sld>
</file>

<file path=ppt/slides/slide1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9" name="Date Placeholder 4"/>
          <p:cNvSpPr>
            <a:spLocks noGrp="1"/>
          </p:cNvSpPr>
          <p:nvPr>
            <p:ph type="dt" sz="quarter" idx="10"/>
          </p:nvPr>
        </p:nvSpPr>
        <p:spPr>
          <a:noFill/>
        </p:spPr>
        <p:txBody>
          <a:bodyPr/>
          <a:lstStyle/>
          <a:p>
            <a:r>
              <a:rPr lang="en-GB"/>
              <a:t>MK 311</a:t>
            </a:r>
            <a:endParaRPr lang="th-TH"/>
          </a:p>
        </p:txBody>
      </p:sp>
      <p:sp>
        <p:nvSpPr>
          <p:cNvPr id="9220" name="Footer Placeholder 5"/>
          <p:cNvSpPr>
            <a:spLocks noGrp="1"/>
          </p:cNvSpPr>
          <p:nvPr>
            <p:ph type="ftr" sz="quarter" idx="11"/>
          </p:nvPr>
        </p:nvSpPr>
        <p:spPr>
          <a:noFill/>
        </p:spPr>
        <p:txBody>
          <a:bodyPr/>
          <a:lstStyle/>
          <a:p>
            <a:r>
              <a:rPr lang="en-US"/>
              <a:t>Consumer Behaviour</a:t>
            </a:r>
            <a:endParaRPr lang="th-TH"/>
          </a:p>
        </p:txBody>
      </p:sp>
      <p:sp>
        <p:nvSpPr>
          <p:cNvPr id="9221" name="Slide Number Placeholder 6"/>
          <p:cNvSpPr>
            <a:spLocks noGrp="1"/>
          </p:cNvSpPr>
          <p:nvPr>
            <p:ph type="sldNum" sz="quarter" idx="12"/>
          </p:nvPr>
        </p:nvSpPr>
        <p:spPr>
          <a:noFill/>
        </p:spPr>
        <p:txBody>
          <a:bodyPr/>
          <a:lstStyle/>
          <a:p>
            <a:fld id="{752E8736-F07D-4EA8-B95E-6D54FB4E1878}" type="slidenum">
              <a:rPr lang="en-US"/>
              <a:pPr/>
              <a:t>142</a:t>
            </a:fld>
            <a:endParaRPr lang="th-TH"/>
          </a:p>
        </p:txBody>
      </p:sp>
      <p:sp>
        <p:nvSpPr>
          <p:cNvPr id="9222" name="Rectangle 2"/>
          <p:cNvSpPr>
            <a:spLocks noGrp="1" noChangeArrowheads="1"/>
          </p:cNvSpPr>
          <p:nvPr>
            <p:ph type="title"/>
          </p:nvPr>
        </p:nvSpPr>
        <p:spPr>
          <a:xfrm>
            <a:off x="1352550" y="620713"/>
            <a:ext cx="7791450" cy="842962"/>
          </a:xfrm>
        </p:spPr>
        <p:txBody>
          <a:bodyPr lIns="87275" tIns="43638" rIns="87275" bIns="43638" anchor="t"/>
          <a:lstStyle/>
          <a:p>
            <a:pPr eaLnBrk="1" hangingPunct="1"/>
            <a:r>
              <a:rPr lang="en-US" sz="5000" smtClean="0"/>
              <a:t>Self Concept</a:t>
            </a:r>
            <a:endParaRPr lang="en-US" sz="5400" smtClean="0"/>
          </a:p>
        </p:txBody>
      </p:sp>
      <p:sp>
        <p:nvSpPr>
          <p:cNvPr id="281603" name="Rectangle 3"/>
          <p:cNvSpPr>
            <a:spLocks noGrp="1" noChangeArrowheads="1"/>
          </p:cNvSpPr>
          <p:nvPr>
            <p:ph type="body" sz="half" idx="1"/>
          </p:nvPr>
        </p:nvSpPr>
        <p:spPr>
          <a:xfrm>
            <a:off x="2700338" y="1916113"/>
            <a:ext cx="6192837" cy="4287837"/>
          </a:xfrm>
        </p:spPr>
        <p:txBody>
          <a:bodyPr lIns="87275" tIns="43638" rIns="87275" bIns="43638"/>
          <a:lstStyle/>
          <a:p>
            <a:pPr eaLnBrk="1" hangingPunct="1"/>
            <a:r>
              <a:rPr lang="en-US" i="1" smtClean="0"/>
              <a:t>Intrapersonal</a:t>
            </a:r>
            <a:r>
              <a:rPr lang="en-US" smtClean="0"/>
              <a:t> Processes</a:t>
            </a:r>
          </a:p>
          <a:p>
            <a:pPr lvl="1" eaLnBrk="1" hangingPunct="1"/>
            <a:r>
              <a:rPr lang="en-US" sz="2800" smtClean="0"/>
              <a:t>including information processing, affect and motivation</a:t>
            </a:r>
          </a:p>
          <a:p>
            <a:pPr eaLnBrk="1" hangingPunct="1"/>
            <a:r>
              <a:rPr lang="en-US" i="1" smtClean="0"/>
              <a:t>Interpersonal</a:t>
            </a:r>
            <a:r>
              <a:rPr lang="en-US" smtClean="0"/>
              <a:t> Processes</a:t>
            </a:r>
          </a:p>
          <a:p>
            <a:pPr lvl="1" eaLnBrk="1" hangingPunct="1"/>
            <a:r>
              <a:rPr lang="en-US" sz="2800" smtClean="0"/>
              <a:t>including social perception, choice of situation, partner, interaction strategy and reaction to feedback</a:t>
            </a:r>
            <a:endParaRPr lang="en-US" sz="2400" smtClean="0"/>
          </a:p>
        </p:txBody>
      </p:sp>
      <p:graphicFrame>
        <p:nvGraphicFramePr>
          <p:cNvPr id="281604" name="Object 4"/>
          <p:cNvGraphicFramePr>
            <a:graphicFrameLocks noChangeAspect="1"/>
          </p:cNvGraphicFramePr>
          <p:nvPr>
            <p:ph type="clipArt" sz="half" idx="2"/>
          </p:nvPr>
        </p:nvGraphicFramePr>
        <p:xfrm>
          <a:off x="323850" y="2276475"/>
          <a:ext cx="2374900" cy="2663825"/>
        </p:xfrm>
        <a:graphic>
          <a:graphicData uri="http://schemas.openxmlformats.org/presentationml/2006/ole">
            <p:oleObj spid="_x0000_s9218" name="Clip" r:id="rId3" imgW="1800360" imgH="1914480" progId="">
              <p:embed/>
            </p:oleObj>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281604"/>
                                        </p:tgtEl>
                                        <p:attrNameLst>
                                          <p:attrName>style.visibility</p:attrName>
                                        </p:attrNameLst>
                                      </p:cBhvr>
                                      <p:to>
                                        <p:strVal val="visible"/>
                                      </p:to>
                                    </p:set>
                                    <p:anim calcmode="lin" valueType="num">
                                      <p:cBhvr additive="base">
                                        <p:cTn id="7" dur="500" fill="hold"/>
                                        <p:tgtEl>
                                          <p:spTgt spid="281604"/>
                                        </p:tgtEl>
                                        <p:attrNameLst>
                                          <p:attrName>ppt_x</p:attrName>
                                        </p:attrNameLst>
                                      </p:cBhvr>
                                      <p:tavLst>
                                        <p:tav tm="0">
                                          <p:val>
                                            <p:strVal val="0-#ppt_w/2"/>
                                          </p:val>
                                        </p:tav>
                                        <p:tav tm="100000">
                                          <p:val>
                                            <p:strVal val="#ppt_x"/>
                                          </p:val>
                                        </p:tav>
                                      </p:tavLst>
                                    </p:anim>
                                    <p:anim calcmode="lin" valueType="num">
                                      <p:cBhvr additive="base">
                                        <p:cTn id="8" dur="500" fill="hold"/>
                                        <p:tgtEl>
                                          <p:spTgt spid="28160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81603">
                                            <p:txEl>
                                              <p:pRg st="0" end="0"/>
                                            </p:txEl>
                                          </p:spTgt>
                                        </p:tgtEl>
                                        <p:attrNameLst>
                                          <p:attrName>style.visibility</p:attrName>
                                        </p:attrNameLst>
                                      </p:cBhvr>
                                      <p:to>
                                        <p:strVal val="visible"/>
                                      </p:to>
                                    </p:set>
                                    <p:animEffect transition="in" filter="blinds(horizontal)">
                                      <p:cBhvr>
                                        <p:cTn id="13" dur="500"/>
                                        <p:tgtEl>
                                          <p:spTgt spid="281603">
                                            <p:txEl>
                                              <p:pRg st="0" end="0"/>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81603">
                                            <p:txEl>
                                              <p:pRg st="1" end="1"/>
                                            </p:txEl>
                                          </p:spTgt>
                                        </p:tgtEl>
                                        <p:attrNameLst>
                                          <p:attrName>style.visibility</p:attrName>
                                        </p:attrNameLst>
                                      </p:cBhvr>
                                      <p:to>
                                        <p:strVal val="visible"/>
                                      </p:to>
                                    </p:set>
                                    <p:animEffect transition="in" filter="blinds(horizontal)">
                                      <p:cBhvr>
                                        <p:cTn id="16" dur="500"/>
                                        <p:tgtEl>
                                          <p:spTgt spid="28160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81603">
                                            <p:txEl>
                                              <p:pRg st="2" end="2"/>
                                            </p:txEl>
                                          </p:spTgt>
                                        </p:tgtEl>
                                        <p:attrNameLst>
                                          <p:attrName>style.visibility</p:attrName>
                                        </p:attrNameLst>
                                      </p:cBhvr>
                                      <p:to>
                                        <p:strVal val="visible"/>
                                      </p:to>
                                    </p:set>
                                    <p:animEffect transition="in" filter="blinds(horizontal)">
                                      <p:cBhvr>
                                        <p:cTn id="21" dur="500"/>
                                        <p:tgtEl>
                                          <p:spTgt spid="281603">
                                            <p:txEl>
                                              <p:pRg st="2" end="2"/>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281603">
                                            <p:txEl>
                                              <p:pRg st="3" end="3"/>
                                            </p:txEl>
                                          </p:spTgt>
                                        </p:tgtEl>
                                        <p:attrNameLst>
                                          <p:attrName>style.visibility</p:attrName>
                                        </p:attrNameLst>
                                      </p:cBhvr>
                                      <p:to>
                                        <p:strVal val="visible"/>
                                      </p:to>
                                    </p:set>
                                    <p:animEffect transition="in" filter="blinds(horizontal)">
                                      <p:cBhvr>
                                        <p:cTn id="24" dur="500"/>
                                        <p:tgtEl>
                                          <p:spTgt spid="2816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3" grpId="0" build="p" autoUpdateAnimBg="0"/>
    </p:bldLst>
  </p:timing>
</p:sld>
</file>

<file path=ppt/slides/slide14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graphicFrame>
        <p:nvGraphicFramePr>
          <p:cNvPr id="10242" name="Object 2"/>
          <p:cNvGraphicFramePr>
            <a:graphicFrameLocks noChangeAspect="1"/>
          </p:cNvGraphicFramePr>
          <p:nvPr/>
        </p:nvGraphicFramePr>
        <p:xfrm>
          <a:off x="3352800" y="3048000"/>
          <a:ext cx="2236788" cy="2044700"/>
        </p:xfrm>
        <a:graphic>
          <a:graphicData uri="http://schemas.openxmlformats.org/presentationml/2006/ole">
            <p:oleObj spid="_x0000_s10242" name="Clip" r:id="rId3" imgW="1334956" imgH="1217830" progId="">
              <p:embed/>
            </p:oleObj>
          </a:graphicData>
        </a:graphic>
      </p:graphicFrame>
      <p:sp>
        <p:nvSpPr>
          <p:cNvPr id="10243" name="Rectangle 3"/>
          <p:cNvSpPr>
            <a:spLocks noGrp="1" noChangeArrowheads="1"/>
          </p:cNvSpPr>
          <p:nvPr>
            <p:ph type="title"/>
          </p:nvPr>
        </p:nvSpPr>
        <p:spPr/>
        <p:txBody>
          <a:bodyPr/>
          <a:lstStyle/>
          <a:p>
            <a:pPr eaLnBrk="1" hangingPunct="1"/>
            <a:r>
              <a:rPr lang="en-US" sz="4800" smtClean="0"/>
              <a:t>Different Self-Concepts</a:t>
            </a:r>
          </a:p>
        </p:txBody>
      </p:sp>
      <p:sp>
        <p:nvSpPr>
          <p:cNvPr id="282628" name="Oval 4"/>
          <p:cNvSpPr>
            <a:spLocks noChangeArrowheads="1"/>
          </p:cNvSpPr>
          <p:nvPr/>
        </p:nvSpPr>
        <p:spPr bwMode="auto">
          <a:xfrm>
            <a:off x="304800" y="1981200"/>
            <a:ext cx="3949700" cy="1219200"/>
          </a:xfrm>
          <a:prstGeom prst="ellipse">
            <a:avLst/>
          </a:prstGeom>
          <a:gradFill rotWithShape="0">
            <a:gsLst>
              <a:gs pos="0">
                <a:srgbClr val="FFE0CC"/>
              </a:gs>
              <a:gs pos="100000">
                <a:srgbClr val="FF6600"/>
              </a:gs>
            </a:gsLst>
            <a:path path="shape">
              <a:fillToRect l="50000" t="50000" r="50000" b="50000"/>
            </a:path>
          </a:gradFill>
          <a:ln w="9525">
            <a:solidFill>
              <a:schemeClr val="tx1"/>
            </a:solidFill>
            <a:round/>
            <a:headEnd/>
            <a:tailEnd/>
          </a:ln>
        </p:spPr>
        <p:txBody>
          <a:bodyPr anchor="ctr"/>
          <a:lstStyle/>
          <a:p>
            <a:pPr algn="ctr" eaLnBrk="0" hangingPunct="0"/>
            <a:r>
              <a:rPr lang="en-US" sz="2400" b="1">
                <a:solidFill>
                  <a:schemeClr val="tx1"/>
                </a:solidFill>
                <a:latin typeface="Times New Roman" pitchFamily="18" charset="0"/>
              </a:rPr>
              <a:t>Actual Self-Concept</a:t>
            </a:r>
          </a:p>
        </p:txBody>
      </p:sp>
      <p:sp>
        <p:nvSpPr>
          <p:cNvPr id="282629" name="Oval 5"/>
          <p:cNvSpPr>
            <a:spLocks noChangeArrowheads="1"/>
          </p:cNvSpPr>
          <p:nvPr/>
        </p:nvSpPr>
        <p:spPr bwMode="auto">
          <a:xfrm>
            <a:off x="4876800" y="2057400"/>
            <a:ext cx="3962400" cy="1219200"/>
          </a:xfrm>
          <a:prstGeom prst="ellipse">
            <a:avLst/>
          </a:prstGeom>
          <a:gradFill rotWithShape="0">
            <a:gsLst>
              <a:gs pos="0">
                <a:srgbClr val="CCFFCC"/>
              </a:gs>
              <a:gs pos="100000">
                <a:srgbClr val="00FF00"/>
              </a:gs>
            </a:gsLst>
            <a:path path="shape">
              <a:fillToRect l="50000" t="50000" r="50000" b="50000"/>
            </a:path>
          </a:gradFill>
          <a:ln w="9525">
            <a:solidFill>
              <a:schemeClr val="tx1"/>
            </a:solidFill>
            <a:round/>
            <a:headEnd/>
            <a:tailEnd/>
          </a:ln>
        </p:spPr>
        <p:txBody>
          <a:bodyPr anchor="ctr"/>
          <a:lstStyle/>
          <a:p>
            <a:pPr algn="ctr" eaLnBrk="0" hangingPunct="0"/>
            <a:r>
              <a:rPr lang="en-US" sz="2400" b="1">
                <a:solidFill>
                  <a:schemeClr val="tx1"/>
                </a:solidFill>
                <a:latin typeface="Times New Roman" pitchFamily="18" charset="0"/>
              </a:rPr>
              <a:t>Ideal Self-Concept</a:t>
            </a:r>
          </a:p>
        </p:txBody>
      </p:sp>
      <p:sp>
        <p:nvSpPr>
          <p:cNvPr id="282630" name="Oval 6"/>
          <p:cNvSpPr>
            <a:spLocks noChangeArrowheads="1"/>
          </p:cNvSpPr>
          <p:nvPr/>
        </p:nvSpPr>
        <p:spPr bwMode="auto">
          <a:xfrm>
            <a:off x="381000" y="4876800"/>
            <a:ext cx="3657600" cy="1219200"/>
          </a:xfrm>
          <a:prstGeom prst="ellipse">
            <a:avLst/>
          </a:prstGeom>
          <a:gradFill rotWithShape="0">
            <a:gsLst>
              <a:gs pos="0">
                <a:srgbClr val="FFEBF5"/>
              </a:gs>
              <a:gs pos="100000">
                <a:srgbClr val="FF99CC"/>
              </a:gs>
            </a:gsLst>
            <a:path path="shape">
              <a:fillToRect l="50000" t="50000" r="50000" b="50000"/>
            </a:path>
          </a:gradFill>
          <a:ln w="9525">
            <a:solidFill>
              <a:schemeClr val="tx1"/>
            </a:solidFill>
            <a:round/>
            <a:headEnd/>
            <a:tailEnd/>
          </a:ln>
        </p:spPr>
        <p:txBody>
          <a:bodyPr anchor="ctr"/>
          <a:lstStyle/>
          <a:p>
            <a:pPr algn="ctr" eaLnBrk="0" hangingPunct="0"/>
            <a:r>
              <a:rPr lang="en-US" sz="2400" b="1">
                <a:solidFill>
                  <a:schemeClr val="tx1"/>
                </a:solidFill>
                <a:latin typeface="Times New Roman" pitchFamily="18" charset="0"/>
              </a:rPr>
              <a:t>Ideal Social</a:t>
            </a:r>
          </a:p>
          <a:p>
            <a:pPr algn="ctr" eaLnBrk="0" hangingPunct="0"/>
            <a:r>
              <a:rPr lang="en-US" sz="2400" b="1">
                <a:solidFill>
                  <a:schemeClr val="tx1"/>
                </a:solidFill>
                <a:latin typeface="Times New Roman" pitchFamily="18" charset="0"/>
              </a:rPr>
              <a:t>Self-Concept</a:t>
            </a:r>
          </a:p>
        </p:txBody>
      </p:sp>
      <p:sp>
        <p:nvSpPr>
          <p:cNvPr id="282631" name="Oval 7"/>
          <p:cNvSpPr>
            <a:spLocks noChangeArrowheads="1"/>
          </p:cNvSpPr>
          <p:nvPr/>
        </p:nvSpPr>
        <p:spPr bwMode="auto">
          <a:xfrm>
            <a:off x="4953000" y="4876800"/>
            <a:ext cx="3911600" cy="1219200"/>
          </a:xfrm>
          <a:prstGeom prst="ellipse">
            <a:avLst/>
          </a:prstGeom>
          <a:gradFill rotWithShape="0">
            <a:gsLst>
              <a:gs pos="0">
                <a:srgbClr val="CCF5FF"/>
              </a:gs>
              <a:gs pos="100000">
                <a:srgbClr val="00CCFF"/>
              </a:gs>
            </a:gsLst>
            <a:path path="shape">
              <a:fillToRect l="50000" t="50000" r="50000" b="50000"/>
            </a:path>
          </a:gradFill>
          <a:ln w="9525">
            <a:solidFill>
              <a:schemeClr val="tx1"/>
            </a:solidFill>
            <a:round/>
            <a:headEnd/>
            <a:tailEnd/>
          </a:ln>
        </p:spPr>
        <p:txBody>
          <a:bodyPr anchor="ctr"/>
          <a:lstStyle/>
          <a:p>
            <a:pPr algn="ctr" eaLnBrk="0" hangingPunct="0"/>
            <a:r>
              <a:rPr lang="en-US" sz="2400" b="1">
                <a:solidFill>
                  <a:schemeClr val="tx1"/>
                </a:solidFill>
                <a:latin typeface="Times New Roman" pitchFamily="18" charset="0"/>
              </a:rPr>
              <a:t>Social Self-Concept</a:t>
            </a:r>
          </a:p>
        </p:txBody>
      </p:sp>
      <p:sp>
        <p:nvSpPr>
          <p:cNvPr id="282632" name="Text Box 8"/>
          <p:cNvSpPr txBox="1">
            <a:spLocks noChangeArrowheads="1"/>
          </p:cNvSpPr>
          <p:nvPr/>
        </p:nvSpPr>
        <p:spPr bwMode="auto">
          <a:xfrm>
            <a:off x="3946525" y="1785938"/>
            <a:ext cx="1274763" cy="457200"/>
          </a:xfrm>
          <a:prstGeom prst="rect">
            <a:avLst/>
          </a:prstGeom>
          <a:noFill/>
          <a:ln w="9525">
            <a:noFill/>
            <a:miter lim="800000"/>
            <a:headEnd/>
            <a:tailEnd/>
          </a:ln>
        </p:spPr>
        <p:txBody>
          <a:bodyPr wrap="none">
            <a:spAutoFit/>
          </a:bodyPr>
          <a:lstStyle/>
          <a:p>
            <a:r>
              <a:rPr lang="en-GB" sz="2400" b="1">
                <a:solidFill>
                  <a:schemeClr val="hlink"/>
                </a:solidFill>
              </a:rPr>
              <a:t>Private</a:t>
            </a:r>
            <a:endParaRPr lang="en-US" sz="2400" b="1">
              <a:solidFill>
                <a:schemeClr val="hlink"/>
              </a:solidFill>
            </a:endParaRPr>
          </a:p>
        </p:txBody>
      </p:sp>
      <p:sp>
        <p:nvSpPr>
          <p:cNvPr id="282633" name="Text Box 9"/>
          <p:cNvSpPr txBox="1">
            <a:spLocks noChangeArrowheads="1"/>
          </p:cNvSpPr>
          <p:nvPr/>
        </p:nvSpPr>
        <p:spPr bwMode="auto">
          <a:xfrm>
            <a:off x="3886200" y="5791200"/>
            <a:ext cx="1093788" cy="457200"/>
          </a:xfrm>
          <a:prstGeom prst="rect">
            <a:avLst/>
          </a:prstGeom>
          <a:noFill/>
          <a:ln w="9525">
            <a:noFill/>
            <a:miter lim="800000"/>
            <a:headEnd/>
            <a:tailEnd/>
          </a:ln>
        </p:spPr>
        <p:txBody>
          <a:bodyPr wrap="none">
            <a:spAutoFit/>
          </a:bodyPr>
          <a:lstStyle/>
          <a:p>
            <a:r>
              <a:rPr lang="en-GB" sz="2400" b="1">
                <a:solidFill>
                  <a:schemeClr val="hlink"/>
                </a:solidFill>
              </a:rPr>
              <a:t>Social</a:t>
            </a:r>
            <a:endParaRPr lang="en-US" sz="2400" b="1">
              <a:solidFill>
                <a:schemeClr val="hlink"/>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2632"/>
                                        </p:tgtEl>
                                        <p:attrNameLst>
                                          <p:attrName>style.visibility</p:attrName>
                                        </p:attrNameLst>
                                      </p:cBhvr>
                                      <p:to>
                                        <p:strVal val="visible"/>
                                      </p:to>
                                    </p:set>
                                    <p:animEffect transition="in" filter="blinds(horizontal)">
                                      <p:cBhvr>
                                        <p:cTn id="7" dur="500"/>
                                        <p:tgtEl>
                                          <p:spTgt spid="28263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2628"/>
                                        </p:tgtEl>
                                        <p:attrNameLst>
                                          <p:attrName>style.visibility</p:attrName>
                                        </p:attrNameLst>
                                      </p:cBhvr>
                                      <p:to>
                                        <p:strVal val="visible"/>
                                      </p:to>
                                    </p:set>
                                    <p:animEffect transition="in" filter="blinds(horizontal)">
                                      <p:cBhvr>
                                        <p:cTn id="12" dur="500"/>
                                        <p:tgtEl>
                                          <p:spTgt spid="28262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2629"/>
                                        </p:tgtEl>
                                        <p:attrNameLst>
                                          <p:attrName>style.visibility</p:attrName>
                                        </p:attrNameLst>
                                      </p:cBhvr>
                                      <p:to>
                                        <p:strVal val="visible"/>
                                      </p:to>
                                    </p:set>
                                    <p:animEffect transition="in" filter="blinds(horizontal)">
                                      <p:cBhvr>
                                        <p:cTn id="17" dur="500"/>
                                        <p:tgtEl>
                                          <p:spTgt spid="28262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82633"/>
                                        </p:tgtEl>
                                        <p:attrNameLst>
                                          <p:attrName>style.visibility</p:attrName>
                                        </p:attrNameLst>
                                      </p:cBhvr>
                                      <p:to>
                                        <p:strVal val="visible"/>
                                      </p:to>
                                    </p:set>
                                    <p:animEffect transition="in" filter="blinds(horizontal)">
                                      <p:cBhvr>
                                        <p:cTn id="22" dur="500"/>
                                        <p:tgtEl>
                                          <p:spTgt spid="28263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82630"/>
                                        </p:tgtEl>
                                        <p:attrNameLst>
                                          <p:attrName>style.visibility</p:attrName>
                                        </p:attrNameLst>
                                      </p:cBhvr>
                                      <p:to>
                                        <p:strVal val="visible"/>
                                      </p:to>
                                    </p:set>
                                    <p:animEffect transition="in" filter="blinds(horizontal)">
                                      <p:cBhvr>
                                        <p:cTn id="27" dur="500"/>
                                        <p:tgtEl>
                                          <p:spTgt spid="28263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82631"/>
                                        </p:tgtEl>
                                        <p:attrNameLst>
                                          <p:attrName>style.visibility</p:attrName>
                                        </p:attrNameLst>
                                      </p:cBhvr>
                                      <p:to>
                                        <p:strVal val="visible"/>
                                      </p:to>
                                    </p:set>
                                    <p:animEffect transition="in" filter="blinds(horizontal)">
                                      <p:cBhvr>
                                        <p:cTn id="32" dur="500"/>
                                        <p:tgtEl>
                                          <p:spTgt spid="2826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628" grpId="0" animBg="1" autoUpdateAnimBg="0"/>
      <p:bldP spid="282629" grpId="0" animBg="1" autoUpdateAnimBg="0"/>
      <p:bldP spid="282630" grpId="0" animBg="1" autoUpdateAnimBg="0"/>
      <p:bldP spid="282631" grpId="0" animBg="1" autoUpdateAnimBg="0"/>
      <p:bldP spid="282632" grpId="0" autoUpdateAnimBg="0"/>
      <p:bldP spid="282633" grpId="0" autoUpdateAnimBg="0"/>
    </p:bldLst>
  </p:timing>
</p:sld>
</file>

<file path=ppt/slides/slide1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p:txBody>
          <a:bodyPr/>
          <a:lstStyle/>
          <a:p>
            <a:pPr eaLnBrk="1" hangingPunct="1"/>
            <a:r>
              <a:rPr lang="en-US" smtClean="0"/>
              <a:t>Self Concept</a:t>
            </a:r>
            <a:endParaRPr lang="en-GB" smtClean="0"/>
          </a:p>
        </p:txBody>
      </p:sp>
      <p:grpSp>
        <p:nvGrpSpPr>
          <p:cNvPr id="231427" name="Group 3"/>
          <p:cNvGrpSpPr>
            <a:grpSpLocks/>
          </p:cNvGrpSpPr>
          <p:nvPr/>
        </p:nvGrpSpPr>
        <p:grpSpPr bwMode="auto">
          <a:xfrm>
            <a:off x="395288" y="2205038"/>
            <a:ext cx="8496300" cy="3816350"/>
            <a:chOff x="249" y="1661"/>
            <a:chExt cx="5352" cy="1777"/>
          </a:xfrm>
        </p:grpSpPr>
        <p:pic>
          <p:nvPicPr>
            <p:cNvPr id="231428" name="Picture 4" descr="_Men"/>
            <p:cNvPicPr>
              <a:picLocks noChangeAspect="1" noChangeArrowheads="1"/>
            </p:cNvPicPr>
            <p:nvPr/>
          </p:nvPicPr>
          <p:blipFill>
            <a:blip r:embed="rId2"/>
            <a:srcRect/>
            <a:stretch>
              <a:fillRect/>
            </a:stretch>
          </p:blipFill>
          <p:spPr bwMode="auto">
            <a:xfrm>
              <a:off x="249" y="1661"/>
              <a:ext cx="2752" cy="1777"/>
            </a:xfrm>
            <a:prstGeom prst="rect">
              <a:avLst/>
            </a:prstGeom>
            <a:noFill/>
            <a:ln w="9525">
              <a:noFill/>
              <a:miter lim="800000"/>
              <a:headEnd/>
              <a:tailEnd/>
            </a:ln>
          </p:spPr>
        </p:pic>
        <p:pic>
          <p:nvPicPr>
            <p:cNvPr id="231429" name="Picture 5" descr="_Women"/>
            <p:cNvPicPr>
              <a:picLocks noChangeAspect="1" noChangeArrowheads="1"/>
            </p:cNvPicPr>
            <p:nvPr/>
          </p:nvPicPr>
          <p:blipFill>
            <a:blip r:embed="rId3"/>
            <a:srcRect/>
            <a:stretch>
              <a:fillRect/>
            </a:stretch>
          </p:blipFill>
          <p:spPr bwMode="auto">
            <a:xfrm>
              <a:off x="3016" y="1661"/>
              <a:ext cx="2585" cy="1769"/>
            </a:xfrm>
            <a:prstGeom prst="rect">
              <a:avLst/>
            </a:prstGeom>
            <a:noFill/>
            <a:ln w="9525">
              <a:noFill/>
              <a:miter lim="800000"/>
              <a:headEnd/>
              <a:tailEnd/>
            </a:ln>
          </p:spPr>
        </p:pic>
      </p:grpSp>
    </p:spTree>
  </p:cSld>
  <p:clrMapOvr>
    <a:masterClrMapping/>
  </p:clrMapOvr>
  <p:transition>
    <p:dissolve/>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2450" name="Date Placeholder 3"/>
          <p:cNvSpPr>
            <a:spLocks noGrp="1"/>
          </p:cNvSpPr>
          <p:nvPr>
            <p:ph type="dt" sz="quarter" idx="10"/>
          </p:nvPr>
        </p:nvSpPr>
        <p:spPr>
          <a:noFill/>
        </p:spPr>
        <p:txBody>
          <a:bodyPr/>
          <a:lstStyle/>
          <a:p>
            <a:r>
              <a:rPr lang="en-GB"/>
              <a:t>MK 311</a:t>
            </a:r>
            <a:endParaRPr lang="th-TH"/>
          </a:p>
        </p:txBody>
      </p:sp>
      <p:sp>
        <p:nvSpPr>
          <p:cNvPr id="232451" name="Footer Placeholder 4"/>
          <p:cNvSpPr>
            <a:spLocks noGrp="1"/>
          </p:cNvSpPr>
          <p:nvPr>
            <p:ph type="ftr" sz="quarter" idx="11"/>
          </p:nvPr>
        </p:nvSpPr>
        <p:spPr>
          <a:noFill/>
        </p:spPr>
        <p:txBody>
          <a:bodyPr/>
          <a:lstStyle/>
          <a:p>
            <a:r>
              <a:rPr lang="en-US"/>
              <a:t>Consumer Behaviour</a:t>
            </a:r>
            <a:endParaRPr lang="th-TH"/>
          </a:p>
        </p:txBody>
      </p:sp>
      <p:sp>
        <p:nvSpPr>
          <p:cNvPr id="232452" name="Slide Number Placeholder 5"/>
          <p:cNvSpPr>
            <a:spLocks noGrp="1"/>
          </p:cNvSpPr>
          <p:nvPr>
            <p:ph type="sldNum" sz="quarter" idx="12"/>
          </p:nvPr>
        </p:nvSpPr>
        <p:spPr>
          <a:noFill/>
        </p:spPr>
        <p:txBody>
          <a:bodyPr/>
          <a:lstStyle/>
          <a:p>
            <a:fld id="{46458178-FAB5-49A3-9AF1-6077F02CA3CD}" type="slidenum">
              <a:rPr lang="en-US"/>
              <a:pPr/>
              <a:t>145</a:t>
            </a:fld>
            <a:endParaRPr lang="th-TH"/>
          </a:p>
        </p:txBody>
      </p:sp>
      <p:sp>
        <p:nvSpPr>
          <p:cNvPr id="284674" name="Rectangle 2"/>
          <p:cNvSpPr>
            <a:spLocks noGrp="1" noChangeArrowheads="1"/>
          </p:cNvSpPr>
          <p:nvPr>
            <p:ph type="body" idx="1"/>
          </p:nvPr>
        </p:nvSpPr>
        <p:spPr>
          <a:xfrm>
            <a:off x="438150" y="2057400"/>
            <a:ext cx="8362950" cy="4038600"/>
          </a:xfrm>
        </p:spPr>
        <p:txBody>
          <a:bodyPr lIns="90488" tIns="44450" rIns="90488" bIns="44450"/>
          <a:lstStyle/>
          <a:p>
            <a:pPr marL="285750" indent="-285750" eaLnBrk="1" hangingPunct="1">
              <a:lnSpc>
                <a:spcPct val="90000"/>
              </a:lnSpc>
              <a:buClr>
                <a:srgbClr val="000099"/>
              </a:buClr>
              <a:defRPr/>
            </a:pPr>
            <a:r>
              <a:rPr lang="en-US" sz="3200" smtClean="0">
                <a:solidFill>
                  <a:schemeClr val="accent2"/>
                </a:solidFill>
                <a:effectLst>
                  <a:outerShdw blurRad="38100" dist="38100" dir="2700000" algn="tl">
                    <a:srgbClr val="C0C0C0"/>
                  </a:outerShdw>
                </a:effectLst>
              </a:rPr>
              <a:t>Self-Concept Congruence Models</a:t>
            </a:r>
            <a:r>
              <a:rPr lang="en-US" sz="3200" smtClean="0">
                <a:solidFill>
                  <a:srgbClr val="FAFD00"/>
                </a:solidFill>
                <a:effectLst>
                  <a:outerShdw blurRad="38100" dist="38100" dir="2700000" algn="tl">
                    <a:srgbClr val="C0C0C0"/>
                  </a:outerShdw>
                </a:effectLst>
              </a:rPr>
              <a:t> </a:t>
            </a:r>
            <a:r>
              <a:rPr lang="en-US" sz="3200" smtClean="0">
                <a:solidFill>
                  <a:srgbClr val="6600CC"/>
                </a:solidFill>
              </a:rPr>
              <a:t>predict that products will be chosen when their attributes match some aspect of the self.</a:t>
            </a:r>
          </a:p>
          <a:p>
            <a:pPr marL="685800" lvl="1" indent="-228600" eaLnBrk="1" hangingPunct="1">
              <a:lnSpc>
                <a:spcPct val="90000"/>
              </a:lnSpc>
              <a:defRPr/>
            </a:pPr>
            <a:r>
              <a:rPr lang="en-US" smtClean="0">
                <a:solidFill>
                  <a:srgbClr val="008000"/>
                </a:solidFill>
              </a:rPr>
              <a:t>Ideal-self</a:t>
            </a:r>
            <a:r>
              <a:rPr lang="en-US" smtClean="0">
                <a:solidFill>
                  <a:srgbClr val="FF0066"/>
                </a:solidFill>
              </a:rPr>
              <a:t> : more relevant for highly expressive social products. </a:t>
            </a:r>
          </a:p>
          <a:p>
            <a:pPr marL="685800" lvl="1" indent="-228600" eaLnBrk="1" hangingPunct="1">
              <a:lnSpc>
                <a:spcPct val="90000"/>
              </a:lnSpc>
              <a:defRPr/>
            </a:pPr>
            <a:r>
              <a:rPr lang="en-US" smtClean="0">
                <a:solidFill>
                  <a:srgbClr val="008000"/>
                </a:solidFill>
              </a:rPr>
              <a:t>Actual-self</a:t>
            </a:r>
            <a:r>
              <a:rPr lang="en-US" smtClean="0">
                <a:solidFill>
                  <a:srgbClr val="FF0066"/>
                </a:solidFill>
              </a:rPr>
              <a:t>: more relevant for everyday, functional products.</a:t>
            </a:r>
          </a:p>
        </p:txBody>
      </p:sp>
      <p:sp>
        <p:nvSpPr>
          <p:cNvPr id="232454" name="Rectangle 3"/>
          <p:cNvSpPr>
            <a:spLocks noGrp="1" noChangeArrowheads="1"/>
          </p:cNvSpPr>
          <p:nvPr>
            <p:ph type="title"/>
          </p:nvPr>
        </p:nvSpPr>
        <p:spPr>
          <a:xfrm>
            <a:off x="457200" y="617538"/>
            <a:ext cx="8486775" cy="754062"/>
          </a:xfrm>
        </p:spPr>
        <p:txBody>
          <a:bodyPr/>
          <a:lstStyle/>
          <a:p>
            <a:pPr eaLnBrk="1" hangingPunct="1"/>
            <a:r>
              <a:rPr lang="en-GB" sz="4000" smtClean="0">
                <a:solidFill>
                  <a:srgbClr val="000099"/>
                </a:solidFill>
              </a:rPr>
              <a:t>Consumption and Self-Concept</a:t>
            </a:r>
            <a:r>
              <a:rPr lang="en-GB" smtClean="0"/>
              <a:t> </a:t>
            </a:r>
            <a:endParaRPr lang="en-US"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4674">
                                            <p:txEl>
                                              <p:pRg st="0" end="0"/>
                                            </p:txEl>
                                          </p:spTgt>
                                        </p:tgtEl>
                                        <p:attrNameLst>
                                          <p:attrName>style.visibility</p:attrName>
                                        </p:attrNameLst>
                                      </p:cBhvr>
                                      <p:to>
                                        <p:strVal val="visible"/>
                                      </p:to>
                                    </p:set>
                                    <p:animEffect transition="in" filter="blinds(horizontal)">
                                      <p:cBhvr>
                                        <p:cTn id="7" dur="500"/>
                                        <p:tgtEl>
                                          <p:spTgt spid="28467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4674">
                                            <p:txEl>
                                              <p:pRg st="1" end="1"/>
                                            </p:txEl>
                                          </p:spTgt>
                                        </p:tgtEl>
                                        <p:attrNameLst>
                                          <p:attrName>style.visibility</p:attrName>
                                        </p:attrNameLst>
                                      </p:cBhvr>
                                      <p:to>
                                        <p:strVal val="visible"/>
                                      </p:to>
                                    </p:set>
                                    <p:animEffect transition="in" filter="blinds(horizontal)">
                                      <p:cBhvr>
                                        <p:cTn id="12" dur="500"/>
                                        <p:tgtEl>
                                          <p:spTgt spid="28467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4674">
                                            <p:txEl>
                                              <p:pRg st="2" end="2"/>
                                            </p:txEl>
                                          </p:spTgt>
                                        </p:tgtEl>
                                        <p:attrNameLst>
                                          <p:attrName>style.visibility</p:attrName>
                                        </p:attrNameLst>
                                      </p:cBhvr>
                                      <p:to>
                                        <p:strVal val="visible"/>
                                      </p:to>
                                    </p:set>
                                    <p:animEffect transition="in" filter="blinds(horizontal)">
                                      <p:cBhvr>
                                        <p:cTn id="17" dur="500"/>
                                        <p:tgtEl>
                                          <p:spTgt spid="28467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4674" grpId="0" build="p" bldLvl="2" autoUpdateAnimBg="0"/>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Date Placeholder 3"/>
          <p:cNvSpPr>
            <a:spLocks noGrp="1"/>
          </p:cNvSpPr>
          <p:nvPr>
            <p:ph type="dt" sz="quarter" idx="10"/>
          </p:nvPr>
        </p:nvSpPr>
        <p:spPr>
          <a:noFill/>
        </p:spPr>
        <p:txBody>
          <a:bodyPr/>
          <a:lstStyle/>
          <a:p>
            <a:r>
              <a:rPr lang="en-GB"/>
              <a:t>MK 311</a:t>
            </a:r>
            <a:endParaRPr lang="th-TH"/>
          </a:p>
        </p:txBody>
      </p:sp>
      <p:sp>
        <p:nvSpPr>
          <p:cNvPr id="233475" name="Footer Placeholder 4"/>
          <p:cNvSpPr>
            <a:spLocks noGrp="1"/>
          </p:cNvSpPr>
          <p:nvPr>
            <p:ph type="ftr" sz="quarter" idx="11"/>
          </p:nvPr>
        </p:nvSpPr>
        <p:spPr>
          <a:noFill/>
        </p:spPr>
        <p:txBody>
          <a:bodyPr/>
          <a:lstStyle/>
          <a:p>
            <a:r>
              <a:rPr lang="en-US"/>
              <a:t>Consumer Behaviour</a:t>
            </a:r>
            <a:endParaRPr lang="th-TH"/>
          </a:p>
        </p:txBody>
      </p:sp>
      <p:sp>
        <p:nvSpPr>
          <p:cNvPr id="233476" name="Slide Number Placeholder 5"/>
          <p:cNvSpPr>
            <a:spLocks noGrp="1"/>
          </p:cNvSpPr>
          <p:nvPr>
            <p:ph type="sldNum" sz="quarter" idx="12"/>
          </p:nvPr>
        </p:nvSpPr>
        <p:spPr>
          <a:noFill/>
        </p:spPr>
        <p:txBody>
          <a:bodyPr/>
          <a:lstStyle/>
          <a:p>
            <a:fld id="{8F702E37-8C9E-48BB-8EC6-FC9DA6FD4930}" type="slidenum">
              <a:rPr lang="en-US"/>
              <a:pPr/>
              <a:t>146</a:t>
            </a:fld>
            <a:endParaRPr lang="th-TH"/>
          </a:p>
        </p:txBody>
      </p:sp>
      <p:sp>
        <p:nvSpPr>
          <p:cNvPr id="233477" name="Rectangle 2"/>
          <p:cNvSpPr>
            <a:spLocks noGrp="1" noChangeArrowheads="1"/>
          </p:cNvSpPr>
          <p:nvPr>
            <p:ph type="title"/>
          </p:nvPr>
        </p:nvSpPr>
        <p:spPr>
          <a:xfrm>
            <a:off x="395288" y="260350"/>
            <a:ext cx="8748712" cy="1368425"/>
          </a:xfrm>
        </p:spPr>
        <p:txBody>
          <a:bodyPr lIns="91435" tIns="45718" rIns="91435" bIns="45718" anchor="t"/>
          <a:lstStyle/>
          <a:p>
            <a:pPr eaLnBrk="1" hangingPunct="1"/>
            <a:r>
              <a:rPr lang="en-US" sz="4800" smtClean="0"/>
              <a:t>Image congruence hypothesis</a:t>
            </a:r>
            <a:br>
              <a:rPr lang="en-US" sz="4800" smtClean="0"/>
            </a:br>
            <a:endParaRPr lang="en-US" sz="4800" smtClean="0"/>
          </a:p>
        </p:txBody>
      </p:sp>
      <p:sp>
        <p:nvSpPr>
          <p:cNvPr id="233478" name="Rectangle 3"/>
          <p:cNvSpPr>
            <a:spLocks noGrp="1" noChangeArrowheads="1"/>
          </p:cNvSpPr>
          <p:nvPr>
            <p:ph type="body" idx="1"/>
          </p:nvPr>
        </p:nvSpPr>
        <p:spPr>
          <a:xfrm>
            <a:off x="539750" y="2349500"/>
            <a:ext cx="8208963" cy="4508500"/>
          </a:xfrm>
        </p:spPr>
        <p:txBody>
          <a:bodyPr lIns="91435" tIns="45718" rIns="91435" bIns="45718"/>
          <a:lstStyle/>
          <a:p>
            <a:pPr lvl="1" eaLnBrk="1" hangingPunct="1">
              <a:buFont typeface="Wingdings" pitchFamily="2" charset="2"/>
              <a:buNone/>
            </a:pPr>
            <a:r>
              <a:rPr lang="en-US" i="1" smtClean="0"/>
              <a:t>	</a:t>
            </a:r>
            <a:r>
              <a:rPr lang="en-US" sz="4400" i="1" smtClean="0">
                <a:solidFill>
                  <a:schemeClr val="hlink"/>
                </a:solidFill>
              </a:rPr>
              <a:t>Self-concept is enhanced through the transfer of socially accepted meanings of the product or brand to oneself.</a:t>
            </a:r>
            <a:endParaRPr lang="en-US" sz="4400" smtClean="0">
              <a:solidFill>
                <a:schemeClr val="hlink"/>
              </a:solidFill>
            </a:endParaRPr>
          </a:p>
        </p:txBody>
      </p:sp>
    </p:spTree>
  </p:cSld>
  <p:clrMapOvr>
    <a:masterClrMapping/>
  </p:clrMapOvr>
  <p:transition>
    <p:dissolve/>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7746" name="Rectangle 2"/>
          <p:cNvSpPr>
            <a:spLocks noGrp="1" noChangeArrowheads="1"/>
          </p:cNvSpPr>
          <p:nvPr>
            <p:ph type="title"/>
          </p:nvPr>
        </p:nvSpPr>
        <p:spPr>
          <a:xfrm>
            <a:off x="1066800" y="617538"/>
            <a:ext cx="7543800" cy="830262"/>
          </a:xfrm>
          <a:effectLst>
            <a:outerShdw dist="35921" dir="2700000" algn="ctr" rotWithShape="0">
              <a:schemeClr val="bg2"/>
            </a:outerShdw>
          </a:effectLst>
        </p:spPr>
        <p:txBody>
          <a:bodyPr lIns="90488" tIns="44450" rIns="90488" bIns="44450" anchor="ctr"/>
          <a:lstStyle/>
          <a:p>
            <a:pPr eaLnBrk="1" hangingPunct="1">
              <a:defRPr/>
            </a:pPr>
            <a:r>
              <a:rPr lang="en-US" sz="3700" smtClean="0"/>
              <a:t>The Relationship between </a:t>
            </a:r>
            <a:br>
              <a:rPr lang="en-US" sz="3700" smtClean="0"/>
            </a:br>
            <a:r>
              <a:rPr lang="en-US" sz="3700" smtClean="0"/>
              <a:t>Self-Concept and Brand Image</a:t>
            </a:r>
            <a:endParaRPr lang="en-US" smtClean="0"/>
          </a:p>
        </p:txBody>
      </p:sp>
      <p:sp>
        <p:nvSpPr>
          <p:cNvPr id="234499" name="Rectangle 3"/>
          <p:cNvSpPr>
            <a:spLocks noChangeArrowheads="1"/>
          </p:cNvSpPr>
          <p:nvPr/>
        </p:nvSpPr>
        <p:spPr bwMode="auto">
          <a:xfrm>
            <a:off x="482600" y="1835150"/>
            <a:ext cx="1225550" cy="74930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spcBef>
                <a:spcPct val="50000"/>
              </a:spcBef>
            </a:pPr>
            <a:r>
              <a:rPr lang="en-US" sz="1600" b="1">
                <a:solidFill>
                  <a:schemeClr val="hlink"/>
                </a:solidFill>
                <a:latin typeface="Arial" pitchFamily="34" charset="0"/>
                <a:cs typeface="Arial" pitchFamily="34" charset="0"/>
              </a:rPr>
              <a:t>Product </a:t>
            </a:r>
            <a:r>
              <a:rPr lang="en-US" sz="1600" b="1">
                <a:solidFill>
                  <a:srgbClr val="6600CC"/>
                </a:solidFill>
                <a:latin typeface="Arial" pitchFamily="34" charset="0"/>
                <a:cs typeface="Arial" pitchFamily="34" charset="0"/>
              </a:rPr>
              <a:t>Brand Image</a:t>
            </a:r>
          </a:p>
        </p:txBody>
      </p:sp>
      <p:sp>
        <p:nvSpPr>
          <p:cNvPr id="234500" name="Rectangle 4"/>
          <p:cNvSpPr>
            <a:spLocks noChangeArrowheads="1"/>
          </p:cNvSpPr>
          <p:nvPr/>
        </p:nvSpPr>
        <p:spPr bwMode="auto">
          <a:xfrm>
            <a:off x="482600" y="4997450"/>
            <a:ext cx="1225550" cy="74930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spcBef>
                <a:spcPct val="50000"/>
              </a:spcBef>
            </a:pPr>
            <a:r>
              <a:rPr lang="en-US" sz="1600" b="1">
                <a:solidFill>
                  <a:schemeClr val="hlink"/>
                </a:solidFill>
                <a:latin typeface="Arial" pitchFamily="34" charset="0"/>
                <a:cs typeface="Arial" pitchFamily="34" charset="0"/>
              </a:rPr>
              <a:t>Consumer </a:t>
            </a:r>
            <a:r>
              <a:rPr lang="en-US" sz="1600" b="1">
                <a:solidFill>
                  <a:srgbClr val="6600CC"/>
                </a:solidFill>
                <a:latin typeface="Arial" pitchFamily="34" charset="0"/>
                <a:cs typeface="Arial" pitchFamily="34" charset="0"/>
              </a:rPr>
              <a:t>Self-Concept</a:t>
            </a:r>
          </a:p>
        </p:txBody>
      </p:sp>
      <p:sp>
        <p:nvSpPr>
          <p:cNvPr id="234501" name="Oval 5"/>
          <p:cNvSpPr>
            <a:spLocks noChangeArrowheads="1"/>
          </p:cNvSpPr>
          <p:nvPr/>
        </p:nvSpPr>
        <p:spPr bwMode="auto">
          <a:xfrm>
            <a:off x="1828800" y="2743200"/>
            <a:ext cx="2209800" cy="2133600"/>
          </a:xfrm>
          <a:prstGeom prst="ellipse">
            <a:avLst/>
          </a:prstGeom>
          <a:solidFill>
            <a:schemeClr val="bg1"/>
          </a:solidFill>
          <a:ln w="38100">
            <a:solidFill>
              <a:srgbClr val="E88B00"/>
            </a:solidFill>
            <a:round/>
            <a:headEnd/>
            <a:tailEnd/>
          </a:ln>
        </p:spPr>
        <p:txBody>
          <a:bodyPr lIns="90488" tIns="44450" rIns="90488" bIns="44450" anchor="ctr"/>
          <a:lstStyle/>
          <a:p>
            <a:pPr algn="ctr" eaLnBrk="0" hangingPunct="0">
              <a:spcBef>
                <a:spcPct val="50000"/>
              </a:spcBef>
            </a:pPr>
            <a:r>
              <a:rPr lang="en-US" sz="1800" b="1">
                <a:solidFill>
                  <a:schemeClr val="hlink"/>
                </a:solidFill>
                <a:latin typeface="Arial" pitchFamily="34" charset="0"/>
                <a:cs typeface="Arial" pitchFamily="34" charset="0"/>
              </a:rPr>
              <a:t>Relationship </a:t>
            </a:r>
            <a:r>
              <a:rPr lang="en-US" sz="1600" b="1">
                <a:solidFill>
                  <a:srgbClr val="6600CC"/>
                </a:solidFill>
                <a:latin typeface="Arial" pitchFamily="34" charset="0"/>
                <a:cs typeface="Arial" pitchFamily="34" charset="0"/>
              </a:rPr>
              <a:t>Between self-concept and brand image</a:t>
            </a:r>
          </a:p>
        </p:txBody>
      </p:sp>
      <p:sp>
        <p:nvSpPr>
          <p:cNvPr id="234502" name="Rectangle 6"/>
          <p:cNvSpPr>
            <a:spLocks noChangeArrowheads="1"/>
          </p:cNvSpPr>
          <p:nvPr/>
        </p:nvSpPr>
        <p:spPr bwMode="auto">
          <a:xfrm>
            <a:off x="4406900" y="3054350"/>
            <a:ext cx="1841500" cy="147320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spcBef>
                <a:spcPct val="50000"/>
              </a:spcBef>
            </a:pPr>
            <a:r>
              <a:rPr lang="en-US" sz="1800" b="1">
                <a:solidFill>
                  <a:schemeClr val="hlink"/>
                </a:solidFill>
                <a:latin typeface="Arial" pitchFamily="34" charset="0"/>
                <a:cs typeface="Arial" pitchFamily="34" charset="0"/>
              </a:rPr>
              <a:t>Behaviour</a:t>
            </a:r>
            <a:r>
              <a:rPr lang="en-US" sz="1600" b="1">
                <a:solidFill>
                  <a:schemeClr val="tx1"/>
                </a:solidFill>
                <a:latin typeface="Arial" pitchFamily="34" charset="0"/>
                <a:cs typeface="Arial" pitchFamily="34" charset="0"/>
              </a:rPr>
              <a:t/>
            </a:r>
            <a:br>
              <a:rPr lang="en-US" sz="1600" b="1">
                <a:solidFill>
                  <a:schemeClr val="tx1"/>
                </a:solidFill>
                <a:latin typeface="Arial" pitchFamily="34" charset="0"/>
                <a:cs typeface="Arial" pitchFamily="34" charset="0"/>
              </a:rPr>
            </a:br>
            <a:r>
              <a:rPr lang="en-US" sz="1600" b="1">
                <a:solidFill>
                  <a:srgbClr val="6600CC"/>
                </a:solidFill>
                <a:latin typeface="Arial" pitchFamily="34" charset="0"/>
                <a:cs typeface="Arial" pitchFamily="34" charset="0"/>
              </a:rPr>
              <a:t>Seek products and brands that match self-concept</a:t>
            </a:r>
          </a:p>
        </p:txBody>
      </p:sp>
      <p:sp>
        <p:nvSpPr>
          <p:cNvPr id="234503" name="Rectangle 7"/>
          <p:cNvSpPr>
            <a:spLocks noChangeArrowheads="1"/>
          </p:cNvSpPr>
          <p:nvPr/>
        </p:nvSpPr>
        <p:spPr bwMode="auto">
          <a:xfrm>
            <a:off x="6731000" y="3054350"/>
            <a:ext cx="2082800" cy="147320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spcBef>
                <a:spcPct val="50000"/>
              </a:spcBef>
            </a:pPr>
            <a:r>
              <a:rPr lang="en-US" sz="2000" b="1">
                <a:solidFill>
                  <a:schemeClr val="hlink"/>
                </a:solidFill>
                <a:latin typeface="Arial" pitchFamily="34" charset="0"/>
                <a:cs typeface="Arial" pitchFamily="34" charset="0"/>
              </a:rPr>
              <a:t>Satisfaction</a:t>
            </a:r>
            <a:br>
              <a:rPr lang="en-US" sz="2000" b="1">
                <a:solidFill>
                  <a:schemeClr val="hlink"/>
                </a:solidFill>
                <a:latin typeface="Arial" pitchFamily="34" charset="0"/>
                <a:cs typeface="Arial" pitchFamily="34" charset="0"/>
              </a:rPr>
            </a:br>
            <a:r>
              <a:rPr lang="en-US" sz="1600" b="1">
                <a:solidFill>
                  <a:srgbClr val="6600CC"/>
                </a:solidFill>
                <a:latin typeface="Arial" pitchFamily="34" charset="0"/>
                <a:cs typeface="Arial" pitchFamily="34" charset="0"/>
              </a:rPr>
              <a:t>Purchase contributes to desired self-concept</a:t>
            </a:r>
          </a:p>
        </p:txBody>
      </p:sp>
      <p:sp>
        <p:nvSpPr>
          <p:cNvPr id="234504" name="Line 8"/>
          <p:cNvSpPr>
            <a:spLocks noChangeShapeType="1"/>
          </p:cNvSpPr>
          <p:nvPr/>
        </p:nvSpPr>
        <p:spPr bwMode="auto">
          <a:xfrm>
            <a:off x="1746250" y="2089150"/>
            <a:ext cx="698500" cy="755650"/>
          </a:xfrm>
          <a:prstGeom prst="line">
            <a:avLst/>
          </a:prstGeom>
          <a:noFill/>
          <a:ln w="38100">
            <a:solidFill>
              <a:schemeClr val="hlink"/>
            </a:solidFill>
            <a:round/>
            <a:headEnd/>
            <a:tailEnd type="triangle" w="med" len="med"/>
          </a:ln>
        </p:spPr>
        <p:txBody>
          <a:bodyPr wrap="none" anchor="ctr"/>
          <a:lstStyle/>
          <a:p>
            <a:endParaRPr lang="en-US"/>
          </a:p>
        </p:txBody>
      </p:sp>
      <p:sp>
        <p:nvSpPr>
          <p:cNvPr id="234505" name="Line 9"/>
          <p:cNvSpPr>
            <a:spLocks noChangeShapeType="1"/>
          </p:cNvSpPr>
          <p:nvPr/>
        </p:nvSpPr>
        <p:spPr bwMode="auto">
          <a:xfrm flipV="1">
            <a:off x="1752600" y="4724400"/>
            <a:ext cx="663575" cy="612775"/>
          </a:xfrm>
          <a:prstGeom prst="line">
            <a:avLst/>
          </a:prstGeom>
          <a:noFill/>
          <a:ln w="38100">
            <a:solidFill>
              <a:schemeClr val="hlink"/>
            </a:solidFill>
            <a:round/>
            <a:headEnd/>
            <a:tailEnd type="triangle" w="med" len="med"/>
          </a:ln>
        </p:spPr>
        <p:txBody>
          <a:bodyPr wrap="none" anchor="ctr"/>
          <a:lstStyle/>
          <a:p>
            <a:endParaRPr lang="en-US"/>
          </a:p>
        </p:txBody>
      </p:sp>
      <p:sp>
        <p:nvSpPr>
          <p:cNvPr id="234506" name="Line 10"/>
          <p:cNvSpPr>
            <a:spLocks noChangeShapeType="1"/>
          </p:cNvSpPr>
          <p:nvPr/>
        </p:nvSpPr>
        <p:spPr bwMode="auto">
          <a:xfrm>
            <a:off x="3956050" y="3790950"/>
            <a:ext cx="431800" cy="0"/>
          </a:xfrm>
          <a:prstGeom prst="line">
            <a:avLst/>
          </a:prstGeom>
          <a:noFill/>
          <a:ln w="38100">
            <a:solidFill>
              <a:schemeClr val="hlink"/>
            </a:solidFill>
            <a:round/>
            <a:headEnd/>
            <a:tailEnd type="triangle" w="med" len="med"/>
          </a:ln>
        </p:spPr>
        <p:txBody>
          <a:bodyPr wrap="none" anchor="ctr"/>
          <a:lstStyle/>
          <a:p>
            <a:endParaRPr lang="en-US"/>
          </a:p>
        </p:txBody>
      </p:sp>
      <p:sp>
        <p:nvSpPr>
          <p:cNvPr id="234507" name="Line 11"/>
          <p:cNvSpPr>
            <a:spLocks noChangeShapeType="1"/>
          </p:cNvSpPr>
          <p:nvPr/>
        </p:nvSpPr>
        <p:spPr bwMode="auto">
          <a:xfrm>
            <a:off x="6261100" y="3829050"/>
            <a:ext cx="431800" cy="0"/>
          </a:xfrm>
          <a:prstGeom prst="line">
            <a:avLst/>
          </a:prstGeom>
          <a:noFill/>
          <a:ln w="38100">
            <a:solidFill>
              <a:schemeClr val="hlink"/>
            </a:solidFill>
            <a:round/>
            <a:headEnd/>
            <a:tailEnd type="triangle" w="med" len="med"/>
          </a:ln>
        </p:spPr>
        <p:txBody>
          <a:bodyPr wrap="none" anchor="ctr"/>
          <a:lstStyle/>
          <a:p>
            <a:endParaRPr lang="en-US"/>
          </a:p>
        </p:txBody>
      </p:sp>
      <p:sp>
        <p:nvSpPr>
          <p:cNvPr id="234508" name="Line 12"/>
          <p:cNvSpPr>
            <a:spLocks noChangeShapeType="1"/>
          </p:cNvSpPr>
          <p:nvPr/>
        </p:nvSpPr>
        <p:spPr bwMode="auto">
          <a:xfrm>
            <a:off x="7810500" y="4565650"/>
            <a:ext cx="0" cy="1555750"/>
          </a:xfrm>
          <a:prstGeom prst="line">
            <a:avLst/>
          </a:prstGeom>
          <a:noFill/>
          <a:ln w="38100">
            <a:solidFill>
              <a:schemeClr val="hlink"/>
            </a:solidFill>
            <a:round/>
            <a:headEnd/>
            <a:tailEnd/>
          </a:ln>
        </p:spPr>
        <p:txBody>
          <a:bodyPr wrap="none" anchor="ctr"/>
          <a:lstStyle/>
          <a:p>
            <a:endParaRPr lang="en-US"/>
          </a:p>
        </p:txBody>
      </p:sp>
      <p:sp>
        <p:nvSpPr>
          <p:cNvPr id="234509" name="Line 13"/>
          <p:cNvSpPr>
            <a:spLocks noChangeShapeType="1"/>
          </p:cNvSpPr>
          <p:nvPr/>
        </p:nvSpPr>
        <p:spPr bwMode="auto">
          <a:xfrm flipH="1">
            <a:off x="1111250" y="6153150"/>
            <a:ext cx="6711950" cy="0"/>
          </a:xfrm>
          <a:prstGeom prst="line">
            <a:avLst/>
          </a:prstGeom>
          <a:noFill/>
          <a:ln w="38100">
            <a:solidFill>
              <a:schemeClr val="hlink"/>
            </a:solidFill>
            <a:round/>
            <a:headEnd/>
            <a:tailEnd/>
          </a:ln>
        </p:spPr>
        <p:txBody>
          <a:bodyPr wrap="none" anchor="ctr"/>
          <a:lstStyle/>
          <a:p>
            <a:endParaRPr lang="en-US"/>
          </a:p>
        </p:txBody>
      </p:sp>
      <p:sp>
        <p:nvSpPr>
          <p:cNvPr id="234510" name="Line 14"/>
          <p:cNvSpPr>
            <a:spLocks noChangeShapeType="1"/>
          </p:cNvSpPr>
          <p:nvPr/>
        </p:nvSpPr>
        <p:spPr bwMode="auto">
          <a:xfrm flipV="1">
            <a:off x="1104900" y="5740400"/>
            <a:ext cx="0" cy="425450"/>
          </a:xfrm>
          <a:prstGeom prst="line">
            <a:avLst/>
          </a:prstGeom>
          <a:noFill/>
          <a:ln w="38100">
            <a:solidFill>
              <a:schemeClr val="hlink"/>
            </a:solidFill>
            <a:round/>
            <a:headEnd/>
            <a:tailEnd type="triangle" w="med" len="med"/>
          </a:ln>
        </p:spPr>
        <p:txBody>
          <a:bodyPr wrap="none" anchor="ctr"/>
          <a:lstStyle/>
          <a:p>
            <a:endParaRPr lang="en-US"/>
          </a:p>
        </p:txBody>
      </p:sp>
      <p:sp>
        <p:nvSpPr>
          <p:cNvPr id="234511" name="Rectangle 15"/>
          <p:cNvSpPr>
            <a:spLocks noChangeArrowheads="1"/>
          </p:cNvSpPr>
          <p:nvPr/>
        </p:nvSpPr>
        <p:spPr bwMode="auto">
          <a:xfrm>
            <a:off x="3319463" y="5810250"/>
            <a:ext cx="2484437" cy="333375"/>
          </a:xfrm>
          <a:prstGeom prst="rect">
            <a:avLst/>
          </a:prstGeom>
          <a:noFill/>
          <a:ln w="12700">
            <a:noFill/>
            <a:miter lim="800000"/>
            <a:headEnd/>
            <a:tailEnd/>
          </a:ln>
        </p:spPr>
        <p:txBody>
          <a:bodyPr wrap="none" lIns="90488" tIns="44450" rIns="90488" bIns="44450">
            <a:spAutoFit/>
          </a:bodyPr>
          <a:lstStyle/>
          <a:p>
            <a:pPr eaLnBrk="0" hangingPunct="0"/>
            <a:r>
              <a:rPr lang="en-US" sz="1600" b="1">
                <a:solidFill>
                  <a:schemeClr val="bg1"/>
                </a:solidFill>
                <a:latin typeface="Arial" pitchFamily="34" charset="0"/>
                <a:cs typeface="Arial" pitchFamily="34" charset="0"/>
              </a:rPr>
              <a:t>Reinforces self-concept</a:t>
            </a:r>
          </a:p>
        </p:txBody>
      </p:sp>
      <p:sp>
        <p:nvSpPr>
          <p:cNvPr id="234512" name="Text Box 16"/>
          <p:cNvSpPr txBox="1">
            <a:spLocks noChangeArrowheads="1"/>
          </p:cNvSpPr>
          <p:nvPr/>
        </p:nvSpPr>
        <p:spPr bwMode="auto">
          <a:xfrm>
            <a:off x="2727325" y="5748338"/>
            <a:ext cx="3859213" cy="457200"/>
          </a:xfrm>
          <a:prstGeom prst="rect">
            <a:avLst/>
          </a:prstGeom>
          <a:noFill/>
          <a:ln w="9525">
            <a:noFill/>
            <a:miter lim="800000"/>
            <a:headEnd/>
            <a:tailEnd/>
          </a:ln>
        </p:spPr>
        <p:txBody>
          <a:bodyPr wrap="none">
            <a:spAutoFit/>
          </a:bodyPr>
          <a:lstStyle/>
          <a:p>
            <a:r>
              <a:rPr lang="en-GB" sz="2400" b="1">
                <a:solidFill>
                  <a:srgbClr val="008000"/>
                </a:solidFill>
              </a:rPr>
              <a:t>Reinforces Self-Concept</a:t>
            </a:r>
            <a:endParaRPr lang="en-US" sz="2400" b="1">
              <a:solidFill>
                <a:srgbClr val="008000"/>
              </a:solidFill>
            </a:endParaRPr>
          </a:p>
        </p:txBody>
      </p:sp>
    </p:spTree>
  </p:cSld>
  <p:clrMapOvr>
    <a:masterClrMapping/>
  </p:clrMapOvr>
  <p:transition>
    <p:dissolve/>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Date Placeholder 3"/>
          <p:cNvSpPr>
            <a:spLocks noGrp="1"/>
          </p:cNvSpPr>
          <p:nvPr>
            <p:ph type="dt" sz="quarter" idx="10"/>
          </p:nvPr>
        </p:nvSpPr>
        <p:spPr>
          <a:noFill/>
        </p:spPr>
        <p:txBody>
          <a:bodyPr/>
          <a:lstStyle/>
          <a:p>
            <a:r>
              <a:rPr lang="en-GB"/>
              <a:t>MK 311</a:t>
            </a:r>
            <a:endParaRPr lang="th-TH"/>
          </a:p>
        </p:txBody>
      </p:sp>
      <p:sp>
        <p:nvSpPr>
          <p:cNvPr id="235523" name="Footer Placeholder 4"/>
          <p:cNvSpPr>
            <a:spLocks noGrp="1"/>
          </p:cNvSpPr>
          <p:nvPr>
            <p:ph type="ftr" sz="quarter" idx="11"/>
          </p:nvPr>
        </p:nvSpPr>
        <p:spPr>
          <a:noFill/>
        </p:spPr>
        <p:txBody>
          <a:bodyPr/>
          <a:lstStyle/>
          <a:p>
            <a:r>
              <a:rPr lang="en-US"/>
              <a:t>Consumer Behaviour</a:t>
            </a:r>
            <a:endParaRPr lang="th-TH"/>
          </a:p>
        </p:txBody>
      </p:sp>
      <p:sp>
        <p:nvSpPr>
          <p:cNvPr id="235524" name="Slide Number Placeholder 5"/>
          <p:cNvSpPr>
            <a:spLocks noGrp="1"/>
          </p:cNvSpPr>
          <p:nvPr>
            <p:ph type="sldNum" sz="quarter" idx="12"/>
          </p:nvPr>
        </p:nvSpPr>
        <p:spPr>
          <a:noFill/>
        </p:spPr>
        <p:txBody>
          <a:bodyPr/>
          <a:lstStyle/>
          <a:p>
            <a:fld id="{E30784C3-9997-40DD-A823-516BB0D7D4C8}" type="slidenum">
              <a:rPr lang="en-US"/>
              <a:pPr/>
              <a:t>148</a:t>
            </a:fld>
            <a:endParaRPr lang="th-TH"/>
          </a:p>
        </p:txBody>
      </p:sp>
      <p:sp>
        <p:nvSpPr>
          <p:cNvPr id="235525" name="Rectangle 2"/>
          <p:cNvSpPr>
            <a:spLocks noGrp="1" noChangeArrowheads="1"/>
          </p:cNvSpPr>
          <p:nvPr>
            <p:ph type="title"/>
          </p:nvPr>
        </p:nvSpPr>
        <p:spPr>
          <a:xfrm>
            <a:off x="1196975" y="801688"/>
            <a:ext cx="7726363" cy="788987"/>
          </a:xfrm>
        </p:spPr>
        <p:txBody>
          <a:bodyPr lIns="91435" tIns="45718" rIns="91435" bIns="45718" anchor="t"/>
          <a:lstStyle/>
          <a:p>
            <a:pPr eaLnBrk="1" hangingPunct="1"/>
            <a:r>
              <a:rPr lang="en-US" sz="4200" smtClean="0"/>
              <a:t>Self-Concept is Changeable</a:t>
            </a:r>
            <a:endParaRPr lang="en-US" b="0" smtClean="0"/>
          </a:p>
        </p:txBody>
      </p:sp>
      <p:sp>
        <p:nvSpPr>
          <p:cNvPr id="288771" name="Rectangle 3"/>
          <p:cNvSpPr>
            <a:spLocks noGrp="1" noChangeArrowheads="1"/>
          </p:cNvSpPr>
          <p:nvPr>
            <p:ph type="body" idx="1"/>
          </p:nvPr>
        </p:nvSpPr>
        <p:spPr>
          <a:xfrm>
            <a:off x="611188" y="1989138"/>
            <a:ext cx="7986712" cy="4465637"/>
          </a:xfrm>
        </p:spPr>
        <p:txBody>
          <a:bodyPr lIns="91435" tIns="45718" rIns="91435" bIns="45718"/>
          <a:lstStyle/>
          <a:p>
            <a:pPr eaLnBrk="1" hangingPunct="1"/>
            <a:r>
              <a:rPr lang="en-US" sz="2800" smtClean="0"/>
              <a:t>Self-concept is flexile and changeable</a:t>
            </a:r>
          </a:p>
          <a:p>
            <a:pPr eaLnBrk="1" hangingPunct="1"/>
            <a:r>
              <a:rPr lang="en-US" sz="2800" smtClean="0"/>
              <a:t>Consumers</a:t>
            </a:r>
            <a:r>
              <a:rPr lang="en-US" sz="2800" smtClean="0">
                <a:latin typeface="Times New Roman" pitchFamily="18" charset="0"/>
              </a:rPr>
              <a:t>’</a:t>
            </a:r>
            <a:r>
              <a:rPr lang="en-US" sz="2800" smtClean="0"/>
              <a:t> self-concepts are especially dynamic during certain role transitions</a:t>
            </a:r>
          </a:p>
          <a:p>
            <a:pPr eaLnBrk="1" hangingPunct="1"/>
            <a:r>
              <a:rPr lang="en-US" sz="2800" smtClean="0"/>
              <a:t>Role transitions and self-esteem</a:t>
            </a:r>
          </a:p>
          <a:p>
            <a:pPr lvl="1" eaLnBrk="1" hangingPunct="1"/>
            <a:r>
              <a:rPr lang="en-US" sz="2400" i="1" smtClean="0"/>
              <a:t>the degree to which people have a positive attitude towards themselves</a:t>
            </a:r>
          </a:p>
          <a:p>
            <a:pPr eaLnBrk="1" hangingPunct="1"/>
            <a:r>
              <a:rPr lang="en-US" sz="2800" smtClean="0"/>
              <a:t>Role transitions are marked by changes in consumption  patterns</a:t>
            </a:r>
            <a:endParaRPr lang="en-US" sz="24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771">
                                            <p:txEl>
                                              <p:pRg st="0" end="0"/>
                                            </p:txEl>
                                          </p:spTgt>
                                        </p:tgtEl>
                                        <p:attrNameLst>
                                          <p:attrName>style.visibility</p:attrName>
                                        </p:attrNameLst>
                                      </p:cBhvr>
                                      <p:to>
                                        <p:strVal val="visible"/>
                                      </p:to>
                                    </p:set>
                                    <p:animEffect transition="in" filter="blinds(horizontal)">
                                      <p:cBhvr>
                                        <p:cTn id="7" dur="500"/>
                                        <p:tgtEl>
                                          <p:spTgt spid="2887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8771">
                                            <p:txEl>
                                              <p:pRg st="1" end="1"/>
                                            </p:txEl>
                                          </p:spTgt>
                                        </p:tgtEl>
                                        <p:attrNameLst>
                                          <p:attrName>style.visibility</p:attrName>
                                        </p:attrNameLst>
                                      </p:cBhvr>
                                      <p:to>
                                        <p:strVal val="visible"/>
                                      </p:to>
                                    </p:set>
                                    <p:animEffect transition="in" filter="blinds(horizontal)">
                                      <p:cBhvr>
                                        <p:cTn id="12" dur="500"/>
                                        <p:tgtEl>
                                          <p:spTgt spid="2887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8771">
                                            <p:txEl>
                                              <p:pRg st="2" end="2"/>
                                            </p:txEl>
                                          </p:spTgt>
                                        </p:tgtEl>
                                        <p:attrNameLst>
                                          <p:attrName>style.visibility</p:attrName>
                                        </p:attrNameLst>
                                      </p:cBhvr>
                                      <p:to>
                                        <p:strVal val="visible"/>
                                      </p:to>
                                    </p:set>
                                    <p:animEffect transition="in" filter="blinds(horizontal)">
                                      <p:cBhvr>
                                        <p:cTn id="17" dur="500"/>
                                        <p:tgtEl>
                                          <p:spTgt spid="288771">
                                            <p:txEl>
                                              <p:pRg st="2" end="2"/>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288771">
                                            <p:txEl>
                                              <p:pRg st="3" end="3"/>
                                            </p:txEl>
                                          </p:spTgt>
                                        </p:tgtEl>
                                        <p:attrNameLst>
                                          <p:attrName>style.visibility</p:attrName>
                                        </p:attrNameLst>
                                      </p:cBhvr>
                                      <p:to>
                                        <p:strVal val="visible"/>
                                      </p:to>
                                    </p:set>
                                    <p:animEffect transition="in" filter="blinds(horizontal)">
                                      <p:cBhvr>
                                        <p:cTn id="20" dur="500"/>
                                        <p:tgtEl>
                                          <p:spTgt spid="288771">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88771">
                                            <p:txEl>
                                              <p:pRg st="4" end="4"/>
                                            </p:txEl>
                                          </p:spTgt>
                                        </p:tgtEl>
                                        <p:attrNameLst>
                                          <p:attrName>style.visibility</p:attrName>
                                        </p:attrNameLst>
                                      </p:cBhvr>
                                      <p:to>
                                        <p:strVal val="visible"/>
                                      </p:to>
                                    </p:set>
                                    <p:animEffect transition="in" filter="blinds(horizontal)">
                                      <p:cBhvr>
                                        <p:cTn id="25" dur="500"/>
                                        <p:tgtEl>
                                          <p:spTgt spid="2887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1" grpId="0" build="p"/>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Date Placeholder 1"/>
          <p:cNvSpPr>
            <a:spLocks noGrp="1"/>
          </p:cNvSpPr>
          <p:nvPr>
            <p:ph type="dt" sz="quarter" idx="10"/>
          </p:nvPr>
        </p:nvSpPr>
        <p:spPr>
          <a:noFill/>
        </p:spPr>
        <p:txBody>
          <a:bodyPr/>
          <a:lstStyle/>
          <a:p>
            <a:r>
              <a:rPr lang="en-GB"/>
              <a:t>MK 311</a:t>
            </a:r>
            <a:endParaRPr lang="th-TH"/>
          </a:p>
        </p:txBody>
      </p:sp>
      <p:sp>
        <p:nvSpPr>
          <p:cNvPr id="236547" name="Footer Placeholder 2"/>
          <p:cNvSpPr>
            <a:spLocks noGrp="1"/>
          </p:cNvSpPr>
          <p:nvPr>
            <p:ph type="ftr" sz="quarter" idx="11"/>
          </p:nvPr>
        </p:nvSpPr>
        <p:spPr>
          <a:noFill/>
        </p:spPr>
        <p:txBody>
          <a:bodyPr/>
          <a:lstStyle/>
          <a:p>
            <a:r>
              <a:rPr lang="en-US"/>
              <a:t>Consumer Behaviour</a:t>
            </a:r>
            <a:endParaRPr lang="th-TH"/>
          </a:p>
        </p:txBody>
      </p:sp>
      <p:sp>
        <p:nvSpPr>
          <p:cNvPr id="236548" name="Slide Number Placeholder 3"/>
          <p:cNvSpPr>
            <a:spLocks noGrp="1"/>
          </p:cNvSpPr>
          <p:nvPr>
            <p:ph type="sldNum" sz="quarter" idx="12"/>
          </p:nvPr>
        </p:nvSpPr>
        <p:spPr>
          <a:noFill/>
        </p:spPr>
        <p:txBody>
          <a:bodyPr/>
          <a:lstStyle/>
          <a:p>
            <a:fld id="{227AB34C-B155-40DB-9674-D245BD55FFD9}" type="slidenum">
              <a:rPr lang="en-US"/>
              <a:pPr/>
              <a:t>149</a:t>
            </a:fld>
            <a:endParaRPr lang="th-TH"/>
          </a:p>
        </p:txBody>
      </p:sp>
      <p:sp>
        <p:nvSpPr>
          <p:cNvPr id="289794" name="WordArt 2"/>
          <p:cNvSpPr>
            <a:spLocks noChangeArrowheads="1" noChangeShapeType="1" noTextEdit="1"/>
          </p:cNvSpPr>
          <p:nvPr/>
        </p:nvSpPr>
        <p:spPr bwMode="auto">
          <a:xfrm>
            <a:off x="1752600" y="2286000"/>
            <a:ext cx="5924550" cy="2628900"/>
          </a:xfrm>
          <a:prstGeom prst="rect">
            <a:avLst/>
          </a:prstGeom>
        </p:spPr>
        <p:txBody>
          <a:bodyPr wrap="none" fromWordArt="1">
            <a:prstTxWarp prst="textCanUp">
              <a:avLst>
                <a:gd name="adj" fmla="val 85713"/>
              </a:avLst>
            </a:prstTxWarp>
          </a:bodyPr>
          <a:lstStyle/>
          <a:p>
            <a:pPr algn="ctr"/>
            <a:r>
              <a:rPr lang="en-US" sz="3600" b="1" kern="10">
                <a:ln w="38100">
                  <a:solidFill>
                    <a:schemeClr val="hlink"/>
                  </a:solidFill>
                  <a:miter lim="800000"/>
                  <a:headEnd/>
                  <a:tailEnd/>
                </a:ln>
                <a:solidFill>
                  <a:srgbClr val="FFFF00"/>
                </a:solidFill>
                <a:latin typeface="Arial Black"/>
              </a:rPr>
              <a:t>The Self:</a:t>
            </a:r>
          </a:p>
          <a:p>
            <a:pPr algn="ctr"/>
            <a:r>
              <a:rPr lang="en-US" sz="3600" b="1" kern="10">
                <a:ln w="38100">
                  <a:solidFill>
                    <a:schemeClr val="hlink"/>
                  </a:solidFill>
                  <a:miter lim="800000"/>
                  <a:headEnd/>
                  <a:tailEnd/>
                </a:ln>
                <a:solidFill>
                  <a:srgbClr val="FFFF00"/>
                </a:solidFill>
                <a:latin typeface="Arial Black"/>
              </a:rPr>
              <a:t>An Alternative View</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9794"/>
                                        </p:tgtEl>
                                        <p:attrNameLst>
                                          <p:attrName>style.visibility</p:attrName>
                                        </p:attrNameLst>
                                      </p:cBhvr>
                                      <p:to>
                                        <p:strVal val="visible"/>
                                      </p:to>
                                    </p:set>
                                    <p:animEffect transition="in" filter="blinds(horizontal)">
                                      <p:cBhvr>
                                        <p:cTn id="7" dur="500"/>
                                        <p:tgtEl>
                                          <p:spTgt spid="289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794" grpId="0" animBg="1"/>
    </p:bldLst>
  </p:timing>
</p:sld>
</file>

<file path=ppt/slides/slide1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7570" name="Date Placeholder 3"/>
          <p:cNvSpPr>
            <a:spLocks noGrp="1"/>
          </p:cNvSpPr>
          <p:nvPr>
            <p:ph type="dt" sz="quarter" idx="10"/>
          </p:nvPr>
        </p:nvSpPr>
        <p:spPr>
          <a:noFill/>
        </p:spPr>
        <p:txBody>
          <a:bodyPr/>
          <a:lstStyle/>
          <a:p>
            <a:r>
              <a:rPr lang="en-GB"/>
              <a:t>MK 311</a:t>
            </a:r>
            <a:endParaRPr lang="th-TH"/>
          </a:p>
        </p:txBody>
      </p:sp>
      <p:sp>
        <p:nvSpPr>
          <p:cNvPr id="237571" name="Footer Placeholder 4"/>
          <p:cNvSpPr>
            <a:spLocks noGrp="1"/>
          </p:cNvSpPr>
          <p:nvPr>
            <p:ph type="ftr" sz="quarter" idx="11"/>
          </p:nvPr>
        </p:nvSpPr>
        <p:spPr>
          <a:noFill/>
        </p:spPr>
        <p:txBody>
          <a:bodyPr/>
          <a:lstStyle/>
          <a:p>
            <a:r>
              <a:rPr lang="en-US"/>
              <a:t>Consumer Behaviour</a:t>
            </a:r>
            <a:endParaRPr lang="th-TH"/>
          </a:p>
        </p:txBody>
      </p:sp>
      <p:sp>
        <p:nvSpPr>
          <p:cNvPr id="237572" name="Slide Number Placeholder 5"/>
          <p:cNvSpPr>
            <a:spLocks noGrp="1"/>
          </p:cNvSpPr>
          <p:nvPr>
            <p:ph type="sldNum" sz="quarter" idx="12"/>
          </p:nvPr>
        </p:nvSpPr>
        <p:spPr>
          <a:noFill/>
        </p:spPr>
        <p:txBody>
          <a:bodyPr/>
          <a:lstStyle/>
          <a:p>
            <a:fld id="{A2F226D0-2FA7-4E74-A2E2-B4FF39C79F69}" type="slidenum">
              <a:rPr lang="en-US"/>
              <a:pPr/>
              <a:t>150</a:t>
            </a:fld>
            <a:endParaRPr lang="th-TH"/>
          </a:p>
        </p:txBody>
      </p:sp>
      <p:sp>
        <p:nvSpPr>
          <p:cNvPr id="237573" name="Rectangle 2"/>
          <p:cNvSpPr>
            <a:spLocks noGrp="1" noChangeArrowheads="1"/>
          </p:cNvSpPr>
          <p:nvPr>
            <p:ph type="title"/>
          </p:nvPr>
        </p:nvSpPr>
        <p:spPr/>
        <p:txBody>
          <a:bodyPr/>
          <a:lstStyle/>
          <a:p>
            <a:pPr eaLnBrk="1" hangingPunct="1"/>
            <a:r>
              <a:rPr lang="en-GB" smtClean="0"/>
              <a:t>The Self: </a:t>
            </a:r>
            <a:r>
              <a:rPr lang="en-GB" sz="3600" smtClean="0">
                <a:solidFill>
                  <a:schemeClr val="hlink"/>
                </a:solidFill>
              </a:rPr>
              <a:t>An Alternative View</a:t>
            </a:r>
            <a:endParaRPr lang="en-US" sz="3600" smtClean="0">
              <a:solidFill>
                <a:schemeClr val="hlink"/>
              </a:solidFill>
            </a:endParaRPr>
          </a:p>
        </p:txBody>
      </p:sp>
      <p:sp>
        <p:nvSpPr>
          <p:cNvPr id="290819" name="Rectangle 3"/>
          <p:cNvSpPr>
            <a:spLocks noGrp="1" noChangeArrowheads="1"/>
          </p:cNvSpPr>
          <p:nvPr>
            <p:ph type="body" idx="1"/>
          </p:nvPr>
        </p:nvSpPr>
        <p:spPr>
          <a:xfrm>
            <a:off x="838200" y="2133600"/>
            <a:ext cx="8116888" cy="3998913"/>
          </a:xfrm>
        </p:spPr>
        <p:txBody>
          <a:bodyPr/>
          <a:lstStyle/>
          <a:p>
            <a:pPr eaLnBrk="1" hangingPunct="1"/>
            <a:r>
              <a:rPr lang="en-GB" smtClean="0"/>
              <a:t>Does the self exist?</a:t>
            </a:r>
          </a:p>
          <a:p>
            <a:pPr eaLnBrk="1" hangingPunct="1"/>
            <a:r>
              <a:rPr lang="en-GB" smtClean="0"/>
              <a:t>If so, is it single or multiple?</a:t>
            </a:r>
          </a:p>
          <a:p>
            <a:pPr eaLnBrk="1" hangingPunct="1"/>
            <a:r>
              <a:rPr lang="en-GB" smtClean="0"/>
              <a:t>Is it constant or changeable?</a:t>
            </a:r>
          </a:p>
          <a:p>
            <a:pPr eaLnBrk="1" hangingPunct="1"/>
            <a:r>
              <a:rPr lang="en-GB" smtClean="0"/>
              <a:t>Is it to discover or to create?</a:t>
            </a:r>
          </a:p>
          <a:p>
            <a:pPr eaLnBrk="1" hangingPunct="1"/>
            <a:r>
              <a:rPr lang="en-GB" smtClean="0"/>
              <a: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0819">
                                            <p:txEl>
                                              <p:pRg st="0" end="0"/>
                                            </p:txEl>
                                          </p:spTgt>
                                        </p:tgtEl>
                                        <p:attrNameLst>
                                          <p:attrName>style.visibility</p:attrName>
                                        </p:attrNameLst>
                                      </p:cBhvr>
                                      <p:to>
                                        <p:strVal val="visible"/>
                                      </p:to>
                                    </p:set>
                                    <p:animEffect transition="in" filter="blinds(horizontal)">
                                      <p:cBhvr>
                                        <p:cTn id="7" dur="500"/>
                                        <p:tgtEl>
                                          <p:spTgt spid="2908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0819">
                                            <p:txEl>
                                              <p:pRg st="1" end="1"/>
                                            </p:txEl>
                                          </p:spTgt>
                                        </p:tgtEl>
                                        <p:attrNameLst>
                                          <p:attrName>style.visibility</p:attrName>
                                        </p:attrNameLst>
                                      </p:cBhvr>
                                      <p:to>
                                        <p:strVal val="visible"/>
                                      </p:to>
                                    </p:set>
                                    <p:animEffect transition="in" filter="blinds(horizontal)">
                                      <p:cBhvr>
                                        <p:cTn id="12" dur="500"/>
                                        <p:tgtEl>
                                          <p:spTgt spid="2908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0819">
                                            <p:txEl>
                                              <p:pRg st="2" end="2"/>
                                            </p:txEl>
                                          </p:spTgt>
                                        </p:tgtEl>
                                        <p:attrNameLst>
                                          <p:attrName>style.visibility</p:attrName>
                                        </p:attrNameLst>
                                      </p:cBhvr>
                                      <p:to>
                                        <p:strVal val="visible"/>
                                      </p:to>
                                    </p:set>
                                    <p:animEffect transition="in" filter="blinds(horizontal)">
                                      <p:cBhvr>
                                        <p:cTn id="17" dur="500"/>
                                        <p:tgtEl>
                                          <p:spTgt spid="2908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0819">
                                            <p:txEl>
                                              <p:pRg st="3" end="3"/>
                                            </p:txEl>
                                          </p:spTgt>
                                        </p:tgtEl>
                                        <p:attrNameLst>
                                          <p:attrName>style.visibility</p:attrName>
                                        </p:attrNameLst>
                                      </p:cBhvr>
                                      <p:to>
                                        <p:strVal val="visible"/>
                                      </p:to>
                                    </p:set>
                                    <p:animEffect transition="in" filter="blinds(horizontal)">
                                      <p:cBhvr>
                                        <p:cTn id="22" dur="500"/>
                                        <p:tgtEl>
                                          <p:spTgt spid="2908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0819">
                                            <p:txEl>
                                              <p:pRg st="4" end="4"/>
                                            </p:txEl>
                                          </p:spTgt>
                                        </p:tgtEl>
                                        <p:attrNameLst>
                                          <p:attrName>style.visibility</p:attrName>
                                        </p:attrNameLst>
                                      </p:cBhvr>
                                      <p:to>
                                        <p:strVal val="visible"/>
                                      </p:to>
                                    </p:set>
                                    <p:animEffect transition="in" filter="blinds(horizontal)">
                                      <p:cBhvr>
                                        <p:cTn id="27" dur="500"/>
                                        <p:tgtEl>
                                          <p:spTgt spid="2908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19" grpId="0" build="p" autoUpdateAnimBg="0"/>
    </p:bldLst>
  </p:timing>
</p:sld>
</file>

<file path=ppt/slides/slide1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8594" name="Date Placeholder 3"/>
          <p:cNvSpPr>
            <a:spLocks noGrp="1"/>
          </p:cNvSpPr>
          <p:nvPr>
            <p:ph type="dt" sz="quarter" idx="10"/>
          </p:nvPr>
        </p:nvSpPr>
        <p:spPr>
          <a:noFill/>
        </p:spPr>
        <p:txBody>
          <a:bodyPr/>
          <a:lstStyle/>
          <a:p>
            <a:r>
              <a:rPr lang="en-GB"/>
              <a:t>MK 311</a:t>
            </a:r>
            <a:endParaRPr lang="th-TH"/>
          </a:p>
        </p:txBody>
      </p:sp>
      <p:sp>
        <p:nvSpPr>
          <p:cNvPr id="238595" name="Footer Placeholder 4"/>
          <p:cNvSpPr>
            <a:spLocks noGrp="1"/>
          </p:cNvSpPr>
          <p:nvPr>
            <p:ph type="ftr" sz="quarter" idx="11"/>
          </p:nvPr>
        </p:nvSpPr>
        <p:spPr>
          <a:noFill/>
        </p:spPr>
        <p:txBody>
          <a:bodyPr/>
          <a:lstStyle/>
          <a:p>
            <a:r>
              <a:rPr lang="en-US"/>
              <a:t>Consumer Behaviour</a:t>
            </a:r>
            <a:endParaRPr lang="th-TH"/>
          </a:p>
        </p:txBody>
      </p:sp>
      <p:sp>
        <p:nvSpPr>
          <p:cNvPr id="238596" name="Slide Number Placeholder 5"/>
          <p:cNvSpPr>
            <a:spLocks noGrp="1"/>
          </p:cNvSpPr>
          <p:nvPr>
            <p:ph type="sldNum" sz="quarter" idx="12"/>
          </p:nvPr>
        </p:nvSpPr>
        <p:spPr>
          <a:noFill/>
        </p:spPr>
        <p:txBody>
          <a:bodyPr/>
          <a:lstStyle/>
          <a:p>
            <a:fld id="{37B47A69-7B56-4000-AEA1-A98A1FD1AD6C}" type="slidenum">
              <a:rPr lang="en-US"/>
              <a:pPr/>
              <a:t>151</a:t>
            </a:fld>
            <a:endParaRPr lang="th-TH"/>
          </a:p>
        </p:txBody>
      </p:sp>
      <p:grpSp>
        <p:nvGrpSpPr>
          <p:cNvPr id="238597" name="Group 2"/>
          <p:cNvGrpSpPr>
            <a:grpSpLocks/>
          </p:cNvGrpSpPr>
          <p:nvPr/>
        </p:nvGrpSpPr>
        <p:grpSpPr bwMode="auto">
          <a:xfrm flipH="1">
            <a:off x="1476375" y="260350"/>
            <a:ext cx="2093913" cy="1368425"/>
            <a:chOff x="312" y="288"/>
            <a:chExt cx="1821" cy="1153"/>
          </a:xfrm>
        </p:grpSpPr>
        <p:sp>
          <p:nvSpPr>
            <p:cNvPr id="238608" name="Freeform 3"/>
            <p:cNvSpPr>
              <a:spLocks/>
            </p:cNvSpPr>
            <p:nvPr/>
          </p:nvSpPr>
          <p:spPr bwMode="auto">
            <a:xfrm>
              <a:off x="1528" y="302"/>
              <a:ext cx="340" cy="226"/>
            </a:xfrm>
            <a:custGeom>
              <a:avLst/>
              <a:gdLst>
                <a:gd name="T0" fmla="*/ 339 w 340"/>
                <a:gd name="T1" fmla="*/ 151 h 226"/>
                <a:gd name="T2" fmla="*/ 338 w 340"/>
                <a:gd name="T3" fmla="*/ 140 h 226"/>
                <a:gd name="T4" fmla="*/ 331 w 340"/>
                <a:gd name="T5" fmla="*/ 115 h 226"/>
                <a:gd name="T6" fmla="*/ 324 w 340"/>
                <a:gd name="T7" fmla="*/ 98 h 226"/>
                <a:gd name="T8" fmla="*/ 311 w 340"/>
                <a:gd name="T9" fmla="*/ 80 h 226"/>
                <a:gd name="T10" fmla="*/ 296 w 340"/>
                <a:gd name="T11" fmla="*/ 65 h 226"/>
                <a:gd name="T12" fmla="*/ 274 w 340"/>
                <a:gd name="T13" fmla="*/ 43 h 226"/>
                <a:gd name="T14" fmla="*/ 250 w 340"/>
                <a:gd name="T15" fmla="*/ 28 h 226"/>
                <a:gd name="T16" fmla="*/ 226 w 340"/>
                <a:gd name="T17" fmla="*/ 18 h 226"/>
                <a:gd name="T18" fmla="*/ 197 w 340"/>
                <a:gd name="T19" fmla="*/ 8 h 226"/>
                <a:gd name="T20" fmla="*/ 174 w 340"/>
                <a:gd name="T21" fmla="*/ 4 h 226"/>
                <a:gd name="T22" fmla="*/ 144 w 340"/>
                <a:gd name="T23" fmla="*/ 3 h 226"/>
                <a:gd name="T24" fmla="*/ 116 w 340"/>
                <a:gd name="T25" fmla="*/ 0 h 226"/>
                <a:gd name="T26" fmla="*/ 97 w 340"/>
                <a:gd name="T27" fmla="*/ 1 h 226"/>
                <a:gd name="T28" fmla="*/ 77 w 340"/>
                <a:gd name="T29" fmla="*/ 5 h 226"/>
                <a:gd name="T30" fmla="*/ 53 w 340"/>
                <a:gd name="T31" fmla="*/ 10 h 226"/>
                <a:gd name="T32" fmla="*/ 44 w 340"/>
                <a:gd name="T33" fmla="*/ 14 h 226"/>
                <a:gd name="T34" fmla="*/ 33 w 340"/>
                <a:gd name="T35" fmla="*/ 21 h 226"/>
                <a:gd name="T36" fmla="*/ 24 w 340"/>
                <a:gd name="T37" fmla="*/ 27 h 226"/>
                <a:gd name="T38" fmla="*/ 18 w 340"/>
                <a:gd name="T39" fmla="*/ 35 h 226"/>
                <a:gd name="T40" fmla="*/ 13 w 340"/>
                <a:gd name="T41" fmla="*/ 40 h 226"/>
                <a:gd name="T42" fmla="*/ 9 w 340"/>
                <a:gd name="T43" fmla="*/ 54 h 226"/>
                <a:gd name="T44" fmla="*/ 6 w 340"/>
                <a:gd name="T45" fmla="*/ 62 h 226"/>
                <a:gd name="T46" fmla="*/ 4 w 340"/>
                <a:gd name="T47" fmla="*/ 79 h 226"/>
                <a:gd name="T48" fmla="*/ 8 w 340"/>
                <a:gd name="T49" fmla="*/ 89 h 226"/>
                <a:gd name="T50" fmla="*/ 10 w 340"/>
                <a:gd name="T51" fmla="*/ 93 h 226"/>
                <a:gd name="T52" fmla="*/ 13 w 340"/>
                <a:gd name="T53" fmla="*/ 97 h 226"/>
                <a:gd name="T54" fmla="*/ 19 w 340"/>
                <a:gd name="T55" fmla="*/ 102 h 226"/>
                <a:gd name="T56" fmla="*/ 11 w 340"/>
                <a:gd name="T57" fmla="*/ 115 h 226"/>
                <a:gd name="T58" fmla="*/ 8 w 340"/>
                <a:gd name="T59" fmla="*/ 125 h 226"/>
                <a:gd name="T60" fmla="*/ 3 w 340"/>
                <a:gd name="T61" fmla="*/ 142 h 226"/>
                <a:gd name="T62" fmla="*/ 1 w 340"/>
                <a:gd name="T63" fmla="*/ 162 h 226"/>
                <a:gd name="T64" fmla="*/ 0 w 340"/>
                <a:gd name="T65" fmla="*/ 177 h 226"/>
                <a:gd name="T66" fmla="*/ 2 w 340"/>
                <a:gd name="T67" fmla="*/ 194 h 226"/>
                <a:gd name="T68" fmla="*/ 11 w 340"/>
                <a:gd name="T69" fmla="*/ 207 h 226"/>
                <a:gd name="T70" fmla="*/ 15 w 340"/>
                <a:gd name="T71" fmla="*/ 219 h 226"/>
                <a:gd name="T72" fmla="*/ 336 w 340"/>
                <a:gd name="T73" fmla="*/ 163 h 22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40"/>
                <a:gd name="T112" fmla="*/ 0 h 226"/>
                <a:gd name="T113" fmla="*/ 340 w 340"/>
                <a:gd name="T114" fmla="*/ 226 h 22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40" h="226">
                  <a:moveTo>
                    <a:pt x="336" y="163"/>
                  </a:moveTo>
                  <a:lnTo>
                    <a:pt x="339" y="151"/>
                  </a:lnTo>
                  <a:lnTo>
                    <a:pt x="339" y="147"/>
                  </a:lnTo>
                  <a:lnTo>
                    <a:pt x="338" y="140"/>
                  </a:lnTo>
                  <a:lnTo>
                    <a:pt x="336" y="132"/>
                  </a:lnTo>
                  <a:lnTo>
                    <a:pt x="331" y="115"/>
                  </a:lnTo>
                  <a:lnTo>
                    <a:pt x="327" y="105"/>
                  </a:lnTo>
                  <a:lnTo>
                    <a:pt x="324" y="98"/>
                  </a:lnTo>
                  <a:lnTo>
                    <a:pt x="318" y="89"/>
                  </a:lnTo>
                  <a:lnTo>
                    <a:pt x="311" y="80"/>
                  </a:lnTo>
                  <a:lnTo>
                    <a:pt x="305" y="72"/>
                  </a:lnTo>
                  <a:lnTo>
                    <a:pt x="296" y="65"/>
                  </a:lnTo>
                  <a:lnTo>
                    <a:pt x="287" y="54"/>
                  </a:lnTo>
                  <a:lnTo>
                    <a:pt x="274" y="43"/>
                  </a:lnTo>
                  <a:lnTo>
                    <a:pt x="264" y="36"/>
                  </a:lnTo>
                  <a:lnTo>
                    <a:pt x="250" y="28"/>
                  </a:lnTo>
                  <a:lnTo>
                    <a:pt x="236" y="22"/>
                  </a:lnTo>
                  <a:lnTo>
                    <a:pt x="226" y="18"/>
                  </a:lnTo>
                  <a:lnTo>
                    <a:pt x="211" y="13"/>
                  </a:lnTo>
                  <a:lnTo>
                    <a:pt x="197" y="8"/>
                  </a:lnTo>
                  <a:lnTo>
                    <a:pt x="187" y="6"/>
                  </a:lnTo>
                  <a:lnTo>
                    <a:pt x="174" y="4"/>
                  </a:lnTo>
                  <a:lnTo>
                    <a:pt x="158" y="4"/>
                  </a:lnTo>
                  <a:lnTo>
                    <a:pt x="144" y="3"/>
                  </a:lnTo>
                  <a:lnTo>
                    <a:pt x="125" y="1"/>
                  </a:lnTo>
                  <a:lnTo>
                    <a:pt x="116" y="0"/>
                  </a:lnTo>
                  <a:lnTo>
                    <a:pt x="106" y="1"/>
                  </a:lnTo>
                  <a:lnTo>
                    <a:pt x="97" y="1"/>
                  </a:lnTo>
                  <a:lnTo>
                    <a:pt x="87" y="3"/>
                  </a:lnTo>
                  <a:lnTo>
                    <a:pt x="77" y="5"/>
                  </a:lnTo>
                  <a:lnTo>
                    <a:pt x="68" y="6"/>
                  </a:lnTo>
                  <a:lnTo>
                    <a:pt x="53" y="10"/>
                  </a:lnTo>
                  <a:lnTo>
                    <a:pt x="48" y="13"/>
                  </a:lnTo>
                  <a:lnTo>
                    <a:pt x="44" y="14"/>
                  </a:lnTo>
                  <a:lnTo>
                    <a:pt x="35" y="18"/>
                  </a:lnTo>
                  <a:lnTo>
                    <a:pt x="33" y="21"/>
                  </a:lnTo>
                  <a:lnTo>
                    <a:pt x="30" y="23"/>
                  </a:lnTo>
                  <a:lnTo>
                    <a:pt x="24" y="27"/>
                  </a:lnTo>
                  <a:lnTo>
                    <a:pt x="20" y="31"/>
                  </a:lnTo>
                  <a:lnTo>
                    <a:pt x="18" y="35"/>
                  </a:lnTo>
                  <a:lnTo>
                    <a:pt x="17" y="36"/>
                  </a:lnTo>
                  <a:lnTo>
                    <a:pt x="13" y="40"/>
                  </a:lnTo>
                  <a:lnTo>
                    <a:pt x="11" y="47"/>
                  </a:lnTo>
                  <a:lnTo>
                    <a:pt x="9" y="54"/>
                  </a:lnTo>
                  <a:lnTo>
                    <a:pt x="8" y="57"/>
                  </a:lnTo>
                  <a:lnTo>
                    <a:pt x="6" y="62"/>
                  </a:lnTo>
                  <a:lnTo>
                    <a:pt x="4" y="75"/>
                  </a:lnTo>
                  <a:lnTo>
                    <a:pt x="4" y="79"/>
                  </a:lnTo>
                  <a:lnTo>
                    <a:pt x="6" y="84"/>
                  </a:lnTo>
                  <a:lnTo>
                    <a:pt x="8" y="89"/>
                  </a:lnTo>
                  <a:lnTo>
                    <a:pt x="8" y="91"/>
                  </a:lnTo>
                  <a:lnTo>
                    <a:pt x="10" y="93"/>
                  </a:lnTo>
                  <a:lnTo>
                    <a:pt x="11" y="96"/>
                  </a:lnTo>
                  <a:lnTo>
                    <a:pt x="13" y="97"/>
                  </a:lnTo>
                  <a:lnTo>
                    <a:pt x="15" y="101"/>
                  </a:lnTo>
                  <a:lnTo>
                    <a:pt x="19" y="102"/>
                  </a:lnTo>
                  <a:lnTo>
                    <a:pt x="14" y="111"/>
                  </a:lnTo>
                  <a:lnTo>
                    <a:pt x="11" y="115"/>
                  </a:lnTo>
                  <a:lnTo>
                    <a:pt x="9" y="122"/>
                  </a:lnTo>
                  <a:lnTo>
                    <a:pt x="8" y="125"/>
                  </a:lnTo>
                  <a:lnTo>
                    <a:pt x="7" y="131"/>
                  </a:lnTo>
                  <a:lnTo>
                    <a:pt x="3" y="142"/>
                  </a:lnTo>
                  <a:lnTo>
                    <a:pt x="2" y="153"/>
                  </a:lnTo>
                  <a:lnTo>
                    <a:pt x="1" y="162"/>
                  </a:lnTo>
                  <a:lnTo>
                    <a:pt x="0" y="168"/>
                  </a:lnTo>
                  <a:lnTo>
                    <a:pt x="0" y="177"/>
                  </a:lnTo>
                  <a:lnTo>
                    <a:pt x="1" y="189"/>
                  </a:lnTo>
                  <a:lnTo>
                    <a:pt x="2" y="194"/>
                  </a:lnTo>
                  <a:lnTo>
                    <a:pt x="6" y="198"/>
                  </a:lnTo>
                  <a:lnTo>
                    <a:pt x="11" y="207"/>
                  </a:lnTo>
                  <a:lnTo>
                    <a:pt x="14" y="212"/>
                  </a:lnTo>
                  <a:lnTo>
                    <a:pt x="15" y="219"/>
                  </a:lnTo>
                  <a:lnTo>
                    <a:pt x="15" y="225"/>
                  </a:lnTo>
                  <a:lnTo>
                    <a:pt x="336" y="163"/>
                  </a:lnTo>
                </a:path>
              </a:pathLst>
            </a:custGeom>
            <a:solidFill>
              <a:srgbClr val="0000FF"/>
            </a:solidFill>
            <a:ln w="12700" cap="rnd">
              <a:noFill/>
              <a:round/>
              <a:headEnd/>
              <a:tailEnd/>
            </a:ln>
          </p:spPr>
          <p:txBody>
            <a:bodyPr/>
            <a:lstStyle/>
            <a:p>
              <a:endParaRPr lang="en-US"/>
            </a:p>
          </p:txBody>
        </p:sp>
        <p:sp>
          <p:nvSpPr>
            <p:cNvPr id="238609" name="Freeform 4"/>
            <p:cNvSpPr>
              <a:spLocks/>
            </p:cNvSpPr>
            <p:nvPr/>
          </p:nvSpPr>
          <p:spPr bwMode="auto">
            <a:xfrm>
              <a:off x="550" y="364"/>
              <a:ext cx="314" cy="457"/>
            </a:xfrm>
            <a:custGeom>
              <a:avLst/>
              <a:gdLst>
                <a:gd name="T0" fmla="*/ 260 w 314"/>
                <a:gd name="T1" fmla="*/ 344 h 457"/>
                <a:gd name="T2" fmla="*/ 269 w 314"/>
                <a:gd name="T3" fmla="*/ 332 h 457"/>
                <a:gd name="T4" fmla="*/ 298 w 314"/>
                <a:gd name="T5" fmla="*/ 280 h 457"/>
                <a:gd name="T6" fmla="*/ 313 w 314"/>
                <a:gd name="T7" fmla="*/ 183 h 457"/>
                <a:gd name="T8" fmla="*/ 312 w 314"/>
                <a:gd name="T9" fmla="*/ 113 h 457"/>
                <a:gd name="T10" fmla="*/ 306 w 314"/>
                <a:gd name="T11" fmla="*/ 81 h 457"/>
                <a:gd name="T12" fmla="*/ 288 w 314"/>
                <a:gd name="T13" fmla="*/ 48 h 457"/>
                <a:gd name="T14" fmla="*/ 264 w 314"/>
                <a:gd name="T15" fmla="*/ 27 h 457"/>
                <a:gd name="T16" fmla="*/ 239 w 314"/>
                <a:gd name="T17" fmla="*/ 16 h 457"/>
                <a:gd name="T18" fmla="*/ 221 w 314"/>
                <a:gd name="T19" fmla="*/ 13 h 457"/>
                <a:gd name="T20" fmla="*/ 206 w 314"/>
                <a:gd name="T21" fmla="*/ 12 h 457"/>
                <a:gd name="T22" fmla="*/ 182 w 314"/>
                <a:gd name="T23" fmla="*/ 11 h 457"/>
                <a:gd name="T24" fmla="*/ 163 w 314"/>
                <a:gd name="T25" fmla="*/ 9 h 457"/>
                <a:gd name="T26" fmla="*/ 138 w 314"/>
                <a:gd name="T27" fmla="*/ 5 h 457"/>
                <a:gd name="T28" fmla="*/ 104 w 314"/>
                <a:gd name="T29" fmla="*/ 0 h 457"/>
                <a:gd name="T30" fmla="*/ 67 w 314"/>
                <a:gd name="T31" fmla="*/ 1 h 457"/>
                <a:gd name="T32" fmla="*/ 54 w 314"/>
                <a:gd name="T33" fmla="*/ 5 h 457"/>
                <a:gd name="T34" fmla="*/ 45 w 314"/>
                <a:gd name="T35" fmla="*/ 16 h 457"/>
                <a:gd name="T36" fmla="*/ 40 w 314"/>
                <a:gd name="T37" fmla="*/ 32 h 457"/>
                <a:gd name="T38" fmla="*/ 37 w 314"/>
                <a:gd name="T39" fmla="*/ 54 h 457"/>
                <a:gd name="T40" fmla="*/ 40 w 314"/>
                <a:gd name="T41" fmla="*/ 67 h 457"/>
                <a:gd name="T42" fmla="*/ 35 w 314"/>
                <a:gd name="T43" fmla="*/ 86 h 457"/>
                <a:gd name="T44" fmla="*/ 28 w 314"/>
                <a:gd name="T45" fmla="*/ 110 h 457"/>
                <a:gd name="T46" fmla="*/ 24 w 314"/>
                <a:gd name="T47" fmla="*/ 144 h 457"/>
                <a:gd name="T48" fmla="*/ 26 w 314"/>
                <a:gd name="T49" fmla="*/ 160 h 457"/>
                <a:gd name="T50" fmla="*/ 35 w 314"/>
                <a:gd name="T51" fmla="*/ 182 h 457"/>
                <a:gd name="T52" fmla="*/ 36 w 314"/>
                <a:gd name="T53" fmla="*/ 196 h 457"/>
                <a:gd name="T54" fmla="*/ 2 w 314"/>
                <a:gd name="T55" fmla="*/ 257 h 457"/>
                <a:gd name="T56" fmla="*/ 0 w 314"/>
                <a:gd name="T57" fmla="*/ 273 h 457"/>
                <a:gd name="T58" fmla="*/ 16 w 314"/>
                <a:gd name="T59" fmla="*/ 281 h 457"/>
                <a:gd name="T60" fmla="*/ 26 w 314"/>
                <a:gd name="T61" fmla="*/ 280 h 457"/>
                <a:gd name="T62" fmla="*/ 25 w 314"/>
                <a:gd name="T63" fmla="*/ 300 h 457"/>
                <a:gd name="T64" fmla="*/ 26 w 314"/>
                <a:gd name="T65" fmla="*/ 316 h 457"/>
                <a:gd name="T66" fmla="*/ 33 w 314"/>
                <a:gd name="T67" fmla="*/ 332 h 457"/>
                <a:gd name="T68" fmla="*/ 39 w 314"/>
                <a:gd name="T69" fmla="*/ 344 h 457"/>
                <a:gd name="T70" fmla="*/ 39 w 314"/>
                <a:gd name="T71" fmla="*/ 358 h 457"/>
                <a:gd name="T72" fmla="*/ 34 w 314"/>
                <a:gd name="T73" fmla="*/ 370 h 457"/>
                <a:gd name="T74" fmla="*/ 35 w 314"/>
                <a:gd name="T75" fmla="*/ 387 h 457"/>
                <a:gd name="T76" fmla="*/ 44 w 314"/>
                <a:gd name="T77" fmla="*/ 405 h 457"/>
                <a:gd name="T78" fmla="*/ 62 w 314"/>
                <a:gd name="T79" fmla="*/ 416 h 457"/>
                <a:gd name="T80" fmla="*/ 93 w 314"/>
                <a:gd name="T81" fmla="*/ 420 h 457"/>
                <a:gd name="T82" fmla="*/ 109 w 314"/>
                <a:gd name="T83" fmla="*/ 420 h 457"/>
                <a:gd name="T84" fmla="*/ 137 w 314"/>
                <a:gd name="T85" fmla="*/ 456 h 457"/>
                <a:gd name="T86" fmla="*/ 225 w 314"/>
                <a:gd name="T87" fmla="*/ 413 h 457"/>
                <a:gd name="T88" fmla="*/ 265 w 314"/>
                <a:gd name="T89" fmla="*/ 406 h 45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314"/>
                <a:gd name="T136" fmla="*/ 0 h 457"/>
                <a:gd name="T137" fmla="*/ 314 w 314"/>
                <a:gd name="T138" fmla="*/ 457 h 45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314" h="457">
                  <a:moveTo>
                    <a:pt x="265" y="406"/>
                  </a:moveTo>
                  <a:lnTo>
                    <a:pt x="259" y="365"/>
                  </a:lnTo>
                  <a:lnTo>
                    <a:pt x="260" y="344"/>
                  </a:lnTo>
                  <a:lnTo>
                    <a:pt x="261" y="340"/>
                  </a:lnTo>
                  <a:lnTo>
                    <a:pt x="264" y="336"/>
                  </a:lnTo>
                  <a:lnTo>
                    <a:pt x="269" y="332"/>
                  </a:lnTo>
                  <a:lnTo>
                    <a:pt x="276" y="321"/>
                  </a:lnTo>
                  <a:lnTo>
                    <a:pt x="288" y="300"/>
                  </a:lnTo>
                  <a:lnTo>
                    <a:pt x="298" y="280"/>
                  </a:lnTo>
                  <a:lnTo>
                    <a:pt x="307" y="242"/>
                  </a:lnTo>
                  <a:lnTo>
                    <a:pt x="312" y="204"/>
                  </a:lnTo>
                  <a:lnTo>
                    <a:pt x="313" y="183"/>
                  </a:lnTo>
                  <a:lnTo>
                    <a:pt x="313" y="145"/>
                  </a:lnTo>
                  <a:lnTo>
                    <a:pt x="313" y="129"/>
                  </a:lnTo>
                  <a:lnTo>
                    <a:pt x="312" y="113"/>
                  </a:lnTo>
                  <a:lnTo>
                    <a:pt x="310" y="101"/>
                  </a:lnTo>
                  <a:lnTo>
                    <a:pt x="309" y="91"/>
                  </a:lnTo>
                  <a:lnTo>
                    <a:pt x="306" y="81"/>
                  </a:lnTo>
                  <a:lnTo>
                    <a:pt x="303" y="70"/>
                  </a:lnTo>
                  <a:lnTo>
                    <a:pt x="297" y="59"/>
                  </a:lnTo>
                  <a:lnTo>
                    <a:pt x="288" y="48"/>
                  </a:lnTo>
                  <a:lnTo>
                    <a:pt x="280" y="40"/>
                  </a:lnTo>
                  <a:lnTo>
                    <a:pt x="274" y="35"/>
                  </a:lnTo>
                  <a:lnTo>
                    <a:pt x="264" y="27"/>
                  </a:lnTo>
                  <a:lnTo>
                    <a:pt x="255" y="22"/>
                  </a:lnTo>
                  <a:lnTo>
                    <a:pt x="245" y="17"/>
                  </a:lnTo>
                  <a:lnTo>
                    <a:pt x="239" y="16"/>
                  </a:lnTo>
                  <a:lnTo>
                    <a:pt x="234" y="16"/>
                  </a:lnTo>
                  <a:lnTo>
                    <a:pt x="231" y="13"/>
                  </a:lnTo>
                  <a:lnTo>
                    <a:pt x="221" y="13"/>
                  </a:lnTo>
                  <a:lnTo>
                    <a:pt x="215" y="13"/>
                  </a:lnTo>
                  <a:lnTo>
                    <a:pt x="211" y="12"/>
                  </a:lnTo>
                  <a:lnTo>
                    <a:pt x="206" y="12"/>
                  </a:lnTo>
                  <a:lnTo>
                    <a:pt x="201" y="12"/>
                  </a:lnTo>
                  <a:lnTo>
                    <a:pt x="192" y="11"/>
                  </a:lnTo>
                  <a:lnTo>
                    <a:pt x="182" y="11"/>
                  </a:lnTo>
                  <a:lnTo>
                    <a:pt x="177" y="11"/>
                  </a:lnTo>
                  <a:lnTo>
                    <a:pt x="167" y="9"/>
                  </a:lnTo>
                  <a:lnTo>
                    <a:pt x="163" y="9"/>
                  </a:lnTo>
                  <a:lnTo>
                    <a:pt x="153" y="8"/>
                  </a:lnTo>
                  <a:lnTo>
                    <a:pt x="142" y="5"/>
                  </a:lnTo>
                  <a:lnTo>
                    <a:pt x="138" y="5"/>
                  </a:lnTo>
                  <a:lnTo>
                    <a:pt x="123" y="3"/>
                  </a:lnTo>
                  <a:lnTo>
                    <a:pt x="113" y="1"/>
                  </a:lnTo>
                  <a:lnTo>
                    <a:pt x="104" y="0"/>
                  </a:lnTo>
                  <a:lnTo>
                    <a:pt x="94" y="0"/>
                  </a:lnTo>
                  <a:lnTo>
                    <a:pt x="80" y="0"/>
                  </a:lnTo>
                  <a:lnTo>
                    <a:pt x="67" y="1"/>
                  </a:lnTo>
                  <a:lnTo>
                    <a:pt x="62" y="3"/>
                  </a:lnTo>
                  <a:lnTo>
                    <a:pt x="57" y="4"/>
                  </a:lnTo>
                  <a:lnTo>
                    <a:pt x="54" y="5"/>
                  </a:lnTo>
                  <a:lnTo>
                    <a:pt x="49" y="9"/>
                  </a:lnTo>
                  <a:lnTo>
                    <a:pt x="47" y="13"/>
                  </a:lnTo>
                  <a:lnTo>
                    <a:pt x="45" y="16"/>
                  </a:lnTo>
                  <a:lnTo>
                    <a:pt x="44" y="19"/>
                  </a:lnTo>
                  <a:lnTo>
                    <a:pt x="42" y="24"/>
                  </a:lnTo>
                  <a:lnTo>
                    <a:pt x="40" y="32"/>
                  </a:lnTo>
                  <a:lnTo>
                    <a:pt x="39" y="38"/>
                  </a:lnTo>
                  <a:lnTo>
                    <a:pt x="38" y="48"/>
                  </a:lnTo>
                  <a:lnTo>
                    <a:pt x="37" y="54"/>
                  </a:lnTo>
                  <a:lnTo>
                    <a:pt x="38" y="59"/>
                  </a:lnTo>
                  <a:lnTo>
                    <a:pt x="39" y="63"/>
                  </a:lnTo>
                  <a:lnTo>
                    <a:pt x="40" y="67"/>
                  </a:lnTo>
                  <a:lnTo>
                    <a:pt x="43" y="74"/>
                  </a:lnTo>
                  <a:lnTo>
                    <a:pt x="38" y="81"/>
                  </a:lnTo>
                  <a:lnTo>
                    <a:pt x="35" y="86"/>
                  </a:lnTo>
                  <a:lnTo>
                    <a:pt x="33" y="94"/>
                  </a:lnTo>
                  <a:lnTo>
                    <a:pt x="29" y="104"/>
                  </a:lnTo>
                  <a:lnTo>
                    <a:pt x="28" y="110"/>
                  </a:lnTo>
                  <a:lnTo>
                    <a:pt x="26" y="122"/>
                  </a:lnTo>
                  <a:lnTo>
                    <a:pt x="24" y="133"/>
                  </a:lnTo>
                  <a:lnTo>
                    <a:pt x="24" y="144"/>
                  </a:lnTo>
                  <a:lnTo>
                    <a:pt x="24" y="149"/>
                  </a:lnTo>
                  <a:lnTo>
                    <a:pt x="25" y="155"/>
                  </a:lnTo>
                  <a:lnTo>
                    <a:pt x="26" y="160"/>
                  </a:lnTo>
                  <a:lnTo>
                    <a:pt x="28" y="165"/>
                  </a:lnTo>
                  <a:lnTo>
                    <a:pt x="30" y="171"/>
                  </a:lnTo>
                  <a:lnTo>
                    <a:pt x="35" y="182"/>
                  </a:lnTo>
                  <a:lnTo>
                    <a:pt x="35" y="184"/>
                  </a:lnTo>
                  <a:lnTo>
                    <a:pt x="36" y="190"/>
                  </a:lnTo>
                  <a:lnTo>
                    <a:pt x="36" y="196"/>
                  </a:lnTo>
                  <a:lnTo>
                    <a:pt x="35" y="203"/>
                  </a:lnTo>
                  <a:lnTo>
                    <a:pt x="6" y="252"/>
                  </a:lnTo>
                  <a:lnTo>
                    <a:pt x="2" y="257"/>
                  </a:lnTo>
                  <a:lnTo>
                    <a:pt x="0" y="262"/>
                  </a:lnTo>
                  <a:lnTo>
                    <a:pt x="0" y="268"/>
                  </a:lnTo>
                  <a:lnTo>
                    <a:pt x="0" y="273"/>
                  </a:lnTo>
                  <a:lnTo>
                    <a:pt x="6" y="278"/>
                  </a:lnTo>
                  <a:lnTo>
                    <a:pt x="11" y="280"/>
                  </a:lnTo>
                  <a:lnTo>
                    <a:pt x="16" y="281"/>
                  </a:lnTo>
                  <a:lnTo>
                    <a:pt x="20" y="281"/>
                  </a:lnTo>
                  <a:lnTo>
                    <a:pt x="24" y="280"/>
                  </a:lnTo>
                  <a:lnTo>
                    <a:pt x="26" y="280"/>
                  </a:lnTo>
                  <a:lnTo>
                    <a:pt x="30" y="278"/>
                  </a:lnTo>
                  <a:lnTo>
                    <a:pt x="30" y="284"/>
                  </a:lnTo>
                  <a:lnTo>
                    <a:pt x="25" y="300"/>
                  </a:lnTo>
                  <a:lnTo>
                    <a:pt x="24" y="305"/>
                  </a:lnTo>
                  <a:lnTo>
                    <a:pt x="25" y="311"/>
                  </a:lnTo>
                  <a:lnTo>
                    <a:pt x="26" y="316"/>
                  </a:lnTo>
                  <a:lnTo>
                    <a:pt x="30" y="321"/>
                  </a:lnTo>
                  <a:lnTo>
                    <a:pt x="34" y="324"/>
                  </a:lnTo>
                  <a:lnTo>
                    <a:pt x="33" y="332"/>
                  </a:lnTo>
                  <a:lnTo>
                    <a:pt x="33" y="338"/>
                  </a:lnTo>
                  <a:lnTo>
                    <a:pt x="35" y="342"/>
                  </a:lnTo>
                  <a:lnTo>
                    <a:pt x="39" y="344"/>
                  </a:lnTo>
                  <a:lnTo>
                    <a:pt x="42" y="348"/>
                  </a:lnTo>
                  <a:lnTo>
                    <a:pt x="40" y="354"/>
                  </a:lnTo>
                  <a:lnTo>
                    <a:pt x="39" y="358"/>
                  </a:lnTo>
                  <a:lnTo>
                    <a:pt x="37" y="360"/>
                  </a:lnTo>
                  <a:lnTo>
                    <a:pt x="35" y="366"/>
                  </a:lnTo>
                  <a:lnTo>
                    <a:pt x="34" y="370"/>
                  </a:lnTo>
                  <a:lnTo>
                    <a:pt x="34" y="375"/>
                  </a:lnTo>
                  <a:lnTo>
                    <a:pt x="34" y="381"/>
                  </a:lnTo>
                  <a:lnTo>
                    <a:pt x="35" y="387"/>
                  </a:lnTo>
                  <a:lnTo>
                    <a:pt x="37" y="395"/>
                  </a:lnTo>
                  <a:lnTo>
                    <a:pt x="40" y="402"/>
                  </a:lnTo>
                  <a:lnTo>
                    <a:pt x="44" y="405"/>
                  </a:lnTo>
                  <a:lnTo>
                    <a:pt x="48" y="410"/>
                  </a:lnTo>
                  <a:lnTo>
                    <a:pt x="55" y="413"/>
                  </a:lnTo>
                  <a:lnTo>
                    <a:pt x="62" y="416"/>
                  </a:lnTo>
                  <a:lnTo>
                    <a:pt x="79" y="420"/>
                  </a:lnTo>
                  <a:lnTo>
                    <a:pt x="84" y="420"/>
                  </a:lnTo>
                  <a:lnTo>
                    <a:pt x="93" y="420"/>
                  </a:lnTo>
                  <a:lnTo>
                    <a:pt x="98" y="420"/>
                  </a:lnTo>
                  <a:lnTo>
                    <a:pt x="103" y="420"/>
                  </a:lnTo>
                  <a:lnTo>
                    <a:pt x="109" y="420"/>
                  </a:lnTo>
                  <a:lnTo>
                    <a:pt x="113" y="418"/>
                  </a:lnTo>
                  <a:lnTo>
                    <a:pt x="122" y="418"/>
                  </a:lnTo>
                  <a:lnTo>
                    <a:pt x="137" y="456"/>
                  </a:lnTo>
                  <a:lnTo>
                    <a:pt x="142" y="453"/>
                  </a:lnTo>
                  <a:lnTo>
                    <a:pt x="208" y="420"/>
                  </a:lnTo>
                  <a:lnTo>
                    <a:pt x="225" y="413"/>
                  </a:lnTo>
                  <a:lnTo>
                    <a:pt x="255" y="406"/>
                  </a:lnTo>
                  <a:lnTo>
                    <a:pt x="259" y="406"/>
                  </a:lnTo>
                  <a:lnTo>
                    <a:pt x="265" y="406"/>
                  </a:lnTo>
                </a:path>
              </a:pathLst>
            </a:custGeom>
            <a:solidFill>
              <a:srgbClr val="C1CEFF"/>
            </a:solidFill>
            <a:ln w="12700" cap="rnd">
              <a:solidFill>
                <a:srgbClr val="000000"/>
              </a:solidFill>
              <a:round/>
              <a:headEnd/>
              <a:tailEnd/>
            </a:ln>
          </p:spPr>
          <p:txBody>
            <a:bodyPr/>
            <a:lstStyle/>
            <a:p>
              <a:endParaRPr lang="en-US"/>
            </a:p>
          </p:txBody>
        </p:sp>
        <p:sp>
          <p:nvSpPr>
            <p:cNvPr id="238610" name="Freeform 5"/>
            <p:cNvSpPr>
              <a:spLocks/>
            </p:cNvSpPr>
            <p:nvPr/>
          </p:nvSpPr>
          <p:spPr bwMode="auto">
            <a:xfrm>
              <a:off x="668" y="791"/>
              <a:ext cx="181" cy="78"/>
            </a:xfrm>
            <a:custGeom>
              <a:avLst/>
              <a:gdLst>
                <a:gd name="T0" fmla="*/ 180 w 181"/>
                <a:gd name="T1" fmla="*/ 1 h 78"/>
                <a:gd name="T2" fmla="*/ 180 w 181"/>
                <a:gd name="T3" fmla="*/ 45 h 78"/>
                <a:gd name="T4" fmla="*/ 178 w 181"/>
                <a:gd name="T5" fmla="*/ 46 h 78"/>
                <a:gd name="T6" fmla="*/ 173 w 181"/>
                <a:gd name="T7" fmla="*/ 47 h 78"/>
                <a:gd name="T8" fmla="*/ 167 w 181"/>
                <a:gd name="T9" fmla="*/ 53 h 78"/>
                <a:gd name="T10" fmla="*/ 162 w 181"/>
                <a:gd name="T11" fmla="*/ 59 h 78"/>
                <a:gd name="T12" fmla="*/ 159 w 181"/>
                <a:gd name="T13" fmla="*/ 66 h 78"/>
                <a:gd name="T14" fmla="*/ 154 w 181"/>
                <a:gd name="T15" fmla="*/ 77 h 78"/>
                <a:gd name="T16" fmla="*/ 149 w 181"/>
                <a:gd name="T17" fmla="*/ 77 h 78"/>
                <a:gd name="T18" fmla="*/ 0 w 181"/>
                <a:gd name="T19" fmla="*/ 77 h 78"/>
                <a:gd name="T20" fmla="*/ 42 w 181"/>
                <a:gd name="T21" fmla="*/ 50 h 78"/>
                <a:gd name="T22" fmla="*/ 78 w 181"/>
                <a:gd name="T23" fmla="*/ 31 h 78"/>
                <a:gd name="T24" fmla="*/ 112 w 181"/>
                <a:gd name="T25" fmla="*/ 14 h 78"/>
                <a:gd name="T26" fmla="*/ 125 w 181"/>
                <a:gd name="T27" fmla="*/ 8 h 78"/>
                <a:gd name="T28" fmla="*/ 148 w 181"/>
                <a:gd name="T29" fmla="*/ 1 h 78"/>
                <a:gd name="T30" fmla="*/ 171 w 181"/>
                <a:gd name="T31" fmla="*/ 0 h 78"/>
                <a:gd name="T32" fmla="*/ 180 w 181"/>
                <a:gd name="T33" fmla="*/ 1 h 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1"/>
                <a:gd name="T52" fmla="*/ 0 h 78"/>
                <a:gd name="T53" fmla="*/ 181 w 181"/>
                <a:gd name="T54" fmla="*/ 78 h 7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1" h="78">
                  <a:moveTo>
                    <a:pt x="180" y="1"/>
                  </a:moveTo>
                  <a:lnTo>
                    <a:pt x="180" y="45"/>
                  </a:lnTo>
                  <a:lnTo>
                    <a:pt x="178" y="46"/>
                  </a:lnTo>
                  <a:lnTo>
                    <a:pt x="173" y="47"/>
                  </a:lnTo>
                  <a:lnTo>
                    <a:pt x="167" y="53"/>
                  </a:lnTo>
                  <a:lnTo>
                    <a:pt x="162" y="59"/>
                  </a:lnTo>
                  <a:lnTo>
                    <a:pt x="159" y="66"/>
                  </a:lnTo>
                  <a:lnTo>
                    <a:pt x="154" y="77"/>
                  </a:lnTo>
                  <a:lnTo>
                    <a:pt x="149" y="77"/>
                  </a:lnTo>
                  <a:lnTo>
                    <a:pt x="0" y="77"/>
                  </a:lnTo>
                  <a:lnTo>
                    <a:pt x="42" y="50"/>
                  </a:lnTo>
                  <a:lnTo>
                    <a:pt x="78" y="31"/>
                  </a:lnTo>
                  <a:lnTo>
                    <a:pt x="112" y="14"/>
                  </a:lnTo>
                  <a:lnTo>
                    <a:pt x="125" y="8"/>
                  </a:lnTo>
                  <a:lnTo>
                    <a:pt x="148" y="1"/>
                  </a:lnTo>
                  <a:lnTo>
                    <a:pt x="171" y="0"/>
                  </a:lnTo>
                  <a:lnTo>
                    <a:pt x="180" y="1"/>
                  </a:lnTo>
                </a:path>
              </a:pathLst>
            </a:custGeom>
            <a:solidFill>
              <a:srgbClr val="0000FF"/>
            </a:solidFill>
            <a:ln w="12700" cap="rnd">
              <a:solidFill>
                <a:srgbClr val="000000"/>
              </a:solidFill>
              <a:round/>
              <a:headEnd/>
              <a:tailEnd/>
            </a:ln>
          </p:spPr>
          <p:txBody>
            <a:bodyPr/>
            <a:lstStyle/>
            <a:p>
              <a:endParaRPr lang="en-US"/>
            </a:p>
          </p:txBody>
        </p:sp>
        <p:sp>
          <p:nvSpPr>
            <p:cNvPr id="238611" name="Freeform 6"/>
            <p:cNvSpPr>
              <a:spLocks/>
            </p:cNvSpPr>
            <p:nvPr/>
          </p:nvSpPr>
          <p:spPr bwMode="auto">
            <a:xfrm>
              <a:off x="668" y="768"/>
              <a:ext cx="181" cy="101"/>
            </a:xfrm>
            <a:custGeom>
              <a:avLst/>
              <a:gdLst>
                <a:gd name="T0" fmla="*/ 180 w 181"/>
                <a:gd name="T1" fmla="*/ 24 h 101"/>
                <a:gd name="T2" fmla="*/ 171 w 181"/>
                <a:gd name="T3" fmla="*/ 23 h 101"/>
                <a:gd name="T4" fmla="*/ 148 w 181"/>
                <a:gd name="T5" fmla="*/ 24 h 101"/>
                <a:gd name="T6" fmla="*/ 125 w 181"/>
                <a:gd name="T7" fmla="*/ 31 h 101"/>
                <a:gd name="T8" fmla="*/ 94 w 181"/>
                <a:gd name="T9" fmla="*/ 46 h 101"/>
                <a:gd name="T10" fmla="*/ 54 w 181"/>
                <a:gd name="T11" fmla="*/ 66 h 101"/>
                <a:gd name="T12" fmla="*/ 10 w 181"/>
                <a:gd name="T13" fmla="*/ 93 h 101"/>
                <a:gd name="T14" fmla="*/ 0 w 181"/>
                <a:gd name="T15" fmla="*/ 100 h 101"/>
                <a:gd name="T16" fmla="*/ 0 w 181"/>
                <a:gd name="T17" fmla="*/ 62 h 101"/>
                <a:gd name="T18" fmla="*/ 38 w 181"/>
                <a:gd name="T19" fmla="*/ 41 h 101"/>
                <a:gd name="T20" fmla="*/ 58 w 181"/>
                <a:gd name="T21" fmla="*/ 30 h 101"/>
                <a:gd name="T22" fmla="*/ 89 w 181"/>
                <a:gd name="T23" fmla="*/ 15 h 101"/>
                <a:gd name="T24" fmla="*/ 123 w 181"/>
                <a:gd name="T25" fmla="*/ 4 h 101"/>
                <a:gd name="T26" fmla="*/ 141 w 181"/>
                <a:gd name="T27" fmla="*/ 1 h 101"/>
                <a:gd name="T28" fmla="*/ 165 w 181"/>
                <a:gd name="T29" fmla="*/ 0 h 101"/>
                <a:gd name="T30" fmla="*/ 173 w 181"/>
                <a:gd name="T31" fmla="*/ 1 h 101"/>
                <a:gd name="T32" fmla="*/ 178 w 181"/>
                <a:gd name="T33" fmla="*/ 3 h 101"/>
                <a:gd name="T34" fmla="*/ 180 w 181"/>
                <a:gd name="T35" fmla="*/ 8 h 101"/>
                <a:gd name="T36" fmla="*/ 180 w 181"/>
                <a:gd name="T37" fmla="*/ 24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81"/>
                <a:gd name="T58" fmla="*/ 0 h 101"/>
                <a:gd name="T59" fmla="*/ 181 w 181"/>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81" h="101">
                  <a:moveTo>
                    <a:pt x="180" y="24"/>
                  </a:moveTo>
                  <a:lnTo>
                    <a:pt x="171" y="23"/>
                  </a:lnTo>
                  <a:lnTo>
                    <a:pt x="148" y="24"/>
                  </a:lnTo>
                  <a:lnTo>
                    <a:pt x="125" y="31"/>
                  </a:lnTo>
                  <a:lnTo>
                    <a:pt x="94" y="46"/>
                  </a:lnTo>
                  <a:lnTo>
                    <a:pt x="54" y="66"/>
                  </a:lnTo>
                  <a:lnTo>
                    <a:pt x="10" y="93"/>
                  </a:lnTo>
                  <a:lnTo>
                    <a:pt x="0" y="100"/>
                  </a:lnTo>
                  <a:lnTo>
                    <a:pt x="0" y="62"/>
                  </a:lnTo>
                  <a:lnTo>
                    <a:pt x="38" y="41"/>
                  </a:lnTo>
                  <a:lnTo>
                    <a:pt x="58" y="30"/>
                  </a:lnTo>
                  <a:lnTo>
                    <a:pt x="89" y="15"/>
                  </a:lnTo>
                  <a:lnTo>
                    <a:pt x="123" y="4"/>
                  </a:lnTo>
                  <a:lnTo>
                    <a:pt x="141" y="1"/>
                  </a:lnTo>
                  <a:lnTo>
                    <a:pt x="165" y="0"/>
                  </a:lnTo>
                  <a:lnTo>
                    <a:pt x="173" y="1"/>
                  </a:lnTo>
                  <a:lnTo>
                    <a:pt x="178" y="3"/>
                  </a:lnTo>
                  <a:lnTo>
                    <a:pt x="180" y="8"/>
                  </a:lnTo>
                  <a:lnTo>
                    <a:pt x="180" y="24"/>
                  </a:lnTo>
                </a:path>
              </a:pathLst>
            </a:custGeom>
            <a:solidFill>
              <a:srgbClr val="0000FF"/>
            </a:solidFill>
            <a:ln w="12700" cap="rnd">
              <a:solidFill>
                <a:srgbClr val="000000"/>
              </a:solidFill>
              <a:round/>
              <a:headEnd/>
              <a:tailEnd/>
            </a:ln>
          </p:spPr>
          <p:txBody>
            <a:bodyPr/>
            <a:lstStyle/>
            <a:p>
              <a:endParaRPr lang="en-US"/>
            </a:p>
          </p:txBody>
        </p:sp>
        <p:sp>
          <p:nvSpPr>
            <p:cNvPr id="238612" name="Freeform 7"/>
            <p:cNvSpPr>
              <a:spLocks/>
            </p:cNvSpPr>
            <p:nvPr/>
          </p:nvSpPr>
          <p:spPr bwMode="auto">
            <a:xfrm>
              <a:off x="738" y="839"/>
              <a:ext cx="410" cy="507"/>
            </a:xfrm>
            <a:custGeom>
              <a:avLst/>
              <a:gdLst>
                <a:gd name="T0" fmla="*/ 341 w 410"/>
                <a:gd name="T1" fmla="*/ 409 h 507"/>
                <a:gd name="T2" fmla="*/ 346 w 410"/>
                <a:gd name="T3" fmla="*/ 409 h 507"/>
                <a:gd name="T4" fmla="*/ 361 w 410"/>
                <a:gd name="T5" fmla="*/ 400 h 507"/>
                <a:gd name="T6" fmla="*/ 372 w 410"/>
                <a:gd name="T7" fmla="*/ 377 h 507"/>
                <a:gd name="T8" fmla="*/ 380 w 410"/>
                <a:gd name="T9" fmla="*/ 366 h 507"/>
                <a:gd name="T10" fmla="*/ 394 w 410"/>
                <a:gd name="T11" fmla="*/ 339 h 507"/>
                <a:gd name="T12" fmla="*/ 399 w 410"/>
                <a:gd name="T13" fmla="*/ 330 h 507"/>
                <a:gd name="T14" fmla="*/ 403 w 410"/>
                <a:gd name="T15" fmla="*/ 312 h 507"/>
                <a:gd name="T16" fmla="*/ 406 w 410"/>
                <a:gd name="T17" fmla="*/ 301 h 507"/>
                <a:gd name="T18" fmla="*/ 408 w 410"/>
                <a:gd name="T19" fmla="*/ 285 h 507"/>
                <a:gd name="T20" fmla="*/ 409 w 410"/>
                <a:gd name="T21" fmla="*/ 269 h 507"/>
                <a:gd name="T22" fmla="*/ 408 w 410"/>
                <a:gd name="T23" fmla="*/ 244 h 507"/>
                <a:gd name="T24" fmla="*/ 393 w 410"/>
                <a:gd name="T25" fmla="*/ 196 h 507"/>
                <a:gd name="T26" fmla="*/ 384 w 410"/>
                <a:gd name="T27" fmla="*/ 172 h 507"/>
                <a:gd name="T28" fmla="*/ 383 w 410"/>
                <a:gd name="T29" fmla="*/ 147 h 507"/>
                <a:gd name="T30" fmla="*/ 370 w 410"/>
                <a:gd name="T31" fmla="*/ 102 h 507"/>
                <a:gd name="T32" fmla="*/ 337 w 410"/>
                <a:gd name="T33" fmla="*/ 62 h 507"/>
                <a:gd name="T34" fmla="*/ 302 w 410"/>
                <a:gd name="T35" fmla="*/ 36 h 507"/>
                <a:gd name="T36" fmla="*/ 258 w 410"/>
                <a:gd name="T37" fmla="*/ 16 h 507"/>
                <a:gd name="T38" fmla="*/ 238 w 410"/>
                <a:gd name="T39" fmla="*/ 9 h 507"/>
                <a:gd name="T40" fmla="*/ 219 w 410"/>
                <a:gd name="T41" fmla="*/ 4 h 507"/>
                <a:gd name="T42" fmla="*/ 194 w 410"/>
                <a:gd name="T43" fmla="*/ 0 h 507"/>
                <a:gd name="T44" fmla="*/ 169 w 410"/>
                <a:gd name="T45" fmla="*/ 3 h 507"/>
                <a:gd name="T46" fmla="*/ 145 w 410"/>
                <a:gd name="T47" fmla="*/ 12 h 507"/>
                <a:gd name="T48" fmla="*/ 123 w 410"/>
                <a:gd name="T49" fmla="*/ 28 h 507"/>
                <a:gd name="T50" fmla="*/ 86 w 410"/>
                <a:gd name="T51" fmla="*/ 66 h 507"/>
                <a:gd name="T52" fmla="*/ 72 w 410"/>
                <a:gd name="T53" fmla="*/ 87 h 507"/>
                <a:gd name="T54" fmla="*/ 64 w 410"/>
                <a:gd name="T55" fmla="*/ 109 h 507"/>
                <a:gd name="T56" fmla="*/ 63 w 410"/>
                <a:gd name="T57" fmla="*/ 124 h 507"/>
                <a:gd name="T58" fmla="*/ 60 w 410"/>
                <a:gd name="T59" fmla="*/ 135 h 507"/>
                <a:gd name="T60" fmla="*/ 55 w 410"/>
                <a:gd name="T61" fmla="*/ 143 h 507"/>
                <a:gd name="T62" fmla="*/ 53 w 410"/>
                <a:gd name="T63" fmla="*/ 151 h 507"/>
                <a:gd name="T64" fmla="*/ 53 w 410"/>
                <a:gd name="T65" fmla="*/ 163 h 507"/>
                <a:gd name="T66" fmla="*/ 55 w 410"/>
                <a:gd name="T67" fmla="*/ 175 h 507"/>
                <a:gd name="T68" fmla="*/ 64 w 410"/>
                <a:gd name="T69" fmla="*/ 183 h 507"/>
                <a:gd name="T70" fmla="*/ 63 w 410"/>
                <a:gd name="T71" fmla="*/ 195 h 507"/>
                <a:gd name="T72" fmla="*/ 42 w 410"/>
                <a:gd name="T73" fmla="*/ 207 h 507"/>
                <a:gd name="T74" fmla="*/ 34 w 410"/>
                <a:gd name="T75" fmla="*/ 215 h 507"/>
                <a:gd name="T76" fmla="*/ 27 w 410"/>
                <a:gd name="T77" fmla="*/ 227 h 507"/>
                <a:gd name="T78" fmla="*/ 1 w 410"/>
                <a:gd name="T79" fmla="*/ 280 h 507"/>
                <a:gd name="T80" fmla="*/ 0 w 410"/>
                <a:gd name="T81" fmla="*/ 295 h 507"/>
                <a:gd name="T82" fmla="*/ 10 w 410"/>
                <a:gd name="T83" fmla="*/ 301 h 507"/>
                <a:gd name="T84" fmla="*/ 34 w 410"/>
                <a:gd name="T85" fmla="*/ 300 h 507"/>
                <a:gd name="T86" fmla="*/ 47 w 410"/>
                <a:gd name="T87" fmla="*/ 303 h 507"/>
                <a:gd name="T88" fmla="*/ 48 w 410"/>
                <a:gd name="T89" fmla="*/ 312 h 507"/>
                <a:gd name="T90" fmla="*/ 42 w 410"/>
                <a:gd name="T91" fmla="*/ 324 h 507"/>
                <a:gd name="T92" fmla="*/ 40 w 410"/>
                <a:gd name="T93" fmla="*/ 334 h 507"/>
                <a:gd name="T94" fmla="*/ 50 w 410"/>
                <a:gd name="T95" fmla="*/ 347 h 507"/>
                <a:gd name="T96" fmla="*/ 49 w 410"/>
                <a:gd name="T97" fmla="*/ 351 h 507"/>
                <a:gd name="T98" fmla="*/ 45 w 410"/>
                <a:gd name="T99" fmla="*/ 357 h 507"/>
                <a:gd name="T100" fmla="*/ 45 w 410"/>
                <a:gd name="T101" fmla="*/ 366 h 507"/>
                <a:gd name="T102" fmla="*/ 54 w 410"/>
                <a:gd name="T103" fmla="*/ 375 h 507"/>
                <a:gd name="T104" fmla="*/ 59 w 410"/>
                <a:gd name="T105" fmla="*/ 382 h 507"/>
                <a:gd name="T106" fmla="*/ 56 w 410"/>
                <a:gd name="T107" fmla="*/ 389 h 507"/>
                <a:gd name="T108" fmla="*/ 51 w 410"/>
                <a:gd name="T109" fmla="*/ 405 h 507"/>
                <a:gd name="T110" fmla="*/ 51 w 410"/>
                <a:gd name="T111" fmla="*/ 425 h 507"/>
                <a:gd name="T112" fmla="*/ 60 w 410"/>
                <a:gd name="T113" fmla="*/ 440 h 507"/>
                <a:gd name="T114" fmla="*/ 82 w 410"/>
                <a:gd name="T115" fmla="*/ 448 h 507"/>
                <a:gd name="T116" fmla="*/ 155 w 410"/>
                <a:gd name="T117" fmla="*/ 458 h 507"/>
                <a:gd name="T118" fmla="*/ 170 w 410"/>
                <a:gd name="T119" fmla="*/ 503 h 50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10"/>
                <a:gd name="T181" fmla="*/ 0 h 507"/>
                <a:gd name="T182" fmla="*/ 410 w 410"/>
                <a:gd name="T183" fmla="*/ 507 h 50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10" h="507">
                  <a:moveTo>
                    <a:pt x="346" y="433"/>
                  </a:moveTo>
                  <a:lnTo>
                    <a:pt x="341" y="409"/>
                  </a:lnTo>
                  <a:lnTo>
                    <a:pt x="344" y="405"/>
                  </a:lnTo>
                  <a:lnTo>
                    <a:pt x="346" y="409"/>
                  </a:lnTo>
                  <a:lnTo>
                    <a:pt x="350" y="410"/>
                  </a:lnTo>
                  <a:lnTo>
                    <a:pt x="361" y="400"/>
                  </a:lnTo>
                  <a:lnTo>
                    <a:pt x="370" y="382"/>
                  </a:lnTo>
                  <a:lnTo>
                    <a:pt x="372" y="377"/>
                  </a:lnTo>
                  <a:lnTo>
                    <a:pt x="377" y="361"/>
                  </a:lnTo>
                  <a:lnTo>
                    <a:pt x="380" y="366"/>
                  </a:lnTo>
                  <a:lnTo>
                    <a:pt x="383" y="361"/>
                  </a:lnTo>
                  <a:lnTo>
                    <a:pt x="394" y="339"/>
                  </a:lnTo>
                  <a:lnTo>
                    <a:pt x="397" y="334"/>
                  </a:lnTo>
                  <a:lnTo>
                    <a:pt x="399" y="330"/>
                  </a:lnTo>
                  <a:lnTo>
                    <a:pt x="400" y="323"/>
                  </a:lnTo>
                  <a:lnTo>
                    <a:pt x="403" y="312"/>
                  </a:lnTo>
                  <a:lnTo>
                    <a:pt x="405" y="307"/>
                  </a:lnTo>
                  <a:lnTo>
                    <a:pt x="406" y="301"/>
                  </a:lnTo>
                  <a:lnTo>
                    <a:pt x="408" y="291"/>
                  </a:lnTo>
                  <a:lnTo>
                    <a:pt x="408" y="285"/>
                  </a:lnTo>
                  <a:lnTo>
                    <a:pt x="409" y="280"/>
                  </a:lnTo>
                  <a:lnTo>
                    <a:pt x="409" y="269"/>
                  </a:lnTo>
                  <a:lnTo>
                    <a:pt x="409" y="264"/>
                  </a:lnTo>
                  <a:lnTo>
                    <a:pt x="408" y="244"/>
                  </a:lnTo>
                  <a:lnTo>
                    <a:pt x="405" y="221"/>
                  </a:lnTo>
                  <a:lnTo>
                    <a:pt x="393" y="196"/>
                  </a:lnTo>
                  <a:lnTo>
                    <a:pt x="386" y="183"/>
                  </a:lnTo>
                  <a:lnTo>
                    <a:pt x="384" y="172"/>
                  </a:lnTo>
                  <a:lnTo>
                    <a:pt x="384" y="168"/>
                  </a:lnTo>
                  <a:lnTo>
                    <a:pt x="383" y="147"/>
                  </a:lnTo>
                  <a:lnTo>
                    <a:pt x="379" y="118"/>
                  </a:lnTo>
                  <a:lnTo>
                    <a:pt x="370" y="102"/>
                  </a:lnTo>
                  <a:lnTo>
                    <a:pt x="356" y="82"/>
                  </a:lnTo>
                  <a:lnTo>
                    <a:pt x="337" y="62"/>
                  </a:lnTo>
                  <a:lnTo>
                    <a:pt x="321" y="48"/>
                  </a:lnTo>
                  <a:lnTo>
                    <a:pt x="302" y="36"/>
                  </a:lnTo>
                  <a:lnTo>
                    <a:pt x="277" y="26"/>
                  </a:lnTo>
                  <a:lnTo>
                    <a:pt x="258" y="16"/>
                  </a:lnTo>
                  <a:lnTo>
                    <a:pt x="247" y="12"/>
                  </a:lnTo>
                  <a:lnTo>
                    <a:pt x="238" y="9"/>
                  </a:lnTo>
                  <a:lnTo>
                    <a:pt x="229" y="7"/>
                  </a:lnTo>
                  <a:lnTo>
                    <a:pt x="219" y="4"/>
                  </a:lnTo>
                  <a:lnTo>
                    <a:pt x="207" y="1"/>
                  </a:lnTo>
                  <a:lnTo>
                    <a:pt x="194" y="0"/>
                  </a:lnTo>
                  <a:lnTo>
                    <a:pt x="180" y="0"/>
                  </a:lnTo>
                  <a:lnTo>
                    <a:pt x="169" y="3"/>
                  </a:lnTo>
                  <a:lnTo>
                    <a:pt x="160" y="5"/>
                  </a:lnTo>
                  <a:lnTo>
                    <a:pt x="145" y="12"/>
                  </a:lnTo>
                  <a:lnTo>
                    <a:pt x="141" y="15"/>
                  </a:lnTo>
                  <a:lnTo>
                    <a:pt x="123" y="28"/>
                  </a:lnTo>
                  <a:lnTo>
                    <a:pt x="115" y="35"/>
                  </a:lnTo>
                  <a:lnTo>
                    <a:pt x="86" y="66"/>
                  </a:lnTo>
                  <a:lnTo>
                    <a:pt x="77" y="77"/>
                  </a:lnTo>
                  <a:lnTo>
                    <a:pt x="72" y="87"/>
                  </a:lnTo>
                  <a:lnTo>
                    <a:pt x="67" y="98"/>
                  </a:lnTo>
                  <a:lnTo>
                    <a:pt x="64" y="109"/>
                  </a:lnTo>
                  <a:lnTo>
                    <a:pt x="61" y="120"/>
                  </a:lnTo>
                  <a:lnTo>
                    <a:pt x="63" y="124"/>
                  </a:lnTo>
                  <a:lnTo>
                    <a:pt x="63" y="131"/>
                  </a:lnTo>
                  <a:lnTo>
                    <a:pt x="60" y="135"/>
                  </a:lnTo>
                  <a:lnTo>
                    <a:pt x="57" y="139"/>
                  </a:lnTo>
                  <a:lnTo>
                    <a:pt x="55" y="143"/>
                  </a:lnTo>
                  <a:lnTo>
                    <a:pt x="54" y="147"/>
                  </a:lnTo>
                  <a:lnTo>
                    <a:pt x="53" y="151"/>
                  </a:lnTo>
                  <a:lnTo>
                    <a:pt x="51" y="156"/>
                  </a:lnTo>
                  <a:lnTo>
                    <a:pt x="53" y="163"/>
                  </a:lnTo>
                  <a:lnTo>
                    <a:pt x="54" y="168"/>
                  </a:lnTo>
                  <a:lnTo>
                    <a:pt x="55" y="175"/>
                  </a:lnTo>
                  <a:lnTo>
                    <a:pt x="58" y="178"/>
                  </a:lnTo>
                  <a:lnTo>
                    <a:pt x="64" y="183"/>
                  </a:lnTo>
                  <a:lnTo>
                    <a:pt x="65" y="188"/>
                  </a:lnTo>
                  <a:lnTo>
                    <a:pt x="63" y="195"/>
                  </a:lnTo>
                  <a:lnTo>
                    <a:pt x="58" y="196"/>
                  </a:lnTo>
                  <a:lnTo>
                    <a:pt x="42" y="207"/>
                  </a:lnTo>
                  <a:lnTo>
                    <a:pt x="37" y="213"/>
                  </a:lnTo>
                  <a:lnTo>
                    <a:pt x="34" y="215"/>
                  </a:lnTo>
                  <a:lnTo>
                    <a:pt x="29" y="221"/>
                  </a:lnTo>
                  <a:lnTo>
                    <a:pt x="27" y="227"/>
                  </a:lnTo>
                  <a:lnTo>
                    <a:pt x="6" y="269"/>
                  </a:lnTo>
                  <a:lnTo>
                    <a:pt x="1" y="280"/>
                  </a:lnTo>
                  <a:lnTo>
                    <a:pt x="0" y="285"/>
                  </a:lnTo>
                  <a:lnTo>
                    <a:pt x="0" y="295"/>
                  </a:lnTo>
                  <a:lnTo>
                    <a:pt x="2" y="299"/>
                  </a:lnTo>
                  <a:lnTo>
                    <a:pt x="10" y="301"/>
                  </a:lnTo>
                  <a:lnTo>
                    <a:pt x="15" y="303"/>
                  </a:lnTo>
                  <a:lnTo>
                    <a:pt x="34" y="300"/>
                  </a:lnTo>
                  <a:lnTo>
                    <a:pt x="42" y="301"/>
                  </a:lnTo>
                  <a:lnTo>
                    <a:pt x="47" y="303"/>
                  </a:lnTo>
                  <a:lnTo>
                    <a:pt x="48" y="307"/>
                  </a:lnTo>
                  <a:lnTo>
                    <a:pt x="48" y="312"/>
                  </a:lnTo>
                  <a:lnTo>
                    <a:pt x="45" y="322"/>
                  </a:lnTo>
                  <a:lnTo>
                    <a:pt x="42" y="324"/>
                  </a:lnTo>
                  <a:lnTo>
                    <a:pt x="40" y="330"/>
                  </a:lnTo>
                  <a:lnTo>
                    <a:pt x="40" y="334"/>
                  </a:lnTo>
                  <a:lnTo>
                    <a:pt x="42" y="339"/>
                  </a:lnTo>
                  <a:lnTo>
                    <a:pt x="50" y="347"/>
                  </a:lnTo>
                  <a:lnTo>
                    <a:pt x="54" y="350"/>
                  </a:lnTo>
                  <a:lnTo>
                    <a:pt x="49" y="351"/>
                  </a:lnTo>
                  <a:lnTo>
                    <a:pt x="46" y="353"/>
                  </a:lnTo>
                  <a:lnTo>
                    <a:pt x="45" y="357"/>
                  </a:lnTo>
                  <a:lnTo>
                    <a:pt x="44" y="359"/>
                  </a:lnTo>
                  <a:lnTo>
                    <a:pt x="45" y="366"/>
                  </a:lnTo>
                  <a:lnTo>
                    <a:pt x="47" y="371"/>
                  </a:lnTo>
                  <a:lnTo>
                    <a:pt x="54" y="375"/>
                  </a:lnTo>
                  <a:lnTo>
                    <a:pt x="58" y="378"/>
                  </a:lnTo>
                  <a:lnTo>
                    <a:pt x="59" y="382"/>
                  </a:lnTo>
                  <a:lnTo>
                    <a:pt x="58" y="388"/>
                  </a:lnTo>
                  <a:lnTo>
                    <a:pt x="56" y="389"/>
                  </a:lnTo>
                  <a:lnTo>
                    <a:pt x="54" y="393"/>
                  </a:lnTo>
                  <a:lnTo>
                    <a:pt x="51" y="405"/>
                  </a:lnTo>
                  <a:lnTo>
                    <a:pt x="50" y="413"/>
                  </a:lnTo>
                  <a:lnTo>
                    <a:pt x="51" y="425"/>
                  </a:lnTo>
                  <a:lnTo>
                    <a:pt x="55" y="433"/>
                  </a:lnTo>
                  <a:lnTo>
                    <a:pt x="60" y="440"/>
                  </a:lnTo>
                  <a:lnTo>
                    <a:pt x="69" y="444"/>
                  </a:lnTo>
                  <a:lnTo>
                    <a:pt x="82" y="448"/>
                  </a:lnTo>
                  <a:lnTo>
                    <a:pt x="103" y="451"/>
                  </a:lnTo>
                  <a:lnTo>
                    <a:pt x="155" y="458"/>
                  </a:lnTo>
                  <a:lnTo>
                    <a:pt x="165" y="506"/>
                  </a:lnTo>
                  <a:lnTo>
                    <a:pt x="170" y="503"/>
                  </a:lnTo>
                  <a:lnTo>
                    <a:pt x="346" y="433"/>
                  </a:lnTo>
                </a:path>
              </a:pathLst>
            </a:custGeom>
            <a:solidFill>
              <a:srgbClr val="C8FEC8"/>
            </a:solidFill>
            <a:ln w="12700" cap="rnd">
              <a:solidFill>
                <a:srgbClr val="000000"/>
              </a:solidFill>
              <a:round/>
              <a:headEnd/>
              <a:tailEnd/>
            </a:ln>
          </p:spPr>
          <p:txBody>
            <a:bodyPr/>
            <a:lstStyle/>
            <a:p>
              <a:endParaRPr lang="en-US"/>
            </a:p>
          </p:txBody>
        </p:sp>
        <p:sp>
          <p:nvSpPr>
            <p:cNvPr id="238613" name="Freeform 8"/>
            <p:cNvSpPr>
              <a:spLocks/>
            </p:cNvSpPr>
            <p:nvPr/>
          </p:nvSpPr>
          <p:spPr bwMode="auto">
            <a:xfrm>
              <a:off x="863" y="1270"/>
              <a:ext cx="252" cy="171"/>
            </a:xfrm>
            <a:custGeom>
              <a:avLst/>
              <a:gdLst>
                <a:gd name="T0" fmla="*/ 251 w 252"/>
                <a:gd name="T1" fmla="*/ 43 h 171"/>
                <a:gd name="T2" fmla="*/ 232 w 252"/>
                <a:gd name="T3" fmla="*/ 0 h 171"/>
                <a:gd name="T4" fmla="*/ 222 w 252"/>
                <a:gd name="T5" fmla="*/ 0 h 171"/>
                <a:gd name="T6" fmla="*/ 40 w 252"/>
                <a:gd name="T7" fmla="*/ 75 h 171"/>
                <a:gd name="T8" fmla="*/ 35 w 252"/>
                <a:gd name="T9" fmla="*/ 74 h 171"/>
                <a:gd name="T10" fmla="*/ 29 w 252"/>
                <a:gd name="T11" fmla="*/ 75 h 171"/>
                <a:gd name="T12" fmla="*/ 27 w 252"/>
                <a:gd name="T13" fmla="*/ 80 h 171"/>
                <a:gd name="T14" fmla="*/ 24 w 252"/>
                <a:gd name="T15" fmla="*/ 86 h 171"/>
                <a:gd name="T16" fmla="*/ 24 w 252"/>
                <a:gd name="T17" fmla="*/ 96 h 171"/>
                <a:gd name="T18" fmla="*/ 21 w 252"/>
                <a:gd name="T19" fmla="*/ 102 h 171"/>
                <a:gd name="T20" fmla="*/ 1 w 252"/>
                <a:gd name="T21" fmla="*/ 161 h 171"/>
                <a:gd name="T22" fmla="*/ 0 w 252"/>
                <a:gd name="T23" fmla="*/ 163 h 171"/>
                <a:gd name="T24" fmla="*/ 1 w 252"/>
                <a:gd name="T25" fmla="*/ 166 h 171"/>
                <a:gd name="T26" fmla="*/ 2 w 252"/>
                <a:gd name="T27" fmla="*/ 169 h 171"/>
                <a:gd name="T28" fmla="*/ 5 w 252"/>
                <a:gd name="T29" fmla="*/ 170 h 171"/>
                <a:gd name="T30" fmla="*/ 35 w 252"/>
                <a:gd name="T31" fmla="*/ 170 h 171"/>
                <a:gd name="T32" fmla="*/ 43 w 252"/>
                <a:gd name="T33" fmla="*/ 155 h 171"/>
                <a:gd name="T34" fmla="*/ 52 w 252"/>
                <a:gd name="T35" fmla="*/ 139 h 171"/>
                <a:gd name="T36" fmla="*/ 64 w 252"/>
                <a:gd name="T37" fmla="*/ 129 h 171"/>
                <a:gd name="T38" fmla="*/ 73 w 252"/>
                <a:gd name="T39" fmla="*/ 120 h 171"/>
                <a:gd name="T40" fmla="*/ 241 w 252"/>
                <a:gd name="T41" fmla="*/ 48 h 171"/>
                <a:gd name="T42" fmla="*/ 251 w 252"/>
                <a:gd name="T43" fmla="*/ 43 h 17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52"/>
                <a:gd name="T67" fmla="*/ 0 h 171"/>
                <a:gd name="T68" fmla="*/ 252 w 252"/>
                <a:gd name="T69" fmla="*/ 171 h 17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52" h="171">
                  <a:moveTo>
                    <a:pt x="251" y="43"/>
                  </a:moveTo>
                  <a:lnTo>
                    <a:pt x="232" y="0"/>
                  </a:lnTo>
                  <a:lnTo>
                    <a:pt x="222" y="0"/>
                  </a:lnTo>
                  <a:lnTo>
                    <a:pt x="40" y="75"/>
                  </a:lnTo>
                  <a:lnTo>
                    <a:pt x="35" y="74"/>
                  </a:lnTo>
                  <a:lnTo>
                    <a:pt x="29" y="75"/>
                  </a:lnTo>
                  <a:lnTo>
                    <a:pt x="27" y="80"/>
                  </a:lnTo>
                  <a:lnTo>
                    <a:pt x="24" y="86"/>
                  </a:lnTo>
                  <a:lnTo>
                    <a:pt x="24" y="96"/>
                  </a:lnTo>
                  <a:lnTo>
                    <a:pt x="21" y="102"/>
                  </a:lnTo>
                  <a:lnTo>
                    <a:pt x="1" y="161"/>
                  </a:lnTo>
                  <a:lnTo>
                    <a:pt x="0" y="163"/>
                  </a:lnTo>
                  <a:lnTo>
                    <a:pt x="1" y="166"/>
                  </a:lnTo>
                  <a:lnTo>
                    <a:pt x="2" y="169"/>
                  </a:lnTo>
                  <a:lnTo>
                    <a:pt x="5" y="170"/>
                  </a:lnTo>
                  <a:lnTo>
                    <a:pt x="35" y="170"/>
                  </a:lnTo>
                  <a:lnTo>
                    <a:pt x="43" y="155"/>
                  </a:lnTo>
                  <a:lnTo>
                    <a:pt x="52" y="139"/>
                  </a:lnTo>
                  <a:lnTo>
                    <a:pt x="64" y="129"/>
                  </a:lnTo>
                  <a:lnTo>
                    <a:pt x="73" y="120"/>
                  </a:lnTo>
                  <a:lnTo>
                    <a:pt x="241" y="48"/>
                  </a:lnTo>
                  <a:lnTo>
                    <a:pt x="251" y="43"/>
                  </a:lnTo>
                </a:path>
              </a:pathLst>
            </a:custGeom>
            <a:solidFill>
              <a:srgbClr val="0000FF"/>
            </a:solidFill>
            <a:ln w="12700" cap="rnd">
              <a:solidFill>
                <a:srgbClr val="000000"/>
              </a:solidFill>
              <a:round/>
              <a:headEnd/>
              <a:tailEnd/>
            </a:ln>
          </p:spPr>
          <p:txBody>
            <a:bodyPr/>
            <a:lstStyle/>
            <a:p>
              <a:endParaRPr lang="en-US"/>
            </a:p>
          </p:txBody>
        </p:sp>
        <p:sp>
          <p:nvSpPr>
            <p:cNvPr id="238614" name="Freeform 9"/>
            <p:cNvSpPr>
              <a:spLocks/>
            </p:cNvSpPr>
            <p:nvPr/>
          </p:nvSpPr>
          <p:spPr bwMode="auto">
            <a:xfrm>
              <a:off x="897" y="1311"/>
              <a:ext cx="250" cy="130"/>
            </a:xfrm>
            <a:custGeom>
              <a:avLst/>
              <a:gdLst>
                <a:gd name="T0" fmla="*/ 215 w 250"/>
                <a:gd name="T1" fmla="*/ 0 h 130"/>
                <a:gd name="T2" fmla="*/ 224 w 250"/>
                <a:gd name="T3" fmla="*/ 1 h 130"/>
                <a:gd name="T4" fmla="*/ 249 w 250"/>
                <a:gd name="T5" fmla="*/ 77 h 130"/>
                <a:gd name="T6" fmla="*/ 186 w 250"/>
                <a:gd name="T7" fmla="*/ 129 h 130"/>
                <a:gd name="T8" fmla="*/ 0 w 250"/>
                <a:gd name="T9" fmla="*/ 129 h 130"/>
                <a:gd name="T10" fmla="*/ 1 w 250"/>
                <a:gd name="T11" fmla="*/ 129 h 130"/>
                <a:gd name="T12" fmla="*/ 18 w 250"/>
                <a:gd name="T13" fmla="*/ 98 h 130"/>
                <a:gd name="T14" fmla="*/ 30 w 250"/>
                <a:gd name="T15" fmla="*/ 87 h 130"/>
                <a:gd name="T16" fmla="*/ 39 w 250"/>
                <a:gd name="T17" fmla="*/ 79 h 130"/>
                <a:gd name="T18" fmla="*/ 215 w 250"/>
                <a:gd name="T19" fmla="*/ 1 h 130"/>
                <a:gd name="T20" fmla="*/ 215 w 250"/>
                <a:gd name="T21" fmla="*/ 0 h 1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50"/>
                <a:gd name="T34" fmla="*/ 0 h 130"/>
                <a:gd name="T35" fmla="*/ 250 w 250"/>
                <a:gd name="T36" fmla="*/ 130 h 1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50" h="130">
                  <a:moveTo>
                    <a:pt x="215" y="0"/>
                  </a:moveTo>
                  <a:lnTo>
                    <a:pt x="224" y="1"/>
                  </a:lnTo>
                  <a:lnTo>
                    <a:pt x="249" y="77"/>
                  </a:lnTo>
                  <a:lnTo>
                    <a:pt x="186" y="129"/>
                  </a:lnTo>
                  <a:lnTo>
                    <a:pt x="0" y="129"/>
                  </a:lnTo>
                  <a:lnTo>
                    <a:pt x="1" y="129"/>
                  </a:lnTo>
                  <a:lnTo>
                    <a:pt x="18" y="98"/>
                  </a:lnTo>
                  <a:lnTo>
                    <a:pt x="30" y="87"/>
                  </a:lnTo>
                  <a:lnTo>
                    <a:pt x="39" y="79"/>
                  </a:lnTo>
                  <a:lnTo>
                    <a:pt x="215" y="1"/>
                  </a:lnTo>
                  <a:lnTo>
                    <a:pt x="215" y="0"/>
                  </a:lnTo>
                </a:path>
              </a:pathLst>
            </a:custGeom>
            <a:solidFill>
              <a:srgbClr val="0000FF"/>
            </a:solidFill>
            <a:ln w="12700" cap="rnd">
              <a:solidFill>
                <a:srgbClr val="000000"/>
              </a:solidFill>
              <a:round/>
              <a:headEnd/>
              <a:tailEnd/>
            </a:ln>
          </p:spPr>
          <p:txBody>
            <a:bodyPr/>
            <a:lstStyle/>
            <a:p>
              <a:endParaRPr lang="en-US"/>
            </a:p>
          </p:txBody>
        </p:sp>
        <p:sp>
          <p:nvSpPr>
            <p:cNvPr id="238615" name="Freeform 10"/>
            <p:cNvSpPr>
              <a:spLocks/>
            </p:cNvSpPr>
            <p:nvPr/>
          </p:nvSpPr>
          <p:spPr bwMode="auto">
            <a:xfrm>
              <a:off x="1213" y="772"/>
              <a:ext cx="440" cy="639"/>
            </a:xfrm>
            <a:custGeom>
              <a:avLst/>
              <a:gdLst>
                <a:gd name="T0" fmla="*/ 369 w 440"/>
                <a:gd name="T1" fmla="*/ 471 h 639"/>
                <a:gd name="T2" fmla="*/ 392 w 440"/>
                <a:gd name="T3" fmla="*/ 423 h 639"/>
                <a:gd name="T4" fmla="*/ 413 w 440"/>
                <a:gd name="T5" fmla="*/ 358 h 639"/>
                <a:gd name="T6" fmla="*/ 437 w 440"/>
                <a:gd name="T7" fmla="*/ 234 h 639"/>
                <a:gd name="T8" fmla="*/ 438 w 440"/>
                <a:gd name="T9" fmla="*/ 187 h 639"/>
                <a:gd name="T10" fmla="*/ 428 w 440"/>
                <a:gd name="T11" fmla="*/ 137 h 639"/>
                <a:gd name="T12" fmla="*/ 405 w 440"/>
                <a:gd name="T13" fmla="*/ 96 h 639"/>
                <a:gd name="T14" fmla="*/ 374 w 440"/>
                <a:gd name="T15" fmla="*/ 63 h 639"/>
                <a:gd name="T16" fmla="*/ 331 w 440"/>
                <a:gd name="T17" fmla="*/ 43 h 639"/>
                <a:gd name="T18" fmla="*/ 282 w 440"/>
                <a:gd name="T19" fmla="*/ 24 h 639"/>
                <a:gd name="T20" fmla="*/ 256 w 440"/>
                <a:gd name="T21" fmla="*/ 26 h 639"/>
                <a:gd name="T22" fmla="*/ 227 w 440"/>
                <a:gd name="T23" fmla="*/ 23 h 639"/>
                <a:gd name="T24" fmla="*/ 183 w 440"/>
                <a:gd name="T25" fmla="*/ 8 h 639"/>
                <a:gd name="T26" fmla="*/ 158 w 440"/>
                <a:gd name="T27" fmla="*/ 3 h 639"/>
                <a:gd name="T28" fmla="*/ 133 w 440"/>
                <a:gd name="T29" fmla="*/ 0 h 639"/>
                <a:gd name="T30" fmla="*/ 120 w 440"/>
                <a:gd name="T31" fmla="*/ 3 h 639"/>
                <a:gd name="T32" fmla="*/ 79 w 440"/>
                <a:gd name="T33" fmla="*/ 16 h 639"/>
                <a:gd name="T34" fmla="*/ 54 w 440"/>
                <a:gd name="T35" fmla="*/ 39 h 639"/>
                <a:gd name="T36" fmla="*/ 36 w 440"/>
                <a:gd name="T37" fmla="*/ 83 h 639"/>
                <a:gd name="T38" fmla="*/ 43 w 440"/>
                <a:gd name="T39" fmla="*/ 102 h 639"/>
                <a:gd name="T40" fmla="*/ 44 w 440"/>
                <a:gd name="T41" fmla="*/ 120 h 639"/>
                <a:gd name="T42" fmla="*/ 46 w 440"/>
                <a:gd name="T43" fmla="*/ 136 h 639"/>
                <a:gd name="T44" fmla="*/ 55 w 440"/>
                <a:gd name="T45" fmla="*/ 144 h 639"/>
                <a:gd name="T46" fmla="*/ 44 w 440"/>
                <a:gd name="T47" fmla="*/ 160 h 639"/>
                <a:gd name="T48" fmla="*/ 35 w 440"/>
                <a:gd name="T49" fmla="*/ 191 h 639"/>
                <a:gd name="T50" fmla="*/ 36 w 440"/>
                <a:gd name="T51" fmla="*/ 213 h 639"/>
                <a:gd name="T52" fmla="*/ 46 w 440"/>
                <a:gd name="T53" fmla="*/ 240 h 639"/>
                <a:gd name="T54" fmla="*/ 1 w 440"/>
                <a:gd name="T55" fmla="*/ 324 h 639"/>
                <a:gd name="T56" fmla="*/ 1 w 440"/>
                <a:gd name="T57" fmla="*/ 342 h 639"/>
                <a:gd name="T58" fmla="*/ 16 w 440"/>
                <a:gd name="T59" fmla="*/ 354 h 639"/>
                <a:gd name="T60" fmla="*/ 35 w 440"/>
                <a:gd name="T61" fmla="*/ 354 h 639"/>
                <a:gd name="T62" fmla="*/ 21 w 440"/>
                <a:gd name="T63" fmla="*/ 385 h 639"/>
                <a:gd name="T64" fmla="*/ 26 w 440"/>
                <a:gd name="T65" fmla="*/ 397 h 639"/>
                <a:gd name="T66" fmla="*/ 27 w 440"/>
                <a:gd name="T67" fmla="*/ 419 h 639"/>
                <a:gd name="T68" fmla="*/ 25 w 440"/>
                <a:gd name="T69" fmla="*/ 432 h 639"/>
                <a:gd name="T70" fmla="*/ 34 w 440"/>
                <a:gd name="T71" fmla="*/ 436 h 639"/>
                <a:gd name="T72" fmla="*/ 44 w 440"/>
                <a:gd name="T73" fmla="*/ 451 h 639"/>
                <a:gd name="T74" fmla="*/ 44 w 440"/>
                <a:gd name="T75" fmla="*/ 474 h 639"/>
                <a:gd name="T76" fmla="*/ 41 w 440"/>
                <a:gd name="T77" fmla="*/ 487 h 639"/>
                <a:gd name="T78" fmla="*/ 38 w 440"/>
                <a:gd name="T79" fmla="*/ 503 h 639"/>
                <a:gd name="T80" fmla="*/ 55 w 440"/>
                <a:gd name="T81" fmla="*/ 522 h 639"/>
                <a:gd name="T82" fmla="*/ 85 w 440"/>
                <a:gd name="T83" fmla="*/ 534 h 639"/>
                <a:gd name="T84" fmla="*/ 129 w 440"/>
                <a:gd name="T85" fmla="*/ 541 h 639"/>
                <a:gd name="T86" fmla="*/ 146 w 440"/>
                <a:gd name="T87" fmla="*/ 552 h 639"/>
                <a:gd name="T88" fmla="*/ 156 w 440"/>
                <a:gd name="T89" fmla="*/ 592 h 639"/>
                <a:gd name="T90" fmla="*/ 184 w 440"/>
                <a:gd name="T91" fmla="*/ 631 h 639"/>
                <a:gd name="T92" fmla="*/ 227 w 440"/>
                <a:gd name="T93" fmla="*/ 604 h 639"/>
                <a:gd name="T94" fmla="*/ 310 w 440"/>
                <a:gd name="T95" fmla="*/ 545 h 63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40"/>
                <a:gd name="T145" fmla="*/ 0 h 639"/>
                <a:gd name="T146" fmla="*/ 440 w 440"/>
                <a:gd name="T147" fmla="*/ 639 h 63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40" h="639">
                  <a:moveTo>
                    <a:pt x="369" y="520"/>
                  </a:moveTo>
                  <a:lnTo>
                    <a:pt x="365" y="479"/>
                  </a:lnTo>
                  <a:lnTo>
                    <a:pt x="369" y="471"/>
                  </a:lnTo>
                  <a:lnTo>
                    <a:pt x="376" y="460"/>
                  </a:lnTo>
                  <a:lnTo>
                    <a:pt x="383" y="444"/>
                  </a:lnTo>
                  <a:lnTo>
                    <a:pt x="392" y="423"/>
                  </a:lnTo>
                  <a:lnTo>
                    <a:pt x="401" y="396"/>
                  </a:lnTo>
                  <a:lnTo>
                    <a:pt x="409" y="374"/>
                  </a:lnTo>
                  <a:lnTo>
                    <a:pt x="413" y="358"/>
                  </a:lnTo>
                  <a:lnTo>
                    <a:pt x="428" y="289"/>
                  </a:lnTo>
                  <a:lnTo>
                    <a:pt x="433" y="262"/>
                  </a:lnTo>
                  <a:lnTo>
                    <a:pt x="437" y="234"/>
                  </a:lnTo>
                  <a:lnTo>
                    <a:pt x="438" y="223"/>
                  </a:lnTo>
                  <a:lnTo>
                    <a:pt x="439" y="202"/>
                  </a:lnTo>
                  <a:lnTo>
                    <a:pt x="438" y="187"/>
                  </a:lnTo>
                  <a:lnTo>
                    <a:pt x="436" y="170"/>
                  </a:lnTo>
                  <a:lnTo>
                    <a:pt x="430" y="143"/>
                  </a:lnTo>
                  <a:lnTo>
                    <a:pt x="428" y="137"/>
                  </a:lnTo>
                  <a:lnTo>
                    <a:pt x="421" y="117"/>
                  </a:lnTo>
                  <a:lnTo>
                    <a:pt x="418" y="112"/>
                  </a:lnTo>
                  <a:lnTo>
                    <a:pt x="405" y="96"/>
                  </a:lnTo>
                  <a:lnTo>
                    <a:pt x="396" y="85"/>
                  </a:lnTo>
                  <a:lnTo>
                    <a:pt x="385" y="74"/>
                  </a:lnTo>
                  <a:lnTo>
                    <a:pt x="374" y="63"/>
                  </a:lnTo>
                  <a:lnTo>
                    <a:pt x="360" y="55"/>
                  </a:lnTo>
                  <a:lnTo>
                    <a:pt x="346" y="50"/>
                  </a:lnTo>
                  <a:lnTo>
                    <a:pt x="331" y="43"/>
                  </a:lnTo>
                  <a:lnTo>
                    <a:pt x="296" y="28"/>
                  </a:lnTo>
                  <a:lnTo>
                    <a:pt x="287" y="26"/>
                  </a:lnTo>
                  <a:lnTo>
                    <a:pt x="282" y="24"/>
                  </a:lnTo>
                  <a:lnTo>
                    <a:pt x="276" y="24"/>
                  </a:lnTo>
                  <a:lnTo>
                    <a:pt x="262" y="24"/>
                  </a:lnTo>
                  <a:lnTo>
                    <a:pt x="256" y="26"/>
                  </a:lnTo>
                  <a:lnTo>
                    <a:pt x="246" y="26"/>
                  </a:lnTo>
                  <a:lnTo>
                    <a:pt x="231" y="23"/>
                  </a:lnTo>
                  <a:lnTo>
                    <a:pt x="227" y="23"/>
                  </a:lnTo>
                  <a:lnTo>
                    <a:pt x="208" y="16"/>
                  </a:lnTo>
                  <a:lnTo>
                    <a:pt x="203" y="15"/>
                  </a:lnTo>
                  <a:lnTo>
                    <a:pt x="183" y="8"/>
                  </a:lnTo>
                  <a:lnTo>
                    <a:pt x="178" y="7"/>
                  </a:lnTo>
                  <a:lnTo>
                    <a:pt x="174" y="5"/>
                  </a:lnTo>
                  <a:lnTo>
                    <a:pt x="158" y="3"/>
                  </a:lnTo>
                  <a:lnTo>
                    <a:pt x="149" y="3"/>
                  </a:lnTo>
                  <a:lnTo>
                    <a:pt x="139" y="0"/>
                  </a:lnTo>
                  <a:lnTo>
                    <a:pt x="133" y="0"/>
                  </a:lnTo>
                  <a:lnTo>
                    <a:pt x="128" y="0"/>
                  </a:lnTo>
                  <a:lnTo>
                    <a:pt x="124" y="1"/>
                  </a:lnTo>
                  <a:lnTo>
                    <a:pt x="120" y="3"/>
                  </a:lnTo>
                  <a:lnTo>
                    <a:pt x="103" y="7"/>
                  </a:lnTo>
                  <a:lnTo>
                    <a:pt x="85" y="13"/>
                  </a:lnTo>
                  <a:lnTo>
                    <a:pt x="79" y="16"/>
                  </a:lnTo>
                  <a:lnTo>
                    <a:pt x="74" y="20"/>
                  </a:lnTo>
                  <a:lnTo>
                    <a:pt x="65" y="28"/>
                  </a:lnTo>
                  <a:lnTo>
                    <a:pt x="54" y="39"/>
                  </a:lnTo>
                  <a:lnTo>
                    <a:pt x="45" y="52"/>
                  </a:lnTo>
                  <a:lnTo>
                    <a:pt x="37" y="69"/>
                  </a:lnTo>
                  <a:lnTo>
                    <a:pt x="36" y="83"/>
                  </a:lnTo>
                  <a:lnTo>
                    <a:pt x="37" y="89"/>
                  </a:lnTo>
                  <a:lnTo>
                    <a:pt x="38" y="97"/>
                  </a:lnTo>
                  <a:lnTo>
                    <a:pt x="43" y="102"/>
                  </a:lnTo>
                  <a:lnTo>
                    <a:pt x="46" y="106"/>
                  </a:lnTo>
                  <a:lnTo>
                    <a:pt x="44" y="113"/>
                  </a:lnTo>
                  <a:lnTo>
                    <a:pt x="44" y="120"/>
                  </a:lnTo>
                  <a:lnTo>
                    <a:pt x="43" y="127"/>
                  </a:lnTo>
                  <a:lnTo>
                    <a:pt x="44" y="131"/>
                  </a:lnTo>
                  <a:lnTo>
                    <a:pt x="46" y="136"/>
                  </a:lnTo>
                  <a:lnTo>
                    <a:pt x="50" y="140"/>
                  </a:lnTo>
                  <a:lnTo>
                    <a:pt x="52" y="141"/>
                  </a:lnTo>
                  <a:lnTo>
                    <a:pt x="55" y="144"/>
                  </a:lnTo>
                  <a:lnTo>
                    <a:pt x="51" y="149"/>
                  </a:lnTo>
                  <a:lnTo>
                    <a:pt x="46" y="156"/>
                  </a:lnTo>
                  <a:lnTo>
                    <a:pt x="44" y="160"/>
                  </a:lnTo>
                  <a:lnTo>
                    <a:pt x="41" y="170"/>
                  </a:lnTo>
                  <a:lnTo>
                    <a:pt x="37" y="180"/>
                  </a:lnTo>
                  <a:lnTo>
                    <a:pt x="35" y="191"/>
                  </a:lnTo>
                  <a:lnTo>
                    <a:pt x="35" y="202"/>
                  </a:lnTo>
                  <a:lnTo>
                    <a:pt x="35" y="207"/>
                  </a:lnTo>
                  <a:lnTo>
                    <a:pt x="36" y="213"/>
                  </a:lnTo>
                  <a:lnTo>
                    <a:pt x="45" y="230"/>
                  </a:lnTo>
                  <a:lnTo>
                    <a:pt x="46" y="236"/>
                  </a:lnTo>
                  <a:lnTo>
                    <a:pt x="46" y="240"/>
                  </a:lnTo>
                  <a:lnTo>
                    <a:pt x="44" y="245"/>
                  </a:lnTo>
                  <a:lnTo>
                    <a:pt x="41" y="250"/>
                  </a:lnTo>
                  <a:lnTo>
                    <a:pt x="1" y="324"/>
                  </a:lnTo>
                  <a:lnTo>
                    <a:pt x="0" y="331"/>
                  </a:lnTo>
                  <a:lnTo>
                    <a:pt x="1" y="336"/>
                  </a:lnTo>
                  <a:lnTo>
                    <a:pt x="1" y="342"/>
                  </a:lnTo>
                  <a:lnTo>
                    <a:pt x="6" y="347"/>
                  </a:lnTo>
                  <a:lnTo>
                    <a:pt x="10" y="351"/>
                  </a:lnTo>
                  <a:lnTo>
                    <a:pt x="16" y="354"/>
                  </a:lnTo>
                  <a:lnTo>
                    <a:pt x="26" y="353"/>
                  </a:lnTo>
                  <a:lnTo>
                    <a:pt x="30" y="353"/>
                  </a:lnTo>
                  <a:lnTo>
                    <a:pt x="35" y="354"/>
                  </a:lnTo>
                  <a:lnTo>
                    <a:pt x="35" y="358"/>
                  </a:lnTo>
                  <a:lnTo>
                    <a:pt x="33" y="363"/>
                  </a:lnTo>
                  <a:lnTo>
                    <a:pt x="21" y="385"/>
                  </a:lnTo>
                  <a:lnTo>
                    <a:pt x="21" y="388"/>
                  </a:lnTo>
                  <a:lnTo>
                    <a:pt x="21" y="390"/>
                  </a:lnTo>
                  <a:lnTo>
                    <a:pt x="26" y="397"/>
                  </a:lnTo>
                  <a:lnTo>
                    <a:pt x="35" y="406"/>
                  </a:lnTo>
                  <a:lnTo>
                    <a:pt x="30" y="413"/>
                  </a:lnTo>
                  <a:lnTo>
                    <a:pt x="27" y="419"/>
                  </a:lnTo>
                  <a:lnTo>
                    <a:pt x="26" y="423"/>
                  </a:lnTo>
                  <a:lnTo>
                    <a:pt x="25" y="428"/>
                  </a:lnTo>
                  <a:lnTo>
                    <a:pt x="25" y="432"/>
                  </a:lnTo>
                  <a:lnTo>
                    <a:pt x="26" y="433"/>
                  </a:lnTo>
                  <a:lnTo>
                    <a:pt x="30" y="435"/>
                  </a:lnTo>
                  <a:lnTo>
                    <a:pt x="34" y="436"/>
                  </a:lnTo>
                  <a:lnTo>
                    <a:pt x="36" y="439"/>
                  </a:lnTo>
                  <a:lnTo>
                    <a:pt x="41" y="446"/>
                  </a:lnTo>
                  <a:lnTo>
                    <a:pt x="44" y="451"/>
                  </a:lnTo>
                  <a:lnTo>
                    <a:pt x="51" y="462"/>
                  </a:lnTo>
                  <a:lnTo>
                    <a:pt x="47" y="466"/>
                  </a:lnTo>
                  <a:lnTo>
                    <a:pt x="44" y="474"/>
                  </a:lnTo>
                  <a:lnTo>
                    <a:pt x="43" y="476"/>
                  </a:lnTo>
                  <a:lnTo>
                    <a:pt x="42" y="482"/>
                  </a:lnTo>
                  <a:lnTo>
                    <a:pt x="41" y="487"/>
                  </a:lnTo>
                  <a:lnTo>
                    <a:pt x="39" y="493"/>
                  </a:lnTo>
                  <a:lnTo>
                    <a:pt x="39" y="498"/>
                  </a:lnTo>
                  <a:lnTo>
                    <a:pt x="38" y="503"/>
                  </a:lnTo>
                  <a:lnTo>
                    <a:pt x="39" y="509"/>
                  </a:lnTo>
                  <a:lnTo>
                    <a:pt x="44" y="516"/>
                  </a:lnTo>
                  <a:lnTo>
                    <a:pt x="55" y="522"/>
                  </a:lnTo>
                  <a:lnTo>
                    <a:pt x="60" y="525"/>
                  </a:lnTo>
                  <a:lnTo>
                    <a:pt x="76" y="532"/>
                  </a:lnTo>
                  <a:lnTo>
                    <a:pt x="85" y="534"/>
                  </a:lnTo>
                  <a:lnTo>
                    <a:pt x="108" y="540"/>
                  </a:lnTo>
                  <a:lnTo>
                    <a:pt x="114" y="541"/>
                  </a:lnTo>
                  <a:lnTo>
                    <a:pt x="129" y="541"/>
                  </a:lnTo>
                  <a:lnTo>
                    <a:pt x="140" y="544"/>
                  </a:lnTo>
                  <a:lnTo>
                    <a:pt x="143" y="546"/>
                  </a:lnTo>
                  <a:lnTo>
                    <a:pt x="146" y="552"/>
                  </a:lnTo>
                  <a:lnTo>
                    <a:pt x="148" y="557"/>
                  </a:lnTo>
                  <a:lnTo>
                    <a:pt x="151" y="573"/>
                  </a:lnTo>
                  <a:lnTo>
                    <a:pt x="156" y="592"/>
                  </a:lnTo>
                  <a:lnTo>
                    <a:pt x="160" y="602"/>
                  </a:lnTo>
                  <a:lnTo>
                    <a:pt x="163" y="606"/>
                  </a:lnTo>
                  <a:lnTo>
                    <a:pt x="184" y="631"/>
                  </a:lnTo>
                  <a:lnTo>
                    <a:pt x="187" y="638"/>
                  </a:lnTo>
                  <a:lnTo>
                    <a:pt x="199" y="627"/>
                  </a:lnTo>
                  <a:lnTo>
                    <a:pt x="227" y="604"/>
                  </a:lnTo>
                  <a:lnTo>
                    <a:pt x="253" y="584"/>
                  </a:lnTo>
                  <a:lnTo>
                    <a:pt x="272" y="573"/>
                  </a:lnTo>
                  <a:lnTo>
                    <a:pt x="310" y="545"/>
                  </a:lnTo>
                  <a:lnTo>
                    <a:pt x="340" y="529"/>
                  </a:lnTo>
                  <a:lnTo>
                    <a:pt x="369" y="520"/>
                  </a:lnTo>
                </a:path>
              </a:pathLst>
            </a:custGeom>
            <a:solidFill>
              <a:srgbClr val="E3BEFF"/>
            </a:solidFill>
            <a:ln w="12700" cap="rnd">
              <a:solidFill>
                <a:srgbClr val="000000"/>
              </a:solidFill>
              <a:round/>
              <a:headEnd/>
              <a:tailEnd/>
            </a:ln>
          </p:spPr>
          <p:txBody>
            <a:bodyPr/>
            <a:lstStyle/>
            <a:p>
              <a:endParaRPr lang="en-US"/>
            </a:p>
          </p:txBody>
        </p:sp>
        <p:sp>
          <p:nvSpPr>
            <p:cNvPr id="238616" name="Freeform 11"/>
            <p:cNvSpPr>
              <a:spLocks/>
            </p:cNvSpPr>
            <p:nvPr/>
          </p:nvSpPr>
          <p:spPr bwMode="auto">
            <a:xfrm>
              <a:off x="1382" y="1283"/>
              <a:ext cx="243" cy="158"/>
            </a:xfrm>
            <a:custGeom>
              <a:avLst/>
              <a:gdLst>
                <a:gd name="T0" fmla="*/ 92 w 243"/>
                <a:gd name="T1" fmla="*/ 157 h 158"/>
                <a:gd name="T2" fmla="*/ 0 w 243"/>
                <a:gd name="T3" fmla="*/ 157 h 158"/>
                <a:gd name="T4" fmla="*/ 3 w 243"/>
                <a:gd name="T5" fmla="*/ 148 h 158"/>
                <a:gd name="T6" fmla="*/ 6 w 243"/>
                <a:gd name="T7" fmla="*/ 141 h 158"/>
                <a:gd name="T8" fmla="*/ 9 w 243"/>
                <a:gd name="T9" fmla="*/ 137 h 158"/>
                <a:gd name="T10" fmla="*/ 12 w 243"/>
                <a:gd name="T11" fmla="*/ 132 h 158"/>
                <a:gd name="T12" fmla="*/ 18 w 243"/>
                <a:gd name="T13" fmla="*/ 126 h 158"/>
                <a:gd name="T14" fmla="*/ 29 w 243"/>
                <a:gd name="T15" fmla="*/ 115 h 158"/>
                <a:gd name="T16" fmla="*/ 57 w 243"/>
                <a:gd name="T17" fmla="*/ 93 h 158"/>
                <a:gd name="T18" fmla="*/ 101 w 243"/>
                <a:gd name="T19" fmla="*/ 59 h 158"/>
                <a:gd name="T20" fmla="*/ 140 w 243"/>
                <a:gd name="T21" fmla="*/ 34 h 158"/>
                <a:gd name="T22" fmla="*/ 169 w 243"/>
                <a:gd name="T23" fmla="*/ 17 h 158"/>
                <a:gd name="T24" fmla="*/ 198 w 243"/>
                <a:gd name="T25" fmla="*/ 8 h 158"/>
                <a:gd name="T26" fmla="*/ 218 w 243"/>
                <a:gd name="T27" fmla="*/ 0 h 158"/>
                <a:gd name="T28" fmla="*/ 242 w 243"/>
                <a:gd name="T29" fmla="*/ 46 h 158"/>
                <a:gd name="T30" fmla="*/ 227 w 243"/>
                <a:gd name="T31" fmla="*/ 55 h 158"/>
                <a:gd name="T32" fmla="*/ 212 w 243"/>
                <a:gd name="T33" fmla="*/ 64 h 158"/>
                <a:gd name="T34" fmla="*/ 162 w 243"/>
                <a:gd name="T35" fmla="*/ 105 h 158"/>
                <a:gd name="T36" fmla="*/ 104 w 243"/>
                <a:gd name="T37" fmla="*/ 146 h 158"/>
                <a:gd name="T38" fmla="*/ 92 w 243"/>
                <a:gd name="T39" fmla="*/ 157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43"/>
                <a:gd name="T61" fmla="*/ 0 h 158"/>
                <a:gd name="T62" fmla="*/ 243 w 243"/>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43" h="158">
                  <a:moveTo>
                    <a:pt x="92" y="157"/>
                  </a:moveTo>
                  <a:lnTo>
                    <a:pt x="0" y="157"/>
                  </a:lnTo>
                  <a:lnTo>
                    <a:pt x="3" y="148"/>
                  </a:lnTo>
                  <a:lnTo>
                    <a:pt x="6" y="141"/>
                  </a:lnTo>
                  <a:lnTo>
                    <a:pt x="9" y="137"/>
                  </a:lnTo>
                  <a:lnTo>
                    <a:pt x="12" y="132"/>
                  </a:lnTo>
                  <a:lnTo>
                    <a:pt x="18" y="126"/>
                  </a:lnTo>
                  <a:lnTo>
                    <a:pt x="29" y="115"/>
                  </a:lnTo>
                  <a:lnTo>
                    <a:pt x="57" y="93"/>
                  </a:lnTo>
                  <a:lnTo>
                    <a:pt x="101" y="59"/>
                  </a:lnTo>
                  <a:lnTo>
                    <a:pt x="140" y="34"/>
                  </a:lnTo>
                  <a:lnTo>
                    <a:pt x="169" y="17"/>
                  </a:lnTo>
                  <a:lnTo>
                    <a:pt x="198" y="8"/>
                  </a:lnTo>
                  <a:lnTo>
                    <a:pt x="218" y="0"/>
                  </a:lnTo>
                  <a:lnTo>
                    <a:pt x="242" y="46"/>
                  </a:lnTo>
                  <a:lnTo>
                    <a:pt x="227" y="55"/>
                  </a:lnTo>
                  <a:lnTo>
                    <a:pt x="212" y="64"/>
                  </a:lnTo>
                  <a:lnTo>
                    <a:pt x="162" y="105"/>
                  </a:lnTo>
                  <a:lnTo>
                    <a:pt x="104" y="146"/>
                  </a:lnTo>
                  <a:lnTo>
                    <a:pt x="92" y="157"/>
                  </a:lnTo>
                </a:path>
              </a:pathLst>
            </a:custGeom>
            <a:solidFill>
              <a:srgbClr val="0000FF"/>
            </a:solidFill>
            <a:ln w="12700" cap="rnd">
              <a:solidFill>
                <a:srgbClr val="000000"/>
              </a:solidFill>
              <a:round/>
              <a:headEnd/>
              <a:tailEnd/>
            </a:ln>
          </p:spPr>
          <p:txBody>
            <a:bodyPr/>
            <a:lstStyle/>
            <a:p>
              <a:endParaRPr lang="en-US"/>
            </a:p>
          </p:txBody>
        </p:sp>
        <p:sp>
          <p:nvSpPr>
            <p:cNvPr id="238617" name="Freeform 12"/>
            <p:cNvSpPr>
              <a:spLocks/>
            </p:cNvSpPr>
            <p:nvPr/>
          </p:nvSpPr>
          <p:spPr bwMode="auto">
            <a:xfrm>
              <a:off x="1474" y="1321"/>
              <a:ext cx="207" cy="120"/>
            </a:xfrm>
            <a:custGeom>
              <a:avLst/>
              <a:gdLst>
                <a:gd name="T0" fmla="*/ 0 w 207"/>
                <a:gd name="T1" fmla="*/ 119 h 120"/>
                <a:gd name="T2" fmla="*/ 166 w 207"/>
                <a:gd name="T3" fmla="*/ 119 h 120"/>
                <a:gd name="T4" fmla="*/ 206 w 207"/>
                <a:gd name="T5" fmla="*/ 88 h 120"/>
                <a:gd name="T6" fmla="*/ 170 w 207"/>
                <a:gd name="T7" fmla="*/ 0 h 120"/>
                <a:gd name="T8" fmla="*/ 152 w 207"/>
                <a:gd name="T9" fmla="*/ 8 h 120"/>
                <a:gd name="T10" fmla="*/ 137 w 207"/>
                <a:gd name="T11" fmla="*/ 17 h 120"/>
                <a:gd name="T12" fmla="*/ 121 w 207"/>
                <a:gd name="T13" fmla="*/ 27 h 120"/>
                <a:gd name="T14" fmla="*/ 12 w 207"/>
                <a:gd name="T15" fmla="*/ 108 h 120"/>
                <a:gd name="T16" fmla="*/ 0 w 207"/>
                <a:gd name="T17" fmla="*/ 119 h 1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7"/>
                <a:gd name="T28" fmla="*/ 0 h 120"/>
                <a:gd name="T29" fmla="*/ 207 w 207"/>
                <a:gd name="T30" fmla="*/ 120 h 1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7" h="120">
                  <a:moveTo>
                    <a:pt x="0" y="119"/>
                  </a:moveTo>
                  <a:lnTo>
                    <a:pt x="166" y="119"/>
                  </a:lnTo>
                  <a:lnTo>
                    <a:pt x="206" y="88"/>
                  </a:lnTo>
                  <a:lnTo>
                    <a:pt x="170" y="0"/>
                  </a:lnTo>
                  <a:lnTo>
                    <a:pt x="152" y="8"/>
                  </a:lnTo>
                  <a:lnTo>
                    <a:pt x="137" y="17"/>
                  </a:lnTo>
                  <a:lnTo>
                    <a:pt x="121" y="27"/>
                  </a:lnTo>
                  <a:lnTo>
                    <a:pt x="12" y="108"/>
                  </a:lnTo>
                  <a:lnTo>
                    <a:pt x="0" y="119"/>
                  </a:lnTo>
                </a:path>
              </a:pathLst>
            </a:custGeom>
            <a:solidFill>
              <a:srgbClr val="0000FF"/>
            </a:solidFill>
            <a:ln w="12700" cap="rnd">
              <a:solidFill>
                <a:srgbClr val="000000"/>
              </a:solidFill>
              <a:round/>
              <a:headEnd/>
              <a:tailEnd/>
            </a:ln>
          </p:spPr>
          <p:txBody>
            <a:bodyPr/>
            <a:lstStyle/>
            <a:p>
              <a:endParaRPr lang="en-US"/>
            </a:p>
          </p:txBody>
        </p:sp>
        <p:sp>
          <p:nvSpPr>
            <p:cNvPr id="238618" name="Freeform 13"/>
            <p:cNvSpPr>
              <a:spLocks/>
            </p:cNvSpPr>
            <p:nvPr/>
          </p:nvSpPr>
          <p:spPr bwMode="auto">
            <a:xfrm>
              <a:off x="1831" y="1324"/>
              <a:ext cx="236" cy="117"/>
            </a:xfrm>
            <a:custGeom>
              <a:avLst/>
              <a:gdLst>
                <a:gd name="T0" fmla="*/ 206 w 236"/>
                <a:gd name="T1" fmla="*/ 0 h 117"/>
                <a:gd name="T2" fmla="*/ 220 w 236"/>
                <a:gd name="T3" fmla="*/ 0 h 117"/>
                <a:gd name="T4" fmla="*/ 231 w 236"/>
                <a:gd name="T5" fmla="*/ 69 h 117"/>
                <a:gd name="T6" fmla="*/ 235 w 236"/>
                <a:gd name="T7" fmla="*/ 75 h 117"/>
                <a:gd name="T8" fmla="*/ 200 w 236"/>
                <a:gd name="T9" fmla="*/ 116 h 117"/>
                <a:gd name="T10" fmla="*/ 0 w 236"/>
                <a:gd name="T11" fmla="*/ 116 h 117"/>
                <a:gd name="T12" fmla="*/ 4 w 236"/>
                <a:gd name="T13" fmla="*/ 95 h 117"/>
                <a:gd name="T14" fmla="*/ 8 w 236"/>
                <a:gd name="T15" fmla="*/ 88 h 117"/>
                <a:gd name="T16" fmla="*/ 12 w 236"/>
                <a:gd name="T17" fmla="*/ 83 h 117"/>
                <a:gd name="T18" fmla="*/ 15 w 236"/>
                <a:gd name="T19" fmla="*/ 80 h 117"/>
                <a:gd name="T20" fmla="*/ 15 w 236"/>
                <a:gd name="T21" fmla="*/ 79 h 117"/>
                <a:gd name="T22" fmla="*/ 78 w 236"/>
                <a:gd name="T23" fmla="*/ 43 h 117"/>
                <a:gd name="T24" fmla="*/ 118 w 236"/>
                <a:gd name="T25" fmla="*/ 27 h 117"/>
                <a:gd name="T26" fmla="*/ 133 w 236"/>
                <a:gd name="T27" fmla="*/ 21 h 117"/>
                <a:gd name="T28" fmla="*/ 162 w 236"/>
                <a:gd name="T29" fmla="*/ 9 h 117"/>
                <a:gd name="T30" fmla="*/ 177 w 236"/>
                <a:gd name="T31" fmla="*/ 5 h 117"/>
                <a:gd name="T32" fmla="*/ 196 w 236"/>
                <a:gd name="T33" fmla="*/ 0 h 117"/>
                <a:gd name="T34" fmla="*/ 200 w 236"/>
                <a:gd name="T35" fmla="*/ 0 h 117"/>
                <a:gd name="T36" fmla="*/ 206 w 236"/>
                <a:gd name="T37" fmla="*/ 0 h 1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36"/>
                <a:gd name="T58" fmla="*/ 0 h 117"/>
                <a:gd name="T59" fmla="*/ 236 w 236"/>
                <a:gd name="T60" fmla="*/ 117 h 1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36" h="117">
                  <a:moveTo>
                    <a:pt x="206" y="0"/>
                  </a:moveTo>
                  <a:lnTo>
                    <a:pt x="220" y="0"/>
                  </a:lnTo>
                  <a:lnTo>
                    <a:pt x="231" y="69"/>
                  </a:lnTo>
                  <a:lnTo>
                    <a:pt x="235" y="75"/>
                  </a:lnTo>
                  <a:lnTo>
                    <a:pt x="200" y="116"/>
                  </a:lnTo>
                  <a:lnTo>
                    <a:pt x="0" y="116"/>
                  </a:lnTo>
                  <a:lnTo>
                    <a:pt x="4" y="95"/>
                  </a:lnTo>
                  <a:lnTo>
                    <a:pt x="8" y="88"/>
                  </a:lnTo>
                  <a:lnTo>
                    <a:pt x="12" y="83"/>
                  </a:lnTo>
                  <a:lnTo>
                    <a:pt x="15" y="80"/>
                  </a:lnTo>
                  <a:lnTo>
                    <a:pt x="15" y="79"/>
                  </a:lnTo>
                  <a:lnTo>
                    <a:pt x="78" y="43"/>
                  </a:lnTo>
                  <a:lnTo>
                    <a:pt x="118" y="27"/>
                  </a:lnTo>
                  <a:lnTo>
                    <a:pt x="133" y="21"/>
                  </a:lnTo>
                  <a:lnTo>
                    <a:pt x="162" y="9"/>
                  </a:lnTo>
                  <a:lnTo>
                    <a:pt x="177" y="5"/>
                  </a:lnTo>
                  <a:lnTo>
                    <a:pt x="196" y="0"/>
                  </a:lnTo>
                  <a:lnTo>
                    <a:pt x="200" y="0"/>
                  </a:lnTo>
                  <a:lnTo>
                    <a:pt x="206" y="0"/>
                  </a:lnTo>
                </a:path>
              </a:pathLst>
            </a:custGeom>
            <a:solidFill>
              <a:srgbClr val="0000FF"/>
            </a:solidFill>
            <a:ln w="12700" cap="rnd">
              <a:solidFill>
                <a:srgbClr val="000000"/>
              </a:solidFill>
              <a:round/>
              <a:headEnd/>
              <a:tailEnd/>
            </a:ln>
          </p:spPr>
          <p:txBody>
            <a:bodyPr/>
            <a:lstStyle/>
            <a:p>
              <a:endParaRPr lang="en-US"/>
            </a:p>
          </p:txBody>
        </p:sp>
        <p:sp>
          <p:nvSpPr>
            <p:cNvPr id="238619" name="Freeform 14"/>
            <p:cNvSpPr>
              <a:spLocks/>
            </p:cNvSpPr>
            <p:nvPr/>
          </p:nvSpPr>
          <p:spPr bwMode="auto">
            <a:xfrm>
              <a:off x="1068" y="716"/>
              <a:ext cx="208" cy="153"/>
            </a:xfrm>
            <a:custGeom>
              <a:avLst/>
              <a:gdLst>
                <a:gd name="T0" fmla="*/ 169 w 208"/>
                <a:gd name="T1" fmla="*/ 0 h 153"/>
                <a:gd name="T2" fmla="*/ 173 w 208"/>
                <a:gd name="T3" fmla="*/ 0 h 153"/>
                <a:gd name="T4" fmla="*/ 183 w 208"/>
                <a:gd name="T5" fmla="*/ 1 h 153"/>
                <a:gd name="T6" fmla="*/ 186 w 208"/>
                <a:gd name="T7" fmla="*/ 1 h 153"/>
                <a:gd name="T8" fmla="*/ 188 w 208"/>
                <a:gd name="T9" fmla="*/ 4 h 153"/>
                <a:gd name="T10" fmla="*/ 195 w 208"/>
                <a:gd name="T11" fmla="*/ 16 h 153"/>
                <a:gd name="T12" fmla="*/ 207 w 208"/>
                <a:gd name="T13" fmla="*/ 60 h 153"/>
                <a:gd name="T14" fmla="*/ 207 w 208"/>
                <a:gd name="T15" fmla="*/ 62 h 153"/>
                <a:gd name="T16" fmla="*/ 202 w 208"/>
                <a:gd name="T17" fmla="*/ 65 h 153"/>
                <a:gd name="T18" fmla="*/ 201 w 208"/>
                <a:gd name="T19" fmla="*/ 67 h 153"/>
                <a:gd name="T20" fmla="*/ 196 w 208"/>
                <a:gd name="T21" fmla="*/ 72 h 153"/>
                <a:gd name="T22" fmla="*/ 191 w 208"/>
                <a:gd name="T23" fmla="*/ 76 h 153"/>
                <a:gd name="T24" fmla="*/ 186 w 208"/>
                <a:gd name="T25" fmla="*/ 81 h 153"/>
                <a:gd name="T26" fmla="*/ 178 w 208"/>
                <a:gd name="T27" fmla="*/ 92 h 153"/>
                <a:gd name="T28" fmla="*/ 174 w 208"/>
                <a:gd name="T29" fmla="*/ 98 h 153"/>
                <a:gd name="T30" fmla="*/ 163 w 208"/>
                <a:gd name="T31" fmla="*/ 117 h 153"/>
                <a:gd name="T32" fmla="*/ 159 w 208"/>
                <a:gd name="T33" fmla="*/ 125 h 153"/>
                <a:gd name="T34" fmla="*/ 152 w 208"/>
                <a:gd name="T35" fmla="*/ 145 h 153"/>
                <a:gd name="T36" fmla="*/ 150 w 208"/>
                <a:gd name="T37" fmla="*/ 152 h 153"/>
                <a:gd name="T38" fmla="*/ 144 w 208"/>
                <a:gd name="T39" fmla="*/ 152 h 153"/>
                <a:gd name="T40" fmla="*/ 0 w 208"/>
                <a:gd name="T41" fmla="*/ 152 h 153"/>
                <a:gd name="T42" fmla="*/ 5 w 208"/>
                <a:gd name="T43" fmla="*/ 129 h 153"/>
                <a:gd name="T44" fmla="*/ 10 w 208"/>
                <a:gd name="T45" fmla="*/ 96 h 153"/>
                <a:gd name="T46" fmla="*/ 16 w 208"/>
                <a:gd name="T47" fmla="*/ 76 h 153"/>
                <a:gd name="T48" fmla="*/ 23 w 208"/>
                <a:gd name="T49" fmla="*/ 60 h 153"/>
                <a:gd name="T50" fmla="*/ 32 w 208"/>
                <a:gd name="T51" fmla="*/ 43 h 153"/>
                <a:gd name="T52" fmla="*/ 35 w 208"/>
                <a:gd name="T53" fmla="*/ 38 h 153"/>
                <a:gd name="T54" fmla="*/ 40 w 208"/>
                <a:gd name="T55" fmla="*/ 34 h 153"/>
                <a:gd name="T56" fmla="*/ 41 w 208"/>
                <a:gd name="T57" fmla="*/ 33 h 153"/>
                <a:gd name="T58" fmla="*/ 50 w 208"/>
                <a:gd name="T59" fmla="*/ 31 h 153"/>
                <a:gd name="T60" fmla="*/ 66 w 208"/>
                <a:gd name="T61" fmla="*/ 31 h 153"/>
                <a:gd name="T62" fmla="*/ 97 w 208"/>
                <a:gd name="T63" fmla="*/ 31 h 153"/>
                <a:gd name="T64" fmla="*/ 109 w 208"/>
                <a:gd name="T65" fmla="*/ 29 h 153"/>
                <a:gd name="T66" fmla="*/ 154 w 208"/>
                <a:gd name="T67" fmla="*/ 4 h 153"/>
                <a:gd name="T68" fmla="*/ 164 w 208"/>
                <a:gd name="T69" fmla="*/ 0 h 153"/>
                <a:gd name="T70" fmla="*/ 169 w 208"/>
                <a:gd name="T71" fmla="*/ 0 h 15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08"/>
                <a:gd name="T109" fmla="*/ 0 h 153"/>
                <a:gd name="T110" fmla="*/ 208 w 208"/>
                <a:gd name="T111" fmla="*/ 153 h 153"/>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08" h="153">
                  <a:moveTo>
                    <a:pt x="169" y="0"/>
                  </a:moveTo>
                  <a:lnTo>
                    <a:pt x="173" y="0"/>
                  </a:lnTo>
                  <a:lnTo>
                    <a:pt x="183" y="1"/>
                  </a:lnTo>
                  <a:lnTo>
                    <a:pt x="186" y="1"/>
                  </a:lnTo>
                  <a:lnTo>
                    <a:pt x="188" y="4"/>
                  </a:lnTo>
                  <a:lnTo>
                    <a:pt x="195" y="16"/>
                  </a:lnTo>
                  <a:lnTo>
                    <a:pt x="207" y="60"/>
                  </a:lnTo>
                  <a:lnTo>
                    <a:pt x="207" y="62"/>
                  </a:lnTo>
                  <a:lnTo>
                    <a:pt x="202" y="65"/>
                  </a:lnTo>
                  <a:lnTo>
                    <a:pt x="201" y="67"/>
                  </a:lnTo>
                  <a:lnTo>
                    <a:pt x="196" y="72"/>
                  </a:lnTo>
                  <a:lnTo>
                    <a:pt x="191" y="76"/>
                  </a:lnTo>
                  <a:lnTo>
                    <a:pt x="186" y="81"/>
                  </a:lnTo>
                  <a:lnTo>
                    <a:pt x="178" y="92"/>
                  </a:lnTo>
                  <a:lnTo>
                    <a:pt x="174" y="98"/>
                  </a:lnTo>
                  <a:lnTo>
                    <a:pt x="163" y="117"/>
                  </a:lnTo>
                  <a:lnTo>
                    <a:pt x="159" y="125"/>
                  </a:lnTo>
                  <a:lnTo>
                    <a:pt x="152" y="145"/>
                  </a:lnTo>
                  <a:lnTo>
                    <a:pt x="150" y="152"/>
                  </a:lnTo>
                  <a:lnTo>
                    <a:pt x="144" y="152"/>
                  </a:lnTo>
                  <a:lnTo>
                    <a:pt x="0" y="152"/>
                  </a:lnTo>
                  <a:lnTo>
                    <a:pt x="5" y="129"/>
                  </a:lnTo>
                  <a:lnTo>
                    <a:pt x="10" y="96"/>
                  </a:lnTo>
                  <a:lnTo>
                    <a:pt x="16" y="76"/>
                  </a:lnTo>
                  <a:lnTo>
                    <a:pt x="23" y="60"/>
                  </a:lnTo>
                  <a:lnTo>
                    <a:pt x="32" y="43"/>
                  </a:lnTo>
                  <a:lnTo>
                    <a:pt x="35" y="38"/>
                  </a:lnTo>
                  <a:lnTo>
                    <a:pt x="40" y="34"/>
                  </a:lnTo>
                  <a:lnTo>
                    <a:pt x="41" y="33"/>
                  </a:lnTo>
                  <a:lnTo>
                    <a:pt x="50" y="31"/>
                  </a:lnTo>
                  <a:lnTo>
                    <a:pt x="66" y="31"/>
                  </a:lnTo>
                  <a:lnTo>
                    <a:pt x="97" y="31"/>
                  </a:lnTo>
                  <a:lnTo>
                    <a:pt x="109" y="29"/>
                  </a:lnTo>
                  <a:lnTo>
                    <a:pt x="154" y="4"/>
                  </a:lnTo>
                  <a:lnTo>
                    <a:pt x="164" y="0"/>
                  </a:lnTo>
                  <a:lnTo>
                    <a:pt x="169" y="0"/>
                  </a:lnTo>
                </a:path>
              </a:pathLst>
            </a:custGeom>
            <a:solidFill>
              <a:srgbClr val="0000FF"/>
            </a:solidFill>
            <a:ln w="12700" cap="rnd">
              <a:solidFill>
                <a:srgbClr val="000000"/>
              </a:solidFill>
              <a:round/>
              <a:headEnd/>
              <a:tailEnd/>
            </a:ln>
          </p:spPr>
          <p:txBody>
            <a:bodyPr/>
            <a:lstStyle/>
            <a:p>
              <a:endParaRPr lang="en-US"/>
            </a:p>
          </p:txBody>
        </p:sp>
        <p:sp>
          <p:nvSpPr>
            <p:cNvPr id="238620" name="Freeform 15"/>
            <p:cNvSpPr>
              <a:spLocks/>
            </p:cNvSpPr>
            <p:nvPr/>
          </p:nvSpPr>
          <p:spPr bwMode="auto">
            <a:xfrm>
              <a:off x="641" y="1190"/>
              <a:ext cx="64" cy="99"/>
            </a:xfrm>
            <a:custGeom>
              <a:avLst/>
              <a:gdLst>
                <a:gd name="T0" fmla="*/ 1 w 64"/>
                <a:gd name="T1" fmla="*/ 63 h 99"/>
                <a:gd name="T2" fmla="*/ 3 w 64"/>
                <a:gd name="T3" fmla="*/ 68 h 99"/>
                <a:gd name="T4" fmla="*/ 6 w 64"/>
                <a:gd name="T5" fmla="*/ 74 h 99"/>
                <a:gd name="T6" fmla="*/ 8 w 64"/>
                <a:gd name="T7" fmla="*/ 77 h 99"/>
                <a:gd name="T8" fmla="*/ 11 w 64"/>
                <a:gd name="T9" fmla="*/ 79 h 99"/>
                <a:gd name="T10" fmla="*/ 14 w 64"/>
                <a:gd name="T11" fmla="*/ 82 h 99"/>
                <a:gd name="T12" fmla="*/ 18 w 64"/>
                <a:gd name="T13" fmla="*/ 83 h 99"/>
                <a:gd name="T14" fmla="*/ 21 w 64"/>
                <a:gd name="T15" fmla="*/ 85 h 99"/>
                <a:gd name="T16" fmla="*/ 26 w 64"/>
                <a:gd name="T17" fmla="*/ 85 h 99"/>
                <a:gd name="T18" fmla="*/ 32 w 64"/>
                <a:gd name="T19" fmla="*/ 82 h 99"/>
                <a:gd name="T20" fmla="*/ 38 w 64"/>
                <a:gd name="T21" fmla="*/ 81 h 99"/>
                <a:gd name="T22" fmla="*/ 42 w 64"/>
                <a:gd name="T23" fmla="*/ 77 h 99"/>
                <a:gd name="T24" fmla="*/ 46 w 64"/>
                <a:gd name="T25" fmla="*/ 74 h 99"/>
                <a:gd name="T26" fmla="*/ 52 w 64"/>
                <a:gd name="T27" fmla="*/ 68 h 99"/>
                <a:gd name="T28" fmla="*/ 55 w 64"/>
                <a:gd name="T29" fmla="*/ 63 h 99"/>
                <a:gd name="T30" fmla="*/ 58 w 64"/>
                <a:gd name="T31" fmla="*/ 58 h 99"/>
                <a:gd name="T32" fmla="*/ 60 w 64"/>
                <a:gd name="T33" fmla="*/ 54 h 99"/>
                <a:gd name="T34" fmla="*/ 61 w 64"/>
                <a:gd name="T35" fmla="*/ 47 h 99"/>
                <a:gd name="T36" fmla="*/ 63 w 64"/>
                <a:gd name="T37" fmla="*/ 42 h 99"/>
                <a:gd name="T38" fmla="*/ 63 w 64"/>
                <a:gd name="T39" fmla="*/ 36 h 99"/>
                <a:gd name="T40" fmla="*/ 62 w 64"/>
                <a:gd name="T41" fmla="*/ 31 h 99"/>
                <a:gd name="T42" fmla="*/ 61 w 64"/>
                <a:gd name="T43" fmla="*/ 26 h 99"/>
                <a:gd name="T44" fmla="*/ 60 w 64"/>
                <a:gd name="T45" fmla="*/ 20 h 99"/>
                <a:gd name="T46" fmla="*/ 58 w 64"/>
                <a:gd name="T47" fmla="*/ 15 h 99"/>
                <a:gd name="T48" fmla="*/ 54 w 64"/>
                <a:gd name="T49" fmla="*/ 8 h 99"/>
                <a:gd name="T50" fmla="*/ 50 w 64"/>
                <a:gd name="T51" fmla="*/ 3 h 99"/>
                <a:gd name="T52" fmla="*/ 46 w 64"/>
                <a:gd name="T53" fmla="*/ 0 h 99"/>
                <a:gd name="T54" fmla="*/ 41 w 64"/>
                <a:gd name="T55" fmla="*/ 3 h 99"/>
                <a:gd name="T56" fmla="*/ 37 w 64"/>
                <a:gd name="T57" fmla="*/ 8 h 99"/>
                <a:gd name="T58" fmla="*/ 31 w 64"/>
                <a:gd name="T59" fmla="*/ 13 h 99"/>
                <a:gd name="T60" fmla="*/ 26 w 64"/>
                <a:gd name="T61" fmla="*/ 17 h 99"/>
                <a:gd name="T62" fmla="*/ 21 w 64"/>
                <a:gd name="T63" fmla="*/ 23 h 99"/>
                <a:gd name="T64" fmla="*/ 15 w 64"/>
                <a:gd name="T65" fmla="*/ 30 h 99"/>
                <a:gd name="T66" fmla="*/ 13 w 64"/>
                <a:gd name="T67" fmla="*/ 36 h 99"/>
                <a:gd name="T68" fmla="*/ 8 w 64"/>
                <a:gd name="T69" fmla="*/ 42 h 99"/>
                <a:gd name="T70" fmla="*/ 6 w 64"/>
                <a:gd name="T71" fmla="*/ 47 h 99"/>
                <a:gd name="T72" fmla="*/ 3 w 64"/>
                <a:gd name="T73" fmla="*/ 52 h 99"/>
                <a:gd name="T74" fmla="*/ 2 w 64"/>
                <a:gd name="T75" fmla="*/ 58 h 99"/>
                <a:gd name="T76" fmla="*/ 1 w 64"/>
                <a:gd name="T77" fmla="*/ 63 h 99"/>
                <a:gd name="T78" fmla="*/ 1 w 64"/>
                <a:gd name="T79" fmla="*/ 68 h 99"/>
                <a:gd name="T80" fmla="*/ 0 w 64"/>
                <a:gd name="T81" fmla="*/ 74 h 99"/>
                <a:gd name="T82" fmla="*/ 1 w 64"/>
                <a:gd name="T83" fmla="*/ 85 h 99"/>
                <a:gd name="T84" fmla="*/ 1 w 64"/>
                <a:gd name="T85" fmla="*/ 90 h 99"/>
                <a:gd name="T86" fmla="*/ 2 w 64"/>
                <a:gd name="T87" fmla="*/ 95 h 99"/>
                <a:gd name="T88" fmla="*/ 3 w 64"/>
                <a:gd name="T89" fmla="*/ 98 h 9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64"/>
                <a:gd name="T136" fmla="*/ 0 h 99"/>
                <a:gd name="T137" fmla="*/ 64 w 64"/>
                <a:gd name="T138" fmla="*/ 99 h 9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64" h="99">
                  <a:moveTo>
                    <a:pt x="1" y="63"/>
                  </a:moveTo>
                  <a:lnTo>
                    <a:pt x="3" y="68"/>
                  </a:lnTo>
                  <a:lnTo>
                    <a:pt x="6" y="74"/>
                  </a:lnTo>
                  <a:lnTo>
                    <a:pt x="8" y="77"/>
                  </a:lnTo>
                  <a:lnTo>
                    <a:pt x="11" y="79"/>
                  </a:lnTo>
                  <a:lnTo>
                    <a:pt x="14" y="82"/>
                  </a:lnTo>
                  <a:lnTo>
                    <a:pt x="18" y="83"/>
                  </a:lnTo>
                  <a:lnTo>
                    <a:pt x="21" y="85"/>
                  </a:lnTo>
                  <a:lnTo>
                    <a:pt x="26" y="85"/>
                  </a:lnTo>
                  <a:lnTo>
                    <a:pt x="32" y="82"/>
                  </a:lnTo>
                  <a:lnTo>
                    <a:pt x="38" y="81"/>
                  </a:lnTo>
                  <a:lnTo>
                    <a:pt x="42" y="77"/>
                  </a:lnTo>
                  <a:lnTo>
                    <a:pt x="46" y="74"/>
                  </a:lnTo>
                  <a:lnTo>
                    <a:pt x="52" y="68"/>
                  </a:lnTo>
                  <a:lnTo>
                    <a:pt x="55" y="63"/>
                  </a:lnTo>
                  <a:lnTo>
                    <a:pt x="58" y="58"/>
                  </a:lnTo>
                  <a:lnTo>
                    <a:pt x="60" y="54"/>
                  </a:lnTo>
                  <a:lnTo>
                    <a:pt x="61" y="47"/>
                  </a:lnTo>
                  <a:lnTo>
                    <a:pt x="63" y="42"/>
                  </a:lnTo>
                  <a:lnTo>
                    <a:pt x="63" y="36"/>
                  </a:lnTo>
                  <a:lnTo>
                    <a:pt x="62" y="31"/>
                  </a:lnTo>
                  <a:lnTo>
                    <a:pt x="61" y="26"/>
                  </a:lnTo>
                  <a:lnTo>
                    <a:pt x="60" y="20"/>
                  </a:lnTo>
                  <a:lnTo>
                    <a:pt x="58" y="15"/>
                  </a:lnTo>
                  <a:lnTo>
                    <a:pt x="54" y="8"/>
                  </a:lnTo>
                  <a:lnTo>
                    <a:pt x="50" y="3"/>
                  </a:lnTo>
                  <a:lnTo>
                    <a:pt x="46" y="0"/>
                  </a:lnTo>
                  <a:lnTo>
                    <a:pt x="41" y="3"/>
                  </a:lnTo>
                  <a:lnTo>
                    <a:pt x="37" y="8"/>
                  </a:lnTo>
                  <a:lnTo>
                    <a:pt x="31" y="13"/>
                  </a:lnTo>
                  <a:lnTo>
                    <a:pt x="26" y="17"/>
                  </a:lnTo>
                  <a:lnTo>
                    <a:pt x="21" y="23"/>
                  </a:lnTo>
                  <a:lnTo>
                    <a:pt x="15" y="30"/>
                  </a:lnTo>
                  <a:lnTo>
                    <a:pt x="13" y="36"/>
                  </a:lnTo>
                  <a:lnTo>
                    <a:pt x="8" y="42"/>
                  </a:lnTo>
                  <a:lnTo>
                    <a:pt x="6" y="47"/>
                  </a:lnTo>
                  <a:lnTo>
                    <a:pt x="3" y="52"/>
                  </a:lnTo>
                  <a:lnTo>
                    <a:pt x="2" y="58"/>
                  </a:lnTo>
                  <a:lnTo>
                    <a:pt x="1" y="63"/>
                  </a:lnTo>
                  <a:lnTo>
                    <a:pt x="1" y="68"/>
                  </a:lnTo>
                  <a:lnTo>
                    <a:pt x="0" y="74"/>
                  </a:lnTo>
                  <a:lnTo>
                    <a:pt x="1" y="85"/>
                  </a:lnTo>
                  <a:lnTo>
                    <a:pt x="1" y="90"/>
                  </a:lnTo>
                  <a:lnTo>
                    <a:pt x="2" y="95"/>
                  </a:lnTo>
                  <a:lnTo>
                    <a:pt x="3" y="98"/>
                  </a:lnTo>
                </a:path>
              </a:pathLst>
            </a:custGeom>
            <a:noFill/>
            <a:ln w="12700" cap="rnd">
              <a:solidFill>
                <a:srgbClr val="000000"/>
              </a:solidFill>
              <a:round/>
              <a:headEnd/>
              <a:tailEnd/>
            </a:ln>
          </p:spPr>
          <p:txBody>
            <a:bodyPr/>
            <a:lstStyle/>
            <a:p>
              <a:endParaRPr lang="en-US"/>
            </a:p>
          </p:txBody>
        </p:sp>
        <p:sp>
          <p:nvSpPr>
            <p:cNvPr id="238621" name="Freeform 16"/>
            <p:cNvSpPr>
              <a:spLocks/>
            </p:cNvSpPr>
            <p:nvPr/>
          </p:nvSpPr>
          <p:spPr bwMode="auto">
            <a:xfrm>
              <a:off x="378" y="1002"/>
              <a:ext cx="16" cy="43"/>
            </a:xfrm>
            <a:custGeom>
              <a:avLst/>
              <a:gdLst>
                <a:gd name="T0" fmla="*/ 11 w 16"/>
                <a:gd name="T1" fmla="*/ 42 h 43"/>
                <a:gd name="T2" fmla="*/ 10 w 16"/>
                <a:gd name="T3" fmla="*/ 31 h 43"/>
                <a:gd name="T4" fmla="*/ 11 w 16"/>
                <a:gd name="T5" fmla="*/ 26 h 43"/>
                <a:gd name="T6" fmla="*/ 11 w 16"/>
                <a:gd name="T7" fmla="*/ 20 h 43"/>
                <a:gd name="T8" fmla="*/ 12 w 16"/>
                <a:gd name="T9" fmla="*/ 15 h 43"/>
                <a:gd name="T10" fmla="*/ 13 w 16"/>
                <a:gd name="T11" fmla="*/ 9 h 43"/>
                <a:gd name="T12" fmla="*/ 14 w 16"/>
                <a:gd name="T13" fmla="*/ 4 h 43"/>
                <a:gd name="T14" fmla="*/ 15 w 16"/>
                <a:gd name="T15" fmla="*/ 0 h 43"/>
                <a:gd name="T16" fmla="*/ 13 w 16"/>
                <a:gd name="T17" fmla="*/ 0 h 43"/>
                <a:gd name="T18" fmla="*/ 11 w 16"/>
                <a:gd name="T19" fmla="*/ 1 h 43"/>
                <a:gd name="T20" fmla="*/ 9 w 16"/>
                <a:gd name="T21" fmla="*/ 1 h 43"/>
                <a:gd name="T22" fmla="*/ 5 w 16"/>
                <a:gd name="T23" fmla="*/ 4 h 43"/>
                <a:gd name="T24" fmla="*/ 3 w 16"/>
                <a:gd name="T25" fmla="*/ 7 h 43"/>
                <a:gd name="T26" fmla="*/ 1 w 16"/>
                <a:gd name="T27" fmla="*/ 9 h 43"/>
                <a:gd name="T28" fmla="*/ 0 w 16"/>
                <a:gd name="T29" fmla="*/ 15 h 43"/>
                <a:gd name="T30" fmla="*/ 0 w 16"/>
                <a:gd name="T31" fmla="*/ 20 h 43"/>
                <a:gd name="T32" fmla="*/ 0 w 16"/>
                <a:gd name="T33" fmla="*/ 26 h 43"/>
                <a:gd name="T34" fmla="*/ 1 w 16"/>
                <a:gd name="T35" fmla="*/ 33 h 43"/>
                <a:gd name="T36" fmla="*/ 3 w 16"/>
                <a:gd name="T37" fmla="*/ 37 h 43"/>
                <a:gd name="T38" fmla="*/ 6 w 16"/>
                <a:gd name="T39" fmla="*/ 39 h 43"/>
                <a:gd name="T40" fmla="*/ 9 w 16"/>
                <a:gd name="T41" fmla="*/ 41 h 43"/>
                <a:gd name="T42" fmla="*/ 11 w 16"/>
                <a:gd name="T43" fmla="*/ 42 h 4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
                <a:gd name="T67" fmla="*/ 0 h 43"/>
                <a:gd name="T68" fmla="*/ 16 w 16"/>
                <a:gd name="T69" fmla="*/ 43 h 4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 h="43">
                  <a:moveTo>
                    <a:pt x="11" y="42"/>
                  </a:moveTo>
                  <a:lnTo>
                    <a:pt x="10" y="31"/>
                  </a:lnTo>
                  <a:lnTo>
                    <a:pt x="11" y="26"/>
                  </a:lnTo>
                  <a:lnTo>
                    <a:pt x="11" y="20"/>
                  </a:lnTo>
                  <a:lnTo>
                    <a:pt x="12" y="15"/>
                  </a:lnTo>
                  <a:lnTo>
                    <a:pt x="13" y="9"/>
                  </a:lnTo>
                  <a:lnTo>
                    <a:pt x="14" y="4"/>
                  </a:lnTo>
                  <a:lnTo>
                    <a:pt x="15" y="0"/>
                  </a:lnTo>
                  <a:lnTo>
                    <a:pt x="13" y="0"/>
                  </a:lnTo>
                  <a:lnTo>
                    <a:pt x="11" y="1"/>
                  </a:lnTo>
                  <a:lnTo>
                    <a:pt x="9" y="1"/>
                  </a:lnTo>
                  <a:lnTo>
                    <a:pt x="5" y="4"/>
                  </a:lnTo>
                  <a:lnTo>
                    <a:pt x="3" y="7"/>
                  </a:lnTo>
                  <a:lnTo>
                    <a:pt x="1" y="9"/>
                  </a:lnTo>
                  <a:lnTo>
                    <a:pt x="0" y="15"/>
                  </a:lnTo>
                  <a:lnTo>
                    <a:pt x="0" y="20"/>
                  </a:lnTo>
                  <a:lnTo>
                    <a:pt x="0" y="26"/>
                  </a:lnTo>
                  <a:lnTo>
                    <a:pt x="1" y="33"/>
                  </a:lnTo>
                  <a:lnTo>
                    <a:pt x="3" y="37"/>
                  </a:lnTo>
                  <a:lnTo>
                    <a:pt x="6" y="39"/>
                  </a:lnTo>
                  <a:lnTo>
                    <a:pt x="9" y="41"/>
                  </a:lnTo>
                  <a:lnTo>
                    <a:pt x="11" y="42"/>
                  </a:lnTo>
                </a:path>
              </a:pathLst>
            </a:custGeom>
            <a:noFill/>
            <a:ln w="12700" cap="rnd">
              <a:solidFill>
                <a:srgbClr val="000000"/>
              </a:solidFill>
              <a:round/>
              <a:headEnd/>
              <a:tailEnd/>
            </a:ln>
          </p:spPr>
          <p:txBody>
            <a:bodyPr/>
            <a:lstStyle/>
            <a:p>
              <a:endParaRPr lang="en-US"/>
            </a:p>
          </p:txBody>
        </p:sp>
        <p:sp>
          <p:nvSpPr>
            <p:cNvPr id="238622" name="Freeform 17"/>
            <p:cNvSpPr>
              <a:spLocks/>
            </p:cNvSpPr>
            <p:nvPr/>
          </p:nvSpPr>
          <p:spPr bwMode="auto">
            <a:xfrm>
              <a:off x="1630" y="767"/>
              <a:ext cx="172" cy="96"/>
            </a:xfrm>
            <a:custGeom>
              <a:avLst/>
              <a:gdLst>
                <a:gd name="T0" fmla="*/ 157 w 172"/>
                <a:gd name="T1" fmla="*/ 0 h 96"/>
                <a:gd name="T2" fmla="*/ 161 w 172"/>
                <a:gd name="T3" fmla="*/ 0 h 96"/>
                <a:gd name="T4" fmla="*/ 163 w 172"/>
                <a:gd name="T5" fmla="*/ 1 h 96"/>
                <a:gd name="T6" fmla="*/ 165 w 172"/>
                <a:gd name="T7" fmla="*/ 4 h 96"/>
                <a:gd name="T8" fmla="*/ 166 w 172"/>
                <a:gd name="T9" fmla="*/ 9 h 96"/>
                <a:gd name="T10" fmla="*/ 170 w 172"/>
                <a:gd name="T11" fmla="*/ 25 h 96"/>
                <a:gd name="T12" fmla="*/ 171 w 172"/>
                <a:gd name="T13" fmla="*/ 41 h 96"/>
                <a:gd name="T14" fmla="*/ 165 w 172"/>
                <a:gd name="T15" fmla="*/ 43 h 96"/>
                <a:gd name="T16" fmla="*/ 162 w 172"/>
                <a:gd name="T17" fmla="*/ 44 h 96"/>
                <a:gd name="T18" fmla="*/ 158 w 172"/>
                <a:gd name="T19" fmla="*/ 44 h 96"/>
                <a:gd name="T20" fmla="*/ 149 w 172"/>
                <a:gd name="T21" fmla="*/ 47 h 96"/>
                <a:gd name="T22" fmla="*/ 141 w 172"/>
                <a:gd name="T23" fmla="*/ 50 h 96"/>
                <a:gd name="T24" fmla="*/ 136 w 172"/>
                <a:gd name="T25" fmla="*/ 52 h 96"/>
                <a:gd name="T26" fmla="*/ 128 w 172"/>
                <a:gd name="T27" fmla="*/ 58 h 96"/>
                <a:gd name="T28" fmla="*/ 122 w 172"/>
                <a:gd name="T29" fmla="*/ 62 h 96"/>
                <a:gd name="T30" fmla="*/ 114 w 172"/>
                <a:gd name="T31" fmla="*/ 68 h 96"/>
                <a:gd name="T32" fmla="*/ 108 w 172"/>
                <a:gd name="T33" fmla="*/ 74 h 96"/>
                <a:gd name="T34" fmla="*/ 104 w 172"/>
                <a:gd name="T35" fmla="*/ 79 h 96"/>
                <a:gd name="T36" fmla="*/ 97 w 172"/>
                <a:gd name="T37" fmla="*/ 90 h 96"/>
                <a:gd name="T38" fmla="*/ 93 w 172"/>
                <a:gd name="T39" fmla="*/ 95 h 96"/>
                <a:gd name="T40" fmla="*/ 89 w 172"/>
                <a:gd name="T41" fmla="*/ 95 h 96"/>
                <a:gd name="T42" fmla="*/ 9 w 172"/>
                <a:gd name="T43" fmla="*/ 95 h 96"/>
                <a:gd name="T44" fmla="*/ 5 w 172"/>
                <a:gd name="T45" fmla="*/ 95 h 96"/>
                <a:gd name="T46" fmla="*/ 0 w 172"/>
                <a:gd name="T47" fmla="*/ 95 h 96"/>
                <a:gd name="T48" fmla="*/ 0 w 172"/>
                <a:gd name="T49" fmla="*/ 90 h 96"/>
                <a:gd name="T50" fmla="*/ 9 w 172"/>
                <a:gd name="T51" fmla="*/ 52 h 96"/>
                <a:gd name="T52" fmla="*/ 15 w 172"/>
                <a:gd name="T53" fmla="*/ 47 h 96"/>
                <a:gd name="T54" fmla="*/ 25 w 172"/>
                <a:gd name="T55" fmla="*/ 40 h 96"/>
                <a:gd name="T56" fmla="*/ 34 w 172"/>
                <a:gd name="T57" fmla="*/ 35 h 96"/>
                <a:gd name="T58" fmla="*/ 44 w 172"/>
                <a:gd name="T59" fmla="*/ 31 h 96"/>
                <a:gd name="T60" fmla="*/ 59 w 172"/>
                <a:gd name="T61" fmla="*/ 24 h 96"/>
                <a:gd name="T62" fmla="*/ 74 w 172"/>
                <a:gd name="T63" fmla="*/ 19 h 96"/>
                <a:gd name="T64" fmla="*/ 99 w 172"/>
                <a:gd name="T65" fmla="*/ 12 h 96"/>
                <a:gd name="T66" fmla="*/ 120 w 172"/>
                <a:gd name="T67" fmla="*/ 7 h 96"/>
                <a:gd name="T68" fmla="*/ 133 w 172"/>
                <a:gd name="T69" fmla="*/ 3 h 96"/>
                <a:gd name="T70" fmla="*/ 148 w 172"/>
                <a:gd name="T71" fmla="*/ 0 h 96"/>
                <a:gd name="T72" fmla="*/ 156 w 172"/>
                <a:gd name="T73" fmla="*/ 0 h 96"/>
                <a:gd name="T74" fmla="*/ 157 w 172"/>
                <a:gd name="T75" fmla="*/ 0 h 9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72"/>
                <a:gd name="T115" fmla="*/ 0 h 96"/>
                <a:gd name="T116" fmla="*/ 172 w 172"/>
                <a:gd name="T117" fmla="*/ 96 h 9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72" h="96">
                  <a:moveTo>
                    <a:pt x="157" y="0"/>
                  </a:moveTo>
                  <a:lnTo>
                    <a:pt x="161" y="0"/>
                  </a:lnTo>
                  <a:lnTo>
                    <a:pt x="163" y="1"/>
                  </a:lnTo>
                  <a:lnTo>
                    <a:pt x="165" y="4"/>
                  </a:lnTo>
                  <a:lnTo>
                    <a:pt x="166" y="9"/>
                  </a:lnTo>
                  <a:lnTo>
                    <a:pt x="170" y="25"/>
                  </a:lnTo>
                  <a:lnTo>
                    <a:pt x="171" y="41"/>
                  </a:lnTo>
                  <a:lnTo>
                    <a:pt x="165" y="43"/>
                  </a:lnTo>
                  <a:lnTo>
                    <a:pt x="162" y="44"/>
                  </a:lnTo>
                  <a:lnTo>
                    <a:pt x="158" y="44"/>
                  </a:lnTo>
                  <a:lnTo>
                    <a:pt x="149" y="47"/>
                  </a:lnTo>
                  <a:lnTo>
                    <a:pt x="141" y="50"/>
                  </a:lnTo>
                  <a:lnTo>
                    <a:pt x="136" y="52"/>
                  </a:lnTo>
                  <a:lnTo>
                    <a:pt x="128" y="58"/>
                  </a:lnTo>
                  <a:lnTo>
                    <a:pt x="122" y="62"/>
                  </a:lnTo>
                  <a:lnTo>
                    <a:pt x="114" y="68"/>
                  </a:lnTo>
                  <a:lnTo>
                    <a:pt x="108" y="74"/>
                  </a:lnTo>
                  <a:lnTo>
                    <a:pt x="104" y="79"/>
                  </a:lnTo>
                  <a:lnTo>
                    <a:pt x="97" y="90"/>
                  </a:lnTo>
                  <a:lnTo>
                    <a:pt x="93" y="95"/>
                  </a:lnTo>
                  <a:lnTo>
                    <a:pt x="89" y="95"/>
                  </a:lnTo>
                  <a:lnTo>
                    <a:pt x="9" y="95"/>
                  </a:lnTo>
                  <a:lnTo>
                    <a:pt x="5" y="95"/>
                  </a:lnTo>
                  <a:lnTo>
                    <a:pt x="0" y="95"/>
                  </a:lnTo>
                  <a:lnTo>
                    <a:pt x="0" y="90"/>
                  </a:lnTo>
                  <a:lnTo>
                    <a:pt x="9" y="52"/>
                  </a:lnTo>
                  <a:lnTo>
                    <a:pt x="15" y="47"/>
                  </a:lnTo>
                  <a:lnTo>
                    <a:pt x="25" y="40"/>
                  </a:lnTo>
                  <a:lnTo>
                    <a:pt x="34" y="35"/>
                  </a:lnTo>
                  <a:lnTo>
                    <a:pt x="44" y="31"/>
                  </a:lnTo>
                  <a:lnTo>
                    <a:pt x="59" y="24"/>
                  </a:lnTo>
                  <a:lnTo>
                    <a:pt x="74" y="19"/>
                  </a:lnTo>
                  <a:lnTo>
                    <a:pt x="99" y="12"/>
                  </a:lnTo>
                  <a:lnTo>
                    <a:pt x="120" y="7"/>
                  </a:lnTo>
                  <a:lnTo>
                    <a:pt x="133" y="3"/>
                  </a:lnTo>
                  <a:lnTo>
                    <a:pt x="148" y="0"/>
                  </a:lnTo>
                  <a:lnTo>
                    <a:pt x="156" y="0"/>
                  </a:lnTo>
                  <a:lnTo>
                    <a:pt x="157" y="0"/>
                  </a:lnTo>
                </a:path>
              </a:pathLst>
            </a:custGeom>
            <a:solidFill>
              <a:srgbClr val="0000FF"/>
            </a:solidFill>
            <a:ln w="12700" cap="rnd">
              <a:solidFill>
                <a:srgbClr val="000000"/>
              </a:solidFill>
              <a:round/>
              <a:headEnd/>
              <a:tailEnd/>
            </a:ln>
          </p:spPr>
          <p:txBody>
            <a:bodyPr/>
            <a:lstStyle/>
            <a:p>
              <a:endParaRPr lang="en-US"/>
            </a:p>
          </p:txBody>
        </p:sp>
        <p:sp>
          <p:nvSpPr>
            <p:cNvPr id="238623" name="Freeform 18"/>
            <p:cNvSpPr>
              <a:spLocks/>
            </p:cNvSpPr>
            <p:nvPr/>
          </p:nvSpPr>
          <p:spPr bwMode="auto">
            <a:xfrm>
              <a:off x="312" y="892"/>
              <a:ext cx="429" cy="548"/>
            </a:xfrm>
            <a:custGeom>
              <a:avLst/>
              <a:gdLst>
                <a:gd name="T0" fmla="*/ 36 w 429"/>
                <a:gd name="T1" fmla="*/ 156 h 548"/>
                <a:gd name="T2" fmla="*/ 14 w 429"/>
                <a:gd name="T3" fmla="*/ 146 h 548"/>
                <a:gd name="T4" fmla="*/ 2 w 429"/>
                <a:gd name="T5" fmla="*/ 122 h 548"/>
                <a:gd name="T6" fmla="*/ 0 w 429"/>
                <a:gd name="T7" fmla="*/ 102 h 548"/>
                <a:gd name="T8" fmla="*/ 5 w 429"/>
                <a:gd name="T9" fmla="*/ 82 h 548"/>
                <a:gd name="T10" fmla="*/ 16 w 429"/>
                <a:gd name="T11" fmla="*/ 69 h 548"/>
                <a:gd name="T12" fmla="*/ 20 w 429"/>
                <a:gd name="T13" fmla="*/ 42 h 548"/>
                <a:gd name="T14" fmla="*/ 33 w 429"/>
                <a:gd name="T15" fmla="*/ 22 h 548"/>
                <a:gd name="T16" fmla="*/ 54 w 429"/>
                <a:gd name="T17" fmla="*/ 8 h 548"/>
                <a:gd name="T18" fmla="*/ 81 w 429"/>
                <a:gd name="T19" fmla="*/ 1 h 548"/>
                <a:gd name="T20" fmla="*/ 105 w 429"/>
                <a:gd name="T21" fmla="*/ 1 h 548"/>
                <a:gd name="T22" fmla="*/ 119 w 429"/>
                <a:gd name="T23" fmla="*/ 17 h 548"/>
                <a:gd name="T24" fmla="*/ 160 w 429"/>
                <a:gd name="T25" fmla="*/ 17 h 548"/>
                <a:gd name="T26" fmla="*/ 219 w 429"/>
                <a:gd name="T27" fmla="*/ 16 h 548"/>
                <a:gd name="T28" fmla="*/ 273 w 429"/>
                <a:gd name="T29" fmla="*/ 23 h 548"/>
                <a:gd name="T30" fmla="*/ 302 w 429"/>
                <a:gd name="T31" fmla="*/ 40 h 548"/>
                <a:gd name="T32" fmla="*/ 331 w 429"/>
                <a:gd name="T33" fmla="*/ 75 h 548"/>
                <a:gd name="T34" fmla="*/ 345 w 429"/>
                <a:gd name="T35" fmla="*/ 105 h 548"/>
                <a:gd name="T36" fmla="*/ 355 w 429"/>
                <a:gd name="T37" fmla="*/ 140 h 548"/>
                <a:gd name="T38" fmla="*/ 360 w 429"/>
                <a:gd name="T39" fmla="*/ 200 h 548"/>
                <a:gd name="T40" fmla="*/ 356 w 429"/>
                <a:gd name="T41" fmla="*/ 249 h 548"/>
                <a:gd name="T42" fmla="*/ 391 w 429"/>
                <a:gd name="T43" fmla="*/ 280 h 548"/>
                <a:gd name="T44" fmla="*/ 416 w 429"/>
                <a:gd name="T45" fmla="*/ 308 h 548"/>
                <a:gd name="T46" fmla="*/ 427 w 429"/>
                <a:gd name="T47" fmla="*/ 341 h 548"/>
                <a:gd name="T48" fmla="*/ 427 w 429"/>
                <a:gd name="T49" fmla="*/ 374 h 548"/>
                <a:gd name="T50" fmla="*/ 420 w 429"/>
                <a:gd name="T51" fmla="*/ 401 h 548"/>
                <a:gd name="T52" fmla="*/ 407 w 429"/>
                <a:gd name="T53" fmla="*/ 425 h 548"/>
                <a:gd name="T54" fmla="*/ 387 w 429"/>
                <a:gd name="T55" fmla="*/ 442 h 548"/>
                <a:gd name="T56" fmla="*/ 363 w 429"/>
                <a:gd name="T57" fmla="*/ 446 h 548"/>
                <a:gd name="T58" fmla="*/ 355 w 429"/>
                <a:gd name="T59" fmla="*/ 454 h 548"/>
                <a:gd name="T60" fmla="*/ 360 w 429"/>
                <a:gd name="T61" fmla="*/ 478 h 548"/>
                <a:gd name="T62" fmla="*/ 362 w 429"/>
                <a:gd name="T63" fmla="*/ 515 h 548"/>
                <a:gd name="T64" fmla="*/ 149 w 429"/>
                <a:gd name="T65" fmla="*/ 547 h 548"/>
                <a:gd name="T66" fmla="*/ 153 w 429"/>
                <a:gd name="T67" fmla="*/ 525 h 548"/>
                <a:gd name="T68" fmla="*/ 171 w 429"/>
                <a:gd name="T69" fmla="*/ 495 h 548"/>
                <a:gd name="T70" fmla="*/ 167 w 429"/>
                <a:gd name="T71" fmla="*/ 413 h 548"/>
                <a:gd name="T72" fmla="*/ 149 w 429"/>
                <a:gd name="T73" fmla="*/ 425 h 548"/>
                <a:gd name="T74" fmla="*/ 123 w 429"/>
                <a:gd name="T75" fmla="*/ 434 h 548"/>
                <a:gd name="T76" fmla="*/ 99 w 429"/>
                <a:gd name="T77" fmla="*/ 433 h 548"/>
                <a:gd name="T78" fmla="*/ 88 w 429"/>
                <a:gd name="T79" fmla="*/ 423 h 548"/>
                <a:gd name="T80" fmla="*/ 81 w 429"/>
                <a:gd name="T81" fmla="*/ 405 h 548"/>
                <a:gd name="T82" fmla="*/ 82 w 429"/>
                <a:gd name="T83" fmla="*/ 384 h 548"/>
                <a:gd name="T84" fmla="*/ 70 w 429"/>
                <a:gd name="T85" fmla="*/ 372 h 548"/>
                <a:gd name="T86" fmla="*/ 63 w 429"/>
                <a:gd name="T87" fmla="*/ 362 h 548"/>
                <a:gd name="T88" fmla="*/ 74 w 429"/>
                <a:gd name="T89" fmla="*/ 349 h 548"/>
                <a:gd name="T90" fmla="*/ 59 w 429"/>
                <a:gd name="T91" fmla="*/ 344 h 548"/>
                <a:gd name="T92" fmla="*/ 61 w 429"/>
                <a:gd name="T93" fmla="*/ 323 h 548"/>
                <a:gd name="T94" fmla="*/ 60 w 429"/>
                <a:gd name="T95" fmla="*/ 306 h 548"/>
                <a:gd name="T96" fmla="*/ 39 w 429"/>
                <a:gd name="T97" fmla="*/ 301 h 548"/>
                <a:gd name="T98" fmla="*/ 33 w 429"/>
                <a:gd name="T99" fmla="*/ 288 h 548"/>
                <a:gd name="T100" fmla="*/ 46 w 429"/>
                <a:gd name="T101" fmla="*/ 250 h 548"/>
                <a:gd name="T102" fmla="*/ 64 w 429"/>
                <a:gd name="T103" fmla="*/ 203 h 548"/>
                <a:gd name="T104" fmla="*/ 53 w 429"/>
                <a:gd name="T105" fmla="*/ 188 h 548"/>
                <a:gd name="T106" fmla="*/ 48 w 429"/>
                <a:gd name="T107" fmla="*/ 168 h 54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29"/>
                <a:gd name="T163" fmla="*/ 0 h 548"/>
                <a:gd name="T164" fmla="*/ 429 w 429"/>
                <a:gd name="T165" fmla="*/ 548 h 54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29" h="548">
                  <a:moveTo>
                    <a:pt x="50" y="156"/>
                  </a:moveTo>
                  <a:lnTo>
                    <a:pt x="36" y="156"/>
                  </a:lnTo>
                  <a:lnTo>
                    <a:pt x="23" y="153"/>
                  </a:lnTo>
                  <a:lnTo>
                    <a:pt x="14" y="146"/>
                  </a:lnTo>
                  <a:lnTo>
                    <a:pt x="7" y="137"/>
                  </a:lnTo>
                  <a:lnTo>
                    <a:pt x="2" y="122"/>
                  </a:lnTo>
                  <a:lnTo>
                    <a:pt x="0" y="114"/>
                  </a:lnTo>
                  <a:lnTo>
                    <a:pt x="0" y="102"/>
                  </a:lnTo>
                  <a:lnTo>
                    <a:pt x="1" y="90"/>
                  </a:lnTo>
                  <a:lnTo>
                    <a:pt x="5" y="82"/>
                  </a:lnTo>
                  <a:lnTo>
                    <a:pt x="9" y="74"/>
                  </a:lnTo>
                  <a:lnTo>
                    <a:pt x="16" y="69"/>
                  </a:lnTo>
                  <a:lnTo>
                    <a:pt x="17" y="54"/>
                  </a:lnTo>
                  <a:lnTo>
                    <a:pt x="20" y="42"/>
                  </a:lnTo>
                  <a:lnTo>
                    <a:pt x="26" y="31"/>
                  </a:lnTo>
                  <a:lnTo>
                    <a:pt x="33" y="22"/>
                  </a:lnTo>
                  <a:lnTo>
                    <a:pt x="42" y="15"/>
                  </a:lnTo>
                  <a:lnTo>
                    <a:pt x="54" y="8"/>
                  </a:lnTo>
                  <a:lnTo>
                    <a:pt x="68" y="4"/>
                  </a:lnTo>
                  <a:lnTo>
                    <a:pt x="81" y="1"/>
                  </a:lnTo>
                  <a:lnTo>
                    <a:pt x="95" y="0"/>
                  </a:lnTo>
                  <a:lnTo>
                    <a:pt x="105" y="1"/>
                  </a:lnTo>
                  <a:lnTo>
                    <a:pt x="114" y="8"/>
                  </a:lnTo>
                  <a:lnTo>
                    <a:pt x="119" y="17"/>
                  </a:lnTo>
                  <a:lnTo>
                    <a:pt x="127" y="22"/>
                  </a:lnTo>
                  <a:lnTo>
                    <a:pt x="160" y="17"/>
                  </a:lnTo>
                  <a:lnTo>
                    <a:pt x="187" y="15"/>
                  </a:lnTo>
                  <a:lnTo>
                    <a:pt x="219" y="16"/>
                  </a:lnTo>
                  <a:lnTo>
                    <a:pt x="250" y="19"/>
                  </a:lnTo>
                  <a:lnTo>
                    <a:pt x="273" y="23"/>
                  </a:lnTo>
                  <a:lnTo>
                    <a:pt x="289" y="30"/>
                  </a:lnTo>
                  <a:lnTo>
                    <a:pt x="302" y="40"/>
                  </a:lnTo>
                  <a:lnTo>
                    <a:pt x="316" y="54"/>
                  </a:lnTo>
                  <a:lnTo>
                    <a:pt x="331" y="75"/>
                  </a:lnTo>
                  <a:lnTo>
                    <a:pt x="340" y="91"/>
                  </a:lnTo>
                  <a:lnTo>
                    <a:pt x="345" y="105"/>
                  </a:lnTo>
                  <a:lnTo>
                    <a:pt x="349" y="120"/>
                  </a:lnTo>
                  <a:lnTo>
                    <a:pt x="355" y="140"/>
                  </a:lnTo>
                  <a:lnTo>
                    <a:pt x="358" y="165"/>
                  </a:lnTo>
                  <a:lnTo>
                    <a:pt x="360" y="200"/>
                  </a:lnTo>
                  <a:lnTo>
                    <a:pt x="358" y="237"/>
                  </a:lnTo>
                  <a:lnTo>
                    <a:pt x="356" y="249"/>
                  </a:lnTo>
                  <a:lnTo>
                    <a:pt x="371" y="261"/>
                  </a:lnTo>
                  <a:lnTo>
                    <a:pt x="391" y="280"/>
                  </a:lnTo>
                  <a:lnTo>
                    <a:pt x="405" y="293"/>
                  </a:lnTo>
                  <a:lnTo>
                    <a:pt x="416" y="308"/>
                  </a:lnTo>
                  <a:lnTo>
                    <a:pt x="422" y="321"/>
                  </a:lnTo>
                  <a:lnTo>
                    <a:pt x="427" y="341"/>
                  </a:lnTo>
                  <a:lnTo>
                    <a:pt x="428" y="359"/>
                  </a:lnTo>
                  <a:lnTo>
                    <a:pt x="427" y="374"/>
                  </a:lnTo>
                  <a:lnTo>
                    <a:pt x="425" y="388"/>
                  </a:lnTo>
                  <a:lnTo>
                    <a:pt x="420" y="401"/>
                  </a:lnTo>
                  <a:lnTo>
                    <a:pt x="414" y="411"/>
                  </a:lnTo>
                  <a:lnTo>
                    <a:pt x="407" y="425"/>
                  </a:lnTo>
                  <a:lnTo>
                    <a:pt x="398" y="435"/>
                  </a:lnTo>
                  <a:lnTo>
                    <a:pt x="387" y="442"/>
                  </a:lnTo>
                  <a:lnTo>
                    <a:pt x="376" y="445"/>
                  </a:lnTo>
                  <a:lnTo>
                    <a:pt x="363" y="446"/>
                  </a:lnTo>
                  <a:lnTo>
                    <a:pt x="348" y="445"/>
                  </a:lnTo>
                  <a:lnTo>
                    <a:pt x="355" y="454"/>
                  </a:lnTo>
                  <a:lnTo>
                    <a:pt x="359" y="462"/>
                  </a:lnTo>
                  <a:lnTo>
                    <a:pt x="360" y="478"/>
                  </a:lnTo>
                  <a:lnTo>
                    <a:pt x="360" y="499"/>
                  </a:lnTo>
                  <a:lnTo>
                    <a:pt x="362" y="515"/>
                  </a:lnTo>
                  <a:lnTo>
                    <a:pt x="326" y="546"/>
                  </a:lnTo>
                  <a:lnTo>
                    <a:pt x="149" y="547"/>
                  </a:lnTo>
                  <a:lnTo>
                    <a:pt x="149" y="538"/>
                  </a:lnTo>
                  <a:lnTo>
                    <a:pt x="153" y="525"/>
                  </a:lnTo>
                  <a:lnTo>
                    <a:pt x="160" y="512"/>
                  </a:lnTo>
                  <a:lnTo>
                    <a:pt x="171" y="495"/>
                  </a:lnTo>
                  <a:lnTo>
                    <a:pt x="191" y="466"/>
                  </a:lnTo>
                  <a:lnTo>
                    <a:pt x="167" y="413"/>
                  </a:lnTo>
                  <a:lnTo>
                    <a:pt x="159" y="418"/>
                  </a:lnTo>
                  <a:lnTo>
                    <a:pt x="149" y="425"/>
                  </a:lnTo>
                  <a:lnTo>
                    <a:pt x="136" y="430"/>
                  </a:lnTo>
                  <a:lnTo>
                    <a:pt x="123" y="434"/>
                  </a:lnTo>
                  <a:lnTo>
                    <a:pt x="109" y="435"/>
                  </a:lnTo>
                  <a:lnTo>
                    <a:pt x="99" y="433"/>
                  </a:lnTo>
                  <a:lnTo>
                    <a:pt x="95" y="430"/>
                  </a:lnTo>
                  <a:lnTo>
                    <a:pt x="88" y="423"/>
                  </a:lnTo>
                  <a:lnTo>
                    <a:pt x="83" y="413"/>
                  </a:lnTo>
                  <a:lnTo>
                    <a:pt x="81" y="405"/>
                  </a:lnTo>
                  <a:lnTo>
                    <a:pt x="83" y="394"/>
                  </a:lnTo>
                  <a:lnTo>
                    <a:pt x="82" y="384"/>
                  </a:lnTo>
                  <a:lnTo>
                    <a:pt x="77" y="376"/>
                  </a:lnTo>
                  <a:lnTo>
                    <a:pt x="70" y="372"/>
                  </a:lnTo>
                  <a:lnTo>
                    <a:pt x="62" y="368"/>
                  </a:lnTo>
                  <a:lnTo>
                    <a:pt x="63" y="362"/>
                  </a:lnTo>
                  <a:lnTo>
                    <a:pt x="68" y="355"/>
                  </a:lnTo>
                  <a:lnTo>
                    <a:pt x="74" y="349"/>
                  </a:lnTo>
                  <a:lnTo>
                    <a:pt x="66" y="347"/>
                  </a:lnTo>
                  <a:lnTo>
                    <a:pt x="59" y="344"/>
                  </a:lnTo>
                  <a:lnTo>
                    <a:pt x="55" y="337"/>
                  </a:lnTo>
                  <a:lnTo>
                    <a:pt x="61" y="323"/>
                  </a:lnTo>
                  <a:lnTo>
                    <a:pt x="61" y="314"/>
                  </a:lnTo>
                  <a:lnTo>
                    <a:pt x="60" y="306"/>
                  </a:lnTo>
                  <a:lnTo>
                    <a:pt x="51" y="306"/>
                  </a:lnTo>
                  <a:lnTo>
                    <a:pt x="39" y="301"/>
                  </a:lnTo>
                  <a:lnTo>
                    <a:pt x="35" y="294"/>
                  </a:lnTo>
                  <a:lnTo>
                    <a:pt x="33" y="288"/>
                  </a:lnTo>
                  <a:lnTo>
                    <a:pt x="33" y="282"/>
                  </a:lnTo>
                  <a:lnTo>
                    <a:pt x="46" y="250"/>
                  </a:lnTo>
                  <a:lnTo>
                    <a:pt x="57" y="220"/>
                  </a:lnTo>
                  <a:lnTo>
                    <a:pt x="64" y="203"/>
                  </a:lnTo>
                  <a:lnTo>
                    <a:pt x="61" y="198"/>
                  </a:lnTo>
                  <a:lnTo>
                    <a:pt x="53" y="188"/>
                  </a:lnTo>
                  <a:lnTo>
                    <a:pt x="50" y="176"/>
                  </a:lnTo>
                  <a:lnTo>
                    <a:pt x="48" y="168"/>
                  </a:lnTo>
                  <a:lnTo>
                    <a:pt x="50" y="156"/>
                  </a:lnTo>
                </a:path>
              </a:pathLst>
            </a:custGeom>
            <a:solidFill>
              <a:srgbClr val="DBFFB8"/>
            </a:solidFill>
            <a:ln w="12700" cap="rnd">
              <a:solidFill>
                <a:srgbClr val="000000"/>
              </a:solidFill>
              <a:round/>
              <a:headEnd/>
              <a:tailEnd/>
            </a:ln>
          </p:spPr>
          <p:txBody>
            <a:bodyPr/>
            <a:lstStyle/>
            <a:p>
              <a:endParaRPr lang="en-US"/>
            </a:p>
          </p:txBody>
        </p:sp>
        <p:sp>
          <p:nvSpPr>
            <p:cNvPr id="238624" name="Freeform 19"/>
            <p:cNvSpPr>
              <a:spLocks/>
            </p:cNvSpPr>
            <p:nvPr/>
          </p:nvSpPr>
          <p:spPr bwMode="auto">
            <a:xfrm>
              <a:off x="641" y="1210"/>
              <a:ext cx="61" cy="85"/>
            </a:xfrm>
            <a:custGeom>
              <a:avLst/>
              <a:gdLst>
                <a:gd name="T0" fmla="*/ 46 w 61"/>
                <a:gd name="T1" fmla="*/ 0 h 85"/>
                <a:gd name="T2" fmla="*/ 32 w 61"/>
                <a:gd name="T3" fmla="*/ 7 h 85"/>
                <a:gd name="T4" fmla="*/ 18 w 61"/>
                <a:gd name="T5" fmla="*/ 22 h 85"/>
                <a:gd name="T6" fmla="*/ 7 w 61"/>
                <a:gd name="T7" fmla="*/ 42 h 85"/>
                <a:gd name="T8" fmla="*/ 0 w 61"/>
                <a:gd name="T9" fmla="*/ 58 h 85"/>
                <a:gd name="T10" fmla="*/ 3 w 61"/>
                <a:gd name="T11" fmla="*/ 72 h 85"/>
                <a:gd name="T12" fmla="*/ 16 w 61"/>
                <a:gd name="T13" fmla="*/ 84 h 85"/>
                <a:gd name="T14" fmla="*/ 37 w 61"/>
                <a:gd name="T15" fmla="*/ 81 h 85"/>
                <a:gd name="T16" fmla="*/ 46 w 61"/>
                <a:gd name="T17" fmla="*/ 70 h 85"/>
                <a:gd name="T18" fmla="*/ 54 w 61"/>
                <a:gd name="T19" fmla="*/ 58 h 85"/>
                <a:gd name="T20" fmla="*/ 60 w 61"/>
                <a:gd name="T21" fmla="*/ 46 h 85"/>
                <a:gd name="T22" fmla="*/ 60 w 61"/>
                <a:gd name="T23" fmla="*/ 33 h 85"/>
                <a:gd name="T24" fmla="*/ 51 w 61"/>
                <a:gd name="T25" fmla="*/ 4 h 85"/>
                <a:gd name="T26" fmla="*/ 46 w 61"/>
                <a:gd name="T27" fmla="*/ 0 h 8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1"/>
                <a:gd name="T43" fmla="*/ 0 h 85"/>
                <a:gd name="T44" fmla="*/ 61 w 61"/>
                <a:gd name="T45" fmla="*/ 85 h 8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1" h="85">
                  <a:moveTo>
                    <a:pt x="46" y="0"/>
                  </a:moveTo>
                  <a:lnTo>
                    <a:pt x="32" y="7"/>
                  </a:lnTo>
                  <a:lnTo>
                    <a:pt x="18" y="22"/>
                  </a:lnTo>
                  <a:lnTo>
                    <a:pt x="7" y="42"/>
                  </a:lnTo>
                  <a:lnTo>
                    <a:pt x="0" y="58"/>
                  </a:lnTo>
                  <a:lnTo>
                    <a:pt x="3" y="72"/>
                  </a:lnTo>
                  <a:lnTo>
                    <a:pt x="16" y="84"/>
                  </a:lnTo>
                  <a:lnTo>
                    <a:pt x="37" y="81"/>
                  </a:lnTo>
                  <a:lnTo>
                    <a:pt x="46" y="70"/>
                  </a:lnTo>
                  <a:lnTo>
                    <a:pt x="54" y="58"/>
                  </a:lnTo>
                  <a:lnTo>
                    <a:pt x="60" y="46"/>
                  </a:lnTo>
                  <a:lnTo>
                    <a:pt x="60" y="33"/>
                  </a:lnTo>
                  <a:lnTo>
                    <a:pt x="51" y="4"/>
                  </a:lnTo>
                  <a:lnTo>
                    <a:pt x="46" y="0"/>
                  </a:lnTo>
                </a:path>
              </a:pathLst>
            </a:custGeom>
            <a:solidFill>
              <a:srgbClr val="0000FF"/>
            </a:solidFill>
            <a:ln w="12700" cap="rnd">
              <a:solidFill>
                <a:srgbClr val="000000"/>
              </a:solidFill>
              <a:round/>
              <a:headEnd/>
              <a:tailEnd/>
            </a:ln>
          </p:spPr>
          <p:txBody>
            <a:bodyPr/>
            <a:lstStyle/>
            <a:p>
              <a:endParaRPr lang="en-US"/>
            </a:p>
          </p:txBody>
        </p:sp>
        <p:sp>
          <p:nvSpPr>
            <p:cNvPr id="238625" name="Freeform 20"/>
            <p:cNvSpPr>
              <a:spLocks/>
            </p:cNvSpPr>
            <p:nvPr/>
          </p:nvSpPr>
          <p:spPr bwMode="auto">
            <a:xfrm>
              <a:off x="951" y="288"/>
              <a:ext cx="373" cy="469"/>
            </a:xfrm>
            <a:custGeom>
              <a:avLst/>
              <a:gdLst>
                <a:gd name="T0" fmla="*/ 19 w 373"/>
                <a:gd name="T1" fmla="*/ 178 h 469"/>
                <a:gd name="T2" fmla="*/ 7 w 373"/>
                <a:gd name="T3" fmla="*/ 161 h 469"/>
                <a:gd name="T4" fmla="*/ 4 w 373"/>
                <a:gd name="T5" fmla="*/ 136 h 469"/>
                <a:gd name="T6" fmla="*/ 16 w 373"/>
                <a:gd name="T7" fmla="*/ 93 h 469"/>
                <a:gd name="T8" fmla="*/ 35 w 373"/>
                <a:gd name="T9" fmla="*/ 69 h 469"/>
                <a:gd name="T10" fmla="*/ 73 w 373"/>
                <a:gd name="T11" fmla="*/ 38 h 469"/>
                <a:gd name="T12" fmla="*/ 118 w 373"/>
                <a:gd name="T13" fmla="*/ 13 h 469"/>
                <a:gd name="T14" fmla="*/ 152 w 373"/>
                <a:gd name="T15" fmla="*/ 4 h 469"/>
                <a:gd name="T16" fmla="*/ 224 w 373"/>
                <a:gd name="T17" fmla="*/ 1 h 469"/>
                <a:gd name="T18" fmla="*/ 270 w 373"/>
                <a:gd name="T19" fmla="*/ 16 h 469"/>
                <a:gd name="T20" fmla="*/ 314 w 373"/>
                <a:gd name="T21" fmla="*/ 47 h 469"/>
                <a:gd name="T22" fmla="*/ 333 w 373"/>
                <a:gd name="T23" fmla="*/ 70 h 469"/>
                <a:gd name="T24" fmla="*/ 355 w 373"/>
                <a:gd name="T25" fmla="*/ 117 h 469"/>
                <a:gd name="T26" fmla="*/ 361 w 373"/>
                <a:gd name="T27" fmla="*/ 157 h 469"/>
                <a:gd name="T28" fmla="*/ 361 w 373"/>
                <a:gd name="T29" fmla="*/ 270 h 469"/>
                <a:gd name="T30" fmla="*/ 365 w 373"/>
                <a:gd name="T31" fmla="*/ 317 h 469"/>
                <a:gd name="T32" fmla="*/ 372 w 373"/>
                <a:gd name="T33" fmla="*/ 343 h 469"/>
                <a:gd name="T34" fmla="*/ 360 w 373"/>
                <a:gd name="T35" fmla="*/ 381 h 469"/>
                <a:gd name="T36" fmla="*/ 341 w 373"/>
                <a:gd name="T37" fmla="*/ 402 h 469"/>
                <a:gd name="T38" fmla="*/ 326 w 373"/>
                <a:gd name="T39" fmla="*/ 409 h 469"/>
                <a:gd name="T40" fmla="*/ 290 w 373"/>
                <a:gd name="T41" fmla="*/ 414 h 469"/>
                <a:gd name="T42" fmla="*/ 283 w 373"/>
                <a:gd name="T43" fmla="*/ 424 h 469"/>
                <a:gd name="T44" fmla="*/ 279 w 373"/>
                <a:gd name="T45" fmla="*/ 430 h 469"/>
                <a:gd name="T46" fmla="*/ 212 w 373"/>
                <a:gd name="T47" fmla="*/ 460 h 469"/>
                <a:gd name="T48" fmla="*/ 179 w 373"/>
                <a:gd name="T49" fmla="*/ 460 h 469"/>
                <a:gd name="T50" fmla="*/ 156 w 373"/>
                <a:gd name="T51" fmla="*/ 461 h 469"/>
                <a:gd name="T52" fmla="*/ 156 w 373"/>
                <a:gd name="T53" fmla="*/ 452 h 469"/>
                <a:gd name="T54" fmla="*/ 142 w 373"/>
                <a:gd name="T55" fmla="*/ 449 h 469"/>
                <a:gd name="T56" fmla="*/ 112 w 373"/>
                <a:gd name="T57" fmla="*/ 456 h 469"/>
                <a:gd name="T58" fmla="*/ 84 w 373"/>
                <a:gd name="T59" fmla="*/ 465 h 469"/>
                <a:gd name="T60" fmla="*/ 62 w 373"/>
                <a:gd name="T61" fmla="*/ 468 h 469"/>
                <a:gd name="T62" fmla="*/ 53 w 373"/>
                <a:gd name="T63" fmla="*/ 465 h 469"/>
                <a:gd name="T64" fmla="*/ 44 w 373"/>
                <a:gd name="T65" fmla="*/ 456 h 469"/>
                <a:gd name="T66" fmla="*/ 41 w 373"/>
                <a:gd name="T67" fmla="*/ 442 h 469"/>
                <a:gd name="T68" fmla="*/ 41 w 373"/>
                <a:gd name="T69" fmla="*/ 432 h 469"/>
                <a:gd name="T70" fmla="*/ 45 w 373"/>
                <a:gd name="T71" fmla="*/ 418 h 469"/>
                <a:gd name="T72" fmla="*/ 35 w 373"/>
                <a:gd name="T73" fmla="*/ 401 h 469"/>
                <a:gd name="T74" fmla="*/ 27 w 373"/>
                <a:gd name="T75" fmla="*/ 395 h 469"/>
                <a:gd name="T76" fmla="*/ 25 w 373"/>
                <a:gd name="T77" fmla="*/ 382 h 469"/>
                <a:gd name="T78" fmla="*/ 29 w 373"/>
                <a:gd name="T79" fmla="*/ 370 h 469"/>
                <a:gd name="T80" fmla="*/ 21 w 373"/>
                <a:gd name="T81" fmla="*/ 364 h 469"/>
                <a:gd name="T82" fmla="*/ 20 w 373"/>
                <a:gd name="T83" fmla="*/ 356 h 469"/>
                <a:gd name="T84" fmla="*/ 25 w 373"/>
                <a:gd name="T85" fmla="*/ 342 h 469"/>
                <a:gd name="T86" fmla="*/ 18 w 373"/>
                <a:gd name="T87" fmla="*/ 324 h 469"/>
                <a:gd name="T88" fmla="*/ 7 w 373"/>
                <a:gd name="T89" fmla="*/ 317 h 469"/>
                <a:gd name="T90" fmla="*/ 2 w 373"/>
                <a:gd name="T91" fmla="*/ 305 h 469"/>
                <a:gd name="T92" fmla="*/ 10 w 373"/>
                <a:gd name="T93" fmla="*/ 268 h 469"/>
                <a:gd name="T94" fmla="*/ 0 w 373"/>
                <a:gd name="T95" fmla="*/ 215 h 469"/>
                <a:gd name="T96" fmla="*/ 1 w 373"/>
                <a:gd name="T97" fmla="*/ 208 h 469"/>
                <a:gd name="T98" fmla="*/ 3 w 373"/>
                <a:gd name="T99" fmla="*/ 206 h 469"/>
                <a:gd name="T100" fmla="*/ 8 w 373"/>
                <a:gd name="T101" fmla="*/ 204 h 469"/>
                <a:gd name="T102" fmla="*/ 12 w 373"/>
                <a:gd name="T103" fmla="*/ 206 h 469"/>
                <a:gd name="T104" fmla="*/ 30 w 373"/>
                <a:gd name="T105" fmla="*/ 204 h 46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3"/>
                <a:gd name="T160" fmla="*/ 0 h 469"/>
                <a:gd name="T161" fmla="*/ 373 w 373"/>
                <a:gd name="T162" fmla="*/ 469 h 46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3" h="469">
                  <a:moveTo>
                    <a:pt x="29" y="183"/>
                  </a:moveTo>
                  <a:lnTo>
                    <a:pt x="19" y="178"/>
                  </a:lnTo>
                  <a:lnTo>
                    <a:pt x="10" y="167"/>
                  </a:lnTo>
                  <a:lnTo>
                    <a:pt x="7" y="161"/>
                  </a:lnTo>
                  <a:lnTo>
                    <a:pt x="6" y="152"/>
                  </a:lnTo>
                  <a:lnTo>
                    <a:pt x="4" y="136"/>
                  </a:lnTo>
                  <a:lnTo>
                    <a:pt x="9" y="114"/>
                  </a:lnTo>
                  <a:lnTo>
                    <a:pt x="16" y="93"/>
                  </a:lnTo>
                  <a:lnTo>
                    <a:pt x="26" y="79"/>
                  </a:lnTo>
                  <a:lnTo>
                    <a:pt x="35" y="69"/>
                  </a:lnTo>
                  <a:lnTo>
                    <a:pt x="56" y="50"/>
                  </a:lnTo>
                  <a:lnTo>
                    <a:pt x="73" y="38"/>
                  </a:lnTo>
                  <a:lnTo>
                    <a:pt x="94" y="24"/>
                  </a:lnTo>
                  <a:lnTo>
                    <a:pt x="118" y="13"/>
                  </a:lnTo>
                  <a:lnTo>
                    <a:pt x="137" y="8"/>
                  </a:lnTo>
                  <a:lnTo>
                    <a:pt x="152" y="4"/>
                  </a:lnTo>
                  <a:lnTo>
                    <a:pt x="188" y="0"/>
                  </a:lnTo>
                  <a:lnTo>
                    <a:pt x="224" y="1"/>
                  </a:lnTo>
                  <a:lnTo>
                    <a:pt x="248" y="7"/>
                  </a:lnTo>
                  <a:lnTo>
                    <a:pt x="270" y="16"/>
                  </a:lnTo>
                  <a:lnTo>
                    <a:pt x="294" y="31"/>
                  </a:lnTo>
                  <a:lnTo>
                    <a:pt x="314" y="47"/>
                  </a:lnTo>
                  <a:lnTo>
                    <a:pt x="323" y="56"/>
                  </a:lnTo>
                  <a:lnTo>
                    <a:pt x="333" y="70"/>
                  </a:lnTo>
                  <a:lnTo>
                    <a:pt x="347" y="97"/>
                  </a:lnTo>
                  <a:lnTo>
                    <a:pt x="355" y="117"/>
                  </a:lnTo>
                  <a:lnTo>
                    <a:pt x="360" y="134"/>
                  </a:lnTo>
                  <a:lnTo>
                    <a:pt x="361" y="157"/>
                  </a:lnTo>
                  <a:lnTo>
                    <a:pt x="360" y="219"/>
                  </a:lnTo>
                  <a:lnTo>
                    <a:pt x="361" y="270"/>
                  </a:lnTo>
                  <a:lnTo>
                    <a:pt x="362" y="292"/>
                  </a:lnTo>
                  <a:lnTo>
                    <a:pt x="365" y="317"/>
                  </a:lnTo>
                  <a:lnTo>
                    <a:pt x="371" y="334"/>
                  </a:lnTo>
                  <a:lnTo>
                    <a:pt x="372" y="343"/>
                  </a:lnTo>
                  <a:lnTo>
                    <a:pt x="370" y="358"/>
                  </a:lnTo>
                  <a:lnTo>
                    <a:pt x="360" y="381"/>
                  </a:lnTo>
                  <a:lnTo>
                    <a:pt x="352" y="391"/>
                  </a:lnTo>
                  <a:lnTo>
                    <a:pt x="341" y="402"/>
                  </a:lnTo>
                  <a:lnTo>
                    <a:pt x="335" y="406"/>
                  </a:lnTo>
                  <a:lnTo>
                    <a:pt x="326" y="409"/>
                  </a:lnTo>
                  <a:lnTo>
                    <a:pt x="306" y="412"/>
                  </a:lnTo>
                  <a:lnTo>
                    <a:pt x="290" y="414"/>
                  </a:lnTo>
                  <a:lnTo>
                    <a:pt x="283" y="418"/>
                  </a:lnTo>
                  <a:lnTo>
                    <a:pt x="283" y="424"/>
                  </a:lnTo>
                  <a:lnTo>
                    <a:pt x="282" y="429"/>
                  </a:lnTo>
                  <a:lnTo>
                    <a:pt x="279" y="430"/>
                  </a:lnTo>
                  <a:lnTo>
                    <a:pt x="223" y="457"/>
                  </a:lnTo>
                  <a:lnTo>
                    <a:pt x="212" y="460"/>
                  </a:lnTo>
                  <a:lnTo>
                    <a:pt x="197" y="460"/>
                  </a:lnTo>
                  <a:lnTo>
                    <a:pt x="179" y="460"/>
                  </a:lnTo>
                  <a:lnTo>
                    <a:pt x="165" y="460"/>
                  </a:lnTo>
                  <a:lnTo>
                    <a:pt x="156" y="461"/>
                  </a:lnTo>
                  <a:lnTo>
                    <a:pt x="156" y="457"/>
                  </a:lnTo>
                  <a:lnTo>
                    <a:pt x="156" y="452"/>
                  </a:lnTo>
                  <a:lnTo>
                    <a:pt x="149" y="449"/>
                  </a:lnTo>
                  <a:lnTo>
                    <a:pt x="142" y="449"/>
                  </a:lnTo>
                  <a:lnTo>
                    <a:pt x="124" y="452"/>
                  </a:lnTo>
                  <a:lnTo>
                    <a:pt x="112" y="456"/>
                  </a:lnTo>
                  <a:lnTo>
                    <a:pt x="91" y="463"/>
                  </a:lnTo>
                  <a:lnTo>
                    <a:pt x="84" y="465"/>
                  </a:lnTo>
                  <a:lnTo>
                    <a:pt x="74" y="468"/>
                  </a:lnTo>
                  <a:lnTo>
                    <a:pt x="62" y="468"/>
                  </a:lnTo>
                  <a:lnTo>
                    <a:pt x="56" y="467"/>
                  </a:lnTo>
                  <a:lnTo>
                    <a:pt x="53" y="465"/>
                  </a:lnTo>
                  <a:lnTo>
                    <a:pt x="47" y="460"/>
                  </a:lnTo>
                  <a:lnTo>
                    <a:pt x="44" y="456"/>
                  </a:lnTo>
                  <a:lnTo>
                    <a:pt x="43" y="451"/>
                  </a:lnTo>
                  <a:lnTo>
                    <a:pt x="41" y="442"/>
                  </a:lnTo>
                  <a:lnTo>
                    <a:pt x="41" y="437"/>
                  </a:lnTo>
                  <a:lnTo>
                    <a:pt x="41" y="432"/>
                  </a:lnTo>
                  <a:lnTo>
                    <a:pt x="43" y="425"/>
                  </a:lnTo>
                  <a:lnTo>
                    <a:pt x="45" y="418"/>
                  </a:lnTo>
                  <a:lnTo>
                    <a:pt x="45" y="405"/>
                  </a:lnTo>
                  <a:lnTo>
                    <a:pt x="35" y="401"/>
                  </a:lnTo>
                  <a:lnTo>
                    <a:pt x="30" y="398"/>
                  </a:lnTo>
                  <a:lnTo>
                    <a:pt x="27" y="395"/>
                  </a:lnTo>
                  <a:lnTo>
                    <a:pt x="25" y="389"/>
                  </a:lnTo>
                  <a:lnTo>
                    <a:pt x="25" y="382"/>
                  </a:lnTo>
                  <a:lnTo>
                    <a:pt x="27" y="375"/>
                  </a:lnTo>
                  <a:lnTo>
                    <a:pt x="29" y="370"/>
                  </a:lnTo>
                  <a:lnTo>
                    <a:pt x="26" y="368"/>
                  </a:lnTo>
                  <a:lnTo>
                    <a:pt x="21" y="364"/>
                  </a:lnTo>
                  <a:lnTo>
                    <a:pt x="19" y="362"/>
                  </a:lnTo>
                  <a:lnTo>
                    <a:pt x="20" y="356"/>
                  </a:lnTo>
                  <a:lnTo>
                    <a:pt x="22" y="352"/>
                  </a:lnTo>
                  <a:lnTo>
                    <a:pt x="25" y="342"/>
                  </a:lnTo>
                  <a:lnTo>
                    <a:pt x="27" y="325"/>
                  </a:lnTo>
                  <a:lnTo>
                    <a:pt x="18" y="324"/>
                  </a:lnTo>
                  <a:lnTo>
                    <a:pt x="10" y="320"/>
                  </a:lnTo>
                  <a:lnTo>
                    <a:pt x="7" y="317"/>
                  </a:lnTo>
                  <a:lnTo>
                    <a:pt x="3" y="313"/>
                  </a:lnTo>
                  <a:lnTo>
                    <a:pt x="2" y="305"/>
                  </a:lnTo>
                  <a:lnTo>
                    <a:pt x="2" y="293"/>
                  </a:lnTo>
                  <a:lnTo>
                    <a:pt x="10" y="268"/>
                  </a:lnTo>
                  <a:lnTo>
                    <a:pt x="0" y="222"/>
                  </a:lnTo>
                  <a:lnTo>
                    <a:pt x="0" y="215"/>
                  </a:lnTo>
                  <a:lnTo>
                    <a:pt x="0" y="211"/>
                  </a:lnTo>
                  <a:lnTo>
                    <a:pt x="1" y="208"/>
                  </a:lnTo>
                  <a:lnTo>
                    <a:pt x="2" y="207"/>
                  </a:lnTo>
                  <a:lnTo>
                    <a:pt x="3" y="206"/>
                  </a:lnTo>
                  <a:lnTo>
                    <a:pt x="6" y="204"/>
                  </a:lnTo>
                  <a:lnTo>
                    <a:pt x="8" y="204"/>
                  </a:lnTo>
                  <a:lnTo>
                    <a:pt x="10" y="204"/>
                  </a:lnTo>
                  <a:lnTo>
                    <a:pt x="12" y="206"/>
                  </a:lnTo>
                  <a:lnTo>
                    <a:pt x="13" y="210"/>
                  </a:lnTo>
                  <a:lnTo>
                    <a:pt x="30" y="204"/>
                  </a:lnTo>
                  <a:lnTo>
                    <a:pt x="29" y="183"/>
                  </a:lnTo>
                </a:path>
              </a:pathLst>
            </a:custGeom>
            <a:solidFill>
              <a:srgbClr val="FFC5CF"/>
            </a:solidFill>
            <a:ln w="12700" cap="rnd">
              <a:solidFill>
                <a:srgbClr val="000000"/>
              </a:solidFill>
              <a:round/>
              <a:headEnd/>
              <a:tailEnd/>
            </a:ln>
          </p:spPr>
          <p:txBody>
            <a:bodyPr/>
            <a:lstStyle/>
            <a:p>
              <a:endParaRPr lang="en-US"/>
            </a:p>
          </p:txBody>
        </p:sp>
        <p:sp>
          <p:nvSpPr>
            <p:cNvPr id="238626" name="Freeform 21"/>
            <p:cNvSpPr>
              <a:spLocks/>
            </p:cNvSpPr>
            <p:nvPr/>
          </p:nvSpPr>
          <p:spPr bwMode="auto">
            <a:xfrm>
              <a:off x="969" y="505"/>
              <a:ext cx="12" cy="29"/>
            </a:xfrm>
            <a:custGeom>
              <a:avLst/>
              <a:gdLst>
                <a:gd name="T0" fmla="*/ 0 w 12"/>
                <a:gd name="T1" fmla="*/ 4 h 29"/>
                <a:gd name="T2" fmla="*/ 11 w 12"/>
                <a:gd name="T3" fmla="*/ 0 h 29"/>
                <a:gd name="T4" fmla="*/ 10 w 12"/>
                <a:gd name="T5" fmla="*/ 6 h 29"/>
                <a:gd name="T6" fmla="*/ 9 w 12"/>
                <a:gd name="T7" fmla="*/ 11 h 29"/>
                <a:gd name="T8" fmla="*/ 7 w 12"/>
                <a:gd name="T9" fmla="*/ 15 h 29"/>
                <a:gd name="T10" fmla="*/ 6 w 12"/>
                <a:gd name="T11" fmla="*/ 20 h 29"/>
                <a:gd name="T12" fmla="*/ 5 w 12"/>
                <a:gd name="T13" fmla="*/ 27 h 29"/>
                <a:gd name="T14" fmla="*/ 4 w 12"/>
                <a:gd name="T15" fmla="*/ 28 h 29"/>
                <a:gd name="T16" fmla="*/ 0 w 12"/>
                <a:gd name="T17" fmla="*/ 4 h 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29"/>
                <a:gd name="T29" fmla="*/ 12 w 12"/>
                <a:gd name="T30" fmla="*/ 29 h 2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29">
                  <a:moveTo>
                    <a:pt x="0" y="4"/>
                  </a:moveTo>
                  <a:lnTo>
                    <a:pt x="11" y="0"/>
                  </a:lnTo>
                  <a:lnTo>
                    <a:pt x="10" y="6"/>
                  </a:lnTo>
                  <a:lnTo>
                    <a:pt x="9" y="11"/>
                  </a:lnTo>
                  <a:lnTo>
                    <a:pt x="7" y="15"/>
                  </a:lnTo>
                  <a:lnTo>
                    <a:pt x="6" y="20"/>
                  </a:lnTo>
                  <a:lnTo>
                    <a:pt x="5" y="27"/>
                  </a:lnTo>
                  <a:lnTo>
                    <a:pt x="4" y="28"/>
                  </a:lnTo>
                  <a:lnTo>
                    <a:pt x="0" y="4"/>
                  </a:lnTo>
                </a:path>
              </a:pathLst>
            </a:custGeom>
            <a:solidFill>
              <a:srgbClr val="0000FF"/>
            </a:solidFill>
            <a:ln w="12700" cap="rnd">
              <a:solidFill>
                <a:srgbClr val="000000"/>
              </a:solidFill>
              <a:round/>
              <a:headEnd/>
              <a:tailEnd/>
            </a:ln>
          </p:spPr>
          <p:txBody>
            <a:bodyPr/>
            <a:lstStyle/>
            <a:p>
              <a:endParaRPr lang="en-US"/>
            </a:p>
          </p:txBody>
        </p:sp>
        <p:sp>
          <p:nvSpPr>
            <p:cNvPr id="238627" name="Freeform 22"/>
            <p:cNvSpPr>
              <a:spLocks/>
            </p:cNvSpPr>
            <p:nvPr/>
          </p:nvSpPr>
          <p:spPr bwMode="auto">
            <a:xfrm>
              <a:off x="1694" y="814"/>
              <a:ext cx="439" cy="589"/>
            </a:xfrm>
            <a:custGeom>
              <a:avLst/>
              <a:gdLst>
                <a:gd name="T0" fmla="*/ 104 w 439"/>
                <a:gd name="T1" fmla="*/ 11 h 589"/>
                <a:gd name="T2" fmla="*/ 154 w 439"/>
                <a:gd name="T3" fmla="*/ 0 h 589"/>
                <a:gd name="T4" fmla="*/ 209 w 439"/>
                <a:gd name="T5" fmla="*/ 3 h 589"/>
                <a:gd name="T6" fmla="*/ 272 w 439"/>
                <a:gd name="T7" fmla="*/ 4 h 589"/>
                <a:gd name="T8" fmla="*/ 345 w 439"/>
                <a:gd name="T9" fmla="*/ 24 h 589"/>
                <a:gd name="T10" fmla="*/ 386 w 439"/>
                <a:gd name="T11" fmla="*/ 54 h 589"/>
                <a:gd name="T12" fmla="*/ 428 w 439"/>
                <a:gd name="T13" fmla="*/ 107 h 589"/>
                <a:gd name="T14" fmla="*/ 438 w 439"/>
                <a:gd name="T15" fmla="*/ 145 h 589"/>
                <a:gd name="T16" fmla="*/ 436 w 439"/>
                <a:gd name="T17" fmla="*/ 243 h 589"/>
                <a:gd name="T18" fmla="*/ 419 w 439"/>
                <a:gd name="T19" fmla="*/ 328 h 589"/>
                <a:gd name="T20" fmla="*/ 402 w 439"/>
                <a:gd name="T21" fmla="*/ 377 h 589"/>
                <a:gd name="T22" fmla="*/ 357 w 439"/>
                <a:gd name="T23" fmla="*/ 473 h 589"/>
                <a:gd name="T24" fmla="*/ 335 w 439"/>
                <a:gd name="T25" fmla="*/ 509 h 589"/>
                <a:gd name="T26" fmla="*/ 284 w 439"/>
                <a:gd name="T27" fmla="*/ 524 h 589"/>
                <a:gd name="T28" fmla="*/ 216 w 439"/>
                <a:gd name="T29" fmla="*/ 552 h 589"/>
                <a:gd name="T30" fmla="*/ 152 w 439"/>
                <a:gd name="T31" fmla="*/ 588 h 589"/>
                <a:gd name="T32" fmla="*/ 152 w 439"/>
                <a:gd name="T33" fmla="*/ 546 h 589"/>
                <a:gd name="T34" fmla="*/ 134 w 439"/>
                <a:gd name="T35" fmla="*/ 540 h 589"/>
                <a:gd name="T36" fmla="*/ 82 w 439"/>
                <a:gd name="T37" fmla="*/ 544 h 589"/>
                <a:gd name="T38" fmla="*/ 48 w 439"/>
                <a:gd name="T39" fmla="*/ 520 h 589"/>
                <a:gd name="T40" fmla="*/ 42 w 439"/>
                <a:gd name="T41" fmla="*/ 487 h 589"/>
                <a:gd name="T42" fmla="*/ 51 w 439"/>
                <a:gd name="T43" fmla="*/ 471 h 589"/>
                <a:gd name="T44" fmla="*/ 26 w 439"/>
                <a:gd name="T45" fmla="*/ 439 h 589"/>
                <a:gd name="T46" fmla="*/ 30 w 439"/>
                <a:gd name="T47" fmla="*/ 418 h 589"/>
                <a:gd name="T48" fmla="*/ 31 w 439"/>
                <a:gd name="T49" fmla="*/ 373 h 589"/>
                <a:gd name="T50" fmla="*/ 2 w 439"/>
                <a:gd name="T51" fmla="*/ 354 h 589"/>
                <a:gd name="T52" fmla="*/ 2 w 439"/>
                <a:gd name="T53" fmla="*/ 337 h 589"/>
                <a:gd name="T54" fmla="*/ 13 w 439"/>
                <a:gd name="T55" fmla="*/ 317 h 589"/>
                <a:gd name="T56" fmla="*/ 39 w 439"/>
                <a:gd name="T57" fmla="*/ 224 h 589"/>
                <a:gd name="T58" fmla="*/ 38 w 439"/>
                <a:gd name="T59" fmla="*/ 209 h 589"/>
                <a:gd name="T60" fmla="*/ 53 w 439"/>
                <a:gd name="T61" fmla="*/ 160 h 589"/>
                <a:gd name="T62" fmla="*/ 43 w 439"/>
                <a:gd name="T63" fmla="*/ 122 h 589"/>
                <a:gd name="T64" fmla="*/ 29 w 439"/>
                <a:gd name="T65" fmla="*/ 91 h 589"/>
                <a:gd name="T66" fmla="*/ 35 w 439"/>
                <a:gd name="T67" fmla="*/ 64 h 589"/>
                <a:gd name="T68" fmla="*/ 53 w 439"/>
                <a:gd name="T69" fmla="*/ 39 h 589"/>
                <a:gd name="T70" fmla="*/ 82 w 439"/>
                <a:gd name="T71" fmla="*/ 15 h 58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39"/>
                <a:gd name="T109" fmla="*/ 0 h 589"/>
                <a:gd name="T110" fmla="*/ 439 w 439"/>
                <a:gd name="T111" fmla="*/ 589 h 58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39" h="589">
                  <a:moveTo>
                    <a:pt x="82" y="15"/>
                  </a:moveTo>
                  <a:lnTo>
                    <a:pt x="104" y="11"/>
                  </a:lnTo>
                  <a:lnTo>
                    <a:pt x="137" y="0"/>
                  </a:lnTo>
                  <a:lnTo>
                    <a:pt x="154" y="0"/>
                  </a:lnTo>
                  <a:lnTo>
                    <a:pt x="172" y="4"/>
                  </a:lnTo>
                  <a:lnTo>
                    <a:pt x="209" y="3"/>
                  </a:lnTo>
                  <a:lnTo>
                    <a:pt x="230" y="0"/>
                  </a:lnTo>
                  <a:lnTo>
                    <a:pt x="272" y="4"/>
                  </a:lnTo>
                  <a:lnTo>
                    <a:pt x="310" y="13"/>
                  </a:lnTo>
                  <a:lnTo>
                    <a:pt x="345" y="24"/>
                  </a:lnTo>
                  <a:lnTo>
                    <a:pt x="366" y="36"/>
                  </a:lnTo>
                  <a:lnTo>
                    <a:pt x="386" y="54"/>
                  </a:lnTo>
                  <a:lnTo>
                    <a:pt x="411" y="82"/>
                  </a:lnTo>
                  <a:lnTo>
                    <a:pt x="428" y="107"/>
                  </a:lnTo>
                  <a:lnTo>
                    <a:pt x="438" y="126"/>
                  </a:lnTo>
                  <a:lnTo>
                    <a:pt x="438" y="145"/>
                  </a:lnTo>
                  <a:lnTo>
                    <a:pt x="438" y="175"/>
                  </a:lnTo>
                  <a:lnTo>
                    <a:pt x="436" y="243"/>
                  </a:lnTo>
                  <a:lnTo>
                    <a:pt x="429" y="282"/>
                  </a:lnTo>
                  <a:lnTo>
                    <a:pt x="419" y="328"/>
                  </a:lnTo>
                  <a:lnTo>
                    <a:pt x="412" y="352"/>
                  </a:lnTo>
                  <a:lnTo>
                    <a:pt x="402" y="377"/>
                  </a:lnTo>
                  <a:lnTo>
                    <a:pt x="380" y="430"/>
                  </a:lnTo>
                  <a:lnTo>
                    <a:pt x="357" y="473"/>
                  </a:lnTo>
                  <a:lnTo>
                    <a:pt x="356" y="509"/>
                  </a:lnTo>
                  <a:lnTo>
                    <a:pt x="335" y="509"/>
                  </a:lnTo>
                  <a:lnTo>
                    <a:pt x="310" y="516"/>
                  </a:lnTo>
                  <a:lnTo>
                    <a:pt x="284" y="524"/>
                  </a:lnTo>
                  <a:lnTo>
                    <a:pt x="244" y="540"/>
                  </a:lnTo>
                  <a:lnTo>
                    <a:pt x="216" y="552"/>
                  </a:lnTo>
                  <a:lnTo>
                    <a:pt x="189" y="568"/>
                  </a:lnTo>
                  <a:lnTo>
                    <a:pt x="152" y="588"/>
                  </a:lnTo>
                  <a:lnTo>
                    <a:pt x="154" y="560"/>
                  </a:lnTo>
                  <a:lnTo>
                    <a:pt x="152" y="546"/>
                  </a:lnTo>
                  <a:lnTo>
                    <a:pt x="140" y="542"/>
                  </a:lnTo>
                  <a:lnTo>
                    <a:pt x="134" y="540"/>
                  </a:lnTo>
                  <a:lnTo>
                    <a:pt x="116" y="542"/>
                  </a:lnTo>
                  <a:lnTo>
                    <a:pt x="82" y="544"/>
                  </a:lnTo>
                  <a:lnTo>
                    <a:pt x="64" y="537"/>
                  </a:lnTo>
                  <a:lnTo>
                    <a:pt x="48" y="520"/>
                  </a:lnTo>
                  <a:lnTo>
                    <a:pt x="39" y="502"/>
                  </a:lnTo>
                  <a:lnTo>
                    <a:pt x="42" y="487"/>
                  </a:lnTo>
                  <a:lnTo>
                    <a:pt x="45" y="478"/>
                  </a:lnTo>
                  <a:lnTo>
                    <a:pt x="51" y="471"/>
                  </a:lnTo>
                  <a:lnTo>
                    <a:pt x="29" y="452"/>
                  </a:lnTo>
                  <a:lnTo>
                    <a:pt x="26" y="439"/>
                  </a:lnTo>
                  <a:lnTo>
                    <a:pt x="37" y="426"/>
                  </a:lnTo>
                  <a:lnTo>
                    <a:pt x="30" y="418"/>
                  </a:lnTo>
                  <a:lnTo>
                    <a:pt x="24" y="412"/>
                  </a:lnTo>
                  <a:lnTo>
                    <a:pt x="31" y="373"/>
                  </a:lnTo>
                  <a:lnTo>
                    <a:pt x="9" y="362"/>
                  </a:lnTo>
                  <a:lnTo>
                    <a:pt x="2" y="354"/>
                  </a:lnTo>
                  <a:lnTo>
                    <a:pt x="0" y="345"/>
                  </a:lnTo>
                  <a:lnTo>
                    <a:pt x="2" y="337"/>
                  </a:lnTo>
                  <a:lnTo>
                    <a:pt x="7" y="330"/>
                  </a:lnTo>
                  <a:lnTo>
                    <a:pt x="13" y="317"/>
                  </a:lnTo>
                  <a:lnTo>
                    <a:pt x="55" y="248"/>
                  </a:lnTo>
                  <a:lnTo>
                    <a:pt x="39" y="224"/>
                  </a:lnTo>
                  <a:lnTo>
                    <a:pt x="37" y="215"/>
                  </a:lnTo>
                  <a:lnTo>
                    <a:pt x="38" y="209"/>
                  </a:lnTo>
                  <a:lnTo>
                    <a:pt x="48" y="181"/>
                  </a:lnTo>
                  <a:lnTo>
                    <a:pt x="53" y="160"/>
                  </a:lnTo>
                  <a:lnTo>
                    <a:pt x="54" y="140"/>
                  </a:lnTo>
                  <a:lnTo>
                    <a:pt x="43" y="122"/>
                  </a:lnTo>
                  <a:lnTo>
                    <a:pt x="31" y="107"/>
                  </a:lnTo>
                  <a:lnTo>
                    <a:pt x="29" y="91"/>
                  </a:lnTo>
                  <a:lnTo>
                    <a:pt x="30" y="78"/>
                  </a:lnTo>
                  <a:lnTo>
                    <a:pt x="35" y="64"/>
                  </a:lnTo>
                  <a:lnTo>
                    <a:pt x="53" y="40"/>
                  </a:lnTo>
                  <a:lnTo>
                    <a:pt x="53" y="39"/>
                  </a:lnTo>
                  <a:lnTo>
                    <a:pt x="69" y="23"/>
                  </a:lnTo>
                  <a:lnTo>
                    <a:pt x="82" y="15"/>
                  </a:lnTo>
                </a:path>
              </a:pathLst>
            </a:custGeom>
            <a:solidFill>
              <a:srgbClr val="C0FEF9"/>
            </a:solidFill>
            <a:ln w="12700" cap="rnd">
              <a:solidFill>
                <a:srgbClr val="000000"/>
              </a:solidFill>
              <a:round/>
              <a:headEnd/>
              <a:tailEnd/>
            </a:ln>
          </p:spPr>
          <p:txBody>
            <a:bodyPr/>
            <a:lstStyle/>
            <a:p>
              <a:endParaRPr lang="en-US"/>
            </a:p>
          </p:txBody>
        </p:sp>
        <p:sp>
          <p:nvSpPr>
            <p:cNvPr id="238628" name="Freeform 23"/>
            <p:cNvSpPr>
              <a:spLocks/>
            </p:cNvSpPr>
            <p:nvPr/>
          </p:nvSpPr>
          <p:spPr bwMode="auto">
            <a:xfrm>
              <a:off x="1500" y="303"/>
              <a:ext cx="427" cy="515"/>
            </a:xfrm>
            <a:custGeom>
              <a:avLst/>
              <a:gdLst>
                <a:gd name="T0" fmla="*/ 86 w 427"/>
                <a:gd name="T1" fmla="*/ 8 h 515"/>
                <a:gd name="T2" fmla="*/ 152 w 427"/>
                <a:gd name="T3" fmla="*/ 0 h 515"/>
                <a:gd name="T4" fmla="*/ 230 w 427"/>
                <a:gd name="T5" fmla="*/ 7 h 515"/>
                <a:gd name="T6" fmla="*/ 320 w 427"/>
                <a:gd name="T7" fmla="*/ 54 h 515"/>
                <a:gd name="T8" fmla="*/ 365 w 427"/>
                <a:gd name="T9" fmla="*/ 114 h 515"/>
                <a:gd name="T10" fmla="*/ 374 w 427"/>
                <a:gd name="T11" fmla="*/ 154 h 515"/>
                <a:gd name="T12" fmla="*/ 382 w 427"/>
                <a:gd name="T13" fmla="*/ 158 h 515"/>
                <a:gd name="T14" fmla="*/ 420 w 427"/>
                <a:gd name="T15" fmla="*/ 156 h 515"/>
                <a:gd name="T16" fmla="*/ 419 w 427"/>
                <a:gd name="T17" fmla="*/ 272 h 515"/>
                <a:gd name="T18" fmla="*/ 393 w 427"/>
                <a:gd name="T19" fmla="*/ 326 h 515"/>
                <a:gd name="T20" fmla="*/ 364 w 427"/>
                <a:gd name="T21" fmla="*/ 337 h 515"/>
                <a:gd name="T22" fmla="*/ 351 w 427"/>
                <a:gd name="T23" fmla="*/ 338 h 515"/>
                <a:gd name="T24" fmla="*/ 332 w 427"/>
                <a:gd name="T25" fmla="*/ 369 h 515"/>
                <a:gd name="T26" fmla="*/ 306 w 427"/>
                <a:gd name="T27" fmla="*/ 400 h 515"/>
                <a:gd name="T28" fmla="*/ 286 w 427"/>
                <a:gd name="T29" fmla="*/ 415 h 515"/>
                <a:gd name="T30" fmla="*/ 283 w 427"/>
                <a:gd name="T31" fmla="*/ 436 h 515"/>
                <a:gd name="T32" fmla="*/ 285 w 427"/>
                <a:gd name="T33" fmla="*/ 463 h 515"/>
                <a:gd name="T34" fmla="*/ 247 w 427"/>
                <a:gd name="T35" fmla="*/ 470 h 515"/>
                <a:gd name="T36" fmla="*/ 178 w 427"/>
                <a:gd name="T37" fmla="*/ 491 h 515"/>
                <a:gd name="T38" fmla="*/ 145 w 427"/>
                <a:gd name="T39" fmla="*/ 510 h 515"/>
                <a:gd name="T40" fmla="*/ 141 w 427"/>
                <a:gd name="T41" fmla="*/ 471 h 515"/>
                <a:gd name="T42" fmla="*/ 140 w 427"/>
                <a:gd name="T43" fmla="*/ 454 h 515"/>
                <a:gd name="T44" fmla="*/ 124 w 427"/>
                <a:gd name="T45" fmla="*/ 455 h 515"/>
                <a:gd name="T46" fmla="*/ 109 w 427"/>
                <a:gd name="T47" fmla="*/ 452 h 515"/>
                <a:gd name="T48" fmla="*/ 90 w 427"/>
                <a:gd name="T49" fmla="*/ 455 h 515"/>
                <a:gd name="T50" fmla="*/ 62 w 427"/>
                <a:gd name="T51" fmla="*/ 456 h 515"/>
                <a:gd name="T52" fmla="*/ 44 w 427"/>
                <a:gd name="T53" fmla="*/ 442 h 515"/>
                <a:gd name="T54" fmla="*/ 37 w 427"/>
                <a:gd name="T55" fmla="*/ 423 h 515"/>
                <a:gd name="T56" fmla="*/ 41 w 427"/>
                <a:gd name="T57" fmla="*/ 408 h 515"/>
                <a:gd name="T58" fmla="*/ 43 w 427"/>
                <a:gd name="T59" fmla="*/ 392 h 515"/>
                <a:gd name="T60" fmla="*/ 35 w 427"/>
                <a:gd name="T61" fmla="*/ 382 h 515"/>
                <a:gd name="T62" fmla="*/ 25 w 427"/>
                <a:gd name="T63" fmla="*/ 376 h 515"/>
                <a:gd name="T64" fmla="*/ 29 w 427"/>
                <a:gd name="T65" fmla="*/ 365 h 515"/>
                <a:gd name="T66" fmla="*/ 18 w 427"/>
                <a:gd name="T67" fmla="*/ 349 h 515"/>
                <a:gd name="T68" fmla="*/ 27 w 427"/>
                <a:gd name="T69" fmla="*/ 334 h 515"/>
                <a:gd name="T70" fmla="*/ 28 w 427"/>
                <a:gd name="T71" fmla="*/ 322 h 515"/>
                <a:gd name="T72" fmla="*/ 26 w 427"/>
                <a:gd name="T73" fmla="*/ 317 h 515"/>
                <a:gd name="T74" fmla="*/ 7 w 427"/>
                <a:gd name="T75" fmla="*/ 314 h 515"/>
                <a:gd name="T76" fmla="*/ 0 w 427"/>
                <a:gd name="T77" fmla="*/ 290 h 515"/>
                <a:gd name="T78" fmla="*/ 45 w 427"/>
                <a:gd name="T79" fmla="*/ 227 h 515"/>
                <a:gd name="T80" fmla="*/ 34 w 427"/>
                <a:gd name="T81" fmla="*/ 205 h 515"/>
                <a:gd name="T82" fmla="*/ 27 w 427"/>
                <a:gd name="T83" fmla="*/ 177 h 515"/>
                <a:gd name="T84" fmla="*/ 39 w 427"/>
                <a:gd name="T85" fmla="*/ 122 h 515"/>
                <a:gd name="T86" fmla="*/ 47 w 427"/>
                <a:gd name="T87" fmla="*/ 101 h 515"/>
                <a:gd name="T88" fmla="*/ 37 w 427"/>
                <a:gd name="T89" fmla="*/ 87 h 515"/>
                <a:gd name="T90" fmla="*/ 34 w 427"/>
                <a:gd name="T91" fmla="*/ 52 h 515"/>
                <a:gd name="T92" fmla="*/ 55 w 427"/>
                <a:gd name="T93" fmla="*/ 20 h 51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27"/>
                <a:gd name="T142" fmla="*/ 0 h 515"/>
                <a:gd name="T143" fmla="*/ 427 w 427"/>
                <a:gd name="T144" fmla="*/ 515 h 51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27" h="515">
                  <a:moveTo>
                    <a:pt x="55" y="20"/>
                  </a:moveTo>
                  <a:lnTo>
                    <a:pt x="86" y="8"/>
                  </a:lnTo>
                  <a:lnTo>
                    <a:pt x="118" y="0"/>
                  </a:lnTo>
                  <a:lnTo>
                    <a:pt x="152" y="0"/>
                  </a:lnTo>
                  <a:lnTo>
                    <a:pt x="192" y="3"/>
                  </a:lnTo>
                  <a:lnTo>
                    <a:pt x="230" y="7"/>
                  </a:lnTo>
                  <a:lnTo>
                    <a:pt x="288" y="31"/>
                  </a:lnTo>
                  <a:lnTo>
                    <a:pt x="320" y="54"/>
                  </a:lnTo>
                  <a:lnTo>
                    <a:pt x="343" y="79"/>
                  </a:lnTo>
                  <a:lnTo>
                    <a:pt x="365" y="114"/>
                  </a:lnTo>
                  <a:lnTo>
                    <a:pt x="374" y="142"/>
                  </a:lnTo>
                  <a:lnTo>
                    <a:pt x="374" y="154"/>
                  </a:lnTo>
                  <a:lnTo>
                    <a:pt x="370" y="169"/>
                  </a:lnTo>
                  <a:lnTo>
                    <a:pt x="382" y="158"/>
                  </a:lnTo>
                  <a:lnTo>
                    <a:pt x="406" y="154"/>
                  </a:lnTo>
                  <a:lnTo>
                    <a:pt x="420" y="156"/>
                  </a:lnTo>
                  <a:lnTo>
                    <a:pt x="426" y="183"/>
                  </a:lnTo>
                  <a:lnTo>
                    <a:pt x="419" y="272"/>
                  </a:lnTo>
                  <a:lnTo>
                    <a:pt x="413" y="297"/>
                  </a:lnTo>
                  <a:lnTo>
                    <a:pt x="393" y="326"/>
                  </a:lnTo>
                  <a:lnTo>
                    <a:pt x="379" y="337"/>
                  </a:lnTo>
                  <a:lnTo>
                    <a:pt x="364" y="337"/>
                  </a:lnTo>
                  <a:lnTo>
                    <a:pt x="356" y="338"/>
                  </a:lnTo>
                  <a:lnTo>
                    <a:pt x="351" y="338"/>
                  </a:lnTo>
                  <a:lnTo>
                    <a:pt x="340" y="354"/>
                  </a:lnTo>
                  <a:lnTo>
                    <a:pt x="332" y="369"/>
                  </a:lnTo>
                  <a:lnTo>
                    <a:pt x="316" y="382"/>
                  </a:lnTo>
                  <a:lnTo>
                    <a:pt x="306" y="400"/>
                  </a:lnTo>
                  <a:lnTo>
                    <a:pt x="296" y="409"/>
                  </a:lnTo>
                  <a:lnTo>
                    <a:pt x="286" y="415"/>
                  </a:lnTo>
                  <a:lnTo>
                    <a:pt x="283" y="420"/>
                  </a:lnTo>
                  <a:lnTo>
                    <a:pt x="283" y="436"/>
                  </a:lnTo>
                  <a:lnTo>
                    <a:pt x="283" y="447"/>
                  </a:lnTo>
                  <a:lnTo>
                    <a:pt x="285" y="463"/>
                  </a:lnTo>
                  <a:lnTo>
                    <a:pt x="271" y="464"/>
                  </a:lnTo>
                  <a:lnTo>
                    <a:pt x="247" y="470"/>
                  </a:lnTo>
                  <a:lnTo>
                    <a:pt x="196" y="486"/>
                  </a:lnTo>
                  <a:lnTo>
                    <a:pt x="178" y="491"/>
                  </a:lnTo>
                  <a:lnTo>
                    <a:pt x="160" y="501"/>
                  </a:lnTo>
                  <a:lnTo>
                    <a:pt x="145" y="510"/>
                  </a:lnTo>
                  <a:lnTo>
                    <a:pt x="141" y="514"/>
                  </a:lnTo>
                  <a:lnTo>
                    <a:pt x="141" y="471"/>
                  </a:lnTo>
                  <a:lnTo>
                    <a:pt x="141" y="456"/>
                  </a:lnTo>
                  <a:lnTo>
                    <a:pt x="140" y="454"/>
                  </a:lnTo>
                  <a:lnTo>
                    <a:pt x="132" y="455"/>
                  </a:lnTo>
                  <a:lnTo>
                    <a:pt x="124" y="455"/>
                  </a:lnTo>
                  <a:lnTo>
                    <a:pt x="115" y="452"/>
                  </a:lnTo>
                  <a:lnTo>
                    <a:pt x="109" y="452"/>
                  </a:lnTo>
                  <a:lnTo>
                    <a:pt x="98" y="452"/>
                  </a:lnTo>
                  <a:lnTo>
                    <a:pt x="90" y="455"/>
                  </a:lnTo>
                  <a:lnTo>
                    <a:pt x="74" y="456"/>
                  </a:lnTo>
                  <a:lnTo>
                    <a:pt x="62" y="456"/>
                  </a:lnTo>
                  <a:lnTo>
                    <a:pt x="53" y="451"/>
                  </a:lnTo>
                  <a:lnTo>
                    <a:pt x="44" y="442"/>
                  </a:lnTo>
                  <a:lnTo>
                    <a:pt x="39" y="432"/>
                  </a:lnTo>
                  <a:lnTo>
                    <a:pt x="37" y="423"/>
                  </a:lnTo>
                  <a:lnTo>
                    <a:pt x="39" y="413"/>
                  </a:lnTo>
                  <a:lnTo>
                    <a:pt x="41" y="408"/>
                  </a:lnTo>
                  <a:lnTo>
                    <a:pt x="43" y="404"/>
                  </a:lnTo>
                  <a:lnTo>
                    <a:pt x="43" y="392"/>
                  </a:lnTo>
                  <a:lnTo>
                    <a:pt x="39" y="385"/>
                  </a:lnTo>
                  <a:lnTo>
                    <a:pt x="35" y="382"/>
                  </a:lnTo>
                  <a:lnTo>
                    <a:pt x="25" y="380"/>
                  </a:lnTo>
                  <a:lnTo>
                    <a:pt x="25" y="376"/>
                  </a:lnTo>
                  <a:lnTo>
                    <a:pt x="25" y="370"/>
                  </a:lnTo>
                  <a:lnTo>
                    <a:pt x="29" y="365"/>
                  </a:lnTo>
                  <a:lnTo>
                    <a:pt x="21" y="357"/>
                  </a:lnTo>
                  <a:lnTo>
                    <a:pt x="18" y="349"/>
                  </a:lnTo>
                  <a:lnTo>
                    <a:pt x="22" y="344"/>
                  </a:lnTo>
                  <a:lnTo>
                    <a:pt x="27" y="334"/>
                  </a:lnTo>
                  <a:lnTo>
                    <a:pt x="27" y="329"/>
                  </a:lnTo>
                  <a:lnTo>
                    <a:pt x="28" y="322"/>
                  </a:lnTo>
                  <a:lnTo>
                    <a:pt x="29" y="318"/>
                  </a:lnTo>
                  <a:lnTo>
                    <a:pt x="26" y="317"/>
                  </a:lnTo>
                  <a:lnTo>
                    <a:pt x="16" y="318"/>
                  </a:lnTo>
                  <a:lnTo>
                    <a:pt x="7" y="314"/>
                  </a:lnTo>
                  <a:lnTo>
                    <a:pt x="1" y="301"/>
                  </a:lnTo>
                  <a:lnTo>
                    <a:pt x="0" y="290"/>
                  </a:lnTo>
                  <a:lnTo>
                    <a:pt x="40" y="240"/>
                  </a:lnTo>
                  <a:lnTo>
                    <a:pt x="45" y="227"/>
                  </a:lnTo>
                  <a:lnTo>
                    <a:pt x="41" y="217"/>
                  </a:lnTo>
                  <a:lnTo>
                    <a:pt x="34" y="205"/>
                  </a:lnTo>
                  <a:lnTo>
                    <a:pt x="30" y="196"/>
                  </a:lnTo>
                  <a:lnTo>
                    <a:pt x="27" y="177"/>
                  </a:lnTo>
                  <a:lnTo>
                    <a:pt x="31" y="144"/>
                  </a:lnTo>
                  <a:lnTo>
                    <a:pt x="39" y="122"/>
                  </a:lnTo>
                  <a:lnTo>
                    <a:pt x="46" y="106"/>
                  </a:lnTo>
                  <a:lnTo>
                    <a:pt x="47" y="101"/>
                  </a:lnTo>
                  <a:lnTo>
                    <a:pt x="45" y="98"/>
                  </a:lnTo>
                  <a:lnTo>
                    <a:pt x="37" y="87"/>
                  </a:lnTo>
                  <a:lnTo>
                    <a:pt x="34" y="70"/>
                  </a:lnTo>
                  <a:lnTo>
                    <a:pt x="34" y="52"/>
                  </a:lnTo>
                  <a:lnTo>
                    <a:pt x="44" y="38"/>
                  </a:lnTo>
                  <a:lnTo>
                    <a:pt x="55" y="20"/>
                  </a:lnTo>
                </a:path>
              </a:pathLst>
            </a:custGeom>
            <a:solidFill>
              <a:srgbClr val="FDE3BA"/>
            </a:solidFill>
            <a:ln w="12700" cap="rnd">
              <a:solidFill>
                <a:srgbClr val="000000"/>
              </a:solidFill>
              <a:round/>
              <a:headEnd/>
              <a:tailEnd/>
            </a:ln>
          </p:spPr>
          <p:txBody>
            <a:bodyPr/>
            <a:lstStyle/>
            <a:p>
              <a:endParaRPr lang="en-US"/>
            </a:p>
          </p:txBody>
        </p:sp>
      </p:grpSp>
      <p:sp>
        <p:nvSpPr>
          <p:cNvPr id="238598" name="Rectangle 24"/>
          <p:cNvSpPr>
            <a:spLocks noGrp="1" noChangeArrowheads="1"/>
          </p:cNvSpPr>
          <p:nvPr>
            <p:ph type="title"/>
          </p:nvPr>
        </p:nvSpPr>
        <p:spPr>
          <a:xfrm>
            <a:off x="4211638" y="617538"/>
            <a:ext cx="4732337" cy="982662"/>
          </a:xfrm>
        </p:spPr>
        <p:txBody>
          <a:bodyPr lIns="87275" tIns="43638" rIns="87275" bIns="43638" anchor="t"/>
          <a:lstStyle/>
          <a:p>
            <a:pPr algn="l" eaLnBrk="1" hangingPunct="1"/>
            <a:r>
              <a:rPr lang="en-US" sz="4600" smtClean="0"/>
              <a:t>The Self</a:t>
            </a:r>
            <a:r>
              <a:rPr lang="en-US" sz="4600" smtClean="0">
                <a:latin typeface="Times New Roman" pitchFamily="18" charset="0"/>
              </a:rPr>
              <a:t>…</a:t>
            </a:r>
            <a:endParaRPr lang="en-US" sz="4800" smtClean="0"/>
          </a:p>
        </p:txBody>
      </p:sp>
      <p:sp>
        <p:nvSpPr>
          <p:cNvPr id="238599" name="Rectangle 25"/>
          <p:cNvSpPr>
            <a:spLocks noChangeArrowheads="1"/>
          </p:cNvSpPr>
          <p:nvPr/>
        </p:nvSpPr>
        <p:spPr bwMode="auto">
          <a:xfrm>
            <a:off x="3055938" y="2451100"/>
            <a:ext cx="171450" cy="374650"/>
          </a:xfrm>
          <a:prstGeom prst="rect">
            <a:avLst/>
          </a:prstGeom>
          <a:noFill/>
          <a:ln w="12700">
            <a:noFill/>
            <a:miter lim="800000"/>
            <a:headEnd/>
            <a:tailEnd/>
          </a:ln>
        </p:spPr>
        <p:txBody>
          <a:bodyPr wrap="none" lIns="86367" tIns="42426" rIns="86367" bIns="42426">
            <a:spAutoFit/>
          </a:bodyPr>
          <a:lstStyle/>
          <a:p>
            <a:pPr defTabSz="873125" eaLnBrk="0" hangingPunct="0"/>
            <a:endParaRPr lang="en-GB" sz="1900" b="1">
              <a:solidFill>
                <a:srgbClr val="000000"/>
              </a:solidFill>
              <a:latin typeface="Arial" pitchFamily="34" charset="0"/>
            </a:endParaRPr>
          </a:p>
        </p:txBody>
      </p:sp>
      <p:sp>
        <p:nvSpPr>
          <p:cNvPr id="238600" name="Rectangle 26"/>
          <p:cNvSpPr>
            <a:spLocks noChangeArrowheads="1"/>
          </p:cNvSpPr>
          <p:nvPr/>
        </p:nvSpPr>
        <p:spPr bwMode="auto">
          <a:xfrm>
            <a:off x="3055938" y="2847975"/>
            <a:ext cx="171450" cy="374650"/>
          </a:xfrm>
          <a:prstGeom prst="rect">
            <a:avLst/>
          </a:prstGeom>
          <a:noFill/>
          <a:ln w="12700">
            <a:noFill/>
            <a:miter lim="800000"/>
            <a:headEnd/>
            <a:tailEnd/>
          </a:ln>
        </p:spPr>
        <p:txBody>
          <a:bodyPr wrap="none" lIns="86367" tIns="42426" rIns="86367" bIns="42426">
            <a:spAutoFit/>
          </a:bodyPr>
          <a:lstStyle/>
          <a:p>
            <a:pPr defTabSz="873125" eaLnBrk="0" hangingPunct="0"/>
            <a:endParaRPr lang="en-GB" sz="1900" b="1">
              <a:solidFill>
                <a:srgbClr val="000000"/>
              </a:solidFill>
              <a:latin typeface="Arial" pitchFamily="34" charset="0"/>
            </a:endParaRPr>
          </a:p>
        </p:txBody>
      </p:sp>
      <p:sp>
        <p:nvSpPr>
          <p:cNvPr id="238601" name="Rectangle 27"/>
          <p:cNvSpPr>
            <a:spLocks noChangeArrowheads="1"/>
          </p:cNvSpPr>
          <p:nvPr/>
        </p:nvSpPr>
        <p:spPr bwMode="auto">
          <a:xfrm>
            <a:off x="3055938" y="3584575"/>
            <a:ext cx="171450" cy="374650"/>
          </a:xfrm>
          <a:prstGeom prst="rect">
            <a:avLst/>
          </a:prstGeom>
          <a:noFill/>
          <a:ln w="12700">
            <a:noFill/>
            <a:miter lim="800000"/>
            <a:headEnd/>
            <a:tailEnd/>
          </a:ln>
        </p:spPr>
        <p:txBody>
          <a:bodyPr wrap="none" lIns="86367" tIns="42426" rIns="86367" bIns="42426">
            <a:spAutoFit/>
          </a:bodyPr>
          <a:lstStyle/>
          <a:p>
            <a:pPr defTabSz="873125" eaLnBrk="0" hangingPunct="0"/>
            <a:endParaRPr lang="en-GB" sz="1900" b="1">
              <a:solidFill>
                <a:srgbClr val="000000"/>
              </a:solidFill>
              <a:latin typeface="Arial" pitchFamily="34" charset="0"/>
            </a:endParaRPr>
          </a:p>
        </p:txBody>
      </p:sp>
      <p:sp>
        <p:nvSpPr>
          <p:cNvPr id="238602" name="Rectangle 28"/>
          <p:cNvSpPr>
            <a:spLocks noChangeArrowheads="1"/>
          </p:cNvSpPr>
          <p:nvPr/>
        </p:nvSpPr>
        <p:spPr bwMode="auto">
          <a:xfrm>
            <a:off x="3055938" y="3978275"/>
            <a:ext cx="171450" cy="374650"/>
          </a:xfrm>
          <a:prstGeom prst="rect">
            <a:avLst/>
          </a:prstGeom>
          <a:noFill/>
          <a:ln w="12700">
            <a:noFill/>
            <a:miter lim="800000"/>
            <a:headEnd/>
            <a:tailEnd/>
          </a:ln>
        </p:spPr>
        <p:txBody>
          <a:bodyPr wrap="none" lIns="86367" tIns="42426" rIns="86367" bIns="42426">
            <a:spAutoFit/>
          </a:bodyPr>
          <a:lstStyle/>
          <a:p>
            <a:pPr defTabSz="873125" eaLnBrk="0" hangingPunct="0"/>
            <a:endParaRPr lang="en-GB" sz="1900" b="1">
              <a:solidFill>
                <a:srgbClr val="000000"/>
              </a:solidFill>
              <a:latin typeface="Arial" pitchFamily="34" charset="0"/>
            </a:endParaRPr>
          </a:p>
        </p:txBody>
      </p:sp>
      <p:sp>
        <p:nvSpPr>
          <p:cNvPr id="238603" name="Rectangle 29"/>
          <p:cNvSpPr>
            <a:spLocks noChangeArrowheads="1"/>
          </p:cNvSpPr>
          <p:nvPr/>
        </p:nvSpPr>
        <p:spPr bwMode="auto">
          <a:xfrm>
            <a:off x="3055938" y="4719638"/>
            <a:ext cx="171450" cy="663575"/>
          </a:xfrm>
          <a:prstGeom prst="rect">
            <a:avLst/>
          </a:prstGeom>
          <a:noFill/>
          <a:ln w="12700">
            <a:noFill/>
            <a:miter lim="800000"/>
            <a:headEnd/>
            <a:tailEnd/>
          </a:ln>
        </p:spPr>
        <p:txBody>
          <a:bodyPr wrap="none" lIns="86367" tIns="42426" rIns="86367" bIns="42426">
            <a:spAutoFit/>
          </a:bodyPr>
          <a:lstStyle/>
          <a:p>
            <a:pPr defTabSz="873125" eaLnBrk="0" hangingPunct="0"/>
            <a:endParaRPr lang="en-US" sz="1900" b="1">
              <a:solidFill>
                <a:srgbClr val="000000"/>
              </a:solidFill>
              <a:latin typeface="Arial" pitchFamily="34" charset="0"/>
            </a:endParaRPr>
          </a:p>
          <a:p>
            <a:pPr defTabSz="873125" eaLnBrk="0" hangingPunct="0"/>
            <a:endParaRPr lang="en-US" sz="1900" b="1">
              <a:solidFill>
                <a:srgbClr val="000000"/>
              </a:solidFill>
              <a:latin typeface="Arial" pitchFamily="34" charset="0"/>
            </a:endParaRPr>
          </a:p>
        </p:txBody>
      </p:sp>
      <p:sp>
        <p:nvSpPr>
          <p:cNvPr id="238604" name="Rectangle 30"/>
          <p:cNvSpPr>
            <a:spLocks noChangeArrowheads="1"/>
          </p:cNvSpPr>
          <p:nvPr/>
        </p:nvSpPr>
        <p:spPr bwMode="auto">
          <a:xfrm>
            <a:off x="3055938" y="5116513"/>
            <a:ext cx="171450" cy="374650"/>
          </a:xfrm>
          <a:prstGeom prst="rect">
            <a:avLst/>
          </a:prstGeom>
          <a:noFill/>
          <a:ln w="12700">
            <a:noFill/>
            <a:miter lim="800000"/>
            <a:headEnd/>
            <a:tailEnd/>
          </a:ln>
        </p:spPr>
        <p:txBody>
          <a:bodyPr wrap="none" lIns="86367" tIns="42426" rIns="86367" bIns="42426">
            <a:spAutoFit/>
          </a:bodyPr>
          <a:lstStyle/>
          <a:p>
            <a:pPr defTabSz="873125" eaLnBrk="0" hangingPunct="0"/>
            <a:endParaRPr lang="en-GB" sz="1900" b="1">
              <a:solidFill>
                <a:srgbClr val="000000"/>
              </a:solidFill>
              <a:latin typeface="Arial" pitchFamily="34" charset="0"/>
            </a:endParaRPr>
          </a:p>
        </p:txBody>
      </p:sp>
      <p:sp>
        <p:nvSpPr>
          <p:cNvPr id="238605" name="Rectangle 31"/>
          <p:cNvSpPr>
            <a:spLocks noChangeArrowheads="1"/>
          </p:cNvSpPr>
          <p:nvPr/>
        </p:nvSpPr>
        <p:spPr bwMode="auto">
          <a:xfrm>
            <a:off x="3055938" y="5688013"/>
            <a:ext cx="171450" cy="374650"/>
          </a:xfrm>
          <a:prstGeom prst="rect">
            <a:avLst/>
          </a:prstGeom>
          <a:noFill/>
          <a:ln w="12700">
            <a:noFill/>
            <a:miter lim="800000"/>
            <a:headEnd/>
            <a:tailEnd/>
          </a:ln>
        </p:spPr>
        <p:txBody>
          <a:bodyPr wrap="none" lIns="86367" tIns="42426" rIns="86367" bIns="42426">
            <a:spAutoFit/>
          </a:bodyPr>
          <a:lstStyle/>
          <a:p>
            <a:pPr defTabSz="873125" eaLnBrk="0" hangingPunct="0"/>
            <a:endParaRPr lang="en-GB" sz="1900" b="1">
              <a:solidFill>
                <a:srgbClr val="000000"/>
              </a:solidFill>
              <a:latin typeface="Arial" pitchFamily="34" charset="0"/>
            </a:endParaRPr>
          </a:p>
        </p:txBody>
      </p:sp>
      <p:sp>
        <p:nvSpPr>
          <p:cNvPr id="238606" name="Rectangle 32"/>
          <p:cNvSpPr>
            <a:spLocks noChangeArrowheads="1"/>
          </p:cNvSpPr>
          <p:nvPr/>
        </p:nvSpPr>
        <p:spPr bwMode="auto">
          <a:xfrm>
            <a:off x="3055938" y="6081713"/>
            <a:ext cx="171450" cy="374650"/>
          </a:xfrm>
          <a:prstGeom prst="rect">
            <a:avLst/>
          </a:prstGeom>
          <a:noFill/>
          <a:ln w="12700">
            <a:noFill/>
            <a:miter lim="800000"/>
            <a:headEnd/>
            <a:tailEnd/>
          </a:ln>
        </p:spPr>
        <p:txBody>
          <a:bodyPr wrap="none" lIns="86367" tIns="42426" rIns="86367" bIns="42426">
            <a:spAutoFit/>
          </a:bodyPr>
          <a:lstStyle/>
          <a:p>
            <a:pPr defTabSz="873125" eaLnBrk="0" hangingPunct="0"/>
            <a:endParaRPr lang="en-GB" sz="1900" b="1">
              <a:solidFill>
                <a:srgbClr val="000000"/>
              </a:solidFill>
              <a:latin typeface="Arial" pitchFamily="34" charset="0"/>
            </a:endParaRPr>
          </a:p>
        </p:txBody>
      </p:sp>
      <p:sp>
        <p:nvSpPr>
          <p:cNvPr id="291873" name="Rectangle 33"/>
          <p:cNvSpPr>
            <a:spLocks noGrp="1" noChangeArrowheads="1"/>
          </p:cNvSpPr>
          <p:nvPr>
            <p:ph type="body" idx="1"/>
          </p:nvPr>
        </p:nvSpPr>
        <p:spPr>
          <a:xfrm>
            <a:off x="827088" y="1989138"/>
            <a:ext cx="7869237" cy="4556125"/>
          </a:xfrm>
        </p:spPr>
        <p:txBody>
          <a:bodyPr lIns="87275" tIns="43638" rIns="87275" bIns="43638"/>
          <a:lstStyle/>
          <a:p>
            <a:pPr eaLnBrk="1" hangingPunct="1"/>
            <a:r>
              <a:rPr lang="en-US" sz="4000" smtClean="0"/>
              <a:t>is multifaceted</a:t>
            </a:r>
          </a:p>
          <a:p>
            <a:pPr eaLnBrk="1" hangingPunct="1"/>
            <a:r>
              <a:rPr lang="en-US" sz="4000" smtClean="0"/>
              <a:t>is dependent on situations and motives </a:t>
            </a:r>
          </a:p>
          <a:p>
            <a:pPr eaLnBrk="1" hangingPunct="1"/>
            <a:r>
              <a:rPr lang="en-US" sz="4000" smtClean="0"/>
              <a:t>is malleable and dynamic</a:t>
            </a:r>
          </a:p>
          <a:p>
            <a:pPr eaLnBrk="1" hangingPunct="1"/>
            <a:r>
              <a:rPr lang="en-US" sz="4000" smtClean="0"/>
              <a:t>is socially-constructed</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1873">
                                            <p:txEl>
                                              <p:pRg st="0" end="0"/>
                                            </p:txEl>
                                          </p:spTgt>
                                        </p:tgtEl>
                                        <p:attrNameLst>
                                          <p:attrName>style.visibility</p:attrName>
                                        </p:attrNameLst>
                                      </p:cBhvr>
                                      <p:to>
                                        <p:strVal val="visible"/>
                                      </p:to>
                                    </p:set>
                                    <p:animEffect transition="in" filter="blinds(horizontal)">
                                      <p:cBhvr>
                                        <p:cTn id="7" dur="500"/>
                                        <p:tgtEl>
                                          <p:spTgt spid="29187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1873">
                                            <p:txEl>
                                              <p:pRg st="1" end="1"/>
                                            </p:txEl>
                                          </p:spTgt>
                                        </p:tgtEl>
                                        <p:attrNameLst>
                                          <p:attrName>style.visibility</p:attrName>
                                        </p:attrNameLst>
                                      </p:cBhvr>
                                      <p:to>
                                        <p:strVal val="visible"/>
                                      </p:to>
                                    </p:set>
                                    <p:animEffect transition="in" filter="blinds(horizontal)">
                                      <p:cBhvr>
                                        <p:cTn id="12" dur="500"/>
                                        <p:tgtEl>
                                          <p:spTgt spid="29187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1873">
                                            <p:txEl>
                                              <p:pRg st="2" end="2"/>
                                            </p:txEl>
                                          </p:spTgt>
                                        </p:tgtEl>
                                        <p:attrNameLst>
                                          <p:attrName>style.visibility</p:attrName>
                                        </p:attrNameLst>
                                      </p:cBhvr>
                                      <p:to>
                                        <p:strVal val="visible"/>
                                      </p:to>
                                    </p:set>
                                    <p:animEffect transition="in" filter="blinds(horizontal)">
                                      <p:cBhvr>
                                        <p:cTn id="17" dur="500"/>
                                        <p:tgtEl>
                                          <p:spTgt spid="29187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1873">
                                            <p:txEl>
                                              <p:pRg st="3" end="3"/>
                                            </p:txEl>
                                          </p:spTgt>
                                        </p:tgtEl>
                                        <p:attrNameLst>
                                          <p:attrName>style.visibility</p:attrName>
                                        </p:attrNameLst>
                                      </p:cBhvr>
                                      <p:to>
                                        <p:strVal val="visible"/>
                                      </p:to>
                                    </p:set>
                                    <p:animEffect transition="in" filter="blinds(horizontal)">
                                      <p:cBhvr>
                                        <p:cTn id="22" dur="500"/>
                                        <p:tgtEl>
                                          <p:spTgt spid="29187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73" grpId="0" build="p" autoUpdateAnimBg="0"/>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Date Placeholder 3"/>
          <p:cNvSpPr>
            <a:spLocks noGrp="1"/>
          </p:cNvSpPr>
          <p:nvPr>
            <p:ph type="dt" sz="quarter" idx="10"/>
          </p:nvPr>
        </p:nvSpPr>
        <p:spPr>
          <a:noFill/>
        </p:spPr>
        <p:txBody>
          <a:bodyPr/>
          <a:lstStyle/>
          <a:p>
            <a:r>
              <a:rPr lang="en-GB"/>
              <a:t>MK 311</a:t>
            </a:r>
            <a:endParaRPr lang="th-TH"/>
          </a:p>
        </p:txBody>
      </p:sp>
      <p:sp>
        <p:nvSpPr>
          <p:cNvPr id="239619" name="Footer Placeholder 4"/>
          <p:cNvSpPr>
            <a:spLocks noGrp="1"/>
          </p:cNvSpPr>
          <p:nvPr>
            <p:ph type="ftr" sz="quarter" idx="11"/>
          </p:nvPr>
        </p:nvSpPr>
        <p:spPr>
          <a:noFill/>
        </p:spPr>
        <p:txBody>
          <a:bodyPr/>
          <a:lstStyle/>
          <a:p>
            <a:r>
              <a:rPr lang="en-US"/>
              <a:t>Consumer Behaviour</a:t>
            </a:r>
            <a:endParaRPr lang="th-TH"/>
          </a:p>
        </p:txBody>
      </p:sp>
      <p:sp>
        <p:nvSpPr>
          <p:cNvPr id="239620" name="Slide Number Placeholder 5"/>
          <p:cNvSpPr>
            <a:spLocks noGrp="1"/>
          </p:cNvSpPr>
          <p:nvPr>
            <p:ph type="sldNum" sz="quarter" idx="12"/>
          </p:nvPr>
        </p:nvSpPr>
        <p:spPr>
          <a:noFill/>
        </p:spPr>
        <p:txBody>
          <a:bodyPr/>
          <a:lstStyle/>
          <a:p>
            <a:fld id="{9153EED7-7D6C-464C-8A5C-5F5D48AFFE44}" type="slidenum">
              <a:rPr lang="en-US"/>
              <a:pPr/>
              <a:t>152</a:t>
            </a:fld>
            <a:endParaRPr lang="th-TH"/>
          </a:p>
        </p:txBody>
      </p:sp>
      <p:sp>
        <p:nvSpPr>
          <p:cNvPr id="239621" name="Rectangle 2"/>
          <p:cNvSpPr>
            <a:spLocks noGrp="1" noChangeArrowheads="1"/>
          </p:cNvSpPr>
          <p:nvPr>
            <p:ph type="title"/>
          </p:nvPr>
        </p:nvSpPr>
        <p:spPr>
          <a:xfrm>
            <a:off x="601663" y="534988"/>
            <a:ext cx="7983537" cy="1143000"/>
          </a:xfrm>
        </p:spPr>
        <p:txBody>
          <a:bodyPr lIns="91435" tIns="45718" rIns="91435" bIns="45718" anchor="t"/>
          <a:lstStyle/>
          <a:p>
            <a:pPr defTabSz="809625" eaLnBrk="1" hangingPunct="1"/>
            <a:r>
              <a:rPr lang="en-US" sz="3800" smtClean="0"/>
              <a:t>Behavioural Constraints </a:t>
            </a:r>
            <a:br>
              <a:rPr lang="en-US" sz="3800" smtClean="0"/>
            </a:br>
            <a:r>
              <a:rPr lang="en-US" sz="3800" smtClean="0"/>
              <a:t>and Possible Selves</a:t>
            </a:r>
            <a:endParaRPr lang="en-US" b="0" smtClean="0"/>
          </a:p>
        </p:txBody>
      </p:sp>
      <p:sp>
        <p:nvSpPr>
          <p:cNvPr id="239622" name="Rectangle 3"/>
          <p:cNvSpPr>
            <a:spLocks noGrp="1" noChangeArrowheads="1"/>
          </p:cNvSpPr>
          <p:nvPr>
            <p:ph type="body" idx="1"/>
          </p:nvPr>
        </p:nvSpPr>
        <p:spPr>
          <a:xfrm>
            <a:off x="539750" y="2060575"/>
            <a:ext cx="8208963" cy="4248150"/>
          </a:xfrm>
        </p:spPr>
        <p:txBody>
          <a:bodyPr lIns="91435" tIns="45718" rIns="91435" bIns="45718"/>
          <a:lstStyle/>
          <a:p>
            <a:pPr eaLnBrk="1" hangingPunct="1"/>
            <a:r>
              <a:rPr lang="en-US" sz="2800" smtClean="0"/>
              <a:t>Behaviour is constrained by factors other than one</a:t>
            </a:r>
            <a:r>
              <a:rPr lang="en-US" sz="2800" smtClean="0">
                <a:latin typeface="Times New Roman" pitchFamily="18" charset="0"/>
              </a:rPr>
              <a:t>’</a:t>
            </a:r>
            <a:r>
              <a:rPr lang="en-US" sz="2800" smtClean="0"/>
              <a:t>s self-concept</a:t>
            </a:r>
          </a:p>
          <a:p>
            <a:pPr eaLnBrk="1" hangingPunct="1"/>
            <a:r>
              <a:rPr lang="en-US" sz="2800" smtClean="0"/>
              <a:t>Self-concept is composed of </a:t>
            </a:r>
            <a:r>
              <a:rPr lang="en-US" sz="2800" i="1" smtClean="0">
                <a:solidFill>
                  <a:srgbClr val="6600FF"/>
                </a:solidFill>
              </a:rPr>
              <a:t>self-schemas</a:t>
            </a:r>
            <a:r>
              <a:rPr lang="en-US" sz="2800" smtClean="0"/>
              <a:t> </a:t>
            </a:r>
          </a:p>
          <a:p>
            <a:pPr lvl="1" eaLnBrk="1" hangingPunct="1"/>
            <a:r>
              <a:rPr lang="en-US" sz="2400" i="1" smtClean="0"/>
              <a:t>system of knowledge structures organised in memory and consisting of self-relevant information</a:t>
            </a:r>
          </a:p>
          <a:p>
            <a:pPr eaLnBrk="1" hangingPunct="1"/>
            <a:r>
              <a:rPr lang="en-US" sz="2800" smtClean="0"/>
              <a:t>Possible selves </a:t>
            </a:r>
          </a:p>
          <a:p>
            <a:pPr lvl="1" eaLnBrk="1" hangingPunct="1"/>
            <a:r>
              <a:rPr lang="en-US" sz="2400" i="1" smtClean="0"/>
              <a:t>past, present or future views of self</a:t>
            </a:r>
            <a:endParaRPr lang="en-US" sz="2000" smtClean="0"/>
          </a:p>
        </p:txBody>
      </p:sp>
    </p:spTree>
  </p:cSld>
  <p:clrMapOvr>
    <a:masterClrMapping/>
  </p:clrMapOvr>
  <p:transition>
    <p:dissolve/>
  </p:transition>
</p:sld>
</file>

<file path=ppt/slides/slide1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0642" name="Rectangle 2"/>
          <p:cNvSpPr>
            <a:spLocks noGrp="1" noChangeArrowheads="1"/>
          </p:cNvSpPr>
          <p:nvPr>
            <p:ph type="title"/>
          </p:nvPr>
        </p:nvSpPr>
        <p:spPr>
          <a:xfrm>
            <a:off x="827088" y="404813"/>
            <a:ext cx="8116887" cy="647700"/>
          </a:xfrm>
        </p:spPr>
        <p:txBody>
          <a:bodyPr/>
          <a:lstStyle/>
          <a:p>
            <a:pPr defTabSz="809625" eaLnBrk="1" hangingPunct="1"/>
            <a:r>
              <a:rPr lang="en-US" sz="3400" smtClean="0"/>
              <a:t>A Dynamic Model of Self-Concept</a:t>
            </a:r>
            <a:endParaRPr lang="en-US" sz="4000" smtClean="0"/>
          </a:p>
        </p:txBody>
      </p:sp>
      <p:pic>
        <p:nvPicPr>
          <p:cNvPr id="293891" name="Picture 3" descr="arn37140_1002"/>
          <p:cNvPicPr>
            <a:picLocks noChangeAspect="1" noChangeArrowheads="1"/>
          </p:cNvPicPr>
          <p:nvPr/>
        </p:nvPicPr>
        <p:blipFill>
          <a:blip r:embed="rId2"/>
          <a:srcRect/>
          <a:stretch>
            <a:fillRect/>
          </a:stretch>
        </p:blipFill>
        <p:spPr bwMode="auto">
          <a:xfrm>
            <a:off x="552450" y="1587500"/>
            <a:ext cx="8253413" cy="4867275"/>
          </a:xfrm>
          <a:prstGeom prst="rect">
            <a:avLst/>
          </a:prstGeom>
          <a:noFill/>
          <a:effectLst>
            <a:outerShdw dist="107763" dir="2700000" algn="ctr" rotWithShape="0">
              <a:srgbClr val="808080"/>
            </a:outerShdw>
          </a:effectLst>
        </p:spPr>
      </p:pic>
    </p:spTree>
  </p:cSld>
  <p:clrMapOvr>
    <a:masterClrMapping/>
  </p:clrMapOvr>
  <p:transition>
    <p:dissolve/>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Date Placeholder 1"/>
          <p:cNvSpPr>
            <a:spLocks noGrp="1"/>
          </p:cNvSpPr>
          <p:nvPr>
            <p:ph type="dt" sz="quarter" idx="10"/>
          </p:nvPr>
        </p:nvSpPr>
        <p:spPr>
          <a:noFill/>
        </p:spPr>
        <p:txBody>
          <a:bodyPr/>
          <a:lstStyle/>
          <a:p>
            <a:r>
              <a:rPr lang="en-GB"/>
              <a:t>MK 311</a:t>
            </a:r>
            <a:endParaRPr lang="th-TH"/>
          </a:p>
        </p:txBody>
      </p:sp>
      <p:sp>
        <p:nvSpPr>
          <p:cNvPr id="241667" name="Footer Placeholder 2"/>
          <p:cNvSpPr>
            <a:spLocks noGrp="1"/>
          </p:cNvSpPr>
          <p:nvPr>
            <p:ph type="ftr" sz="quarter" idx="11"/>
          </p:nvPr>
        </p:nvSpPr>
        <p:spPr>
          <a:noFill/>
        </p:spPr>
        <p:txBody>
          <a:bodyPr/>
          <a:lstStyle/>
          <a:p>
            <a:r>
              <a:rPr lang="en-US"/>
              <a:t>Consumer Behaviour</a:t>
            </a:r>
            <a:endParaRPr lang="th-TH"/>
          </a:p>
        </p:txBody>
      </p:sp>
      <p:sp>
        <p:nvSpPr>
          <p:cNvPr id="241668" name="Slide Number Placeholder 3"/>
          <p:cNvSpPr>
            <a:spLocks noGrp="1"/>
          </p:cNvSpPr>
          <p:nvPr>
            <p:ph type="sldNum" sz="quarter" idx="12"/>
          </p:nvPr>
        </p:nvSpPr>
        <p:spPr>
          <a:noFill/>
        </p:spPr>
        <p:txBody>
          <a:bodyPr/>
          <a:lstStyle/>
          <a:p>
            <a:fld id="{00A3FE35-B6A1-488D-8CA4-EAFCA80CD2E8}" type="slidenum">
              <a:rPr lang="en-US"/>
              <a:pPr/>
              <a:t>154</a:t>
            </a:fld>
            <a:endParaRPr lang="th-TH"/>
          </a:p>
        </p:txBody>
      </p:sp>
      <p:sp>
        <p:nvSpPr>
          <p:cNvPr id="294914" name="WordArt 2"/>
          <p:cNvSpPr>
            <a:spLocks noChangeArrowheads="1" noChangeShapeType="1" noTextEdit="1"/>
          </p:cNvSpPr>
          <p:nvPr/>
        </p:nvSpPr>
        <p:spPr bwMode="auto">
          <a:xfrm>
            <a:off x="1763713" y="1916113"/>
            <a:ext cx="5678487" cy="3960812"/>
          </a:xfrm>
          <a:prstGeom prst="rect">
            <a:avLst/>
          </a:prstGeom>
        </p:spPr>
        <p:txBody>
          <a:bodyPr wrap="none" fromWordArt="1">
            <a:prstTxWarp prst="textInflate">
              <a:avLst>
                <a:gd name="adj" fmla="val 13634"/>
              </a:avLst>
            </a:prstTxWarp>
          </a:bodyPr>
          <a:lstStyle/>
          <a:p>
            <a:pPr algn="ctr"/>
            <a:r>
              <a:rPr lang="en-US" sz="3600" b="1" kern="10">
                <a:ln w="9525">
                  <a:solidFill>
                    <a:srgbClr val="000000"/>
                  </a:solidFill>
                  <a:miter lim="800000"/>
                  <a:headEnd/>
                  <a:tailEnd/>
                </a:ln>
                <a:solidFill>
                  <a:schemeClr val="hlink"/>
                </a:solidFill>
                <a:latin typeface="Arial Black"/>
              </a:rPr>
              <a:t>Eastern Views </a:t>
            </a:r>
          </a:p>
          <a:p>
            <a:pPr algn="ctr"/>
            <a:r>
              <a:rPr lang="en-US" sz="3600" b="1" kern="10">
                <a:ln w="9525">
                  <a:solidFill>
                    <a:srgbClr val="000000"/>
                  </a:solidFill>
                  <a:miter lim="800000"/>
                  <a:headEnd/>
                  <a:tailEnd/>
                </a:ln>
                <a:solidFill>
                  <a:schemeClr val="hlink"/>
                </a:solidFill>
                <a:latin typeface="Arial Black"/>
              </a:rPr>
              <a:t>of The Self </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4914"/>
                                        </p:tgtEl>
                                        <p:attrNameLst>
                                          <p:attrName>style.visibility</p:attrName>
                                        </p:attrNameLst>
                                      </p:cBhvr>
                                      <p:to>
                                        <p:strVal val="visible"/>
                                      </p:to>
                                    </p:set>
                                    <p:animEffect transition="in" filter="blinds(horizontal)">
                                      <p:cBhvr>
                                        <p:cTn id="7" dur="500"/>
                                        <p:tgtEl>
                                          <p:spTgt spid="294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Date Placeholder 1"/>
          <p:cNvSpPr>
            <a:spLocks noGrp="1"/>
          </p:cNvSpPr>
          <p:nvPr>
            <p:ph type="dt" sz="quarter" idx="10"/>
          </p:nvPr>
        </p:nvSpPr>
        <p:spPr>
          <a:noFill/>
        </p:spPr>
        <p:txBody>
          <a:bodyPr/>
          <a:lstStyle/>
          <a:p>
            <a:r>
              <a:rPr lang="en-GB"/>
              <a:t>MK 311</a:t>
            </a:r>
            <a:endParaRPr lang="th-TH"/>
          </a:p>
        </p:txBody>
      </p:sp>
      <p:sp>
        <p:nvSpPr>
          <p:cNvPr id="242691" name="Footer Placeholder 2"/>
          <p:cNvSpPr>
            <a:spLocks noGrp="1"/>
          </p:cNvSpPr>
          <p:nvPr>
            <p:ph type="ftr" sz="quarter" idx="11"/>
          </p:nvPr>
        </p:nvSpPr>
        <p:spPr>
          <a:noFill/>
        </p:spPr>
        <p:txBody>
          <a:bodyPr/>
          <a:lstStyle/>
          <a:p>
            <a:r>
              <a:rPr lang="en-US"/>
              <a:t>Consumer Behaviour</a:t>
            </a:r>
            <a:endParaRPr lang="th-TH"/>
          </a:p>
        </p:txBody>
      </p:sp>
      <p:sp>
        <p:nvSpPr>
          <p:cNvPr id="242692" name="Slide Number Placeholder 3"/>
          <p:cNvSpPr>
            <a:spLocks noGrp="1"/>
          </p:cNvSpPr>
          <p:nvPr>
            <p:ph type="sldNum" sz="quarter" idx="12"/>
          </p:nvPr>
        </p:nvSpPr>
        <p:spPr>
          <a:noFill/>
        </p:spPr>
        <p:txBody>
          <a:bodyPr/>
          <a:lstStyle/>
          <a:p>
            <a:fld id="{7C30192E-915F-42D7-8488-145CC44B5781}" type="slidenum">
              <a:rPr lang="en-US"/>
              <a:pPr/>
              <a:t>155</a:t>
            </a:fld>
            <a:endParaRPr lang="th-TH"/>
          </a:p>
        </p:txBody>
      </p:sp>
      <p:sp>
        <p:nvSpPr>
          <p:cNvPr id="295938" name="WordArt 2"/>
          <p:cNvSpPr>
            <a:spLocks noChangeArrowheads="1" noChangeShapeType="1" noTextEdit="1"/>
          </p:cNvSpPr>
          <p:nvPr/>
        </p:nvSpPr>
        <p:spPr bwMode="auto">
          <a:xfrm>
            <a:off x="2843213" y="1052513"/>
            <a:ext cx="4176712" cy="2808287"/>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miter lim="800000"/>
                  <a:headEnd/>
                  <a:tailEnd/>
                </a:ln>
                <a:solidFill>
                  <a:schemeClr val="hlink"/>
                </a:solidFill>
                <a:latin typeface="Arial Black"/>
              </a:rPr>
              <a:t>The Self</a:t>
            </a:r>
          </a:p>
          <a:p>
            <a:pPr algn="ctr"/>
            <a:r>
              <a:rPr lang="en-US" sz="3600" b="1" kern="10">
                <a:ln w="9525">
                  <a:solidFill>
                    <a:srgbClr val="000000"/>
                  </a:solidFill>
                  <a:miter lim="800000"/>
                  <a:headEnd/>
                  <a:tailEnd/>
                </a:ln>
                <a:solidFill>
                  <a:schemeClr val="hlink"/>
                </a:solidFill>
                <a:latin typeface="Arial Black"/>
              </a:rPr>
              <a:t>in</a:t>
            </a:r>
          </a:p>
          <a:p>
            <a:pPr algn="ctr"/>
            <a:r>
              <a:rPr lang="en-US" sz="3600" b="1" kern="10">
                <a:ln w="9525">
                  <a:solidFill>
                    <a:srgbClr val="000000"/>
                  </a:solidFill>
                  <a:miter lim="800000"/>
                  <a:headEnd/>
                  <a:tailEnd/>
                </a:ln>
                <a:solidFill>
                  <a:schemeClr val="hlink"/>
                </a:solidFill>
                <a:latin typeface="Arial Black"/>
              </a:rPr>
              <a:t>Buddhism</a:t>
            </a:r>
          </a:p>
        </p:txBody>
      </p:sp>
      <p:sp>
        <p:nvSpPr>
          <p:cNvPr id="295939" name="WordArt 3"/>
          <p:cNvSpPr>
            <a:spLocks noChangeArrowheads="1" noChangeShapeType="1" noTextEdit="1"/>
          </p:cNvSpPr>
          <p:nvPr/>
        </p:nvSpPr>
        <p:spPr bwMode="auto">
          <a:xfrm>
            <a:off x="3419475" y="5157788"/>
            <a:ext cx="3168650" cy="935037"/>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miter lim="800000"/>
                  <a:headEnd/>
                  <a:tailEnd/>
                </a:ln>
                <a:latin typeface="Arial Black"/>
              </a:rPr>
              <a:t>Anatta?</a:t>
            </a:r>
          </a:p>
        </p:txBody>
      </p:sp>
      <p:sp>
        <p:nvSpPr>
          <p:cNvPr id="295940" name="AutoShape 4"/>
          <p:cNvSpPr>
            <a:spLocks noChangeArrowheads="1"/>
          </p:cNvSpPr>
          <p:nvPr/>
        </p:nvSpPr>
        <p:spPr bwMode="auto">
          <a:xfrm>
            <a:off x="4787900" y="4221163"/>
            <a:ext cx="288925" cy="792162"/>
          </a:xfrm>
          <a:prstGeom prst="downArrow">
            <a:avLst>
              <a:gd name="adj1" fmla="val 50000"/>
              <a:gd name="adj2" fmla="val 68544"/>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5938"/>
                                        </p:tgtEl>
                                        <p:attrNameLst>
                                          <p:attrName>style.visibility</p:attrName>
                                        </p:attrNameLst>
                                      </p:cBhvr>
                                      <p:to>
                                        <p:strVal val="visible"/>
                                      </p:to>
                                    </p:set>
                                    <p:animEffect transition="in" filter="blinds(horizontal)">
                                      <p:cBhvr>
                                        <p:cTn id="7" dur="500"/>
                                        <p:tgtEl>
                                          <p:spTgt spid="29593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5940"/>
                                        </p:tgtEl>
                                        <p:attrNameLst>
                                          <p:attrName>style.visibility</p:attrName>
                                        </p:attrNameLst>
                                      </p:cBhvr>
                                      <p:to>
                                        <p:strVal val="visible"/>
                                      </p:to>
                                    </p:set>
                                    <p:animEffect transition="in" filter="blinds(horizontal)">
                                      <p:cBhvr>
                                        <p:cTn id="12" dur="500"/>
                                        <p:tgtEl>
                                          <p:spTgt spid="29594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5939"/>
                                        </p:tgtEl>
                                        <p:attrNameLst>
                                          <p:attrName>style.visibility</p:attrName>
                                        </p:attrNameLst>
                                      </p:cBhvr>
                                      <p:to>
                                        <p:strVal val="visible"/>
                                      </p:to>
                                    </p:set>
                                    <p:animEffect transition="in" filter="blinds(horizontal)">
                                      <p:cBhvr>
                                        <p:cTn id="17" dur="500"/>
                                        <p:tgtEl>
                                          <p:spTgt spid="295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5938" grpId="0" animBg="1"/>
      <p:bldP spid="295939" grpId="0" animBg="1"/>
      <p:bldP spid="295940"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Date Placeholder 2"/>
          <p:cNvSpPr>
            <a:spLocks noGrp="1"/>
          </p:cNvSpPr>
          <p:nvPr>
            <p:ph type="dt" sz="quarter" idx="10"/>
          </p:nvPr>
        </p:nvSpPr>
        <p:spPr>
          <a:noFill/>
        </p:spPr>
        <p:txBody>
          <a:bodyPr/>
          <a:lstStyle/>
          <a:p>
            <a:r>
              <a:rPr lang="en-GB"/>
              <a:t>MK 311</a:t>
            </a:r>
            <a:endParaRPr lang="th-TH"/>
          </a:p>
        </p:txBody>
      </p:sp>
      <p:sp>
        <p:nvSpPr>
          <p:cNvPr id="243715" name="Footer Placeholder 3"/>
          <p:cNvSpPr>
            <a:spLocks noGrp="1"/>
          </p:cNvSpPr>
          <p:nvPr>
            <p:ph type="ftr" sz="quarter" idx="11"/>
          </p:nvPr>
        </p:nvSpPr>
        <p:spPr>
          <a:noFill/>
        </p:spPr>
        <p:txBody>
          <a:bodyPr/>
          <a:lstStyle/>
          <a:p>
            <a:r>
              <a:rPr lang="en-US"/>
              <a:t>Consumer Behaviour</a:t>
            </a:r>
            <a:endParaRPr lang="th-TH"/>
          </a:p>
        </p:txBody>
      </p:sp>
      <p:sp>
        <p:nvSpPr>
          <p:cNvPr id="243716" name="Slide Number Placeholder 4"/>
          <p:cNvSpPr>
            <a:spLocks noGrp="1"/>
          </p:cNvSpPr>
          <p:nvPr>
            <p:ph type="sldNum" sz="quarter" idx="12"/>
          </p:nvPr>
        </p:nvSpPr>
        <p:spPr>
          <a:noFill/>
        </p:spPr>
        <p:txBody>
          <a:bodyPr/>
          <a:lstStyle/>
          <a:p>
            <a:fld id="{F9494F40-2281-4089-B650-4CE2FF39A249}" type="slidenum">
              <a:rPr lang="en-US"/>
              <a:pPr/>
              <a:t>156</a:t>
            </a:fld>
            <a:endParaRPr lang="th-TH"/>
          </a:p>
        </p:txBody>
      </p:sp>
      <p:sp>
        <p:nvSpPr>
          <p:cNvPr id="243717"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243718"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243719" name="Group 4"/>
          <p:cNvGrpSpPr>
            <a:grpSpLocks/>
          </p:cNvGrpSpPr>
          <p:nvPr/>
        </p:nvGrpSpPr>
        <p:grpSpPr bwMode="auto">
          <a:xfrm>
            <a:off x="3352800" y="1828800"/>
            <a:ext cx="3124200" cy="3871913"/>
            <a:chOff x="2112" y="1152"/>
            <a:chExt cx="1968" cy="2439"/>
          </a:xfrm>
        </p:grpSpPr>
        <p:sp>
          <p:nvSpPr>
            <p:cNvPr id="243734"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243735"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243736"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243737"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243720" name="Group 9"/>
          <p:cNvGrpSpPr>
            <a:grpSpLocks/>
          </p:cNvGrpSpPr>
          <p:nvPr/>
        </p:nvGrpSpPr>
        <p:grpSpPr bwMode="auto">
          <a:xfrm>
            <a:off x="323850" y="981075"/>
            <a:ext cx="8540750" cy="5537200"/>
            <a:chOff x="192" y="624"/>
            <a:chExt cx="5380" cy="3488"/>
          </a:xfrm>
        </p:grpSpPr>
        <p:sp>
          <p:nvSpPr>
            <p:cNvPr id="243725"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243726"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243727"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243728"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243729"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243730"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243731"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243732"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243733"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243721"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243722"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243723"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243724"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4738" name="Date Placeholder 3"/>
          <p:cNvSpPr>
            <a:spLocks noGrp="1"/>
          </p:cNvSpPr>
          <p:nvPr>
            <p:ph type="dt" sz="quarter" idx="10"/>
          </p:nvPr>
        </p:nvSpPr>
        <p:spPr>
          <a:noFill/>
        </p:spPr>
        <p:txBody>
          <a:bodyPr/>
          <a:lstStyle/>
          <a:p>
            <a:r>
              <a:rPr lang="en-GB"/>
              <a:t>MK 311</a:t>
            </a:r>
            <a:endParaRPr lang="th-TH"/>
          </a:p>
        </p:txBody>
      </p:sp>
      <p:sp>
        <p:nvSpPr>
          <p:cNvPr id="244739" name="Footer Placeholder 4"/>
          <p:cNvSpPr>
            <a:spLocks noGrp="1"/>
          </p:cNvSpPr>
          <p:nvPr>
            <p:ph type="ftr" sz="quarter" idx="11"/>
          </p:nvPr>
        </p:nvSpPr>
        <p:spPr>
          <a:noFill/>
        </p:spPr>
        <p:txBody>
          <a:bodyPr/>
          <a:lstStyle/>
          <a:p>
            <a:r>
              <a:rPr lang="en-US"/>
              <a:t>Consumer Behaviour</a:t>
            </a:r>
            <a:endParaRPr lang="th-TH"/>
          </a:p>
        </p:txBody>
      </p:sp>
      <p:sp>
        <p:nvSpPr>
          <p:cNvPr id="244740" name="Slide Number Placeholder 5"/>
          <p:cNvSpPr>
            <a:spLocks noGrp="1"/>
          </p:cNvSpPr>
          <p:nvPr>
            <p:ph type="sldNum" sz="quarter" idx="12"/>
          </p:nvPr>
        </p:nvSpPr>
        <p:spPr>
          <a:noFill/>
        </p:spPr>
        <p:txBody>
          <a:bodyPr/>
          <a:lstStyle/>
          <a:p>
            <a:fld id="{6BB408BF-C5E7-470D-B2CF-87F8E8D6D6F0}" type="slidenum">
              <a:rPr lang="en-US"/>
              <a:pPr/>
              <a:t>157</a:t>
            </a:fld>
            <a:endParaRPr lang="th-TH"/>
          </a:p>
        </p:txBody>
      </p:sp>
      <p:sp>
        <p:nvSpPr>
          <p:cNvPr id="244741" name="Rectangle 2"/>
          <p:cNvSpPr>
            <a:spLocks noGrp="1" noChangeArrowheads="1"/>
          </p:cNvSpPr>
          <p:nvPr>
            <p:ph type="title"/>
          </p:nvPr>
        </p:nvSpPr>
        <p:spPr/>
        <p:txBody>
          <a:bodyPr/>
          <a:lstStyle/>
          <a:p>
            <a:pPr eaLnBrk="1" hangingPunct="1"/>
            <a:r>
              <a:rPr lang="en-US" sz="4800" smtClean="0"/>
              <a:t>Personality</a:t>
            </a:r>
          </a:p>
        </p:txBody>
      </p:sp>
      <p:sp>
        <p:nvSpPr>
          <p:cNvPr id="550915" name="Rectangle 3"/>
          <p:cNvSpPr>
            <a:spLocks noGrp="1" noChangeArrowheads="1"/>
          </p:cNvSpPr>
          <p:nvPr>
            <p:ph type="body" idx="1"/>
          </p:nvPr>
        </p:nvSpPr>
        <p:spPr>
          <a:xfrm>
            <a:off x="1182688" y="2362200"/>
            <a:ext cx="7351712" cy="3770313"/>
          </a:xfrm>
        </p:spPr>
        <p:txBody>
          <a:bodyPr/>
          <a:lstStyle/>
          <a:p>
            <a:pPr eaLnBrk="1" hangingPunct="1">
              <a:buFont typeface="Wingdings" pitchFamily="2" charset="2"/>
              <a:buNone/>
            </a:pPr>
            <a:r>
              <a:rPr lang="en-US" smtClean="0"/>
              <a:t>	</a:t>
            </a:r>
            <a:r>
              <a:rPr lang="en-US" sz="4400" smtClean="0"/>
              <a:t>Personality is an individual</a:t>
            </a:r>
            <a:r>
              <a:rPr lang="en-US" sz="4400" smtClean="0">
                <a:latin typeface="Times New Roman" pitchFamily="18" charset="0"/>
              </a:rPr>
              <a:t>’</a:t>
            </a:r>
            <a:r>
              <a:rPr lang="en-US" sz="4400" smtClean="0"/>
              <a:t>s characteristic response tendencies across similar situations.</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50915">
                                            <p:txEl>
                                              <p:pRg st="0" end="0"/>
                                            </p:txEl>
                                          </p:spTgt>
                                        </p:tgtEl>
                                        <p:attrNameLst>
                                          <p:attrName>style.visibility</p:attrName>
                                        </p:attrNameLst>
                                      </p:cBhvr>
                                      <p:to>
                                        <p:strVal val="visible"/>
                                      </p:to>
                                    </p:set>
                                    <p:animEffect transition="in" filter="box(out)">
                                      <p:cBhvr>
                                        <p:cTn id="7" dur="500"/>
                                        <p:tgtEl>
                                          <p:spTgt spid="5509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0915" grpId="0" build="p" autoUpdateAnimBg="0"/>
    </p:bldLst>
  </p:timing>
</p:sld>
</file>

<file path=ppt/slides/slide1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6786" name="Date Placeholder 3"/>
          <p:cNvSpPr>
            <a:spLocks noGrp="1"/>
          </p:cNvSpPr>
          <p:nvPr>
            <p:ph type="dt" sz="quarter" idx="10"/>
          </p:nvPr>
        </p:nvSpPr>
        <p:spPr>
          <a:noFill/>
        </p:spPr>
        <p:txBody>
          <a:bodyPr/>
          <a:lstStyle/>
          <a:p>
            <a:r>
              <a:rPr lang="en-GB"/>
              <a:t>MK 311</a:t>
            </a:r>
            <a:endParaRPr lang="th-TH"/>
          </a:p>
        </p:txBody>
      </p:sp>
      <p:sp>
        <p:nvSpPr>
          <p:cNvPr id="246787" name="Footer Placeholder 4"/>
          <p:cNvSpPr>
            <a:spLocks noGrp="1"/>
          </p:cNvSpPr>
          <p:nvPr>
            <p:ph type="ftr" sz="quarter" idx="11"/>
          </p:nvPr>
        </p:nvSpPr>
        <p:spPr>
          <a:noFill/>
        </p:spPr>
        <p:txBody>
          <a:bodyPr/>
          <a:lstStyle/>
          <a:p>
            <a:r>
              <a:rPr lang="en-US"/>
              <a:t>Consumer Behaviour</a:t>
            </a:r>
            <a:endParaRPr lang="th-TH"/>
          </a:p>
        </p:txBody>
      </p:sp>
      <p:sp>
        <p:nvSpPr>
          <p:cNvPr id="246788" name="Slide Number Placeholder 5"/>
          <p:cNvSpPr>
            <a:spLocks noGrp="1"/>
          </p:cNvSpPr>
          <p:nvPr>
            <p:ph type="sldNum" sz="quarter" idx="12"/>
          </p:nvPr>
        </p:nvSpPr>
        <p:spPr>
          <a:noFill/>
        </p:spPr>
        <p:txBody>
          <a:bodyPr/>
          <a:lstStyle/>
          <a:p>
            <a:fld id="{7D1454C5-764A-4AF2-ADD2-9F187C5A1C33}" type="slidenum">
              <a:rPr lang="en-US"/>
              <a:pPr/>
              <a:t>158</a:t>
            </a:fld>
            <a:endParaRPr lang="th-TH"/>
          </a:p>
        </p:txBody>
      </p:sp>
      <p:sp>
        <p:nvSpPr>
          <p:cNvPr id="246789" name="Rectangle 2"/>
          <p:cNvSpPr>
            <a:spLocks noGrp="1" noChangeArrowheads="1"/>
          </p:cNvSpPr>
          <p:nvPr>
            <p:ph type="title"/>
          </p:nvPr>
        </p:nvSpPr>
        <p:spPr/>
        <p:txBody>
          <a:bodyPr/>
          <a:lstStyle/>
          <a:p>
            <a:pPr eaLnBrk="1" hangingPunct="1"/>
            <a:r>
              <a:rPr lang="en-US" smtClean="0"/>
              <a:t>Freudian Theory</a:t>
            </a:r>
          </a:p>
        </p:txBody>
      </p:sp>
      <p:sp>
        <p:nvSpPr>
          <p:cNvPr id="551939" name="Rectangle 3"/>
          <p:cNvSpPr>
            <a:spLocks noGrp="1" noChangeArrowheads="1"/>
          </p:cNvSpPr>
          <p:nvPr>
            <p:ph type="body" idx="1"/>
          </p:nvPr>
        </p:nvSpPr>
        <p:spPr/>
        <p:txBody>
          <a:bodyPr/>
          <a:lstStyle/>
          <a:p>
            <a:pPr eaLnBrk="1" hangingPunct="1"/>
            <a:r>
              <a:rPr lang="en-US" sz="3200" smtClean="0"/>
              <a:t>Three Elements:</a:t>
            </a:r>
          </a:p>
          <a:p>
            <a:pPr lvl="1" eaLnBrk="1" hangingPunct="1"/>
            <a:r>
              <a:rPr lang="en-US" sz="2800" smtClean="0"/>
              <a:t>Id: Pleasure Principle/Temptation</a:t>
            </a:r>
          </a:p>
          <a:p>
            <a:pPr lvl="1" eaLnBrk="1" hangingPunct="1"/>
            <a:r>
              <a:rPr lang="en-US" sz="2800" smtClean="0"/>
              <a:t>Superego: Conscience (Societal Rules)/Virtue</a:t>
            </a:r>
          </a:p>
          <a:p>
            <a:pPr lvl="1" eaLnBrk="1" hangingPunct="1"/>
            <a:r>
              <a:rPr lang="en-US" sz="2800" smtClean="0"/>
              <a:t>Ego: Reality Principle/Referee</a:t>
            </a:r>
          </a:p>
          <a:p>
            <a:pPr eaLnBrk="1" hangingPunct="1"/>
            <a:r>
              <a:rPr lang="en-US" sz="3200" smtClean="0"/>
              <a:t>Applications in Marketing: </a:t>
            </a:r>
          </a:p>
          <a:p>
            <a:pPr lvl="1" eaLnBrk="1" hangingPunct="1"/>
            <a:r>
              <a:rPr lang="en-US" sz="2800" smtClean="0"/>
              <a:t>The Sexuality of Products</a:t>
            </a:r>
          </a:p>
          <a:p>
            <a:pPr eaLnBrk="1" hangingPunct="1"/>
            <a:endParaRPr lang="en-US" sz="3200" smtClean="0"/>
          </a:p>
          <a:p>
            <a:pPr eaLnBrk="1" hangingPunct="1"/>
            <a:endParaRPr lang="en-US" sz="3200" smtClean="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1939">
                                            <p:txEl>
                                              <p:pRg st="0" end="0"/>
                                            </p:txEl>
                                          </p:spTgt>
                                        </p:tgtEl>
                                        <p:attrNameLst>
                                          <p:attrName>style.visibility</p:attrName>
                                        </p:attrNameLst>
                                      </p:cBhvr>
                                      <p:to>
                                        <p:strVal val="visible"/>
                                      </p:to>
                                    </p:set>
                                    <p:animEffect transition="in" filter="blinds(horizontal)">
                                      <p:cBhvr>
                                        <p:cTn id="7" dur="500"/>
                                        <p:tgtEl>
                                          <p:spTgt spid="55193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51939">
                                            <p:txEl>
                                              <p:pRg st="1" end="1"/>
                                            </p:txEl>
                                          </p:spTgt>
                                        </p:tgtEl>
                                        <p:attrNameLst>
                                          <p:attrName>style.visibility</p:attrName>
                                        </p:attrNameLst>
                                      </p:cBhvr>
                                      <p:to>
                                        <p:strVal val="visible"/>
                                      </p:to>
                                    </p:set>
                                    <p:animEffect transition="in" filter="blinds(horizontal)">
                                      <p:cBhvr>
                                        <p:cTn id="10" dur="500"/>
                                        <p:tgtEl>
                                          <p:spTgt spid="551939">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51939">
                                            <p:txEl>
                                              <p:pRg st="2" end="2"/>
                                            </p:txEl>
                                          </p:spTgt>
                                        </p:tgtEl>
                                        <p:attrNameLst>
                                          <p:attrName>style.visibility</p:attrName>
                                        </p:attrNameLst>
                                      </p:cBhvr>
                                      <p:to>
                                        <p:strVal val="visible"/>
                                      </p:to>
                                    </p:set>
                                    <p:animEffect transition="in" filter="blinds(horizontal)">
                                      <p:cBhvr>
                                        <p:cTn id="13" dur="500"/>
                                        <p:tgtEl>
                                          <p:spTgt spid="551939">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551939">
                                            <p:txEl>
                                              <p:pRg st="3" end="3"/>
                                            </p:txEl>
                                          </p:spTgt>
                                        </p:tgtEl>
                                        <p:attrNameLst>
                                          <p:attrName>style.visibility</p:attrName>
                                        </p:attrNameLst>
                                      </p:cBhvr>
                                      <p:to>
                                        <p:strVal val="visible"/>
                                      </p:to>
                                    </p:set>
                                    <p:animEffect transition="in" filter="blinds(horizontal)">
                                      <p:cBhvr>
                                        <p:cTn id="16" dur="500"/>
                                        <p:tgtEl>
                                          <p:spTgt spid="551939">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551939">
                                            <p:txEl>
                                              <p:pRg st="4" end="4"/>
                                            </p:txEl>
                                          </p:spTgt>
                                        </p:tgtEl>
                                        <p:attrNameLst>
                                          <p:attrName>style.visibility</p:attrName>
                                        </p:attrNameLst>
                                      </p:cBhvr>
                                      <p:to>
                                        <p:strVal val="visible"/>
                                      </p:to>
                                    </p:set>
                                    <p:animEffect transition="in" filter="blinds(horizontal)">
                                      <p:cBhvr>
                                        <p:cTn id="21" dur="500"/>
                                        <p:tgtEl>
                                          <p:spTgt spid="551939">
                                            <p:txEl>
                                              <p:pRg st="4" end="4"/>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551939">
                                            <p:txEl>
                                              <p:pRg st="5" end="5"/>
                                            </p:txEl>
                                          </p:spTgt>
                                        </p:tgtEl>
                                        <p:attrNameLst>
                                          <p:attrName>style.visibility</p:attrName>
                                        </p:attrNameLst>
                                      </p:cBhvr>
                                      <p:to>
                                        <p:strVal val="visible"/>
                                      </p:to>
                                    </p:set>
                                    <p:animEffect transition="in" filter="blinds(horizontal)">
                                      <p:cBhvr>
                                        <p:cTn id="24" dur="500"/>
                                        <p:tgtEl>
                                          <p:spTgt spid="5519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1939" grpId="0" build="p" autoUpdateAnimBg="0"/>
    </p:bldLst>
  </p:timing>
</p:sld>
</file>

<file path=ppt/slides/slide1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0882" name="Date Placeholder 4"/>
          <p:cNvSpPr>
            <a:spLocks noGrp="1"/>
          </p:cNvSpPr>
          <p:nvPr>
            <p:ph type="dt" sz="quarter" idx="10"/>
          </p:nvPr>
        </p:nvSpPr>
        <p:spPr>
          <a:noFill/>
        </p:spPr>
        <p:txBody>
          <a:bodyPr/>
          <a:lstStyle/>
          <a:p>
            <a:r>
              <a:rPr lang="en-GB"/>
              <a:t>MK 311</a:t>
            </a:r>
            <a:endParaRPr lang="th-TH"/>
          </a:p>
        </p:txBody>
      </p:sp>
      <p:sp>
        <p:nvSpPr>
          <p:cNvPr id="250883" name="Footer Placeholder 5"/>
          <p:cNvSpPr>
            <a:spLocks noGrp="1"/>
          </p:cNvSpPr>
          <p:nvPr>
            <p:ph type="ftr" sz="quarter" idx="11"/>
          </p:nvPr>
        </p:nvSpPr>
        <p:spPr>
          <a:noFill/>
        </p:spPr>
        <p:txBody>
          <a:bodyPr/>
          <a:lstStyle/>
          <a:p>
            <a:r>
              <a:rPr lang="en-US"/>
              <a:t>Consumer Behaviour</a:t>
            </a:r>
            <a:endParaRPr lang="th-TH"/>
          </a:p>
        </p:txBody>
      </p:sp>
      <p:sp>
        <p:nvSpPr>
          <p:cNvPr id="250884" name="Slide Number Placeholder 6"/>
          <p:cNvSpPr>
            <a:spLocks noGrp="1"/>
          </p:cNvSpPr>
          <p:nvPr>
            <p:ph type="sldNum" sz="quarter" idx="12"/>
          </p:nvPr>
        </p:nvSpPr>
        <p:spPr>
          <a:noFill/>
        </p:spPr>
        <p:txBody>
          <a:bodyPr/>
          <a:lstStyle/>
          <a:p>
            <a:fld id="{AD26BAE2-0BBE-429C-9379-7CCA1ABDE1F3}" type="slidenum">
              <a:rPr lang="en-US"/>
              <a:pPr/>
              <a:t>159</a:t>
            </a:fld>
            <a:endParaRPr lang="th-TH"/>
          </a:p>
        </p:txBody>
      </p:sp>
      <p:sp>
        <p:nvSpPr>
          <p:cNvPr id="250885" name="Rectangle 2"/>
          <p:cNvSpPr>
            <a:spLocks noGrp="1" noChangeArrowheads="1"/>
          </p:cNvSpPr>
          <p:nvPr>
            <p:ph type="title"/>
          </p:nvPr>
        </p:nvSpPr>
        <p:spPr/>
        <p:txBody>
          <a:bodyPr/>
          <a:lstStyle/>
          <a:p>
            <a:pPr eaLnBrk="1" hangingPunct="1"/>
            <a:r>
              <a:rPr lang="en-US" smtClean="0"/>
              <a:t>Examples of Cattell</a:t>
            </a:r>
            <a:r>
              <a:rPr lang="en-US" smtClean="0">
                <a:latin typeface="Times New Roman" pitchFamily="18" charset="0"/>
              </a:rPr>
              <a:t>’</a:t>
            </a:r>
            <a:r>
              <a:rPr lang="en-US" smtClean="0"/>
              <a:t>s Personality Traits</a:t>
            </a:r>
          </a:p>
        </p:txBody>
      </p:sp>
      <p:sp>
        <p:nvSpPr>
          <p:cNvPr id="555011" name="Rectangle 3"/>
          <p:cNvSpPr>
            <a:spLocks noGrp="1" noChangeArrowheads="1"/>
          </p:cNvSpPr>
          <p:nvPr>
            <p:ph type="body" sz="half" idx="1"/>
          </p:nvPr>
        </p:nvSpPr>
        <p:spPr/>
        <p:txBody>
          <a:bodyPr/>
          <a:lstStyle/>
          <a:p>
            <a:pPr eaLnBrk="1" hangingPunct="1"/>
            <a:r>
              <a:rPr lang="en-US" smtClean="0"/>
              <a:t>Reserved</a:t>
            </a:r>
          </a:p>
          <a:p>
            <a:pPr eaLnBrk="1" hangingPunct="1"/>
            <a:r>
              <a:rPr lang="en-US" smtClean="0"/>
              <a:t>Shy</a:t>
            </a:r>
          </a:p>
          <a:p>
            <a:pPr eaLnBrk="1" hangingPunct="1"/>
            <a:r>
              <a:rPr lang="en-US" smtClean="0"/>
              <a:t>Humble</a:t>
            </a:r>
          </a:p>
          <a:p>
            <a:pPr eaLnBrk="1" hangingPunct="1"/>
            <a:r>
              <a:rPr lang="en-US" smtClean="0"/>
              <a:t>Emotional</a:t>
            </a:r>
          </a:p>
          <a:p>
            <a:pPr eaLnBrk="1" hangingPunct="1"/>
            <a:r>
              <a:rPr lang="en-US" smtClean="0"/>
              <a:t>Sober/Serious</a:t>
            </a:r>
          </a:p>
          <a:p>
            <a:pPr eaLnBrk="1" hangingPunct="1"/>
            <a:r>
              <a:rPr lang="en-US" smtClean="0"/>
              <a:t>Practical</a:t>
            </a:r>
          </a:p>
          <a:p>
            <a:pPr eaLnBrk="1" hangingPunct="1"/>
            <a:r>
              <a:rPr lang="en-US" smtClean="0"/>
              <a:t>Conservative</a:t>
            </a:r>
          </a:p>
          <a:p>
            <a:pPr eaLnBrk="1" hangingPunct="1"/>
            <a:r>
              <a:rPr lang="en-US" smtClean="0"/>
              <a:t>Relaxed</a:t>
            </a:r>
          </a:p>
          <a:p>
            <a:pPr eaLnBrk="1" hangingPunct="1"/>
            <a:endParaRPr lang="en-US" smtClean="0"/>
          </a:p>
        </p:txBody>
      </p:sp>
      <p:sp>
        <p:nvSpPr>
          <p:cNvPr id="555012" name="Rectangle 4"/>
          <p:cNvSpPr>
            <a:spLocks noGrp="1" noChangeArrowheads="1"/>
          </p:cNvSpPr>
          <p:nvPr>
            <p:ph type="body" sz="half" idx="2"/>
          </p:nvPr>
        </p:nvSpPr>
        <p:spPr/>
        <p:txBody>
          <a:bodyPr/>
          <a:lstStyle/>
          <a:p>
            <a:pPr eaLnBrk="1" hangingPunct="1"/>
            <a:r>
              <a:rPr lang="en-US" smtClean="0"/>
              <a:t>Outgoing</a:t>
            </a:r>
          </a:p>
          <a:p>
            <a:pPr eaLnBrk="1" hangingPunct="1"/>
            <a:r>
              <a:rPr lang="en-US" smtClean="0"/>
              <a:t>Assertive</a:t>
            </a:r>
          </a:p>
          <a:p>
            <a:pPr eaLnBrk="1" hangingPunct="1"/>
            <a:r>
              <a:rPr lang="en-US" smtClean="0"/>
              <a:t>Happy-go-lucky</a:t>
            </a:r>
          </a:p>
          <a:p>
            <a:pPr eaLnBrk="1" hangingPunct="1"/>
            <a:r>
              <a:rPr lang="en-US" smtClean="0"/>
              <a:t>Tender-minded</a:t>
            </a:r>
          </a:p>
          <a:p>
            <a:pPr eaLnBrk="1" hangingPunct="1"/>
            <a:r>
              <a:rPr lang="en-US" smtClean="0"/>
              <a:t>Tough-minded</a:t>
            </a:r>
          </a:p>
          <a:p>
            <a:pPr eaLnBrk="1" hangingPunct="1"/>
            <a:r>
              <a:rPr lang="en-US" smtClean="0"/>
              <a:t>Imaginative</a:t>
            </a:r>
          </a:p>
          <a:p>
            <a:pPr eaLnBrk="1" hangingPunct="1"/>
            <a:r>
              <a:rPr lang="en-US" smtClean="0"/>
              <a:t>Group dependent</a:t>
            </a:r>
          </a:p>
          <a:p>
            <a:pPr eaLnBrk="1" hangingPunct="1"/>
            <a:r>
              <a:rPr lang="en-US" smtClean="0"/>
              <a:t>etc.</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5011"/>
                                        </p:tgtEl>
                                        <p:attrNameLst>
                                          <p:attrName>style.visibility</p:attrName>
                                        </p:attrNameLst>
                                      </p:cBhvr>
                                      <p:to>
                                        <p:strVal val="visible"/>
                                      </p:to>
                                    </p:set>
                                    <p:animEffect transition="in" filter="blinds(horizontal)">
                                      <p:cBhvr>
                                        <p:cTn id="7" dur="500"/>
                                        <p:tgtEl>
                                          <p:spTgt spid="5550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55012"/>
                                        </p:tgtEl>
                                        <p:attrNameLst>
                                          <p:attrName>style.visibility</p:attrName>
                                        </p:attrNameLst>
                                      </p:cBhvr>
                                      <p:to>
                                        <p:strVal val="visible"/>
                                      </p:to>
                                    </p:set>
                                    <p:animEffect transition="in" filter="blinds(horizontal)">
                                      <p:cBhvr>
                                        <p:cTn id="12" dur="500"/>
                                        <p:tgtEl>
                                          <p:spTgt spid="555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5011" grpId="0" autoUpdateAnimBg="0"/>
      <p:bldP spid="555012" grpId="0" autoUpdateAnimBg="0"/>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2"/>
          <p:cNvSpPr>
            <a:spLocks noGrp="1" noChangeArrowheads="1"/>
          </p:cNvSpPr>
          <p:nvPr>
            <p:ph type="title" idx="4294967295"/>
          </p:nvPr>
        </p:nvSpPr>
        <p:spPr/>
        <p:txBody>
          <a:bodyPr/>
          <a:lstStyle/>
          <a:p>
            <a:r>
              <a:rPr lang="en-US" sz="4800" dirty="0" smtClean="0">
                <a:effectLst>
                  <a:outerShdw blurRad="38100" dist="38100" dir="2700000" algn="tl">
                    <a:srgbClr val="C0C0C0"/>
                  </a:outerShdw>
                </a:effectLst>
              </a:rPr>
              <a:t/>
            </a:r>
            <a:br>
              <a:rPr lang="en-US" sz="4800" dirty="0" smtClean="0">
                <a:effectLst>
                  <a:outerShdw blurRad="38100" dist="38100" dir="2700000" algn="tl">
                    <a:srgbClr val="C0C0C0"/>
                  </a:outerShdw>
                </a:effectLst>
              </a:rPr>
            </a:br>
            <a:r>
              <a:rPr lang="en-US" sz="4000" dirty="0" smtClean="0">
                <a:effectLst>
                  <a:outerShdw blurRad="38100" dist="38100" dir="2700000" algn="tl">
                    <a:srgbClr val="C0C0C0"/>
                  </a:outerShdw>
                </a:effectLst>
              </a:rPr>
              <a:t>Theory </a:t>
            </a:r>
            <a:r>
              <a:rPr lang="en-US" sz="4000" dirty="0" smtClean="0">
                <a:effectLst>
                  <a:outerShdw blurRad="38100" dist="38100" dir="2700000" algn="tl">
                    <a:srgbClr val="C0C0C0"/>
                  </a:outerShdw>
                </a:effectLst>
              </a:rPr>
              <a:t>of Personality </a:t>
            </a:r>
            <a:r>
              <a:rPr lang="en-US" sz="4000" dirty="0" smtClean="0">
                <a:effectLst>
                  <a:outerShdw blurRad="38100" dist="38100" dir="2700000" algn="tl">
                    <a:srgbClr val="C0C0C0"/>
                  </a:outerShdw>
                </a:effectLst>
              </a:rPr>
              <a:t>Values</a:t>
            </a:r>
            <a:endParaRPr lang="th-TH" sz="4000" dirty="0" smtClean="0">
              <a:effectLst>
                <a:outerShdw blurRad="38100" dist="38100" dir="2700000" algn="tl">
                  <a:srgbClr val="C0C0C0"/>
                </a:outerShdw>
              </a:effectLst>
            </a:endParaRPr>
          </a:p>
        </p:txBody>
      </p:sp>
      <p:sp>
        <p:nvSpPr>
          <p:cNvPr id="320515" name="Rectangle 3"/>
          <p:cNvSpPr>
            <a:spLocks noGrp="1" noChangeArrowheads="1"/>
          </p:cNvSpPr>
          <p:nvPr>
            <p:ph type="body" idx="4294967295"/>
          </p:nvPr>
        </p:nvSpPr>
        <p:spPr/>
        <p:txBody>
          <a:bodyPr/>
          <a:lstStyle/>
          <a:p>
            <a:r>
              <a:rPr lang="en-US" sz="2800" dirty="0" smtClean="0">
                <a:effectLst>
                  <a:outerShdw blurRad="38100" dist="38100" dir="2700000" algn="tl">
                    <a:srgbClr val="C0C0C0"/>
                  </a:outerShdw>
                </a:effectLst>
              </a:rPr>
              <a:t>Theoretical Personality </a:t>
            </a:r>
            <a:endParaRPr lang="th-TH" sz="2800" dirty="0" smtClean="0">
              <a:effectLst>
                <a:outerShdw blurRad="38100" dist="38100" dir="2700000" algn="tl">
                  <a:srgbClr val="C0C0C0"/>
                </a:outerShdw>
              </a:effectLst>
            </a:endParaRPr>
          </a:p>
          <a:p>
            <a:r>
              <a:rPr lang="en-US" sz="2800" dirty="0" smtClean="0">
                <a:effectLst>
                  <a:outerShdw blurRad="38100" dist="38100" dir="2700000" algn="tl">
                    <a:srgbClr val="C0C0C0"/>
                  </a:outerShdw>
                </a:effectLst>
              </a:rPr>
              <a:t>Economic Personality </a:t>
            </a:r>
            <a:endParaRPr lang="en-US" sz="2800" dirty="0" smtClean="0">
              <a:effectLst>
                <a:outerShdw blurRad="38100" dist="38100" dir="2700000" algn="tl">
                  <a:srgbClr val="C0C0C0"/>
                </a:outerShdw>
              </a:effectLst>
            </a:endParaRPr>
          </a:p>
          <a:p>
            <a:r>
              <a:rPr lang="en-US" sz="2800" dirty="0" smtClean="0">
                <a:effectLst>
                  <a:outerShdw blurRad="38100" dist="38100" dir="2700000" algn="tl">
                    <a:srgbClr val="C0C0C0"/>
                  </a:outerShdw>
                </a:effectLst>
              </a:rPr>
              <a:t>Social Personality</a:t>
            </a:r>
            <a:r>
              <a:rPr lang="th-TH" dirty="0" smtClean="0">
                <a:effectLst>
                  <a:outerShdw blurRad="38100" dist="38100" dir="2700000" algn="tl">
                    <a:srgbClr val="C0C0C0"/>
                  </a:outerShdw>
                </a:effectLst>
              </a:rPr>
              <a:t> </a:t>
            </a:r>
            <a:endParaRPr lang="th-TH" dirty="0" smtClean="0">
              <a:effectLst>
                <a:outerShdw blurRad="38100" dist="38100" dir="2700000" algn="tl">
                  <a:srgbClr val="C0C0C0"/>
                </a:outerShdw>
              </a:effectLst>
            </a:endParaRPr>
          </a:p>
          <a:p>
            <a:r>
              <a:rPr lang="en-US" sz="2800" dirty="0" smtClean="0">
                <a:effectLst>
                  <a:outerShdw blurRad="38100" dist="38100" dir="2700000" algn="tl">
                    <a:srgbClr val="C0C0C0"/>
                  </a:outerShdw>
                </a:effectLst>
              </a:rPr>
              <a:t>Political Personality</a:t>
            </a:r>
            <a:r>
              <a:rPr lang="th-TH" sz="2800" dirty="0" smtClean="0">
                <a:effectLst>
                  <a:outerShdw blurRad="38100" dist="38100" dir="2700000" algn="tl">
                    <a:srgbClr val="C0C0C0"/>
                  </a:outerShdw>
                </a:effectLst>
              </a:rPr>
              <a:t> </a:t>
            </a:r>
            <a:endParaRPr lang="th-TH" sz="2800" dirty="0" smtClean="0">
              <a:effectLst>
                <a:outerShdw blurRad="38100" dist="38100" dir="2700000" algn="tl">
                  <a:srgbClr val="C0C0C0"/>
                </a:outerShdw>
              </a:effectLst>
            </a:endParaRPr>
          </a:p>
          <a:p>
            <a:r>
              <a:rPr lang="en-US" sz="2800" dirty="0" smtClean="0">
                <a:effectLst>
                  <a:outerShdw blurRad="38100" dist="38100" dir="2700000" algn="tl">
                    <a:srgbClr val="C0C0C0"/>
                  </a:outerShdw>
                </a:effectLst>
              </a:rPr>
              <a:t>Aesthetic Personality </a:t>
            </a:r>
            <a:endParaRPr lang="en-US" sz="2800" dirty="0" smtClean="0">
              <a:effectLst>
                <a:outerShdw blurRad="38100" dist="38100" dir="2700000" algn="tl">
                  <a:srgbClr val="C0C0C0"/>
                </a:outerShdw>
              </a:effectLst>
            </a:endParaRPr>
          </a:p>
          <a:p>
            <a:r>
              <a:rPr lang="th-TH" dirty="0" smtClean="0">
                <a:effectLst>
                  <a:outerShdw blurRad="38100" dist="38100" dir="2700000" algn="tl">
                    <a:srgbClr val="C0C0C0"/>
                  </a:outerShdw>
                </a:effectLst>
              </a:rPr>
              <a:t> </a:t>
            </a:r>
            <a:r>
              <a:rPr lang="en-US" sz="2800" dirty="0" smtClean="0">
                <a:effectLst>
                  <a:outerShdw blurRad="38100" dist="38100" dir="2700000" algn="tl">
                    <a:srgbClr val="C0C0C0"/>
                  </a:outerShdw>
                </a:effectLst>
              </a:rPr>
              <a:t>Religious Personality</a:t>
            </a:r>
            <a:r>
              <a:rPr lang="th-TH" sz="2800" dirty="0" smtClean="0">
                <a:effectLst>
                  <a:outerShdw blurRad="38100" dist="38100" dir="2700000" algn="tl">
                    <a:srgbClr val="C0C0C0"/>
                  </a:outerShdw>
                </a:effectLst>
              </a:rPr>
              <a:t> </a:t>
            </a:r>
            <a:endParaRPr lang="th-TH" sz="2800" dirty="0" smtClean="0">
              <a:effectLst>
                <a:outerShdw blurRad="38100" dist="38100" dir="2700000" algn="tl">
                  <a:srgbClr val="C0C0C0"/>
                </a:outerShdw>
              </a:effectLst>
            </a:endParaRPr>
          </a:p>
        </p:txBody>
      </p:sp>
      <p:sp>
        <p:nvSpPr>
          <p:cNvPr id="4" name="Date Placeholder 3"/>
          <p:cNvSpPr>
            <a:spLocks noGrp="1"/>
          </p:cNvSpPr>
          <p:nvPr>
            <p:ph type="dt" sz="half" idx="10"/>
          </p:nvPr>
        </p:nvSpPr>
        <p:spPr>
          <a:xfrm>
            <a:off x="381000" y="6324600"/>
            <a:ext cx="2438400" cy="457200"/>
          </a:xfrm>
        </p:spPr>
        <p:txBody>
          <a:bodyPr/>
          <a:lstStyle/>
          <a:p>
            <a:r>
              <a:rPr lang="en-US" sz="1200" dirty="0" smtClean="0"/>
              <a:t>ML 311</a:t>
            </a:r>
            <a:endParaRPr lang="th-TH" sz="1200" dirty="0"/>
          </a:p>
        </p:txBody>
      </p:sp>
      <p:sp>
        <p:nvSpPr>
          <p:cNvPr id="5" name="Slide Number Placeholder 4"/>
          <p:cNvSpPr>
            <a:spLocks noGrp="1"/>
          </p:cNvSpPr>
          <p:nvPr>
            <p:ph type="sldNum" sz="quarter" idx="12"/>
          </p:nvPr>
        </p:nvSpPr>
        <p:spPr/>
        <p:txBody>
          <a:bodyPr/>
          <a:lstStyle/>
          <a:p>
            <a:pPr>
              <a:defRPr/>
            </a:pPr>
            <a:fld id="{E3463946-F271-497A-A9F3-43C8B7400765}" type="slidenum">
              <a:rPr lang="en-US" smtClean="0"/>
              <a:pPr>
                <a:defRPr/>
              </a:pPr>
              <a:t>160</a:t>
            </a:fld>
            <a:endParaRPr lang="th-TH"/>
          </a:p>
        </p:txBody>
      </p:sp>
      <p:sp>
        <p:nvSpPr>
          <p:cNvPr id="6" name="Footer Placeholder 5"/>
          <p:cNvSpPr>
            <a:spLocks noGrp="1"/>
          </p:cNvSpPr>
          <p:nvPr>
            <p:ph type="ftr" sz="quarter" idx="11"/>
          </p:nvPr>
        </p:nvSpPr>
        <p:spPr/>
        <p:txBody>
          <a:bodyPr/>
          <a:lstStyle/>
          <a:p>
            <a:r>
              <a:rPr lang="en-US" dirty="0" smtClean="0"/>
              <a:t>Consumer </a:t>
            </a:r>
            <a:r>
              <a:rPr lang="en-US" dirty="0" err="1" smtClean="0"/>
              <a:t>Behaviour</a:t>
            </a:r>
            <a:endParaRPr lang="th-TH" dirty="0"/>
          </a:p>
        </p:txBody>
      </p:sp>
    </p:spTree>
  </p:cSld>
  <p:clrMapOvr>
    <a:masterClrMapping/>
  </p:clrMapOvr>
  <p:transition>
    <p:dissolve/>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Date Placeholder 3"/>
          <p:cNvSpPr>
            <a:spLocks noGrp="1"/>
          </p:cNvSpPr>
          <p:nvPr>
            <p:ph type="dt" sz="quarter" idx="10"/>
          </p:nvPr>
        </p:nvSpPr>
        <p:spPr>
          <a:noFill/>
        </p:spPr>
        <p:txBody>
          <a:bodyPr/>
          <a:lstStyle/>
          <a:p>
            <a:r>
              <a:rPr lang="en-GB"/>
              <a:t>MK 311</a:t>
            </a:r>
            <a:endParaRPr lang="th-TH"/>
          </a:p>
        </p:txBody>
      </p:sp>
      <p:sp>
        <p:nvSpPr>
          <p:cNvPr id="251907" name="Footer Placeholder 4"/>
          <p:cNvSpPr>
            <a:spLocks noGrp="1"/>
          </p:cNvSpPr>
          <p:nvPr>
            <p:ph type="ftr" sz="quarter" idx="11"/>
          </p:nvPr>
        </p:nvSpPr>
        <p:spPr>
          <a:noFill/>
        </p:spPr>
        <p:txBody>
          <a:bodyPr/>
          <a:lstStyle/>
          <a:p>
            <a:r>
              <a:rPr lang="en-US"/>
              <a:t>Consumer Behaviour</a:t>
            </a:r>
            <a:endParaRPr lang="th-TH"/>
          </a:p>
        </p:txBody>
      </p:sp>
      <p:sp>
        <p:nvSpPr>
          <p:cNvPr id="251908" name="Slide Number Placeholder 5"/>
          <p:cNvSpPr>
            <a:spLocks noGrp="1"/>
          </p:cNvSpPr>
          <p:nvPr>
            <p:ph type="sldNum" sz="quarter" idx="12"/>
          </p:nvPr>
        </p:nvSpPr>
        <p:spPr>
          <a:noFill/>
        </p:spPr>
        <p:txBody>
          <a:bodyPr/>
          <a:lstStyle/>
          <a:p>
            <a:fld id="{CDE36FF9-7804-43EC-B392-44F7271C8456}" type="slidenum">
              <a:rPr lang="en-US"/>
              <a:pPr/>
              <a:t>161</a:t>
            </a:fld>
            <a:endParaRPr lang="th-TH"/>
          </a:p>
        </p:txBody>
      </p:sp>
      <p:sp>
        <p:nvSpPr>
          <p:cNvPr id="251909" name="Rectangle 2"/>
          <p:cNvSpPr>
            <a:spLocks noGrp="1" noChangeArrowheads="1"/>
          </p:cNvSpPr>
          <p:nvPr>
            <p:ph type="title"/>
          </p:nvPr>
        </p:nvSpPr>
        <p:spPr/>
        <p:txBody>
          <a:bodyPr/>
          <a:lstStyle/>
          <a:p>
            <a:pPr eaLnBrk="1" hangingPunct="1"/>
            <a:r>
              <a:rPr lang="en-US" smtClean="0"/>
              <a:t>Applications in Marketing</a:t>
            </a:r>
          </a:p>
        </p:txBody>
      </p:sp>
      <p:grpSp>
        <p:nvGrpSpPr>
          <p:cNvPr id="2" name="Group 3"/>
          <p:cNvGrpSpPr>
            <a:grpSpLocks/>
          </p:cNvGrpSpPr>
          <p:nvPr/>
        </p:nvGrpSpPr>
        <p:grpSpPr bwMode="auto">
          <a:xfrm>
            <a:off x="1676400" y="3200400"/>
            <a:ext cx="6477000" cy="2362200"/>
            <a:chOff x="1056" y="2016"/>
            <a:chExt cx="4080" cy="1488"/>
          </a:xfrm>
        </p:grpSpPr>
        <p:sp>
          <p:nvSpPr>
            <p:cNvPr id="251911" name="Oval 4"/>
            <p:cNvSpPr>
              <a:spLocks noChangeArrowheads="1"/>
            </p:cNvSpPr>
            <p:nvPr/>
          </p:nvSpPr>
          <p:spPr bwMode="auto">
            <a:xfrm>
              <a:off x="1056" y="2016"/>
              <a:ext cx="1584" cy="1488"/>
            </a:xfrm>
            <a:prstGeom prst="ellipse">
              <a:avLst/>
            </a:prstGeom>
            <a:solidFill>
              <a:srgbClr val="C9FFF1"/>
            </a:solidFill>
            <a:ln w="28575">
              <a:solidFill>
                <a:schemeClr val="hlink"/>
              </a:solidFill>
              <a:miter lim="800000"/>
              <a:headEnd/>
              <a:tailEnd/>
            </a:ln>
          </p:spPr>
          <p:txBody>
            <a:bodyPr wrap="none" anchor="ctr"/>
            <a:lstStyle/>
            <a:p>
              <a:pPr algn="ctr"/>
              <a:r>
                <a:rPr lang="en-US" b="1">
                  <a:solidFill>
                    <a:schemeClr val="hlink"/>
                  </a:solidFill>
                  <a:cs typeface="Tahoma" pitchFamily="34" charset="0"/>
                </a:rPr>
                <a:t>Consumer </a:t>
              </a:r>
            </a:p>
            <a:p>
              <a:pPr algn="ctr"/>
              <a:r>
                <a:rPr lang="en-US" b="1">
                  <a:solidFill>
                    <a:schemeClr val="hlink"/>
                  </a:solidFill>
                  <a:cs typeface="Tahoma" pitchFamily="34" charset="0"/>
                </a:rPr>
                <a:t>Personality</a:t>
              </a:r>
            </a:p>
          </p:txBody>
        </p:sp>
        <p:sp>
          <p:nvSpPr>
            <p:cNvPr id="251912" name="Oval 5"/>
            <p:cNvSpPr>
              <a:spLocks noChangeArrowheads="1"/>
            </p:cNvSpPr>
            <p:nvPr/>
          </p:nvSpPr>
          <p:spPr bwMode="auto">
            <a:xfrm>
              <a:off x="3552" y="2016"/>
              <a:ext cx="1584" cy="1488"/>
            </a:xfrm>
            <a:prstGeom prst="ellipse">
              <a:avLst/>
            </a:prstGeom>
            <a:solidFill>
              <a:srgbClr val="C9FFF1"/>
            </a:solidFill>
            <a:ln w="28575">
              <a:solidFill>
                <a:schemeClr val="hlink"/>
              </a:solidFill>
              <a:miter lim="800000"/>
              <a:headEnd/>
              <a:tailEnd/>
            </a:ln>
          </p:spPr>
          <p:txBody>
            <a:bodyPr wrap="none" anchor="ctr"/>
            <a:lstStyle/>
            <a:p>
              <a:pPr algn="ctr"/>
              <a:r>
                <a:rPr lang="en-US" b="1">
                  <a:solidFill>
                    <a:schemeClr val="hlink"/>
                  </a:solidFill>
                  <a:cs typeface="Tahoma" pitchFamily="34" charset="0"/>
                </a:rPr>
                <a:t>Brand</a:t>
              </a:r>
            </a:p>
            <a:p>
              <a:pPr algn="ctr"/>
              <a:r>
                <a:rPr lang="en-US" b="1">
                  <a:solidFill>
                    <a:schemeClr val="hlink"/>
                  </a:solidFill>
                  <a:cs typeface="Tahoma" pitchFamily="34" charset="0"/>
                </a:rPr>
                <a:t>Personality</a:t>
              </a:r>
            </a:p>
          </p:txBody>
        </p:sp>
        <p:sp>
          <p:nvSpPr>
            <p:cNvPr id="251913" name="AutoShape 6"/>
            <p:cNvSpPr>
              <a:spLocks noChangeArrowheads="1"/>
            </p:cNvSpPr>
            <p:nvPr/>
          </p:nvSpPr>
          <p:spPr bwMode="auto">
            <a:xfrm>
              <a:off x="2736" y="2592"/>
              <a:ext cx="765" cy="306"/>
            </a:xfrm>
            <a:prstGeom prst="leftRightArrow">
              <a:avLst>
                <a:gd name="adj1" fmla="val 50000"/>
                <a:gd name="adj2" fmla="val 50000"/>
              </a:avLst>
            </a:prstGeom>
            <a:solidFill>
              <a:schemeClr val="accent1"/>
            </a:solidFill>
            <a:ln w="9525">
              <a:solidFill>
                <a:schemeClr val="tx1"/>
              </a:solidFill>
              <a:miter lim="800000"/>
              <a:headEnd/>
              <a:tailEnd/>
            </a:ln>
          </p:spPr>
          <p:txBody>
            <a:bodyPr wrap="none" anchor="ctr"/>
            <a:lstStyle/>
            <a:p>
              <a:endParaRPr lang="en-US"/>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02" name="Date Placeholder 3"/>
          <p:cNvSpPr>
            <a:spLocks noGrp="1"/>
          </p:cNvSpPr>
          <p:nvPr>
            <p:ph type="dt" sz="quarter" idx="10"/>
          </p:nvPr>
        </p:nvSpPr>
        <p:spPr>
          <a:noFill/>
        </p:spPr>
        <p:txBody>
          <a:bodyPr/>
          <a:lstStyle/>
          <a:p>
            <a:r>
              <a:rPr lang="en-GB"/>
              <a:t>MK 311</a:t>
            </a:r>
            <a:endParaRPr lang="th-TH"/>
          </a:p>
        </p:txBody>
      </p:sp>
      <p:sp>
        <p:nvSpPr>
          <p:cNvPr id="256003" name="Footer Placeholder 4"/>
          <p:cNvSpPr>
            <a:spLocks noGrp="1"/>
          </p:cNvSpPr>
          <p:nvPr>
            <p:ph type="ftr" sz="quarter" idx="11"/>
          </p:nvPr>
        </p:nvSpPr>
        <p:spPr>
          <a:noFill/>
        </p:spPr>
        <p:txBody>
          <a:bodyPr/>
          <a:lstStyle/>
          <a:p>
            <a:r>
              <a:rPr lang="en-US"/>
              <a:t>Consumer Behaviour</a:t>
            </a:r>
            <a:endParaRPr lang="th-TH"/>
          </a:p>
        </p:txBody>
      </p:sp>
      <p:sp>
        <p:nvSpPr>
          <p:cNvPr id="256004" name="Slide Number Placeholder 5"/>
          <p:cNvSpPr>
            <a:spLocks noGrp="1"/>
          </p:cNvSpPr>
          <p:nvPr>
            <p:ph type="sldNum" sz="quarter" idx="12"/>
          </p:nvPr>
        </p:nvSpPr>
        <p:spPr>
          <a:noFill/>
        </p:spPr>
        <p:txBody>
          <a:bodyPr/>
          <a:lstStyle/>
          <a:p>
            <a:fld id="{A5453DF9-9FC6-4D51-A63C-996D24D1529E}" type="slidenum">
              <a:rPr lang="en-US"/>
              <a:pPr/>
              <a:t>162</a:t>
            </a:fld>
            <a:endParaRPr lang="th-TH"/>
          </a:p>
        </p:txBody>
      </p:sp>
      <p:sp>
        <p:nvSpPr>
          <p:cNvPr id="301058" name="Rectangle 2"/>
          <p:cNvSpPr>
            <a:spLocks noGrp="1" noChangeArrowheads="1"/>
          </p:cNvSpPr>
          <p:nvPr>
            <p:ph type="title"/>
          </p:nvPr>
        </p:nvSpPr>
        <p:spPr/>
        <p:txBody>
          <a:bodyPr/>
          <a:lstStyle/>
          <a:p>
            <a:pPr eaLnBrk="1" hangingPunct="1"/>
            <a:r>
              <a:rPr lang="en-GB" smtClean="0"/>
              <a:t>Session 7: Lecture Outline</a:t>
            </a:r>
            <a:endParaRPr lang="en-US" smtClean="0"/>
          </a:p>
        </p:txBody>
      </p:sp>
      <p:sp>
        <p:nvSpPr>
          <p:cNvPr id="301059" name="Rectangle 3"/>
          <p:cNvSpPr>
            <a:spLocks noGrp="1" noChangeArrowheads="1"/>
          </p:cNvSpPr>
          <p:nvPr>
            <p:ph type="body" idx="1"/>
          </p:nvPr>
        </p:nvSpPr>
        <p:spPr>
          <a:xfrm>
            <a:off x="1600200" y="2286000"/>
            <a:ext cx="7315200" cy="3962400"/>
          </a:xfrm>
        </p:spPr>
        <p:txBody>
          <a:bodyPr/>
          <a:lstStyle/>
          <a:p>
            <a:pPr eaLnBrk="1" hangingPunct="1">
              <a:buFont typeface="Wingdings" pitchFamily="2" charset="2"/>
              <a:buNone/>
            </a:pPr>
            <a:r>
              <a:rPr lang="en-GB" smtClean="0">
                <a:solidFill>
                  <a:srgbClr val="6600FF"/>
                </a:solidFill>
              </a:rPr>
              <a:t>Consumers As Individual</a:t>
            </a:r>
          </a:p>
          <a:p>
            <a:pPr eaLnBrk="1" hangingPunct="1"/>
            <a:r>
              <a:rPr lang="en-US" smtClean="0">
                <a:solidFill>
                  <a:srgbClr val="FF0066"/>
                </a:solidFill>
              </a:rPr>
              <a:t>Lifestyle</a:t>
            </a:r>
          </a:p>
          <a:p>
            <a:pPr eaLnBrk="1" hangingPunct="1"/>
            <a:r>
              <a:rPr lang="en-US" smtClean="0">
                <a:solidFill>
                  <a:srgbClr val="FF0066"/>
                </a:solidFill>
              </a:rPr>
              <a:t>Values</a:t>
            </a:r>
          </a:p>
          <a:p>
            <a:pPr eaLnBrk="1" hangingPunct="1"/>
            <a:r>
              <a:rPr lang="en-US" smtClean="0">
                <a:solidFill>
                  <a:srgbClr val="FF0066"/>
                </a:solidFill>
              </a:rPr>
              <a:t>The Self and Symbolic Consumption</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01058">
                                            <p:txEl>
                                              <p:pRg st="0" end="0"/>
                                            </p:txEl>
                                          </p:spTgt>
                                        </p:tgtEl>
                                        <p:attrNameLst>
                                          <p:attrName>style.visibility</p:attrName>
                                        </p:attrNameLst>
                                      </p:cBhvr>
                                      <p:to>
                                        <p:strVal val="visible"/>
                                      </p:to>
                                    </p:set>
                                    <p:animEffect transition="in" filter="box(out)">
                                      <p:cBhvr>
                                        <p:cTn id="7" dur="500"/>
                                        <p:tgtEl>
                                          <p:spTgt spid="301058">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301059">
                                            <p:txEl>
                                              <p:pRg st="0" end="0"/>
                                            </p:txEl>
                                          </p:spTgt>
                                        </p:tgtEl>
                                        <p:attrNameLst>
                                          <p:attrName>style.visibility</p:attrName>
                                        </p:attrNameLst>
                                      </p:cBhvr>
                                      <p:to>
                                        <p:strVal val="visible"/>
                                      </p:to>
                                    </p:set>
                                    <p:animEffect transition="in" filter="box(out)">
                                      <p:cBhvr>
                                        <p:cTn id="12" dur="500"/>
                                        <p:tgtEl>
                                          <p:spTgt spid="301059">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301059">
                                            <p:txEl>
                                              <p:pRg st="1" end="1"/>
                                            </p:txEl>
                                          </p:spTgt>
                                        </p:tgtEl>
                                        <p:attrNameLst>
                                          <p:attrName>style.visibility</p:attrName>
                                        </p:attrNameLst>
                                      </p:cBhvr>
                                      <p:to>
                                        <p:strVal val="visible"/>
                                      </p:to>
                                    </p:set>
                                    <p:animEffect transition="in" filter="box(out)">
                                      <p:cBhvr>
                                        <p:cTn id="17" dur="500"/>
                                        <p:tgtEl>
                                          <p:spTgt spid="301059">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301059">
                                            <p:txEl>
                                              <p:pRg st="2" end="2"/>
                                            </p:txEl>
                                          </p:spTgt>
                                        </p:tgtEl>
                                        <p:attrNameLst>
                                          <p:attrName>style.visibility</p:attrName>
                                        </p:attrNameLst>
                                      </p:cBhvr>
                                      <p:to>
                                        <p:strVal val="visible"/>
                                      </p:to>
                                    </p:set>
                                    <p:animEffect transition="in" filter="box(out)">
                                      <p:cBhvr>
                                        <p:cTn id="22" dur="500"/>
                                        <p:tgtEl>
                                          <p:spTgt spid="301059">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301059">
                                            <p:txEl>
                                              <p:pRg st="3" end="3"/>
                                            </p:txEl>
                                          </p:spTgt>
                                        </p:tgtEl>
                                        <p:attrNameLst>
                                          <p:attrName>style.visibility</p:attrName>
                                        </p:attrNameLst>
                                      </p:cBhvr>
                                      <p:to>
                                        <p:strVal val="visible"/>
                                      </p:to>
                                    </p:set>
                                    <p:animEffect transition="in" filter="box(out)">
                                      <p:cBhvr>
                                        <p:cTn id="27" dur="500"/>
                                        <p:tgtEl>
                                          <p:spTgt spid="301059">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build="p" autoUpdateAnimBg="0"/>
      <p:bldP spid="301059" grpId="0" build="p" autoUpdateAnimBg="0"/>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Date Placeholder 2"/>
          <p:cNvSpPr>
            <a:spLocks noGrp="1"/>
          </p:cNvSpPr>
          <p:nvPr>
            <p:ph type="dt" sz="quarter" idx="10"/>
          </p:nvPr>
        </p:nvSpPr>
        <p:spPr>
          <a:noFill/>
        </p:spPr>
        <p:txBody>
          <a:bodyPr/>
          <a:lstStyle/>
          <a:p>
            <a:r>
              <a:rPr lang="en-GB"/>
              <a:t>MK 311</a:t>
            </a:r>
            <a:endParaRPr lang="th-TH"/>
          </a:p>
        </p:txBody>
      </p:sp>
      <p:sp>
        <p:nvSpPr>
          <p:cNvPr id="257027" name="Footer Placeholder 3"/>
          <p:cNvSpPr>
            <a:spLocks noGrp="1"/>
          </p:cNvSpPr>
          <p:nvPr>
            <p:ph type="ftr" sz="quarter" idx="11"/>
          </p:nvPr>
        </p:nvSpPr>
        <p:spPr>
          <a:noFill/>
        </p:spPr>
        <p:txBody>
          <a:bodyPr/>
          <a:lstStyle/>
          <a:p>
            <a:r>
              <a:rPr lang="en-US"/>
              <a:t>Consumer Behaviour</a:t>
            </a:r>
            <a:endParaRPr lang="th-TH"/>
          </a:p>
        </p:txBody>
      </p:sp>
      <p:sp>
        <p:nvSpPr>
          <p:cNvPr id="257028" name="Slide Number Placeholder 4"/>
          <p:cNvSpPr>
            <a:spLocks noGrp="1"/>
          </p:cNvSpPr>
          <p:nvPr>
            <p:ph type="sldNum" sz="quarter" idx="12"/>
          </p:nvPr>
        </p:nvSpPr>
        <p:spPr>
          <a:noFill/>
        </p:spPr>
        <p:txBody>
          <a:bodyPr/>
          <a:lstStyle/>
          <a:p>
            <a:fld id="{8D6C7476-A1FB-44E9-8CAB-BB509EF5E131}" type="slidenum">
              <a:rPr lang="en-US"/>
              <a:pPr/>
              <a:t>163</a:t>
            </a:fld>
            <a:endParaRPr lang="th-TH"/>
          </a:p>
        </p:txBody>
      </p:sp>
      <p:sp>
        <p:nvSpPr>
          <p:cNvPr id="257029"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257030"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257031" name="Group 4"/>
          <p:cNvGrpSpPr>
            <a:grpSpLocks/>
          </p:cNvGrpSpPr>
          <p:nvPr/>
        </p:nvGrpSpPr>
        <p:grpSpPr bwMode="auto">
          <a:xfrm>
            <a:off x="3352800" y="1828800"/>
            <a:ext cx="3124200" cy="3871913"/>
            <a:chOff x="2112" y="1152"/>
            <a:chExt cx="1968" cy="2439"/>
          </a:xfrm>
        </p:grpSpPr>
        <p:sp>
          <p:nvSpPr>
            <p:cNvPr id="257046"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257047"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257048"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257049"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257032" name="Group 9"/>
          <p:cNvGrpSpPr>
            <a:grpSpLocks/>
          </p:cNvGrpSpPr>
          <p:nvPr/>
        </p:nvGrpSpPr>
        <p:grpSpPr bwMode="auto">
          <a:xfrm>
            <a:off x="323850" y="981075"/>
            <a:ext cx="8540750" cy="5537200"/>
            <a:chOff x="192" y="624"/>
            <a:chExt cx="5380" cy="3488"/>
          </a:xfrm>
        </p:grpSpPr>
        <p:sp>
          <p:nvSpPr>
            <p:cNvPr id="257037"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257038"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257039"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257040"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257041"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257042"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257043"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257044"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257045"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257033"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257034"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257035"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257036"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Date Placeholder 4"/>
          <p:cNvSpPr>
            <a:spLocks noGrp="1"/>
          </p:cNvSpPr>
          <p:nvPr>
            <p:ph type="dt" sz="quarter" idx="10"/>
          </p:nvPr>
        </p:nvSpPr>
        <p:spPr>
          <a:noFill/>
        </p:spPr>
        <p:txBody>
          <a:bodyPr/>
          <a:lstStyle/>
          <a:p>
            <a:r>
              <a:rPr lang="en-GB"/>
              <a:t>MK 311</a:t>
            </a:r>
            <a:endParaRPr lang="th-TH"/>
          </a:p>
        </p:txBody>
      </p:sp>
      <p:sp>
        <p:nvSpPr>
          <p:cNvPr id="258051" name="Footer Placeholder 5"/>
          <p:cNvSpPr>
            <a:spLocks noGrp="1"/>
          </p:cNvSpPr>
          <p:nvPr>
            <p:ph type="ftr" sz="quarter" idx="11"/>
          </p:nvPr>
        </p:nvSpPr>
        <p:spPr>
          <a:noFill/>
        </p:spPr>
        <p:txBody>
          <a:bodyPr/>
          <a:lstStyle/>
          <a:p>
            <a:r>
              <a:rPr lang="en-US"/>
              <a:t>Consumer Behaviour</a:t>
            </a:r>
            <a:endParaRPr lang="th-TH"/>
          </a:p>
        </p:txBody>
      </p:sp>
      <p:sp>
        <p:nvSpPr>
          <p:cNvPr id="258052" name="Slide Number Placeholder 6"/>
          <p:cNvSpPr>
            <a:spLocks noGrp="1"/>
          </p:cNvSpPr>
          <p:nvPr>
            <p:ph type="sldNum" sz="quarter" idx="12"/>
          </p:nvPr>
        </p:nvSpPr>
        <p:spPr>
          <a:noFill/>
        </p:spPr>
        <p:txBody>
          <a:bodyPr/>
          <a:lstStyle/>
          <a:p>
            <a:fld id="{8E013434-88C1-4325-8AA8-FC99D3A8B203}" type="slidenum">
              <a:rPr lang="en-US"/>
              <a:pPr/>
              <a:t>164</a:t>
            </a:fld>
            <a:endParaRPr lang="th-TH"/>
          </a:p>
        </p:txBody>
      </p:sp>
      <p:sp>
        <p:nvSpPr>
          <p:cNvPr id="309250" name="Rectangle 2"/>
          <p:cNvSpPr>
            <a:spLocks noGrp="1" noChangeArrowheads="1"/>
          </p:cNvSpPr>
          <p:nvPr>
            <p:ph type="title"/>
          </p:nvPr>
        </p:nvSpPr>
        <p:spPr>
          <a:xfrm>
            <a:off x="1042988" y="617538"/>
            <a:ext cx="7900987" cy="982662"/>
          </a:xfrm>
        </p:spPr>
        <p:txBody>
          <a:bodyPr/>
          <a:lstStyle/>
          <a:p>
            <a:pPr eaLnBrk="1" hangingPunct="1">
              <a:defRPr/>
            </a:pPr>
            <a:r>
              <a:rPr lang="en-GB" sz="6000" smtClean="0">
                <a:solidFill>
                  <a:srgbClr val="000099"/>
                </a:solidFill>
                <a:effectLst>
                  <a:outerShdw blurRad="38100" dist="38100" dir="2700000" algn="tl">
                    <a:srgbClr val="C0C0C0"/>
                  </a:outerShdw>
                </a:effectLst>
              </a:rPr>
              <a:t>Lifestyle</a:t>
            </a:r>
            <a:endParaRPr lang="en-US" sz="6000" smtClean="0">
              <a:solidFill>
                <a:srgbClr val="000099"/>
              </a:solidFill>
              <a:effectLst>
                <a:outerShdw blurRad="38100" dist="38100" dir="2700000" algn="tl">
                  <a:srgbClr val="C0C0C0"/>
                </a:outerShdw>
              </a:effectLst>
            </a:endParaRPr>
          </a:p>
        </p:txBody>
      </p:sp>
      <p:sp>
        <p:nvSpPr>
          <p:cNvPr id="309251" name="Rectangle 3"/>
          <p:cNvSpPr>
            <a:spLocks noGrp="1" noChangeArrowheads="1"/>
          </p:cNvSpPr>
          <p:nvPr>
            <p:ph type="body" sz="half" idx="1"/>
          </p:nvPr>
        </p:nvSpPr>
        <p:spPr>
          <a:xfrm>
            <a:off x="1500166" y="2214554"/>
            <a:ext cx="6675456" cy="4114800"/>
          </a:xfrm>
        </p:spPr>
        <p:txBody>
          <a:bodyPr lIns="90488" tIns="44450" rIns="90488" bIns="44450"/>
          <a:lstStyle/>
          <a:p>
            <a:pPr marL="285750" indent="-285750" eaLnBrk="1" hangingPunct="1">
              <a:lnSpc>
                <a:spcPct val="90000"/>
              </a:lnSpc>
              <a:buClr>
                <a:srgbClr val="FAFD00"/>
              </a:buClr>
              <a:buFont typeface="Wingdings" pitchFamily="2" charset="2"/>
              <a:buNone/>
              <a:defRPr/>
            </a:pPr>
            <a:r>
              <a:rPr lang="en-US" dirty="0" smtClean="0">
                <a:solidFill>
                  <a:srgbClr val="6600CC"/>
                </a:solidFill>
                <a:effectLst>
                  <a:outerShdw blurRad="38100" dist="38100" dir="2700000" algn="tl">
                    <a:srgbClr val="C0C0C0"/>
                  </a:outerShdw>
                </a:effectLst>
              </a:rPr>
              <a:t>	</a:t>
            </a:r>
            <a:r>
              <a:rPr lang="en-US" dirty="0" smtClean="0">
                <a:effectLst>
                  <a:outerShdw blurRad="38100" dist="38100" dir="2700000" algn="tl">
                    <a:srgbClr val="C0C0C0"/>
                  </a:outerShdw>
                </a:effectLst>
              </a:rPr>
              <a:t>Lifestyle</a:t>
            </a:r>
            <a:r>
              <a:rPr lang="en-US" dirty="0" smtClean="0">
                <a:solidFill>
                  <a:srgbClr val="6600CC"/>
                </a:solidFill>
              </a:rPr>
              <a:t> refers to a pattern of consumption reflecting a person</a:t>
            </a:r>
            <a:r>
              <a:rPr lang="en-US" dirty="0" smtClean="0">
                <a:solidFill>
                  <a:srgbClr val="6600CC"/>
                </a:solidFill>
                <a:latin typeface="Times New Roman"/>
              </a:rPr>
              <a:t>’</a:t>
            </a:r>
            <a:r>
              <a:rPr lang="en-US" dirty="0" smtClean="0">
                <a:solidFill>
                  <a:srgbClr val="6600CC"/>
                </a:solidFill>
              </a:rPr>
              <a:t>s choices of how he or she spends time and money.</a:t>
            </a:r>
          </a:p>
        </p:txBody>
      </p:sp>
    </p:spTree>
  </p:cSld>
  <p:clrMapOvr>
    <a:masterClrMapping/>
  </p:clrMapOvr>
  <p:transition>
    <p:dissolve/>
  </p:transition>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Date Placeholder 3"/>
          <p:cNvSpPr>
            <a:spLocks noGrp="1"/>
          </p:cNvSpPr>
          <p:nvPr>
            <p:ph type="dt" sz="quarter" idx="10"/>
          </p:nvPr>
        </p:nvSpPr>
        <p:spPr>
          <a:noFill/>
        </p:spPr>
        <p:txBody>
          <a:bodyPr/>
          <a:lstStyle/>
          <a:p>
            <a:r>
              <a:rPr lang="en-GB"/>
              <a:t>MK 311</a:t>
            </a:r>
            <a:endParaRPr lang="th-TH"/>
          </a:p>
        </p:txBody>
      </p:sp>
      <p:sp>
        <p:nvSpPr>
          <p:cNvPr id="259075" name="Footer Placeholder 4"/>
          <p:cNvSpPr>
            <a:spLocks noGrp="1"/>
          </p:cNvSpPr>
          <p:nvPr>
            <p:ph type="ftr" sz="quarter" idx="11"/>
          </p:nvPr>
        </p:nvSpPr>
        <p:spPr>
          <a:noFill/>
        </p:spPr>
        <p:txBody>
          <a:bodyPr/>
          <a:lstStyle/>
          <a:p>
            <a:r>
              <a:rPr lang="en-US"/>
              <a:t>Consumer Behaviour</a:t>
            </a:r>
            <a:endParaRPr lang="th-TH"/>
          </a:p>
        </p:txBody>
      </p:sp>
      <p:sp>
        <p:nvSpPr>
          <p:cNvPr id="259076" name="Slide Number Placeholder 5"/>
          <p:cNvSpPr>
            <a:spLocks noGrp="1"/>
          </p:cNvSpPr>
          <p:nvPr>
            <p:ph type="sldNum" sz="quarter" idx="12"/>
          </p:nvPr>
        </p:nvSpPr>
        <p:spPr>
          <a:noFill/>
        </p:spPr>
        <p:txBody>
          <a:bodyPr/>
          <a:lstStyle/>
          <a:p>
            <a:fld id="{5DEDBE93-026B-4A9F-81CE-061C7EC02B7E}" type="slidenum">
              <a:rPr lang="en-US"/>
              <a:pPr/>
              <a:t>165</a:t>
            </a:fld>
            <a:endParaRPr lang="th-TH"/>
          </a:p>
        </p:txBody>
      </p:sp>
      <p:sp>
        <p:nvSpPr>
          <p:cNvPr id="311298" name="Rectangle 2"/>
          <p:cNvSpPr>
            <a:spLocks noGrp="1" noChangeArrowheads="1"/>
          </p:cNvSpPr>
          <p:nvPr>
            <p:ph type="title"/>
          </p:nvPr>
        </p:nvSpPr>
        <p:spPr>
          <a:effectLst>
            <a:outerShdw dist="35921" dir="2700000" algn="ctr" rotWithShape="0">
              <a:schemeClr val="bg2"/>
            </a:outerShdw>
          </a:effectLst>
        </p:spPr>
        <p:txBody>
          <a:bodyPr lIns="90488" tIns="44450" rIns="90488" bIns="44450" anchor="ctr"/>
          <a:lstStyle/>
          <a:p>
            <a:pPr eaLnBrk="1" hangingPunct="1">
              <a:defRPr/>
            </a:pPr>
            <a:r>
              <a:rPr lang="en-US" sz="4100" smtClean="0"/>
              <a:t>Lifestyle and </a:t>
            </a:r>
            <a:br>
              <a:rPr lang="en-US" sz="4100" smtClean="0"/>
            </a:br>
            <a:r>
              <a:rPr lang="en-US" sz="4100" smtClean="0"/>
              <a:t>the Consumption Process</a:t>
            </a:r>
            <a:endParaRPr lang="en-US" sz="4800" smtClean="0"/>
          </a:p>
        </p:txBody>
      </p:sp>
      <p:sp>
        <p:nvSpPr>
          <p:cNvPr id="259078" name="Rectangle 3"/>
          <p:cNvSpPr>
            <a:spLocks noGrp="1" noChangeArrowheads="1"/>
          </p:cNvSpPr>
          <p:nvPr>
            <p:ph type="body" idx="1"/>
          </p:nvPr>
        </p:nvSpPr>
        <p:spPr>
          <a:xfrm>
            <a:off x="304800" y="1828800"/>
            <a:ext cx="2590800" cy="4648200"/>
          </a:xfrm>
          <a:solidFill>
            <a:srgbClr val="FFFFD6"/>
          </a:solidFill>
          <a:ln w="28575" cap="flat">
            <a:solidFill>
              <a:srgbClr val="6600CC"/>
            </a:solidFill>
          </a:ln>
        </p:spPr>
        <p:txBody>
          <a:bodyPr lIns="46038" tIns="46038" rIns="46038" bIns="46038"/>
          <a:lstStyle/>
          <a:p>
            <a:pPr algn="ctr" eaLnBrk="1" hangingPunct="1">
              <a:lnSpc>
                <a:spcPct val="90000"/>
              </a:lnSpc>
              <a:spcBef>
                <a:spcPct val="45000"/>
              </a:spcBef>
              <a:buFont typeface="Wingdings" pitchFamily="2" charset="2"/>
              <a:buNone/>
            </a:pPr>
            <a:r>
              <a:rPr lang="en-US" sz="2400" smtClean="0">
                <a:solidFill>
                  <a:srgbClr val="008000"/>
                </a:solidFill>
              </a:rPr>
              <a:t>Lifestyle Determinants</a:t>
            </a:r>
          </a:p>
          <a:p>
            <a:pPr eaLnBrk="1" hangingPunct="1">
              <a:lnSpc>
                <a:spcPct val="90000"/>
              </a:lnSpc>
              <a:spcBef>
                <a:spcPct val="45000"/>
              </a:spcBef>
            </a:pPr>
            <a:r>
              <a:rPr lang="en-US" sz="1900" smtClean="0"/>
              <a:t>Demographics</a:t>
            </a:r>
          </a:p>
          <a:p>
            <a:pPr eaLnBrk="1" hangingPunct="1">
              <a:lnSpc>
                <a:spcPct val="90000"/>
              </a:lnSpc>
              <a:spcBef>
                <a:spcPct val="45000"/>
              </a:spcBef>
            </a:pPr>
            <a:r>
              <a:rPr lang="en-US" sz="1900" smtClean="0"/>
              <a:t>Subculture</a:t>
            </a:r>
          </a:p>
          <a:p>
            <a:pPr eaLnBrk="1" hangingPunct="1">
              <a:lnSpc>
                <a:spcPct val="90000"/>
              </a:lnSpc>
              <a:spcBef>
                <a:spcPct val="45000"/>
              </a:spcBef>
            </a:pPr>
            <a:r>
              <a:rPr lang="en-US" sz="1900" smtClean="0"/>
              <a:t>Social class</a:t>
            </a:r>
          </a:p>
          <a:p>
            <a:pPr eaLnBrk="1" hangingPunct="1">
              <a:lnSpc>
                <a:spcPct val="90000"/>
              </a:lnSpc>
              <a:spcBef>
                <a:spcPct val="45000"/>
              </a:spcBef>
            </a:pPr>
            <a:r>
              <a:rPr lang="en-US" sz="1900" smtClean="0"/>
              <a:t>Motives</a:t>
            </a:r>
          </a:p>
          <a:p>
            <a:pPr eaLnBrk="1" hangingPunct="1">
              <a:lnSpc>
                <a:spcPct val="90000"/>
              </a:lnSpc>
              <a:spcBef>
                <a:spcPct val="45000"/>
              </a:spcBef>
            </a:pPr>
            <a:r>
              <a:rPr lang="en-US" sz="1900" smtClean="0"/>
              <a:t>Personality</a:t>
            </a:r>
          </a:p>
          <a:p>
            <a:pPr eaLnBrk="1" hangingPunct="1">
              <a:lnSpc>
                <a:spcPct val="90000"/>
              </a:lnSpc>
              <a:spcBef>
                <a:spcPct val="45000"/>
              </a:spcBef>
            </a:pPr>
            <a:r>
              <a:rPr lang="en-US" sz="1900" smtClean="0"/>
              <a:t>Emotions</a:t>
            </a:r>
          </a:p>
          <a:p>
            <a:pPr eaLnBrk="1" hangingPunct="1">
              <a:lnSpc>
                <a:spcPct val="90000"/>
              </a:lnSpc>
              <a:spcBef>
                <a:spcPct val="45000"/>
              </a:spcBef>
            </a:pPr>
            <a:r>
              <a:rPr lang="en-US" sz="1900" smtClean="0"/>
              <a:t>Values</a:t>
            </a:r>
          </a:p>
          <a:p>
            <a:pPr eaLnBrk="1" hangingPunct="1">
              <a:lnSpc>
                <a:spcPct val="90000"/>
              </a:lnSpc>
              <a:spcBef>
                <a:spcPct val="45000"/>
              </a:spcBef>
            </a:pPr>
            <a:r>
              <a:rPr lang="en-US" sz="1900" smtClean="0"/>
              <a:t>Family Life Cycle</a:t>
            </a:r>
          </a:p>
          <a:p>
            <a:pPr eaLnBrk="1" hangingPunct="1">
              <a:lnSpc>
                <a:spcPct val="90000"/>
              </a:lnSpc>
              <a:spcBef>
                <a:spcPct val="45000"/>
              </a:spcBef>
            </a:pPr>
            <a:r>
              <a:rPr lang="en-US" sz="1900" smtClean="0"/>
              <a:t>Culture</a:t>
            </a:r>
          </a:p>
          <a:p>
            <a:pPr eaLnBrk="1" hangingPunct="1">
              <a:lnSpc>
                <a:spcPct val="90000"/>
              </a:lnSpc>
              <a:spcBef>
                <a:spcPct val="45000"/>
              </a:spcBef>
            </a:pPr>
            <a:r>
              <a:rPr lang="en-US" sz="1900" smtClean="0"/>
              <a:t>Past Experiences</a:t>
            </a:r>
          </a:p>
        </p:txBody>
      </p:sp>
      <p:sp>
        <p:nvSpPr>
          <p:cNvPr id="259079" name="Rectangle 4"/>
          <p:cNvSpPr>
            <a:spLocks noChangeArrowheads="1"/>
          </p:cNvSpPr>
          <p:nvPr/>
        </p:nvSpPr>
        <p:spPr bwMode="auto">
          <a:xfrm>
            <a:off x="3378200" y="2057400"/>
            <a:ext cx="2292350" cy="4251325"/>
          </a:xfrm>
          <a:prstGeom prst="rect">
            <a:avLst/>
          </a:prstGeom>
          <a:solidFill>
            <a:srgbClr val="FFFFD6"/>
          </a:solidFill>
          <a:ln w="28575">
            <a:solidFill>
              <a:srgbClr val="6600CC"/>
            </a:solidFill>
            <a:miter lim="800000"/>
            <a:headEnd/>
            <a:tailEnd/>
          </a:ln>
        </p:spPr>
        <p:txBody>
          <a:bodyPr lIns="46038" tIns="46038" rIns="46038" bIns="46038"/>
          <a:lstStyle/>
          <a:p>
            <a:pPr marL="342900" indent="-228600" algn="ctr" eaLnBrk="0" hangingPunct="0">
              <a:spcBef>
                <a:spcPct val="45000"/>
              </a:spcBef>
              <a:tabLst>
                <a:tab pos="1143000" algn="l"/>
                <a:tab pos="5319713" algn="l"/>
              </a:tabLst>
            </a:pPr>
            <a:r>
              <a:rPr lang="en-US" sz="2000" b="1">
                <a:solidFill>
                  <a:srgbClr val="008000"/>
                </a:solidFill>
                <a:latin typeface="Times New Roman" pitchFamily="18" charset="0"/>
              </a:rPr>
              <a:t>Lifestyle </a:t>
            </a:r>
          </a:p>
          <a:p>
            <a:pPr marL="342900" indent="-228600" algn="ctr" eaLnBrk="0" hangingPunct="0">
              <a:spcBef>
                <a:spcPct val="45000"/>
              </a:spcBef>
              <a:tabLst>
                <a:tab pos="1143000" algn="l"/>
                <a:tab pos="5319713" algn="l"/>
              </a:tabLst>
            </a:pPr>
            <a:r>
              <a:rPr lang="en-US" sz="2000" b="1">
                <a:solidFill>
                  <a:schemeClr val="hlink"/>
                </a:solidFill>
                <a:latin typeface="Times New Roman" pitchFamily="18" charset="0"/>
              </a:rPr>
              <a:t>How we live</a:t>
            </a:r>
          </a:p>
          <a:p>
            <a:pPr marL="342900" indent="-228600" eaLnBrk="0" hangingPunct="0">
              <a:spcBef>
                <a:spcPct val="45000"/>
              </a:spcBef>
              <a:buClr>
                <a:schemeClr val="tx2"/>
              </a:buClr>
              <a:buSzPct val="55000"/>
              <a:buFont typeface="Wingdings" pitchFamily="2" charset="2"/>
              <a:buChar char="l"/>
              <a:tabLst>
                <a:tab pos="1143000" algn="l"/>
                <a:tab pos="5319713" algn="l"/>
              </a:tabLst>
            </a:pPr>
            <a:r>
              <a:rPr lang="en-US" sz="2000" b="1">
                <a:solidFill>
                  <a:srgbClr val="6600CC"/>
                </a:solidFill>
                <a:latin typeface="Times New Roman" pitchFamily="18" charset="0"/>
              </a:rPr>
              <a:t>Activities</a:t>
            </a:r>
          </a:p>
          <a:p>
            <a:pPr marL="342900" indent="-228600" eaLnBrk="0" hangingPunct="0">
              <a:spcBef>
                <a:spcPct val="45000"/>
              </a:spcBef>
              <a:buClr>
                <a:schemeClr val="tx2"/>
              </a:buClr>
              <a:buSzPct val="55000"/>
              <a:buFont typeface="Wingdings" pitchFamily="2" charset="2"/>
              <a:buChar char="l"/>
              <a:tabLst>
                <a:tab pos="1143000" algn="l"/>
                <a:tab pos="5319713" algn="l"/>
              </a:tabLst>
            </a:pPr>
            <a:r>
              <a:rPr lang="en-US" sz="2000" b="1">
                <a:solidFill>
                  <a:srgbClr val="6600CC"/>
                </a:solidFill>
                <a:latin typeface="Times New Roman" pitchFamily="18" charset="0"/>
              </a:rPr>
              <a:t>Interests</a:t>
            </a:r>
          </a:p>
          <a:p>
            <a:pPr marL="342900" indent="-228600" eaLnBrk="0" hangingPunct="0">
              <a:spcBef>
                <a:spcPct val="45000"/>
              </a:spcBef>
              <a:buClr>
                <a:schemeClr val="tx2"/>
              </a:buClr>
              <a:buSzPct val="55000"/>
              <a:buFont typeface="Wingdings" pitchFamily="2" charset="2"/>
              <a:buChar char="l"/>
              <a:tabLst>
                <a:tab pos="1143000" algn="l"/>
                <a:tab pos="5319713" algn="l"/>
              </a:tabLst>
            </a:pPr>
            <a:r>
              <a:rPr lang="en-US" sz="2000" b="1">
                <a:solidFill>
                  <a:srgbClr val="6600CC"/>
                </a:solidFill>
                <a:latin typeface="Times New Roman" pitchFamily="18" charset="0"/>
              </a:rPr>
              <a:t>Like/dislikes</a:t>
            </a:r>
          </a:p>
          <a:p>
            <a:pPr marL="342900" indent="-228600" eaLnBrk="0" hangingPunct="0">
              <a:spcBef>
                <a:spcPct val="45000"/>
              </a:spcBef>
              <a:buClr>
                <a:schemeClr val="tx2"/>
              </a:buClr>
              <a:buSzPct val="55000"/>
              <a:buFont typeface="Wingdings" pitchFamily="2" charset="2"/>
              <a:buChar char="l"/>
              <a:tabLst>
                <a:tab pos="1143000" algn="l"/>
                <a:tab pos="5319713" algn="l"/>
              </a:tabLst>
            </a:pPr>
            <a:r>
              <a:rPr lang="en-US" sz="2000" b="1">
                <a:solidFill>
                  <a:srgbClr val="6600CC"/>
                </a:solidFill>
                <a:latin typeface="Times New Roman" pitchFamily="18" charset="0"/>
              </a:rPr>
              <a:t>Attitudes</a:t>
            </a:r>
          </a:p>
          <a:p>
            <a:pPr marL="342900" indent="-228600" eaLnBrk="0" hangingPunct="0">
              <a:spcBef>
                <a:spcPct val="45000"/>
              </a:spcBef>
              <a:buClr>
                <a:schemeClr val="tx2"/>
              </a:buClr>
              <a:buSzPct val="55000"/>
              <a:buFont typeface="Wingdings" pitchFamily="2" charset="2"/>
              <a:buChar char="l"/>
              <a:tabLst>
                <a:tab pos="1143000" algn="l"/>
                <a:tab pos="5319713" algn="l"/>
              </a:tabLst>
            </a:pPr>
            <a:r>
              <a:rPr lang="en-US" sz="2000" b="1">
                <a:solidFill>
                  <a:srgbClr val="6600CC"/>
                </a:solidFill>
                <a:latin typeface="Times New Roman" pitchFamily="18" charset="0"/>
              </a:rPr>
              <a:t>Consumption</a:t>
            </a:r>
          </a:p>
          <a:p>
            <a:pPr marL="342900" indent="-228600" eaLnBrk="0" hangingPunct="0">
              <a:spcBef>
                <a:spcPct val="45000"/>
              </a:spcBef>
              <a:buClr>
                <a:schemeClr val="tx2"/>
              </a:buClr>
              <a:buSzPct val="55000"/>
              <a:buFont typeface="Wingdings" pitchFamily="2" charset="2"/>
              <a:buChar char="l"/>
              <a:tabLst>
                <a:tab pos="1143000" algn="l"/>
                <a:tab pos="5319713" algn="l"/>
              </a:tabLst>
            </a:pPr>
            <a:r>
              <a:rPr lang="en-US" sz="2000" b="1">
                <a:solidFill>
                  <a:srgbClr val="6600CC"/>
                </a:solidFill>
                <a:latin typeface="Times New Roman" pitchFamily="18" charset="0"/>
              </a:rPr>
              <a:t>Expectations</a:t>
            </a:r>
          </a:p>
          <a:p>
            <a:pPr marL="342900" indent="-228600" eaLnBrk="0" hangingPunct="0">
              <a:spcBef>
                <a:spcPct val="45000"/>
              </a:spcBef>
              <a:buClr>
                <a:schemeClr val="tx2"/>
              </a:buClr>
              <a:buSzPct val="55000"/>
              <a:buFont typeface="Wingdings" pitchFamily="2" charset="2"/>
              <a:buChar char="l"/>
              <a:tabLst>
                <a:tab pos="1143000" algn="l"/>
                <a:tab pos="5319713" algn="l"/>
              </a:tabLst>
            </a:pPr>
            <a:r>
              <a:rPr lang="en-US" sz="2000" b="1">
                <a:solidFill>
                  <a:srgbClr val="6600CC"/>
                </a:solidFill>
                <a:latin typeface="Times New Roman" pitchFamily="18" charset="0"/>
              </a:rPr>
              <a:t>Feelings</a:t>
            </a:r>
          </a:p>
        </p:txBody>
      </p:sp>
      <p:sp>
        <p:nvSpPr>
          <p:cNvPr id="259080" name="Rectangle 5"/>
          <p:cNvSpPr>
            <a:spLocks noChangeArrowheads="1"/>
          </p:cNvSpPr>
          <p:nvPr/>
        </p:nvSpPr>
        <p:spPr bwMode="auto">
          <a:xfrm>
            <a:off x="6292850" y="1739900"/>
            <a:ext cx="2546350" cy="4737100"/>
          </a:xfrm>
          <a:prstGeom prst="rect">
            <a:avLst/>
          </a:prstGeom>
          <a:solidFill>
            <a:srgbClr val="FFFFD6"/>
          </a:solidFill>
          <a:ln w="28575">
            <a:solidFill>
              <a:srgbClr val="6600CC"/>
            </a:solidFill>
            <a:miter lim="800000"/>
            <a:headEnd/>
            <a:tailEnd/>
          </a:ln>
        </p:spPr>
        <p:txBody>
          <a:bodyPr lIns="46038" tIns="46038" rIns="46038" bIns="46038"/>
          <a:lstStyle/>
          <a:p>
            <a:pPr marL="342900" indent="-228600" algn="ctr" eaLnBrk="0" hangingPunct="0">
              <a:spcBef>
                <a:spcPct val="45000"/>
              </a:spcBef>
              <a:tabLst>
                <a:tab pos="1143000" algn="l"/>
                <a:tab pos="5319713" algn="l"/>
              </a:tabLst>
            </a:pPr>
            <a:r>
              <a:rPr lang="en-US" sz="2000" b="1">
                <a:solidFill>
                  <a:srgbClr val="008000"/>
                </a:solidFill>
                <a:latin typeface="Times New Roman" pitchFamily="18" charset="0"/>
              </a:rPr>
              <a:t>Impact on Behaviour</a:t>
            </a:r>
          </a:p>
          <a:p>
            <a:pPr marL="342900" indent="-228600" algn="ctr" eaLnBrk="0" hangingPunct="0">
              <a:spcBef>
                <a:spcPct val="45000"/>
              </a:spcBef>
              <a:tabLst>
                <a:tab pos="1143000" algn="l"/>
                <a:tab pos="5319713" algn="l"/>
              </a:tabLst>
            </a:pPr>
            <a:r>
              <a:rPr lang="en-US" sz="2000" b="1">
                <a:solidFill>
                  <a:schemeClr val="hlink"/>
                </a:solidFill>
                <a:latin typeface="Times New Roman" pitchFamily="18" charset="0"/>
              </a:rPr>
              <a:t>Purchases</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How</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When</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Where</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What</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With whom</a:t>
            </a:r>
            <a:r>
              <a:rPr lang="en-US" sz="1600">
                <a:solidFill>
                  <a:schemeClr val="tx1"/>
                </a:solidFill>
                <a:latin typeface="Times New Roman" pitchFamily="18" charset="0"/>
              </a:rPr>
              <a:t/>
            </a:r>
            <a:br>
              <a:rPr lang="en-US" sz="1600">
                <a:solidFill>
                  <a:schemeClr val="tx1"/>
                </a:solidFill>
                <a:latin typeface="Times New Roman" pitchFamily="18" charset="0"/>
              </a:rPr>
            </a:br>
            <a:r>
              <a:rPr lang="en-US" sz="2000" b="1">
                <a:solidFill>
                  <a:schemeClr val="hlink"/>
                </a:solidFill>
                <a:latin typeface="Times New Roman" pitchFamily="18" charset="0"/>
              </a:rPr>
              <a:t>Consumption</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Where</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With whom </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How</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When</a:t>
            </a:r>
          </a:p>
          <a:p>
            <a:pPr marL="342900" indent="-228600" eaLnBrk="0" hangingPunct="0">
              <a:spcBef>
                <a:spcPct val="30000"/>
              </a:spcBef>
              <a:buClr>
                <a:schemeClr val="tx2"/>
              </a:buClr>
              <a:buSzPct val="55000"/>
              <a:buFont typeface="Wingdings" pitchFamily="2" charset="2"/>
              <a:buChar char="l"/>
              <a:tabLst>
                <a:tab pos="1143000" algn="l"/>
                <a:tab pos="5319713" algn="l"/>
              </a:tabLst>
            </a:pPr>
            <a:r>
              <a:rPr lang="en-US" sz="1800" b="1">
                <a:solidFill>
                  <a:srgbClr val="6600CC"/>
                </a:solidFill>
                <a:latin typeface="Times New Roman" pitchFamily="18" charset="0"/>
              </a:rPr>
              <a:t>What</a:t>
            </a:r>
          </a:p>
        </p:txBody>
      </p:sp>
      <p:sp>
        <p:nvSpPr>
          <p:cNvPr id="259081" name="AutoShape 6"/>
          <p:cNvSpPr>
            <a:spLocks noChangeArrowheads="1"/>
          </p:cNvSpPr>
          <p:nvPr/>
        </p:nvSpPr>
        <p:spPr bwMode="auto">
          <a:xfrm>
            <a:off x="2895600" y="3505200"/>
            <a:ext cx="501650" cy="1130300"/>
          </a:xfrm>
          <a:prstGeom prst="rightArrow">
            <a:avLst>
              <a:gd name="adj1" fmla="val 75000"/>
              <a:gd name="adj2" fmla="val 50005"/>
            </a:avLst>
          </a:prstGeom>
          <a:solidFill>
            <a:schemeClr val="hlink"/>
          </a:solidFill>
          <a:ln w="12700">
            <a:solidFill>
              <a:srgbClr val="E88B00"/>
            </a:solidFill>
            <a:miter lim="800000"/>
            <a:headEnd/>
            <a:tailEnd/>
          </a:ln>
        </p:spPr>
        <p:txBody>
          <a:bodyPr wrap="none" anchor="ctr"/>
          <a:lstStyle/>
          <a:p>
            <a:endParaRPr lang="en-US"/>
          </a:p>
        </p:txBody>
      </p:sp>
      <p:sp>
        <p:nvSpPr>
          <p:cNvPr id="259082" name="AutoShape 7"/>
          <p:cNvSpPr>
            <a:spLocks noChangeArrowheads="1"/>
          </p:cNvSpPr>
          <p:nvPr/>
        </p:nvSpPr>
        <p:spPr bwMode="auto">
          <a:xfrm>
            <a:off x="5721350" y="3492500"/>
            <a:ext cx="501650" cy="1130300"/>
          </a:xfrm>
          <a:prstGeom prst="rightArrow">
            <a:avLst>
              <a:gd name="adj1" fmla="val 75000"/>
              <a:gd name="adj2" fmla="val 50005"/>
            </a:avLst>
          </a:prstGeom>
          <a:solidFill>
            <a:schemeClr val="hlink"/>
          </a:solidFill>
          <a:ln w="12700">
            <a:solidFill>
              <a:srgbClr val="E88B00"/>
            </a:solid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000" dirty="0" smtClean="0">
                <a:effectLst>
                  <a:outerShdw blurRad="38100" dist="38100" dir="2700000" algn="tl">
                    <a:srgbClr val="000000">
                      <a:alpha val="43137"/>
                    </a:srgbClr>
                  </a:outerShdw>
                </a:effectLst>
              </a:rPr>
              <a:t>AIO’s as Lifestyle </a:t>
            </a:r>
            <a:endParaRPr lang="en-US" sz="60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071670" y="2357429"/>
            <a:ext cx="6883418" cy="3775083"/>
          </a:xfrm>
        </p:spPr>
        <p:txBody>
          <a:bodyPr/>
          <a:lstStyle/>
          <a:p>
            <a:r>
              <a:rPr lang="en-US" sz="6000" dirty="0" smtClean="0">
                <a:effectLst>
                  <a:outerShdw blurRad="38100" dist="38100" dir="2700000" algn="tl">
                    <a:srgbClr val="000000">
                      <a:alpha val="43137"/>
                    </a:srgbClr>
                  </a:outerShdw>
                </a:effectLst>
              </a:rPr>
              <a:t>Activities</a:t>
            </a:r>
            <a:r>
              <a:rPr lang="th-TH" sz="6000" dirty="0" smtClean="0">
                <a:effectLst>
                  <a:outerShdw blurRad="38100" dist="38100" dir="2700000" algn="tl">
                    <a:srgbClr val="000000">
                      <a:alpha val="43137"/>
                    </a:srgbClr>
                  </a:outerShdw>
                </a:effectLst>
              </a:rPr>
              <a:t> </a:t>
            </a:r>
            <a:endParaRPr lang="en-US" sz="6000" dirty="0" smtClean="0">
              <a:effectLst>
                <a:outerShdw blurRad="38100" dist="38100" dir="2700000" algn="tl">
                  <a:srgbClr val="000000">
                    <a:alpha val="43137"/>
                  </a:srgbClr>
                </a:outerShdw>
              </a:effectLst>
            </a:endParaRPr>
          </a:p>
          <a:p>
            <a:r>
              <a:rPr lang="en-US" sz="6000" dirty="0" smtClean="0">
                <a:effectLst>
                  <a:outerShdw blurRad="38100" dist="38100" dir="2700000" algn="tl">
                    <a:srgbClr val="000000">
                      <a:alpha val="43137"/>
                    </a:srgbClr>
                  </a:outerShdw>
                </a:effectLst>
              </a:rPr>
              <a:t>Interests</a:t>
            </a:r>
            <a:r>
              <a:rPr lang="th-TH" sz="6000" dirty="0" smtClean="0">
                <a:effectLst>
                  <a:outerShdw blurRad="38100" dist="38100" dir="2700000" algn="tl">
                    <a:srgbClr val="000000">
                      <a:alpha val="43137"/>
                    </a:srgbClr>
                  </a:outerShdw>
                </a:effectLst>
              </a:rPr>
              <a:t> </a:t>
            </a:r>
            <a:endParaRPr lang="en-US" sz="6000" dirty="0" smtClean="0">
              <a:effectLst>
                <a:outerShdw blurRad="38100" dist="38100" dir="2700000" algn="tl">
                  <a:srgbClr val="000000">
                    <a:alpha val="43137"/>
                  </a:srgbClr>
                </a:outerShdw>
              </a:effectLst>
            </a:endParaRPr>
          </a:p>
          <a:p>
            <a:r>
              <a:rPr lang="en-US" sz="6000" dirty="0" smtClean="0">
                <a:effectLst>
                  <a:outerShdw blurRad="38100" dist="38100" dir="2700000" algn="tl">
                    <a:srgbClr val="000000">
                      <a:alpha val="43137"/>
                    </a:srgbClr>
                  </a:outerShdw>
                </a:effectLst>
              </a:rPr>
              <a:t>Opinions</a:t>
            </a:r>
            <a:r>
              <a:rPr lang="th-TH" sz="6000" dirty="0" smtClean="0">
                <a:effectLst>
                  <a:outerShdw blurRad="38100" dist="38100" dir="2700000" algn="tl">
                    <a:srgbClr val="000000">
                      <a:alpha val="43137"/>
                    </a:srgbClr>
                  </a:outerShdw>
                </a:effectLst>
              </a:rPr>
              <a:t> </a:t>
            </a:r>
            <a:endParaRPr lang="en-US" sz="6000" dirty="0">
              <a:effectLst>
                <a:outerShdw blurRad="38100" dist="38100" dir="2700000" algn="tl">
                  <a:srgbClr val="000000">
                    <a:alpha val="43137"/>
                  </a:srgbClr>
                </a:outerShdw>
              </a:effectLst>
            </a:endParaRPr>
          </a:p>
        </p:txBody>
      </p:sp>
      <p:sp>
        <p:nvSpPr>
          <p:cNvPr id="4" name="Date Placeholder 3"/>
          <p:cNvSpPr>
            <a:spLocks noGrp="1"/>
          </p:cNvSpPr>
          <p:nvPr>
            <p:ph type="dt" sz="half" idx="10"/>
          </p:nvPr>
        </p:nvSpPr>
        <p:spPr>
          <a:xfrm>
            <a:off x="381000" y="6324600"/>
            <a:ext cx="2438400" cy="457200"/>
          </a:xfrm>
        </p:spPr>
        <p:txBody>
          <a:bodyPr/>
          <a:lstStyle/>
          <a:p>
            <a:r>
              <a:rPr lang="en-US" dirty="0" smtClean="0"/>
              <a:t>MK 311</a:t>
            </a:r>
            <a:endParaRPr lang="th-TH" dirty="0"/>
          </a:p>
        </p:txBody>
      </p:sp>
      <p:sp>
        <p:nvSpPr>
          <p:cNvPr id="5" name="Footer Placeholder 4"/>
          <p:cNvSpPr>
            <a:spLocks noGrp="1"/>
          </p:cNvSpPr>
          <p:nvPr>
            <p:ph type="ftr" sz="quarter" idx="11"/>
          </p:nvPr>
        </p:nvSpPr>
        <p:spPr/>
        <p:txBody>
          <a:bodyPr/>
          <a:lstStyle/>
          <a:p>
            <a:r>
              <a:rPr lang="th-TH" dirty="0" smtClean="0"/>
              <a:t>ฉนืหีทำพ ฟอรนีพ</a:t>
            </a:r>
            <a:endParaRPr lang="th-TH" dirty="0"/>
          </a:p>
        </p:txBody>
      </p:sp>
      <p:sp>
        <p:nvSpPr>
          <p:cNvPr id="6" name="Slide Number Placeholder 5"/>
          <p:cNvSpPr>
            <a:spLocks noGrp="1"/>
          </p:cNvSpPr>
          <p:nvPr>
            <p:ph type="sldNum" sz="quarter" idx="12"/>
          </p:nvPr>
        </p:nvSpPr>
        <p:spPr/>
        <p:txBody>
          <a:bodyPr/>
          <a:lstStyle/>
          <a:p>
            <a:fld id="{8C8B66FE-3B8F-48D3-A6FC-771852B9F20E}" type="slidenum">
              <a:rPr lang="en-US" smtClean="0"/>
              <a:pPr/>
              <a:t>166</a:t>
            </a:fld>
            <a:endParaRPr lang="th-TH"/>
          </a:p>
        </p:txBody>
      </p:sp>
    </p:spTree>
  </p:cSld>
  <p:clrMapOvr>
    <a:masterClrMapping/>
  </p:clrMapOvr>
  <p:transition>
    <p:dissolve/>
  </p:transition>
</p:sld>
</file>

<file path=ppt/slides/slide1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0098" name="Date Placeholder 3"/>
          <p:cNvSpPr>
            <a:spLocks noGrp="1"/>
          </p:cNvSpPr>
          <p:nvPr>
            <p:ph type="dt" sz="quarter" idx="10"/>
          </p:nvPr>
        </p:nvSpPr>
        <p:spPr>
          <a:noFill/>
        </p:spPr>
        <p:txBody>
          <a:bodyPr/>
          <a:lstStyle/>
          <a:p>
            <a:r>
              <a:rPr lang="en-GB"/>
              <a:t>MK 311</a:t>
            </a:r>
            <a:endParaRPr lang="th-TH"/>
          </a:p>
        </p:txBody>
      </p:sp>
      <p:sp>
        <p:nvSpPr>
          <p:cNvPr id="260099" name="Footer Placeholder 4"/>
          <p:cNvSpPr>
            <a:spLocks noGrp="1"/>
          </p:cNvSpPr>
          <p:nvPr>
            <p:ph type="ftr" sz="quarter" idx="11"/>
          </p:nvPr>
        </p:nvSpPr>
        <p:spPr>
          <a:noFill/>
        </p:spPr>
        <p:txBody>
          <a:bodyPr/>
          <a:lstStyle/>
          <a:p>
            <a:r>
              <a:rPr lang="en-US"/>
              <a:t>Consumer Behaviour</a:t>
            </a:r>
            <a:endParaRPr lang="th-TH"/>
          </a:p>
        </p:txBody>
      </p:sp>
      <p:sp>
        <p:nvSpPr>
          <p:cNvPr id="260100" name="Slide Number Placeholder 5"/>
          <p:cNvSpPr>
            <a:spLocks noGrp="1"/>
          </p:cNvSpPr>
          <p:nvPr>
            <p:ph type="sldNum" sz="quarter" idx="12"/>
          </p:nvPr>
        </p:nvSpPr>
        <p:spPr>
          <a:noFill/>
        </p:spPr>
        <p:txBody>
          <a:bodyPr/>
          <a:lstStyle/>
          <a:p>
            <a:fld id="{84845CCD-73DE-44E3-B840-84CC3B605ADF}" type="slidenum">
              <a:rPr lang="en-US"/>
              <a:pPr/>
              <a:t>167</a:t>
            </a:fld>
            <a:endParaRPr lang="th-TH"/>
          </a:p>
        </p:txBody>
      </p:sp>
      <p:sp>
        <p:nvSpPr>
          <p:cNvPr id="312322" name="Rectangle 2"/>
          <p:cNvSpPr>
            <a:spLocks noGrp="1" noChangeArrowheads="1"/>
          </p:cNvSpPr>
          <p:nvPr>
            <p:ph type="body" idx="1"/>
          </p:nvPr>
        </p:nvSpPr>
        <p:spPr>
          <a:xfrm>
            <a:off x="476250" y="1916113"/>
            <a:ext cx="8667750" cy="4648200"/>
          </a:xfrm>
        </p:spPr>
        <p:txBody>
          <a:bodyPr lIns="90488" tIns="44450" rIns="90488" bIns="44450"/>
          <a:lstStyle/>
          <a:p>
            <a:pPr marL="285750" indent="-285750" eaLnBrk="1" hangingPunct="1">
              <a:lnSpc>
                <a:spcPct val="90000"/>
              </a:lnSpc>
              <a:buClr>
                <a:srgbClr val="000099"/>
              </a:buClr>
              <a:defRPr/>
            </a:pPr>
            <a:r>
              <a:rPr lang="en-US" sz="3200" smtClean="0">
                <a:effectLst>
                  <a:outerShdw blurRad="38100" dist="38100" dir="2700000" algn="tl">
                    <a:srgbClr val="C0C0C0"/>
                  </a:outerShdw>
                </a:effectLst>
              </a:rPr>
              <a:t>Lifestyles as Identities</a:t>
            </a:r>
          </a:p>
          <a:p>
            <a:pPr marL="685800" lvl="1" indent="-228600" eaLnBrk="1" hangingPunct="1">
              <a:lnSpc>
                <a:spcPct val="90000"/>
              </a:lnSpc>
              <a:buClr>
                <a:schemeClr val="accent2"/>
              </a:buClr>
              <a:defRPr/>
            </a:pPr>
            <a:r>
              <a:rPr lang="en-US" sz="2800" smtClean="0">
                <a:solidFill>
                  <a:srgbClr val="000099"/>
                </a:solidFill>
              </a:rPr>
              <a:t>Lifestyles are statements about who one </a:t>
            </a:r>
            <a:r>
              <a:rPr lang="en-US" sz="2800" u="sng" smtClean="0">
                <a:solidFill>
                  <a:schemeClr val="hlink"/>
                </a:solidFill>
              </a:rPr>
              <a:t>is</a:t>
            </a:r>
            <a:r>
              <a:rPr lang="en-US" sz="2800" smtClean="0">
                <a:solidFill>
                  <a:schemeClr val="accent2"/>
                </a:solidFill>
              </a:rPr>
              <a:t> </a:t>
            </a:r>
            <a:r>
              <a:rPr lang="en-US" sz="2800" smtClean="0">
                <a:solidFill>
                  <a:srgbClr val="000099"/>
                </a:solidFill>
              </a:rPr>
              <a:t>in society and who one </a:t>
            </a:r>
            <a:r>
              <a:rPr lang="en-US" sz="2800" u="sng" smtClean="0">
                <a:solidFill>
                  <a:schemeClr val="hlink"/>
                </a:solidFill>
              </a:rPr>
              <a:t>is not</a:t>
            </a:r>
            <a:r>
              <a:rPr lang="en-US" sz="2800" u="sng" smtClean="0">
                <a:solidFill>
                  <a:srgbClr val="000099"/>
                </a:solidFill>
              </a:rPr>
              <a:t>.</a:t>
            </a:r>
          </a:p>
          <a:p>
            <a:pPr marL="685800" lvl="1" indent="-228600" eaLnBrk="1" hangingPunct="1">
              <a:lnSpc>
                <a:spcPct val="90000"/>
              </a:lnSpc>
              <a:buClr>
                <a:schemeClr val="accent2"/>
              </a:buClr>
              <a:defRPr/>
            </a:pPr>
            <a:r>
              <a:rPr lang="en-US" sz="2800" smtClean="0">
                <a:solidFill>
                  <a:srgbClr val="000099"/>
                </a:solidFill>
              </a:rPr>
              <a:t>Each person adds their own individuality to a chosen</a:t>
            </a:r>
            <a:r>
              <a:rPr lang="en-US" sz="2800" smtClean="0">
                <a:solidFill>
                  <a:srgbClr val="FFFFFF"/>
                </a:solidFill>
              </a:rPr>
              <a:t> </a:t>
            </a:r>
            <a:r>
              <a:rPr lang="en-US" smtClean="0">
                <a:solidFill>
                  <a:srgbClr val="008000"/>
                </a:solidFill>
              </a:rPr>
              <a:t>lifestyle</a:t>
            </a:r>
            <a:r>
              <a:rPr lang="en-US" smtClean="0">
                <a:solidFill>
                  <a:schemeClr val="accent2"/>
                </a:solidFill>
              </a:rPr>
              <a:t>.</a:t>
            </a:r>
          </a:p>
          <a:p>
            <a:pPr marL="285750" indent="-285750" eaLnBrk="1" hangingPunct="1">
              <a:lnSpc>
                <a:spcPct val="90000"/>
              </a:lnSpc>
              <a:buClr>
                <a:srgbClr val="000099"/>
              </a:buClr>
              <a:defRPr/>
            </a:pPr>
            <a:r>
              <a:rPr lang="en-US" sz="3200" smtClean="0">
                <a:effectLst>
                  <a:outerShdw blurRad="38100" dist="38100" dir="2700000" algn="tl">
                    <a:srgbClr val="C0C0C0"/>
                  </a:outerShdw>
                </a:effectLst>
              </a:rPr>
              <a:t>Products Being Consumed Are the Building Blocks of Lifestyles</a:t>
            </a:r>
          </a:p>
          <a:p>
            <a:pPr marL="685800" lvl="1" indent="-228600" eaLnBrk="1" hangingPunct="1">
              <a:lnSpc>
                <a:spcPct val="90000"/>
              </a:lnSpc>
              <a:buClr>
                <a:schemeClr val="accent2"/>
              </a:buClr>
              <a:defRPr/>
            </a:pPr>
            <a:r>
              <a:rPr lang="en-US" sz="2800" smtClean="0">
                <a:solidFill>
                  <a:srgbClr val="000099"/>
                </a:solidFill>
              </a:rPr>
              <a:t>Consumers often choose products, services, and activities over others because they are associated with a certain lifestyle.</a:t>
            </a:r>
            <a:endParaRPr lang="en-US" sz="2800" u="sng" smtClean="0">
              <a:solidFill>
                <a:srgbClr val="000099"/>
              </a:solidFill>
            </a:endParaRPr>
          </a:p>
        </p:txBody>
      </p:sp>
      <p:sp>
        <p:nvSpPr>
          <p:cNvPr id="260102" name="Rectangle 3"/>
          <p:cNvSpPr>
            <a:spLocks noGrp="1" noChangeArrowheads="1"/>
          </p:cNvSpPr>
          <p:nvPr>
            <p:ph type="title"/>
          </p:nvPr>
        </p:nvSpPr>
        <p:spPr>
          <a:xfrm>
            <a:off x="1150938" y="617538"/>
            <a:ext cx="7459662" cy="982662"/>
          </a:xfrm>
        </p:spPr>
        <p:txBody>
          <a:bodyPr/>
          <a:lstStyle/>
          <a:p>
            <a:pPr eaLnBrk="1" hangingPunct="1"/>
            <a:r>
              <a:rPr lang="en-GB" sz="6000" smtClean="0">
                <a:solidFill>
                  <a:srgbClr val="000099"/>
                </a:solidFill>
              </a:rPr>
              <a:t>Lifestyle</a:t>
            </a:r>
            <a:endParaRPr lang="en-US" sz="6000" smtClean="0">
              <a:solidFill>
                <a:srgbClr val="000099"/>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2322">
                                            <p:txEl>
                                              <p:pRg st="0" end="0"/>
                                            </p:txEl>
                                          </p:spTgt>
                                        </p:tgtEl>
                                        <p:attrNameLst>
                                          <p:attrName>style.visibility</p:attrName>
                                        </p:attrNameLst>
                                      </p:cBhvr>
                                      <p:to>
                                        <p:strVal val="visible"/>
                                      </p:to>
                                    </p:set>
                                    <p:animEffect transition="in" filter="blinds(horizontal)">
                                      <p:cBhvr>
                                        <p:cTn id="7" dur="500"/>
                                        <p:tgtEl>
                                          <p:spTgt spid="312322">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12322">
                                            <p:txEl>
                                              <p:pRg st="1" end="1"/>
                                            </p:txEl>
                                          </p:spTgt>
                                        </p:tgtEl>
                                        <p:attrNameLst>
                                          <p:attrName>style.visibility</p:attrName>
                                        </p:attrNameLst>
                                      </p:cBhvr>
                                      <p:to>
                                        <p:strVal val="visible"/>
                                      </p:to>
                                    </p:set>
                                    <p:animEffect transition="in" filter="blinds(horizontal)">
                                      <p:cBhvr>
                                        <p:cTn id="10" dur="500"/>
                                        <p:tgtEl>
                                          <p:spTgt spid="312322">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12322">
                                            <p:txEl>
                                              <p:pRg st="2" end="2"/>
                                            </p:txEl>
                                          </p:spTgt>
                                        </p:tgtEl>
                                        <p:attrNameLst>
                                          <p:attrName>style.visibility</p:attrName>
                                        </p:attrNameLst>
                                      </p:cBhvr>
                                      <p:to>
                                        <p:strVal val="visible"/>
                                      </p:to>
                                    </p:set>
                                    <p:animEffect transition="in" filter="blinds(horizontal)">
                                      <p:cBhvr>
                                        <p:cTn id="13" dur="500"/>
                                        <p:tgtEl>
                                          <p:spTgt spid="31232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12322">
                                            <p:txEl>
                                              <p:pRg st="3" end="3"/>
                                            </p:txEl>
                                          </p:spTgt>
                                        </p:tgtEl>
                                        <p:attrNameLst>
                                          <p:attrName>style.visibility</p:attrName>
                                        </p:attrNameLst>
                                      </p:cBhvr>
                                      <p:to>
                                        <p:strVal val="visible"/>
                                      </p:to>
                                    </p:set>
                                    <p:animEffect transition="in" filter="blinds(horizontal)">
                                      <p:cBhvr>
                                        <p:cTn id="18" dur="500"/>
                                        <p:tgtEl>
                                          <p:spTgt spid="312322">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312322">
                                            <p:txEl>
                                              <p:pRg st="4" end="4"/>
                                            </p:txEl>
                                          </p:spTgt>
                                        </p:tgtEl>
                                        <p:attrNameLst>
                                          <p:attrName>style.visibility</p:attrName>
                                        </p:attrNameLst>
                                      </p:cBhvr>
                                      <p:to>
                                        <p:strVal val="visible"/>
                                      </p:to>
                                    </p:set>
                                    <p:animEffect transition="in" filter="blinds(horizontal)">
                                      <p:cBhvr>
                                        <p:cTn id="21" dur="500"/>
                                        <p:tgtEl>
                                          <p:spTgt spid="3123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2" grpId="0" build="p" autoUpdateAnimBg="0"/>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Date Placeholder 3"/>
          <p:cNvSpPr>
            <a:spLocks noGrp="1"/>
          </p:cNvSpPr>
          <p:nvPr>
            <p:ph type="dt" sz="quarter" idx="10"/>
          </p:nvPr>
        </p:nvSpPr>
        <p:spPr>
          <a:noFill/>
        </p:spPr>
        <p:txBody>
          <a:bodyPr/>
          <a:lstStyle/>
          <a:p>
            <a:r>
              <a:rPr lang="en-GB"/>
              <a:t>MK 311</a:t>
            </a:r>
            <a:endParaRPr lang="th-TH"/>
          </a:p>
        </p:txBody>
      </p:sp>
      <p:sp>
        <p:nvSpPr>
          <p:cNvPr id="261123" name="Footer Placeholder 4"/>
          <p:cNvSpPr>
            <a:spLocks noGrp="1"/>
          </p:cNvSpPr>
          <p:nvPr>
            <p:ph type="ftr" sz="quarter" idx="11"/>
          </p:nvPr>
        </p:nvSpPr>
        <p:spPr>
          <a:noFill/>
        </p:spPr>
        <p:txBody>
          <a:bodyPr/>
          <a:lstStyle/>
          <a:p>
            <a:r>
              <a:rPr lang="en-US"/>
              <a:t>Consumer Behaviour</a:t>
            </a:r>
            <a:endParaRPr lang="th-TH"/>
          </a:p>
        </p:txBody>
      </p:sp>
      <p:sp>
        <p:nvSpPr>
          <p:cNvPr id="261124" name="Slide Number Placeholder 5"/>
          <p:cNvSpPr>
            <a:spLocks noGrp="1"/>
          </p:cNvSpPr>
          <p:nvPr>
            <p:ph type="sldNum" sz="quarter" idx="12"/>
          </p:nvPr>
        </p:nvSpPr>
        <p:spPr>
          <a:noFill/>
        </p:spPr>
        <p:txBody>
          <a:bodyPr/>
          <a:lstStyle/>
          <a:p>
            <a:fld id="{B93547C2-B6F0-4DAD-A071-07FECBA965CC}" type="slidenum">
              <a:rPr lang="en-US"/>
              <a:pPr/>
              <a:t>168</a:t>
            </a:fld>
            <a:endParaRPr lang="th-TH"/>
          </a:p>
        </p:txBody>
      </p:sp>
      <p:sp>
        <p:nvSpPr>
          <p:cNvPr id="261125" name="Rectangle 2"/>
          <p:cNvSpPr>
            <a:spLocks noGrp="1" noChangeArrowheads="1"/>
          </p:cNvSpPr>
          <p:nvPr>
            <p:ph type="title"/>
          </p:nvPr>
        </p:nvSpPr>
        <p:spPr>
          <a:xfrm>
            <a:off x="525463" y="631825"/>
            <a:ext cx="8393112" cy="1035050"/>
          </a:xfrm>
        </p:spPr>
        <p:txBody>
          <a:bodyPr lIns="91435" tIns="45718" rIns="91435" bIns="45718" anchor="t"/>
          <a:lstStyle/>
          <a:p>
            <a:pPr eaLnBrk="1" hangingPunct="1"/>
            <a:r>
              <a:rPr lang="en-US" sz="4200" smtClean="0"/>
              <a:t>Product Constellations</a:t>
            </a:r>
            <a:endParaRPr lang="en-US" sz="4200" b="0" smtClean="0"/>
          </a:p>
        </p:txBody>
      </p:sp>
      <p:sp>
        <p:nvSpPr>
          <p:cNvPr id="314371" name="Rectangle 3"/>
          <p:cNvSpPr>
            <a:spLocks noGrp="1" noChangeArrowheads="1"/>
          </p:cNvSpPr>
          <p:nvPr>
            <p:ph type="body" idx="1"/>
          </p:nvPr>
        </p:nvSpPr>
        <p:spPr>
          <a:xfrm>
            <a:off x="684213" y="2060575"/>
            <a:ext cx="7986712" cy="4113213"/>
          </a:xfrm>
        </p:spPr>
        <p:txBody>
          <a:bodyPr lIns="91435" tIns="45718" rIns="91435" bIns="45718"/>
          <a:lstStyle/>
          <a:p>
            <a:pPr eaLnBrk="1" hangingPunct="1"/>
            <a:r>
              <a:rPr lang="en-US" sz="2800" smtClean="0"/>
              <a:t>Lifestyle </a:t>
            </a:r>
          </a:p>
          <a:p>
            <a:pPr lvl="1" eaLnBrk="1" hangingPunct="1"/>
            <a:r>
              <a:rPr lang="en-US" sz="2000" i="1" smtClean="0"/>
              <a:t>pattern of behaviour that reflects consumption of interrelated product constellations</a:t>
            </a:r>
            <a:endParaRPr lang="en-US" sz="2000" smtClean="0"/>
          </a:p>
          <a:p>
            <a:pPr eaLnBrk="1" hangingPunct="1"/>
            <a:r>
              <a:rPr lang="en-US" sz="2800" smtClean="0"/>
              <a:t>Product constellations</a:t>
            </a:r>
            <a:r>
              <a:rPr lang="en-US" sz="2400" smtClean="0"/>
              <a:t> </a:t>
            </a:r>
          </a:p>
          <a:p>
            <a:pPr lvl="1" eaLnBrk="1" hangingPunct="1"/>
            <a:r>
              <a:rPr lang="en-US" sz="2000" i="1" smtClean="0"/>
              <a:t>clusters of complementary products, specific brands, and/or consumption activities</a:t>
            </a:r>
          </a:p>
          <a:p>
            <a:pPr eaLnBrk="1" hangingPunct="1"/>
            <a:r>
              <a:rPr lang="en-US" sz="2800" smtClean="0"/>
              <a:t>Product constellations can be matched with demographic and media preferences to improve targeting</a:t>
            </a:r>
            <a:endParaRPr lang="en-US" sz="24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4371">
                                            <p:txEl>
                                              <p:pRg st="0" end="0"/>
                                            </p:txEl>
                                          </p:spTgt>
                                        </p:tgtEl>
                                        <p:attrNameLst>
                                          <p:attrName>style.visibility</p:attrName>
                                        </p:attrNameLst>
                                      </p:cBhvr>
                                      <p:to>
                                        <p:strVal val="visible"/>
                                      </p:to>
                                    </p:set>
                                    <p:animEffect transition="in" filter="blinds(horizontal)">
                                      <p:cBhvr>
                                        <p:cTn id="7" dur="500"/>
                                        <p:tgtEl>
                                          <p:spTgt spid="314371">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14371">
                                            <p:txEl>
                                              <p:pRg st="1" end="1"/>
                                            </p:txEl>
                                          </p:spTgt>
                                        </p:tgtEl>
                                        <p:attrNameLst>
                                          <p:attrName>style.visibility</p:attrName>
                                        </p:attrNameLst>
                                      </p:cBhvr>
                                      <p:to>
                                        <p:strVal val="visible"/>
                                      </p:to>
                                    </p:set>
                                    <p:animEffect transition="in" filter="blinds(horizontal)">
                                      <p:cBhvr>
                                        <p:cTn id="10" dur="500"/>
                                        <p:tgtEl>
                                          <p:spTgt spid="314371">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14371">
                                            <p:txEl>
                                              <p:pRg st="2" end="2"/>
                                            </p:txEl>
                                          </p:spTgt>
                                        </p:tgtEl>
                                        <p:attrNameLst>
                                          <p:attrName>style.visibility</p:attrName>
                                        </p:attrNameLst>
                                      </p:cBhvr>
                                      <p:to>
                                        <p:strVal val="visible"/>
                                      </p:to>
                                    </p:set>
                                    <p:animEffect transition="in" filter="blinds(horizontal)">
                                      <p:cBhvr>
                                        <p:cTn id="15" dur="500"/>
                                        <p:tgtEl>
                                          <p:spTgt spid="314371">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14371">
                                            <p:txEl>
                                              <p:pRg st="3" end="3"/>
                                            </p:txEl>
                                          </p:spTgt>
                                        </p:tgtEl>
                                        <p:attrNameLst>
                                          <p:attrName>style.visibility</p:attrName>
                                        </p:attrNameLst>
                                      </p:cBhvr>
                                      <p:to>
                                        <p:strVal val="visible"/>
                                      </p:to>
                                    </p:set>
                                    <p:animEffect transition="in" filter="blinds(horizontal)">
                                      <p:cBhvr>
                                        <p:cTn id="18" dur="500"/>
                                        <p:tgtEl>
                                          <p:spTgt spid="314371">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14371">
                                            <p:txEl>
                                              <p:pRg st="4" end="4"/>
                                            </p:txEl>
                                          </p:spTgt>
                                        </p:tgtEl>
                                        <p:attrNameLst>
                                          <p:attrName>style.visibility</p:attrName>
                                        </p:attrNameLst>
                                      </p:cBhvr>
                                      <p:to>
                                        <p:strVal val="visible"/>
                                      </p:to>
                                    </p:set>
                                    <p:animEffect transition="in" filter="blinds(horizontal)">
                                      <p:cBhvr>
                                        <p:cTn id="23" dur="500"/>
                                        <p:tgtEl>
                                          <p:spTgt spid="3143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1" grpId="0" build="p"/>
    </p:bld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Date Placeholder 2"/>
          <p:cNvSpPr>
            <a:spLocks noGrp="1"/>
          </p:cNvSpPr>
          <p:nvPr>
            <p:ph type="dt" sz="quarter" idx="10"/>
          </p:nvPr>
        </p:nvSpPr>
        <p:spPr>
          <a:noFill/>
        </p:spPr>
        <p:txBody>
          <a:bodyPr/>
          <a:lstStyle/>
          <a:p>
            <a:r>
              <a:rPr lang="en-GB"/>
              <a:t>MK 311</a:t>
            </a:r>
            <a:endParaRPr lang="th-TH"/>
          </a:p>
        </p:txBody>
      </p:sp>
      <p:sp>
        <p:nvSpPr>
          <p:cNvPr id="262147" name="Footer Placeholder 3"/>
          <p:cNvSpPr>
            <a:spLocks noGrp="1"/>
          </p:cNvSpPr>
          <p:nvPr>
            <p:ph type="ftr" sz="quarter" idx="11"/>
          </p:nvPr>
        </p:nvSpPr>
        <p:spPr>
          <a:noFill/>
        </p:spPr>
        <p:txBody>
          <a:bodyPr/>
          <a:lstStyle/>
          <a:p>
            <a:r>
              <a:rPr lang="en-US"/>
              <a:t>Consumer Behaviour</a:t>
            </a:r>
            <a:endParaRPr lang="th-TH"/>
          </a:p>
        </p:txBody>
      </p:sp>
      <p:sp>
        <p:nvSpPr>
          <p:cNvPr id="262148" name="Slide Number Placeholder 4"/>
          <p:cNvSpPr>
            <a:spLocks noGrp="1"/>
          </p:cNvSpPr>
          <p:nvPr>
            <p:ph type="sldNum" sz="quarter" idx="12"/>
          </p:nvPr>
        </p:nvSpPr>
        <p:spPr>
          <a:noFill/>
        </p:spPr>
        <p:txBody>
          <a:bodyPr/>
          <a:lstStyle/>
          <a:p>
            <a:fld id="{7FC8682F-2805-4CD8-A4D8-F52166C45A0B}" type="slidenum">
              <a:rPr lang="en-US"/>
              <a:pPr/>
              <a:t>169</a:t>
            </a:fld>
            <a:endParaRPr lang="th-TH"/>
          </a:p>
        </p:txBody>
      </p:sp>
      <p:sp>
        <p:nvSpPr>
          <p:cNvPr id="315394" name="Oval 2"/>
          <p:cNvSpPr>
            <a:spLocks noChangeArrowheads="1"/>
          </p:cNvSpPr>
          <p:nvPr/>
        </p:nvSpPr>
        <p:spPr bwMode="auto">
          <a:xfrm>
            <a:off x="1447800" y="2209800"/>
            <a:ext cx="3367088" cy="2173288"/>
          </a:xfrm>
          <a:prstGeom prst="ellipse">
            <a:avLst/>
          </a:prstGeom>
          <a:gradFill rotWithShape="0">
            <a:gsLst>
              <a:gs pos="0">
                <a:srgbClr val="00B7A5">
                  <a:gamma/>
                  <a:tint val="0"/>
                  <a:invGamma/>
                </a:srgbClr>
              </a:gs>
              <a:gs pos="100000">
                <a:srgbClr val="00B7A5"/>
              </a:gs>
            </a:gsLst>
            <a:path path="shape">
              <a:fillToRect l="50000" t="50000" r="50000" b="50000"/>
            </a:path>
          </a:gradFill>
          <a:ln w="28575">
            <a:solidFill>
              <a:srgbClr val="6600CC"/>
            </a:solidFill>
            <a:round/>
            <a:headEnd/>
            <a:tailEnd/>
          </a:ln>
          <a:effectLst>
            <a:outerShdw dist="107763" dir="2700000" algn="ctr" rotWithShape="0">
              <a:srgbClr val="676767"/>
            </a:outerShdw>
          </a:effectLst>
        </p:spPr>
        <p:txBody>
          <a:bodyPr wrap="none" anchor="ctr"/>
          <a:lstStyle/>
          <a:p>
            <a:pPr algn="ctr">
              <a:defRPr/>
            </a:pPr>
            <a:endParaRPr lang="en-GB">
              <a:solidFill>
                <a:schemeClr val="hlink"/>
              </a:solidFill>
            </a:endParaRPr>
          </a:p>
        </p:txBody>
      </p:sp>
      <p:sp>
        <p:nvSpPr>
          <p:cNvPr id="315395" name="Oval 3"/>
          <p:cNvSpPr>
            <a:spLocks noChangeArrowheads="1"/>
          </p:cNvSpPr>
          <p:nvPr/>
        </p:nvSpPr>
        <p:spPr bwMode="auto">
          <a:xfrm>
            <a:off x="4329113" y="2057400"/>
            <a:ext cx="3290887" cy="2335213"/>
          </a:xfrm>
          <a:prstGeom prst="ellipse">
            <a:avLst/>
          </a:prstGeom>
          <a:gradFill rotWithShape="0">
            <a:gsLst>
              <a:gs pos="0">
                <a:srgbClr val="F6BF69">
                  <a:gamma/>
                  <a:tint val="0"/>
                  <a:invGamma/>
                </a:srgbClr>
              </a:gs>
              <a:gs pos="100000">
                <a:srgbClr val="F6BF69"/>
              </a:gs>
            </a:gsLst>
            <a:path path="shape">
              <a:fillToRect l="50000" t="50000" r="50000" b="50000"/>
            </a:path>
          </a:gradFill>
          <a:ln w="28575">
            <a:solidFill>
              <a:srgbClr val="6600CC"/>
            </a:solidFill>
            <a:round/>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r>
              <a:rPr lang="en-US" b="1">
                <a:solidFill>
                  <a:schemeClr val="hlink"/>
                </a:solidFill>
                <a:effectLst>
                  <a:outerShdw blurRad="38100" dist="38100" dir="2700000" algn="tl">
                    <a:srgbClr val="000000"/>
                  </a:outerShdw>
                </a:effectLst>
                <a:latin typeface="Arial" pitchFamily="34" charset="0"/>
                <a:cs typeface="Arial" pitchFamily="34" charset="0"/>
              </a:rPr>
              <a:t>       </a:t>
            </a:r>
            <a:r>
              <a:rPr lang="en-US" sz="3200" b="1">
                <a:solidFill>
                  <a:schemeClr val="hlink"/>
                </a:solidFill>
                <a:effectLst>
                  <a:outerShdw blurRad="38100" dist="38100" dir="2700000" algn="tl">
                    <a:srgbClr val="000000"/>
                  </a:outerShdw>
                </a:effectLst>
                <a:latin typeface="Arial" pitchFamily="34" charset="0"/>
                <a:cs typeface="Arial" pitchFamily="34" charset="0"/>
              </a:rPr>
              <a:t>Product</a:t>
            </a:r>
          </a:p>
        </p:txBody>
      </p:sp>
      <p:sp>
        <p:nvSpPr>
          <p:cNvPr id="315396" name="Oval 4"/>
          <p:cNvSpPr>
            <a:spLocks noChangeArrowheads="1"/>
          </p:cNvSpPr>
          <p:nvPr/>
        </p:nvSpPr>
        <p:spPr bwMode="auto">
          <a:xfrm>
            <a:off x="2971800" y="3532188"/>
            <a:ext cx="3519488" cy="2411412"/>
          </a:xfrm>
          <a:prstGeom prst="ellipse">
            <a:avLst/>
          </a:prstGeom>
          <a:gradFill rotWithShape="0">
            <a:gsLst>
              <a:gs pos="0">
                <a:srgbClr val="618FFD">
                  <a:gamma/>
                  <a:tint val="0"/>
                  <a:invGamma/>
                </a:srgbClr>
              </a:gs>
              <a:gs pos="100000">
                <a:srgbClr val="618FFD"/>
              </a:gs>
            </a:gsLst>
            <a:path path="shape">
              <a:fillToRect l="50000" t="50000" r="50000" b="50000"/>
            </a:path>
          </a:gradFill>
          <a:ln w="28575">
            <a:solidFill>
              <a:srgbClr val="6600CC"/>
            </a:solidFill>
            <a:round/>
            <a:headEnd/>
            <a:tailEnd/>
          </a:ln>
          <a:effectLst>
            <a:outerShdw dist="107763" dir="2700000" algn="ctr" rotWithShape="0">
              <a:srgbClr val="676767"/>
            </a:outerShdw>
          </a:effectLst>
        </p:spPr>
        <p:txBody>
          <a:bodyPr wrap="none" lIns="90488" tIns="44450" rIns="90488" bIns="44450" anchor="ctr"/>
          <a:lstStyle/>
          <a:p>
            <a:pPr algn="ctr" eaLnBrk="0" hangingPunct="0">
              <a:lnSpc>
                <a:spcPct val="90000"/>
              </a:lnSpc>
              <a:defRPr/>
            </a:pPr>
            <a:endParaRPr lang="en-US" b="1">
              <a:solidFill>
                <a:schemeClr val="hlink"/>
              </a:solidFill>
              <a:effectLst>
                <a:outerShdw blurRad="38100" dist="38100" dir="2700000" algn="tl">
                  <a:srgbClr val="000000"/>
                </a:outerShdw>
              </a:effectLst>
              <a:latin typeface="Arial" pitchFamily="34" charset="0"/>
              <a:cs typeface="Arial" pitchFamily="34" charset="0"/>
            </a:endParaRPr>
          </a:p>
          <a:p>
            <a:pPr algn="ctr" eaLnBrk="0" hangingPunct="0">
              <a:lnSpc>
                <a:spcPct val="90000"/>
              </a:lnSpc>
              <a:defRPr/>
            </a:pPr>
            <a:r>
              <a:rPr lang="en-US" sz="3200" b="1">
                <a:solidFill>
                  <a:schemeClr val="hlink"/>
                </a:solidFill>
                <a:effectLst>
                  <a:outerShdw blurRad="38100" dist="38100" dir="2700000" algn="tl">
                    <a:srgbClr val="000000"/>
                  </a:outerShdw>
                </a:effectLst>
                <a:latin typeface="Arial" pitchFamily="34" charset="0"/>
                <a:cs typeface="Arial" pitchFamily="34" charset="0"/>
              </a:rPr>
              <a:t>Setting</a:t>
            </a:r>
          </a:p>
        </p:txBody>
      </p:sp>
      <p:sp>
        <p:nvSpPr>
          <p:cNvPr id="262152" name="Rectangle 5"/>
          <p:cNvSpPr>
            <a:spLocks noChangeArrowheads="1"/>
          </p:cNvSpPr>
          <p:nvPr/>
        </p:nvSpPr>
        <p:spPr bwMode="auto">
          <a:xfrm>
            <a:off x="1524000" y="304800"/>
            <a:ext cx="7104063" cy="1322388"/>
          </a:xfrm>
          <a:prstGeom prst="rect">
            <a:avLst/>
          </a:prstGeom>
          <a:noFill/>
          <a:ln w="12700">
            <a:noFill/>
            <a:miter lim="800000"/>
            <a:headEnd/>
            <a:tailEnd/>
          </a:ln>
        </p:spPr>
        <p:txBody>
          <a:bodyPr lIns="90488" tIns="44450" rIns="90488" bIns="44450">
            <a:spAutoFit/>
          </a:bodyPr>
          <a:lstStyle/>
          <a:p>
            <a:pPr algn="ctr" eaLnBrk="0" hangingPunct="0">
              <a:lnSpc>
                <a:spcPct val="90000"/>
              </a:lnSpc>
              <a:spcBef>
                <a:spcPct val="50000"/>
              </a:spcBef>
            </a:pPr>
            <a:r>
              <a:rPr lang="en-US" sz="3000" b="1">
                <a:latin typeface="Helvetica" charset="0"/>
              </a:rPr>
              <a:t>People, Products, and Settings are Combined to</a:t>
            </a:r>
            <a:r>
              <a:rPr lang="en-US" sz="2600" b="1">
                <a:latin typeface="Helvetica" charset="0"/>
              </a:rPr>
              <a:t> </a:t>
            </a:r>
            <a:r>
              <a:rPr lang="en-US" sz="3000" b="1">
                <a:latin typeface="Helvetica" charset="0"/>
              </a:rPr>
              <a:t>Express a Certain Consumption Style.</a:t>
            </a:r>
          </a:p>
        </p:txBody>
      </p:sp>
      <p:sp>
        <p:nvSpPr>
          <p:cNvPr id="315398" name="AutoShape 6"/>
          <p:cNvSpPr>
            <a:spLocks noChangeArrowheads="1"/>
          </p:cNvSpPr>
          <p:nvPr/>
        </p:nvSpPr>
        <p:spPr bwMode="auto">
          <a:xfrm rot="10800000">
            <a:off x="3276600" y="2743200"/>
            <a:ext cx="2362200" cy="1828800"/>
          </a:xfrm>
          <a:prstGeom prst="triangle">
            <a:avLst>
              <a:gd name="adj" fmla="val 49977"/>
            </a:avLst>
          </a:prstGeom>
          <a:solidFill>
            <a:srgbClr val="DAB5FF"/>
          </a:solidFill>
          <a:ln w="38100">
            <a:solidFill>
              <a:schemeClr val="accent2"/>
            </a:solidFill>
            <a:miter lim="800000"/>
            <a:headEnd/>
            <a:tailEnd/>
          </a:ln>
          <a:effectLst>
            <a:outerShdw dist="89803" dir="2700000" algn="ctr" rotWithShape="0">
              <a:srgbClr val="676767"/>
            </a:outerShdw>
          </a:effectLst>
        </p:spPr>
        <p:txBody>
          <a:bodyPr wrap="none" anchor="ctr"/>
          <a:lstStyle/>
          <a:p>
            <a:pPr>
              <a:defRPr/>
            </a:pPr>
            <a:endParaRPr lang="en-US"/>
          </a:p>
        </p:txBody>
      </p:sp>
      <p:sp>
        <p:nvSpPr>
          <p:cNvPr id="315399" name="Rectangle 7"/>
          <p:cNvSpPr>
            <a:spLocks noChangeArrowheads="1"/>
          </p:cNvSpPr>
          <p:nvPr/>
        </p:nvSpPr>
        <p:spPr bwMode="auto">
          <a:xfrm>
            <a:off x="3635375" y="2997200"/>
            <a:ext cx="1770063" cy="473075"/>
          </a:xfrm>
          <a:prstGeom prst="rect">
            <a:avLst/>
          </a:prstGeom>
          <a:noFill/>
          <a:ln w="12700">
            <a:noFill/>
            <a:miter lim="800000"/>
            <a:headEnd/>
            <a:tailEnd/>
          </a:ln>
          <a:effectLst/>
        </p:spPr>
        <p:txBody>
          <a:bodyPr lIns="90488" tIns="44450" rIns="90488" bIns="44450">
            <a:spAutoFit/>
          </a:bodyPr>
          <a:lstStyle/>
          <a:p>
            <a:pPr eaLnBrk="0" hangingPunct="0">
              <a:lnSpc>
                <a:spcPct val="90000"/>
              </a:lnSpc>
              <a:spcBef>
                <a:spcPct val="50000"/>
              </a:spcBef>
              <a:defRPr/>
            </a:pPr>
            <a:r>
              <a:rPr lang="en-US" b="1">
                <a:solidFill>
                  <a:srgbClr val="000099"/>
                </a:solidFill>
                <a:effectLst>
                  <a:outerShdw blurRad="38100" dist="38100" dir="2700000" algn="tl">
                    <a:srgbClr val="C0C0C0"/>
                  </a:outerShdw>
                </a:effectLst>
                <a:latin typeface="Helvetica" charset="0"/>
              </a:rPr>
              <a:t>Lifestyle</a:t>
            </a:r>
          </a:p>
        </p:txBody>
      </p:sp>
      <p:sp>
        <p:nvSpPr>
          <p:cNvPr id="315400" name="Rectangle 8"/>
          <p:cNvSpPr>
            <a:spLocks noChangeArrowheads="1"/>
          </p:cNvSpPr>
          <p:nvPr/>
        </p:nvSpPr>
        <p:spPr bwMode="auto">
          <a:xfrm>
            <a:off x="1828800" y="3048000"/>
            <a:ext cx="1693863" cy="527050"/>
          </a:xfrm>
          <a:prstGeom prst="rect">
            <a:avLst/>
          </a:prstGeom>
          <a:noFill/>
          <a:ln w="12700">
            <a:noFill/>
            <a:miter lim="800000"/>
            <a:headEnd/>
            <a:tailEnd/>
          </a:ln>
          <a:effectLst/>
        </p:spPr>
        <p:txBody>
          <a:bodyPr lIns="90488" tIns="44450" rIns="90488" bIns="44450">
            <a:spAutoFit/>
          </a:bodyPr>
          <a:lstStyle/>
          <a:p>
            <a:pPr algn="ctr" eaLnBrk="0" hangingPunct="0">
              <a:lnSpc>
                <a:spcPct val="90000"/>
              </a:lnSpc>
              <a:defRPr/>
            </a:pPr>
            <a:r>
              <a:rPr lang="en-US" sz="3200" b="1">
                <a:solidFill>
                  <a:schemeClr val="hlink"/>
                </a:solidFill>
                <a:effectLst>
                  <a:outerShdw blurRad="38100" dist="38100" dir="2700000" algn="tl">
                    <a:srgbClr val="C0C0C0"/>
                  </a:outerShdw>
                </a:effectLst>
                <a:latin typeface="Arial" pitchFamily="34" charset="0"/>
                <a:cs typeface="Arial" pitchFamily="34" charset="0"/>
              </a:rPr>
              <a:t>Person</a:t>
            </a:r>
          </a:p>
        </p:txBody>
      </p:sp>
    </p:spTree>
  </p:cSld>
  <p:clrMapOvr>
    <a:masterClrMapping/>
  </p:clrMapOvr>
  <p:transition>
    <p:dissolve/>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3170" name="Date Placeholder 3"/>
          <p:cNvSpPr>
            <a:spLocks noGrp="1"/>
          </p:cNvSpPr>
          <p:nvPr>
            <p:ph type="dt" sz="quarter" idx="10"/>
          </p:nvPr>
        </p:nvSpPr>
        <p:spPr>
          <a:noFill/>
        </p:spPr>
        <p:txBody>
          <a:bodyPr/>
          <a:lstStyle/>
          <a:p>
            <a:r>
              <a:rPr lang="en-GB"/>
              <a:t>MK 311</a:t>
            </a:r>
            <a:endParaRPr lang="th-TH"/>
          </a:p>
        </p:txBody>
      </p:sp>
      <p:sp>
        <p:nvSpPr>
          <p:cNvPr id="263171" name="Footer Placeholder 4"/>
          <p:cNvSpPr>
            <a:spLocks noGrp="1"/>
          </p:cNvSpPr>
          <p:nvPr>
            <p:ph type="ftr" sz="quarter" idx="11"/>
          </p:nvPr>
        </p:nvSpPr>
        <p:spPr>
          <a:noFill/>
        </p:spPr>
        <p:txBody>
          <a:bodyPr/>
          <a:lstStyle/>
          <a:p>
            <a:r>
              <a:rPr lang="en-US"/>
              <a:t>Consumer Behaviour</a:t>
            </a:r>
            <a:endParaRPr lang="th-TH"/>
          </a:p>
        </p:txBody>
      </p:sp>
      <p:sp>
        <p:nvSpPr>
          <p:cNvPr id="263172" name="Slide Number Placeholder 5"/>
          <p:cNvSpPr>
            <a:spLocks noGrp="1"/>
          </p:cNvSpPr>
          <p:nvPr>
            <p:ph type="sldNum" sz="quarter" idx="12"/>
          </p:nvPr>
        </p:nvSpPr>
        <p:spPr>
          <a:noFill/>
        </p:spPr>
        <p:txBody>
          <a:bodyPr/>
          <a:lstStyle/>
          <a:p>
            <a:fld id="{B18E3019-93DA-4A30-8899-98E3BF17EFC5}" type="slidenum">
              <a:rPr lang="en-US"/>
              <a:pPr/>
              <a:t>170</a:t>
            </a:fld>
            <a:endParaRPr lang="th-TH"/>
          </a:p>
        </p:txBody>
      </p:sp>
      <p:sp>
        <p:nvSpPr>
          <p:cNvPr id="263173" name="Rectangle 2"/>
          <p:cNvSpPr>
            <a:spLocks noGrp="1" noChangeArrowheads="1"/>
          </p:cNvSpPr>
          <p:nvPr>
            <p:ph type="title"/>
          </p:nvPr>
        </p:nvSpPr>
        <p:spPr/>
        <p:txBody>
          <a:bodyPr/>
          <a:lstStyle/>
          <a:p>
            <a:pPr eaLnBrk="1" hangingPunct="1"/>
            <a:r>
              <a:rPr lang="en-GB" sz="4000" smtClean="0"/>
              <a:t>Lifestyle: An Alternative View</a:t>
            </a:r>
            <a:endParaRPr lang="en-US" sz="4000" smtClean="0"/>
          </a:p>
        </p:txBody>
      </p:sp>
      <p:sp>
        <p:nvSpPr>
          <p:cNvPr id="317443" name="Rectangle 3"/>
          <p:cNvSpPr>
            <a:spLocks noGrp="1" noChangeArrowheads="1"/>
          </p:cNvSpPr>
          <p:nvPr>
            <p:ph type="body" idx="1"/>
          </p:nvPr>
        </p:nvSpPr>
        <p:spPr/>
        <p:txBody>
          <a:bodyPr/>
          <a:lstStyle/>
          <a:p>
            <a:pPr eaLnBrk="1" hangingPunct="1"/>
            <a:r>
              <a:rPr lang="en-GB" smtClean="0"/>
              <a:t>If the self is multiple, what about the lifestyle?</a:t>
            </a:r>
          </a:p>
          <a:p>
            <a:pPr eaLnBrk="1" hangingPunct="1"/>
            <a:r>
              <a:rPr lang="en-GB" smtClean="0">
                <a:solidFill>
                  <a:srgbClr val="006600"/>
                </a:solidFill>
              </a:rPr>
              <a:t>Protean Lifestyles? </a:t>
            </a:r>
            <a:endParaRPr lang="en-US" smtClean="0">
              <a:solidFill>
                <a:srgbClr val="006600"/>
              </a:solidFill>
            </a:endParaRPr>
          </a:p>
        </p:txBody>
      </p:sp>
      <p:sp>
        <p:nvSpPr>
          <p:cNvPr id="317444" name="AutoShape 4"/>
          <p:cNvSpPr>
            <a:spLocks noChangeArrowheads="1"/>
          </p:cNvSpPr>
          <p:nvPr/>
        </p:nvSpPr>
        <p:spPr bwMode="auto">
          <a:xfrm>
            <a:off x="3733800" y="3886200"/>
            <a:ext cx="485775" cy="685800"/>
          </a:xfrm>
          <a:prstGeom prst="downArrow">
            <a:avLst>
              <a:gd name="adj1" fmla="val 50000"/>
              <a:gd name="adj2" fmla="val 35294"/>
            </a:avLst>
          </a:prstGeom>
          <a:solidFill>
            <a:srgbClr val="0033CC"/>
          </a:solidFill>
          <a:ln w="9525">
            <a:solidFill>
              <a:schemeClr val="tx1"/>
            </a:solidFill>
            <a:miter lim="800000"/>
            <a:headEnd/>
            <a:tailEnd/>
          </a:ln>
        </p:spPr>
        <p:txBody>
          <a:bodyPr wrap="none" anchor="ctr"/>
          <a:lstStyle/>
          <a:p>
            <a:endParaRPr lang="en-US"/>
          </a:p>
        </p:txBody>
      </p:sp>
      <p:sp>
        <p:nvSpPr>
          <p:cNvPr id="317445" name="WordArt 5"/>
          <p:cNvSpPr>
            <a:spLocks noChangeArrowheads="1" noChangeShapeType="1" noTextEdit="1"/>
          </p:cNvSpPr>
          <p:nvPr/>
        </p:nvSpPr>
        <p:spPr bwMode="auto">
          <a:xfrm>
            <a:off x="1143000" y="4724400"/>
            <a:ext cx="6797675" cy="1295400"/>
          </a:xfrm>
          <a:prstGeom prst="rect">
            <a:avLst/>
          </a:prstGeom>
        </p:spPr>
        <p:txBody>
          <a:bodyPr wrap="none" fromWordArt="1">
            <a:prstTxWarp prst="textWave2">
              <a:avLst>
                <a:gd name="adj1" fmla="val 13005"/>
                <a:gd name="adj2" fmla="val 0"/>
              </a:avLst>
            </a:prstTxWarp>
          </a:bodyPr>
          <a:lstStyle/>
          <a:p>
            <a:pPr algn="ctr"/>
            <a:r>
              <a:rPr lang="en-US" sz="3600" b="1" kern="10">
                <a:ln w="9525">
                  <a:solidFill>
                    <a:srgbClr val="000000"/>
                  </a:solidFill>
                  <a:miter lim="800000"/>
                  <a:headEnd/>
                  <a:tailEnd/>
                </a:ln>
                <a:solidFill>
                  <a:schemeClr val="hlink"/>
                </a:solidFill>
                <a:latin typeface="Arial Black"/>
              </a:rPr>
              <a:t>An Executive by Weekday,</a:t>
            </a:r>
          </a:p>
          <a:p>
            <a:pPr algn="ctr"/>
            <a:r>
              <a:rPr lang="en-US" sz="3600" b="1" kern="10">
                <a:ln w="9525">
                  <a:solidFill>
                    <a:srgbClr val="000000"/>
                  </a:solidFill>
                  <a:miter lim="800000"/>
                  <a:headEnd/>
                  <a:tailEnd/>
                </a:ln>
                <a:solidFill>
                  <a:schemeClr val="hlink"/>
                </a:solidFill>
                <a:latin typeface="Arial Black"/>
              </a:rPr>
              <a:t>A Biker by Weekend!!</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443">
                                            <p:txEl>
                                              <p:pRg st="0" end="0"/>
                                            </p:txEl>
                                          </p:spTgt>
                                        </p:tgtEl>
                                        <p:attrNameLst>
                                          <p:attrName>style.visibility</p:attrName>
                                        </p:attrNameLst>
                                      </p:cBhvr>
                                      <p:to>
                                        <p:strVal val="visible"/>
                                      </p:to>
                                    </p:set>
                                    <p:animEffect transition="in" filter="blinds(horizontal)">
                                      <p:cBhvr>
                                        <p:cTn id="7" dur="500"/>
                                        <p:tgtEl>
                                          <p:spTgt spid="3174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7443">
                                            <p:txEl>
                                              <p:pRg st="1" end="1"/>
                                            </p:txEl>
                                          </p:spTgt>
                                        </p:tgtEl>
                                        <p:attrNameLst>
                                          <p:attrName>style.visibility</p:attrName>
                                        </p:attrNameLst>
                                      </p:cBhvr>
                                      <p:to>
                                        <p:strVal val="visible"/>
                                      </p:to>
                                    </p:set>
                                    <p:animEffect transition="in" filter="blinds(horizontal)">
                                      <p:cBhvr>
                                        <p:cTn id="12" dur="500"/>
                                        <p:tgtEl>
                                          <p:spTgt spid="3174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7444"/>
                                        </p:tgtEl>
                                        <p:attrNameLst>
                                          <p:attrName>style.visibility</p:attrName>
                                        </p:attrNameLst>
                                      </p:cBhvr>
                                      <p:to>
                                        <p:strVal val="visible"/>
                                      </p:to>
                                    </p:set>
                                    <p:animEffect transition="in" filter="blinds(horizontal)">
                                      <p:cBhvr>
                                        <p:cTn id="17" dur="500"/>
                                        <p:tgtEl>
                                          <p:spTgt spid="317444"/>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17445"/>
                                        </p:tgtEl>
                                        <p:attrNameLst>
                                          <p:attrName>style.visibility</p:attrName>
                                        </p:attrNameLst>
                                      </p:cBhvr>
                                      <p:to>
                                        <p:strVal val="visible"/>
                                      </p:to>
                                    </p:set>
                                    <p:animEffect transition="in" filter="wheel(4)">
                                      <p:cBhvr>
                                        <p:cTn id="22" dur="2000"/>
                                        <p:tgtEl>
                                          <p:spTgt spid="317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3" grpId="0" build="p" autoUpdateAnimBg="0"/>
      <p:bldP spid="317444" grpId="0" animBg="1"/>
      <p:bldP spid="317445" grpId="0" animBg="1"/>
    </p:bldLst>
  </p:timing>
</p:sld>
</file>

<file path=ppt/slides/slide1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4194" name="Date Placeholder 3"/>
          <p:cNvSpPr>
            <a:spLocks noGrp="1"/>
          </p:cNvSpPr>
          <p:nvPr>
            <p:ph type="dt" sz="quarter" idx="10"/>
          </p:nvPr>
        </p:nvSpPr>
        <p:spPr>
          <a:noFill/>
        </p:spPr>
        <p:txBody>
          <a:bodyPr/>
          <a:lstStyle/>
          <a:p>
            <a:r>
              <a:rPr lang="en-GB"/>
              <a:t>MK 311</a:t>
            </a:r>
            <a:endParaRPr lang="th-TH"/>
          </a:p>
        </p:txBody>
      </p:sp>
      <p:sp>
        <p:nvSpPr>
          <p:cNvPr id="264195" name="Footer Placeholder 4"/>
          <p:cNvSpPr>
            <a:spLocks noGrp="1"/>
          </p:cNvSpPr>
          <p:nvPr>
            <p:ph type="ftr" sz="quarter" idx="11"/>
          </p:nvPr>
        </p:nvSpPr>
        <p:spPr>
          <a:noFill/>
        </p:spPr>
        <p:txBody>
          <a:bodyPr/>
          <a:lstStyle/>
          <a:p>
            <a:r>
              <a:rPr lang="en-US"/>
              <a:t>Consumer Behaviour</a:t>
            </a:r>
            <a:endParaRPr lang="th-TH"/>
          </a:p>
        </p:txBody>
      </p:sp>
      <p:sp>
        <p:nvSpPr>
          <p:cNvPr id="264196" name="Slide Number Placeholder 5"/>
          <p:cNvSpPr>
            <a:spLocks noGrp="1"/>
          </p:cNvSpPr>
          <p:nvPr>
            <p:ph type="sldNum" sz="quarter" idx="12"/>
          </p:nvPr>
        </p:nvSpPr>
        <p:spPr>
          <a:noFill/>
        </p:spPr>
        <p:txBody>
          <a:bodyPr/>
          <a:lstStyle/>
          <a:p>
            <a:fld id="{F3CD88B4-68CA-48D7-A30D-BB2F1942A2CA}" type="slidenum">
              <a:rPr lang="en-US"/>
              <a:pPr/>
              <a:t>171</a:t>
            </a:fld>
            <a:endParaRPr lang="th-TH"/>
          </a:p>
        </p:txBody>
      </p:sp>
      <p:sp>
        <p:nvSpPr>
          <p:cNvPr id="318466" name="Rectangle 2"/>
          <p:cNvSpPr>
            <a:spLocks noGrp="1" noChangeArrowheads="1"/>
          </p:cNvSpPr>
          <p:nvPr>
            <p:ph type="body" idx="1"/>
          </p:nvPr>
        </p:nvSpPr>
        <p:spPr>
          <a:xfrm>
            <a:off x="914400" y="1905000"/>
            <a:ext cx="7753350" cy="4495800"/>
          </a:xfrm>
        </p:spPr>
        <p:txBody>
          <a:bodyPr lIns="90488" tIns="44450" rIns="90488" bIns="44450"/>
          <a:lstStyle/>
          <a:p>
            <a:pPr marL="285750" indent="-285750" eaLnBrk="1" hangingPunct="1">
              <a:lnSpc>
                <a:spcPct val="90000"/>
              </a:lnSpc>
              <a:defRPr/>
            </a:pPr>
            <a:r>
              <a:rPr lang="en-US" sz="2800" smtClean="0"/>
              <a:t>A </a:t>
            </a:r>
            <a:r>
              <a:rPr lang="en-US" sz="3200" smtClean="0">
                <a:solidFill>
                  <a:schemeClr val="folHlink"/>
                </a:solidFill>
                <a:effectLst>
                  <a:outerShdw blurRad="38100" dist="38100" dir="2700000" algn="tl">
                    <a:srgbClr val="C0C0C0"/>
                  </a:outerShdw>
                </a:effectLst>
              </a:rPr>
              <a:t>belief</a:t>
            </a:r>
            <a:r>
              <a:rPr lang="en-US" sz="3200" smtClean="0">
                <a:effectLst>
                  <a:outerShdw blurRad="38100" dist="38100" dir="2700000" algn="tl">
                    <a:srgbClr val="C0C0C0"/>
                  </a:outerShdw>
                </a:effectLst>
              </a:rPr>
              <a:t> </a:t>
            </a:r>
            <a:r>
              <a:rPr lang="en-US" sz="2800" smtClean="0"/>
              <a:t>that some condition is preferable to its opposite.</a:t>
            </a:r>
          </a:p>
          <a:p>
            <a:pPr marL="285750" indent="-285750" eaLnBrk="1" hangingPunct="1">
              <a:lnSpc>
                <a:spcPct val="90000"/>
              </a:lnSpc>
              <a:defRPr/>
            </a:pPr>
            <a:r>
              <a:rPr lang="en-US" sz="2800" smtClean="0"/>
              <a:t>Every culture has a set of values that it imparts to its members called </a:t>
            </a:r>
            <a:r>
              <a:rPr lang="en-US" sz="2800" smtClean="0">
                <a:solidFill>
                  <a:schemeClr val="folHlink"/>
                </a:solidFill>
                <a:effectLst>
                  <a:outerShdw blurRad="38100" dist="38100" dir="2700000" algn="tl">
                    <a:srgbClr val="C0C0C0"/>
                  </a:outerShdw>
                </a:effectLst>
              </a:rPr>
              <a:t>Core Values</a:t>
            </a:r>
            <a:r>
              <a:rPr lang="en-US" sz="2800" smtClean="0"/>
              <a:t>.</a:t>
            </a:r>
          </a:p>
          <a:p>
            <a:pPr marL="285750" indent="-285750" eaLnBrk="1" hangingPunct="1">
              <a:lnSpc>
                <a:spcPct val="90000"/>
              </a:lnSpc>
              <a:defRPr/>
            </a:pPr>
            <a:r>
              <a:rPr lang="en-US" sz="2800" smtClean="0"/>
              <a:t>The process of learning the beliefs and behaviours endorsed by one</a:t>
            </a:r>
            <a:r>
              <a:rPr lang="en-US" sz="2800" smtClean="0">
                <a:latin typeface="Times New Roman"/>
              </a:rPr>
              <a:t>’</a:t>
            </a:r>
            <a:r>
              <a:rPr lang="en-US" sz="2800" smtClean="0"/>
              <a:t>s own culture is </a:t>
            </a:r>
            <a:r>
              <a:rPr lang="en-US" sz="2800" smtClean="0">
                <a:solidFill>
                  <a:schemeClr val="folHlink"/>
                </a:solidFill>
                <a:effectLst>
                  <a:outerShdw blurRad="38100" dist="38100" dir="2700000" algn="tl">
                    <a:srgbClr val="C0C0C0"/>
                  </a:outerShdw>
                </a:effectLst>
              </a:rPr>
              <a:t>Enculturation</a:t>
            </a:r>
            <a:r>
              <a:rPr lang="en-US" sz="2800" smtClean="0">
                <a:effectLst>
                  <a:outerShdw blurRad="38100" dist="38100" dir="2700000" algn="tl">
                    <a:srgbClr val="C0C0C0"/>
                  </a:outerShdw>
                </a:effectLst>
              </a:rPr>
              <a:t>.</a:t>
            </a:r>
          </a:p>
          <a:p>
            <a:pPr marL="285750" indent="-285750" eaLnBrk="1" hangingPunct="1">
              <a:lnSpc>
                <a:spcPct val="90000"/>
              </a:lnSpc>
              <a:defRPr/>
            </a:pPr>
            <a:r>
              <a:rPr lang="en-US" sz="2800" smtClean="0">
                <a:solidFill>
                  <a:schemeClr val="folHlink"/>
                </a:solidFill>
                <a:effectLst>
                  <a:outerShdw blurRad="38100" dist="38100" dir="2700000" algn="tl">
                    <a:srgbClr val="C0C0C0"/>
                  </a:outerShdw>
                </a:effectLst>
              </a:rPr>
              <a:t>Acculturation</a:t>
            </a:r>
            <a:r>
              <a:rPr lang="en-US" sz="2800" smtClean="0"/>
              <a:t> is the process of learning the value system and behaviours of another culture.</a:t>
            </a:r>
            <a:endParaRPr lang="en-GB" sz="2800" smtClean="0"/>
          </a:p>
        </p:txBody>
      </p:sp>
      <p:sp>
        <p:nvSpPr>
          <p:cNvPr id="264198" name="Rectangle 3"/>
          <p:cNvSpPr>
            <a:spLocks noChangeArrowheads="1"/>
          </p:cNvSpPr>
          <p:nvPr/>
        </p:nvSpPr>
        <p:spPr bwMode="auto">
          <a:xfrm>
            <a:off x="3810000" y="558800"/>
            <a:ext cx="2211388" cy="823913"/>
          </a:xfrm>
          <a:prstGeom prst="rect">
            <a:avLst/>
          </a:prstGeom>
          <a:noFill/>
          <a:ln w="9525">
            <a:noFill/>
            <a:miter lim="800000"/>
            <a:headEnd/>
            <a:tailEnd/>
          </a:ln>
        </p:spPr>
        <p:txBody>
          <a:bodyPr wrap="none">
            <a:spAutoFit/>
          </a:bodyPr>
          <a:lstStyle/>
          <a:p>
            <a:r>
              <a:rPr lang="en-US" sz="4800" b="1">
                <a:solidFill>
                  <a:srgbClr val="00228E"/>
                </a:solidFill>
              </a:rPr>
              <a:t>Values</a:t>
            </a:r>
            <a:endParaRPr lang="en-GB" sz="4800" b="1">
              <a:solidFill>
                <a:srgbClr val="00228E"/>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8466">
                                            <p:txEl>
                                              <p:pRg st="0" end="0"/>
                                            </p:txEl>
                                          </p:spTgt>
                                        </p:tgtEl>
                                        <p:attrNameLst>
                                          <p:attrName>style.visibility</p:attrName>
                                        </p:attrNameLst>
                                      </p:cBhvr>
                                      <p:to>
                                        <p:strVal val="visible"/>
                                      </p:to>
                                    </p:set>
                                    <p:animEffect transition="in" filter="blinds(horizontal)">
                                      <p:cBhvr>
                                        <p:cTn id="7" dur="500"/>
                                        <p:tgtEl>
                                          <p:spTgt spid="31846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8466">
                                            <p:txEl>
                                              <p:pRg st="1" end="1"/>
                                            </p:txEl>
                                          </p:spTgt>
                                        </p:tgtEl>
                                        <p:attrNameLst>
                                          <p:attrName>style.visibility</p:attrName>
                                        </p:attrNameLst>
                                      </p:cBhvr>
                                      <p:to>
                                        <p:strVal val="visible"/>
                                      </p:to>
                                    </p:set>
                                    <p:animEffect transition="in" filter="blinds(horizontal)">
                                      <p:cBhvr>
                                        <p:cTn id="12" dur="500"/>
                                        <p:tgtEl>
                                          <p:spTgt spid="31846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8466">
                                            <p:txEl>
                                              <p:pRg st="2" end="2"/>
                                            </p:txEl>
                                          </p:spTgt>
                                        </p:tgtEl>
                                        <p:attrNameLst>
                                          <p:attrName>style.visibility</p:attrName>
                                        </p:attrNameLst>
                                      </p:cBhvr>
                                      <p:to>
                                        <p:strVal val="visible"/>
                                      </p:to>
                                    </p:set>
                                    <p:animEffect transition="in" filter="blinds(horizontal)">
                                      <p:cBhvr>
                                        <p:cTn id="17" dur="500"/>
                                        <p:tgtEl>
                                          <p:spTgt spid="31846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18466">
                                            <p:txEl>
                                              <p:pRg st="3" end="3"/>
                                            </p:txEl>
                                          </p:spTgt>
                                        </p:tgtEl>
                                        <p:attrNameLst>
                                          <p:attrName>style.visibility</p:attrName>
                                        </p:attrNameLst>
                                      </p:cBhvr>
                                      <p:to>
                                        <p:strVal val="visible"/>
                                      </p:to>
                                    </p:set>
                                    <p:animEffect transition="in" filter="blinds(horizontal)">
                                      <p:cBhvr>
                                        <p:cTn id="22" dur="500"/>
                                        <p:tgtEl>
                                          <p:spTgt spid="31846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6" grpId="0" build="p" autoUpdateAnimBg="0"/>
    </p:bldLst>
  </p:timing>
</p:sld>
</file>

<file path=ppt/slides/slide1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5218" name="Date Placeholder 3"/>
          <p:cNvSpPr>
            <a:spLocks noGrp="1"/>
          </p:cNvSpPr>
          <p:nvPr>
            <p:ph type="dt" sz="quarter" idx="10"/>
          </p:nvPr>
        </p:nvSpPr>
        <p:spPr>
          <a:noFill/>
        </p:spPr>
        <p:txBody>
          <a:bodyPr/>
          <a:lstStyle/>
          <a:p>
            <a:r>
              <a:rPr lang="en-GB"/>
              <a:t>MK 311</a:t>
            </a:r>
            <a:endParaRPr lang="th-TH"/>
          </a:p>
        </p:txBody>
      </p:sp>
      <p:sp>
        <p:nvSpPr>
          <p:cNvPr id="265219" name="Footer Placeholder 4"/>
          <p:cNvSpPr>
            <a:spLocks noGrp="1"/>
          </p:cNvSpPr>
          <p:nvPr>
            <p:ph type="ftr" sz="quarter" idx="11"/>
          </p:nvPr>
        </p:nvSpPr>
        <p:spPr>
          <a:noFill/>
        </p:spPr>
        <p:txBody>
          <a:bodyPr/>
          <a:lstStyle/>
          <a:p>
            <a:r>
              <a:rPr lang="en-US"/>
              <a:t>Consumer Behaviour</a:t>
            </a:r>
            <a:endParaRPr lang="th-TH"/>
          </a:p>
        </p:txBody>
      </p:sp>
      <p:sp>
        <p:nvSpPr>
          <p:cNvPr id="265220" name="Slide Number Placeholder 5"/>
          <p:cNvSpPr>
            <a:spLocks noGrp="1"/>
          </p:cNvSpPr>
          <p:nvPr>
            <p:ph type="sldNum" sz="quarter" idx="12"/>
          </p:nvPr>
        </p:nvSpPr>
        <p:spPr>
          <a:noFill/>
        </p:spPr>
        <p:txBody>
          <a:bodyPr/>
          <a:lstStyle/>
          <a:p>
            <a:fld id="{6BF8E153-0F67-499B-8192-0716F6371099}" type="slidenum">
              <a:rPr lang="en-US"/>
              <a:pPr/>
              <a:t>172</a:t>
            </a:fld>
            <a:endParaRPr lang="th-TH"/>
          </a:p>
        </p:txBody>
      </p:sp>
      <p:sp>
        <p:nvSpPr>
          <p:cNvPr id="320514" name="Rectangle 2"/>
          <p:cNvSpPr>
            <a:spLocks noGrp="1" noChangeArrowheads="1"/>
          </p:cNvSpPr>
          <p:nvPr>
            <p:ph type="body" idx="1"/>
          </p:nvPr>
        </p:nvSpPr>
        <p:spPr>
          <a:xfrm>
            <a:off x="666750" y="2060575"/>
            <a:ext cx="8477250" cy="3810000"/>
          </a:xfrm>
        </p:spPr>
        <p:txBody>
          <a:bodyPr lIns="90488" tIns="44450" rIns="90488" bIns="44450"/>
          <a:lstStyle/>
          <a:p>
            <a:pPr marL="285750" indent="-285750" eaLnBrk="1" hangingPunct="1">
              <a:lnSpc>
                <a:spcPct val="90000"/>
              </a:lnSpc>
              <a:defRPr/>
            </a:pPr>
            <a:r>
              <a:rPr lang="en-US" sz="2800" smtClean="0"/>
              <a:t>Research has tended to classify values as being:</a:t>
            </a:r>
          </a:p>
          <a:p>
            <a:pPr marL="685800" lvl="1" indent="-228600" eaLnBrk="1" hangingPunct="1">
              <a:lnSpc>
                <a:spcPct val="90000"/>
              </a:lnSpc>
              <a:defRPr/>
            </a:pPr>
            <a:r>
              <a:rPr lang="en-US" sz="2400" smtClean="0"/>
              <a:t>Cultural such as security or happiness,</a:t>
            </a:r>
          </a:p>
          <a:p>
            <a:pPr marL="685800" lvl="1" indent="-228600" eaLnBrk="1" hangingPunct="1">
              <a:lnSpc>
                <a:spcPct val="90000"/>
              </a:lnSpc>
              <a:defRPr/>
            </a:pPr>
            <a:r>
              <a:rPr lang="en-US" sz="2400" smtClean="0"/>
              <a:t>Consumption-specific such as convenient shopping or prompt service,</a:t>
            </a:r>
          </a:p>
          <a:p>
            <a:pPr marL="685800" lvl="1" indent="-228600" eaLnBrk="1" hangingPunct="1">
              <a:lnSpc>
                <a:spcPct val="90000"/>
              </a:lnSpc>
              <a:defRPr/>
            </a:pPr>
            <a:r>
              <a:rPr lang="en-US" sz="2400" smtClean="0"/>
              <a:t>Product-specific such as ease of use or durability.</a:t>
            </a:r>
          </a:p>
          <a:p>
            <a:pPr marL="285750" indent="-285750" eaLnBrk="1" hangingPunct="1">
              <a:lnSpc>
                <a:spcPct val="90000"/>
              </a:lnSpc>
              <a:defRPr/>
            </a:pPr>
            <a:r>
              <a:rPr lang="en-US" sz="2800" smtClean="0"/>
              <a:t>The </a:t>
            </a:r>
            <a:r>
              <a:rPr lang="en-US" sz="2800" smtClean="0">
                <a:effectLst>
                  <a:outerShdw blurRad="38100" dist="38100" dir="2700000" algn="tl">
                    <a:srgbClr val="C0C0C0"/>
                  </a:outerShdw>
                </a:effectLst>
              </a:rPr>
              <a:t>Rokeach Value Survey </a:t>
            </a:r>
            <a:r>
              <a:rPr lang="en-US" sz="2800" smtClean="0"/>
              <a:t>identified:</a:t>
            </a:r>
            <a:r>
              <a:rPr lang="en-US" sz="2400" smtClean="0"/>
              <a:t> </a:t>
            </a:r>
          </a:p>
          <a:p>
            <a:pPr marL="685800" lvl="1" indent="-228600" eaLnBrk="1" hangingPunct="1">
              <a:lnSpc>
                <a:spcPct val="90000"/>
              </a:lnSpc>
              <a:defRPr/>
            </a:pPr>
            <a:r>
              <a:rPr lang="en-US" sz="2400" smtClean="0"/>
              <a:t>Terminal Values - desired end-states that apply to many cultures,</a:t>
            </a:r>
          </a:p>
          <a:p>
            <a:pPr marL="685800" lvl="1" indent="-228600" eaLnBrk="1" hangingPunct="1">
              <a:lnSpc>
                <a:spcPct val="90000"/>
              </a:lnSpc>
              <a:defRPr/>
            </a:pPr>
            <a:r>
              <a:rPr lang="en-US" sz="2400" smtClean="0"/>
              <a:t>Instrumental Values - composed of actions needed to achieve these terminal values.</a:t>
            </a:r>
          </a:p>
        </p:txBody>
      </p:sp>
      <p:sp>
        <p:nvSpPr>
          <p:cNvPr id="265222" name="Rectangle 3"/>
          <p:cNvSpPr>
            <a:spLocks noChangeArrowheads="1"/>
          </p:cNvSpPr>
          <p:nvPr/>
        </p:nvSpPr>
        <p:spPr bwMode="auto">
          <a:xfrm>
            <a:off x="935038" y="304800"/>
            <a:ext cx="7273925" cy="1431925"/>
          </a:xfrm>
          <a:prstGeom prst="rect">
            <a:avLst/>
          </a:prstGeom>
          <a:noFill/>
          <a:ln w="9525">
            <a:noFill/>
            <a:miter lim="800000"/>
            <a:headEnd/>
            <a:tailEnd/>
          </a:ln>
        </p:spPr>
        <p:txBody>
          <a:bodyPr>
            <a:spAutoFit/>
          </a:bodyPr>
          <a:lstStyle/>
          <a:p>
            <a:pPr algn="ctr"/>
            <a:r>
              <a:rPr lang="en-US" sz="4400" b="1">
                <a:solidFill>
                  <a:srgbClr val="00228E"/>
                </a:solidFill>
              </a:rPr>
              <a:t>Applications of Values to </a:t>
            </a:r>
            <a:br>
              <a:rPr lang="en-US" sz="4400" b="1">
                <a:solidFill>
                  <a:srgbClr val="00228E"/>
                </a:solidFill>
              </a:rPr>
            </a:br>
            <a:r>
              <a:rPr lang="en-US" sz="4400" b="1">
                <a:solidFill>
                  <a:srgbClr val="00228E"/>
                </a:solidFill>
              </a:rPr>
              <a:t>Consumer Behaviour</a:t>
            </a:r>
            <a:endParaRPr lang="en-GB" sz="4400" b="1">
              <a:solidFill>
                <a:srgbClr val="00228E"/>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0514">
                                            <p:txEl>
                                              <p:pRg st="0" end="0"/>
                                            </p:txEl>
                                          </p:spTgt>
                                        </p:tgtEl>
                                        <p:attrNameLst>
                                          <p:attrName>style.visibility</p:attrName>
                                        </p:attrNameLst>
                                      </p:cBhvr>
                                      <p:to>
                                        <p:strVal val="visible"/>
                                      </p:to>
                                    </p:set>
                                    <p:animEffect transition="in" filter="blinds(horizontal)">
                                      <p:cBhvr>
                                        <p:cTn id="7" dur="500"/>
                                        <p:tgtEl>
                                          <p:spTgt spid="320514">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20514">
                                            <p:txEl>
                                              <p:pRg st="1" end="1"/>
                                            </p:txEl>
                                          </p:spTgt>
                                        </p:tgtEl>
                                        <p:attrNameLst>
                                          <p:attrName>style.visibility</p:attrName>
                                        </p:attrNameLst>
                                      </p:cBhvr>
                                      <p:to>
                                        <p:strVal val="visible"/>
                                      </p:to>
                                    </p:set>
                                    <p:animEffect transition="in" filter="blinds(horizontal)">
                                      <p:cBhvr>
                                        <p:cTn id="10" dur="500"/>
                                        <p:tgtEl>
                                          <p:spTgt spid="320514">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20514">
                                            <p:txEl>
                                              <p:pRg st="2" end="2"/>
                                            </p:txEl>
                                          </p:spTgt>
                                        </p:tgtEl>
                                        <p:attrNameLst>
                                          <p:attrName>style.visibility</p:attrName>
                                        </p:attrNameLst>
                                      </p:cBhvr>
                                      <p:to>
                                        <p:strVal val="visible"/>
                                      </p:to>
                                    </p:set>
                                    <p:animEffect transition="in" filter="blinds(horizontal)">
                                      <p:cBhvr>
                                        <p:cTn id="13" dur="500"/>
                                        <p:tgtEl>
                                          <p:spTgt spid="320514">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20514">
                                            <p:txEl>
                                              <p:pRg st="3" end="3"/>
                                            </p:txEl>
                                          </p:spTgt>
                                        </p:tgtEl>
                                        <p:attrNameLst>
                                          <p:attrName>style.visibility</p:attrName>
                                        </p:attrNameLst>
                                      </p:cBhvr>
                                      <p:to>
                                        <p:strVal val="visible"/>
                                      </p:to>
                                    </p:set>
                                    <p:animEffect transition="in" filter="blinds(horizontal)">
                                      <p:cBhvr>
                                        <p:cTn id="16" dur="500"/>
                                        <p:tgtEl>
                                          <p:spTgt spid="320514">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20514">
                                            <p:txEl>
                                              <p:pRg st="4" end="4"/>
                                            </p:txEl>
                                          </p:spTgt>
                                        </p:tgtEl>
                                        <p:attrNameLst>
                                          <p:attrName>style.visibility</p:attrName>
                                        </p:attrNameLst>
                                      </p:cBhvr>
                                      <p:to>
                                        <p:strVal val="visible"/>
                                      </p:to>
                                    </p:set>
                                    <p:animEffect transition="in" filter="blinds(horizontal)">
                                      <p:cBhvr>
                                        <p:cTn id="21" dur="500"/>
                                        <p:tgtEl>
                                          <p:spTgt spid="320514">
                                            <p:txEl>
                                              <p:pRg st="4" end="4"/>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320514">
                                            <p:txEl>
                                              <p:pRg st="5" end="5"/>
                                            </p:txEl>
                                          </p:spTgt>
                                        </p:tgtEl>
                                        <p:attrNameLst>
                                          <p:attrName>style.visibility</p:attrName>
                                        </p:attrNameLst>
                                      </p:cBhvr>
                                      <p:to>
                                        <p:strVal val="visible"/>
                                      </p:to>
                                    </p:set>
                                    <p:animEffect transition="in" filter="blinds(horizontal)">
                                      <p:cBhvr>
                                        <p:cTn id="24" dur="500"/>
                                        <p:tgtEl>
                                          <p:spTgt spid="320514">
                                            <p:txEl>
                                              <p:pRg st="5" end="5"/>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320514">
                                            <p:txEl>
                                              <p:pRg st="6" end="6"/>
                                            </p:txEl>
                                          </p:spTgt>
                                        </p:tgtEl>
                                        <p:attrNameLst>
                                          <p:attrName>style.visibility</p:attrName>
                                        </p:attrNameLst>
                                      </p:cBhvr>
                                      <p:to>
                                        <p:strVal val="visible"/>
                                      </p:to>
                                    </p:set>
                                    <p:animEffect transition="in" filter="blinds(horizontal)">
                                      <p:cBhvr>
                                        <p:cTn id="27" dur="500"/>
                                        <p:tgtEl>
                                          <p:spTgt spid="32051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0514" grpId="0" build="p" autoUpdateAnimBg="0"/>
    </p:bld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Date Placeholder 3"/>
          <p:cNvSpPr>
            <a:spLocks noGrp="1"/>
          </p:cNvSpPr>
          <p:nvPr>
            <p:ph type="dt" sz="quarter" idx="10"/>
          </p:nvPr>
        </p:nvSpPr>
        <p:spPr>
          <a:noFill/>
        </p:spPr>
        <p:txBody>
          <a:bodyPr/>
          <a:lstStyle/>
          <a:p>
            <a:r>
              <a:rPr lang="en-GB"/>
              <a:t>MK 311</a:t>
            </a:r>
            <a:endParaRPr lang="th-TH"/>
          </a:p>
        </p:txBody>
      </p:sp>
      <p:sp>
        <p:nvSpPr>
          <p:cNvPr id="266243" name="Footer Placeholder 4"/>
          <p:cNvSpPr>
            <a:spLocks noGrp="1"/>
          </p:cNvSpPr>
          <p:nvPr>
            <p:ph type="ftr" sz="quarter" idx="11"/>
          </p:nvPr>
        </p:nvSpPr>
        <p:spPr>
          <a:noFill/>
        </p:spPr>
        <p:txBody>
          <a:bodyPr/>
          <a:lstStyle/>
          <a:p>
            <a:r>
              <a:rPr lang="en-US"/>
              <a:t>Consumer Behaviour</a:t>
            </a:r>
            <a:endParaRPr lang="th-TH"/>
          </a:p>
        </p:txBody>
      </p:sp>
      <p:sp>
        <p:nvSpPr>
          <p:cNvPr id="266244" name="Slide Number Placeholder 5"/>
          <p:cNvSpPr>
            <a:spLocks noGrp="1"/>
          </p:cNvSpPr>
          <p:nvPr>
            <p:ph type="sldNum" sz="quarter" idx="12"/>
          </p:nvPr>
        </p:nvSpPr>
        <p:spPr>
          <a:noFill/>
        </p:spPr>
        <p:txBody>
          <a:bodyPr/>
          <a:lstStyle/>
          <a:p>
            <a:fld id="{8C721E03-245B-49CD-A762-6A4CDB7B7492}" type="slidenum">
              <a:rPr lang="en-US"/>
              <a:pPr/>
              <a:t>173</a:t>
            </a:fld>
            <a:endParaRPr lang="th-TH"/>
          </a:p>
        </p:txBody>
      </p:sp>
      <p:sp>
        <p:nvSpPr>
          <p:cNvPr id="266245" name="Rectangle 2"/>
          <p:cNvSpPr>
            <a:spLocks noGrp="1" noChangeArrowheads="1"/>
          </p:cNvSpPr>
          <p:nvPr>
            <p:ph type="title"/>
          </p:nvPr>
        </p:nvSpPr>
        <p:spPr>
          <a:xfrm>
            <a:off x="488950" y="404813"/>
            <a:ext cx="7983538" cy="1203325"/>
          </a:xfrm>
        </p:spPr>
        <p:txBody>
          <a:bodyPr lIns="91435" tIns="45718" rIns="91435" bIns="45718" anchor="t"/>
          <a:lstStyle/>
          <a:p>
            <a:pPr eaLnBrk="1" hangingPunct="1"/>
            <a:r>
              <a:rPr lang="en-US" sz="4200" smtClean="0"/>
              <a:t>Values and </a:t>
            </a:r>
            <a:br>
              <a:rPr lang="en-US" sz="4200" smtClean="0"/>
            </a:br>
            <a:r>
              <a:rPr lang="en-US" sz="4200" smtClean="0"/>
              <a:t>Lifestyles Systems</a:t>
            </a:r>
            <a:endParaRPr lang="en-US" b="0" smtClean="0"/>
          </a:p>
        </p:txBody>
      </p:sp>
      <p:sp>
        <p:nvSpPr>
          <p:cNvPr id="322563" name="Rectangle 3"/>
          <p:cNvSpPr>
            <a:spLocks noGrp="1" noChangeArrowheads="1"/>
          </p:cNvSpPr>
          <p:nvPr>
            <p:ph type="body" idx="1"/>
          </p:nvPr>
        </p:nvSpPr>
        <p:spPr>
          <a:xfrm>
            <a:off x="468313" y="2276475"/>
            <a:ext cx="8437562" cy="4360863"/>
          </a:xfrm>
        </p:spPr>
        <p:txBody>
          <a:bodyPr lIns="91435" tIns="45718" rIns="91435" bIns="45718"/>
          <a:lstStyle/>
          <a:p>
            <a:pPr eaLnBrk="1" hangingPunct="1"/>
            <a:r>
              <a:rPr lang="en-US" sz="2800" smtClean="0"/>
              <a:t>VALS 1</a:t>
            </a:r>
          </a:p>
          <a:p>
            <a:pPr lvl="1" eaLnBrk="1" hangingPunct="1"/>
            <a:r>
              <a:rPr lang="en-US" sz="2100" smtClean="0"/>
              <a:t>partitions market into 9 groups based on Maslow</a:t>
            </a:r>
            <a:r>
              <a:rPr lang="en-US" sz="2100" smtClean="0">
                <a:latin typeface="Times New Roman" pitchFamily="18" charset="0"/>
              </a:rPr>
              <a:t>’</a:t>
            </a:r>
            <a:r>
              <a:rPr lang="en-US" sz="2100" smtClean="0"/>
              <a:t>s hierarchy of needs</a:t>
            </a:r>
            <a:endParaRPr lang="en-US" sz="2400" smtClean="0"/>
          </a:p>
          <a:p>
            <a:pPr eaLnBrk="1" hangingPunct="1"/>
            <a:r>
              <a:rPr lang="en-US" sz="2800" smtClean="0"/>
              <a:t>VALS 2</a:t>
            </a:r>
          </a:p>
          <a:p>
            <a:pPr lvl="1" eaLnBrk="1" hangingPunct="1"/>
            <a:r>
              <a:rPr lang="en-US" sz="2100" smtClean="0"/>
              <a:t>classifies people into segments based on their control of resources and three aspects of their basic motivational self-orientation: principles, status, action</a:t>
            </a:r>
            <a:endParaRPr lang="en-US" sz="2400" smtClean="0"/>
          </a:p>
          <a:p>
            <a:pPr eaLnBrk="1" hangingPunct="1"/>
            <a:r>
              <a:rPr lang="en-US" sz="2800" smtClean="0"/>
              <a:t>Japan VALS</a:t>
            </a:r>
          </a:p>
          <a:p>
            <a:pPr lvl="1" eaLnBrk="1" hangingPunct="1"/>
            <a:endParaRPr lang="en-US" sz="2100" smtClean="0"/>
          </a:p>
          <a:p>
            <a:pPr eaLnBrk="1" hangingPunct="1">
              <a:buFont typeface="Wingdings" pitchFamily="2" charset="2"/>
              <a:buNone/>
            </a:pPr>
            <a:endParaRPr lang="en-US" sz="24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2563">
                                            <p:txEl>
                                              <p:pRg st="0" end="0"/>
                                            </p:txEl>
                                          </p:spTgt>
                                        </p:tgtEl>
                                        <p:attrNameLst>
                                          <p:attrName>style.visibility</p:attrName>
                                        </p:attrNameLst>
                                      </p:cBhvr>
                                      <p:to>
                                        <p:strVal val="visible"/>
                                      </p:to>
                                    </p:set>
                                    <p:animEffect transition="in" filter="blinds(horizontal)">
                                      <p:cBhvr>
                                        <p:cTn id="7" dur="500"/>
                                        <p:tgtEl>
                                          <p:spTgt spid="32256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22563">
                                            <p:txEl>
                                              <p:pRg st="1" end="1"/>
                                            </p:txEl>
                                          </p:spTgt>
                                        </p:tgtEl>
                                        <p:attrNameLst>
                                          <p:attrName>style.visibility</p:attrName>
                                        </p:attrNameLst>
                                      </p:cBhvr>
                                      <p:to>
                                        <p:strVal val="visible"/>
                                      </p:to>
                                    </p:set>
                                    <p:animEffect transition="in" filter="blinds(horizontal)">
                                      <p:cBhvr>
                                        <p:cTn id="10" dur="500"/>
                                        <p:tgtEl>
                                          <p:spTgt spid="32256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22563">
                                            <p:txEl>
                                              <p:pRg st="2" end="2"/>
                                            </p:txEl>
                                          </p:spTgt>
                                        </p:tgtEl>
                                        <p:attrNameLst>
                                          <p:attrName>style.visibility</p:attrName>
                                        </p:attrNameLst>
                                      </p:cBhvr>
                                      <p:to>
                                        <p:strVal val="visible"/>
                                      </p:to>
                                    </p:set>
                                    <p:animEffect transition="in" filter="blinds(horizontal)">
                                      <p:cBhvr>
                                        <p:cTn id="15" dur="500"/>
                                        <p:tgtEl>
                                          <p:spTgt spid="322563">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22563">
                                            <p:txEl>
                                              <p:pRg st="3" end="3"/>
                                            </p:txEl>
                                          </p:spTgt>
                                        </p:tgtEl>
                                        <p:attrNameLst>
                                          <p:attrName>style.visibility</p:attrName>
                                        </p:attrNameLst>
                                      </p:cBhvr>
                                      <p:to>
                                        <p:strVal val="visible"/>
                                      </p:to>
                                    </p:set>
                                    <p:animEffect transition="in" filter="blinds(horizontal)">
                                      <p:cBhvr>
                                        <p:cTn id="18" dur="500"/>
                                        <p:tgtEl>
                                          <p:spTgt spid="32256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22563">
                                            <p:txEl>
                                              <p:pRg st="4" end="4"/>
                                            </p:txEl>
                                          </p:spTgt>
                                        </p:tgtEl>
                                        <p:attrNameLst>
                                          <p:attrName>style.visibility</p:attrName>
                                        </p:attrNameLst>
                                      </p:cBhvr>
                                      <p:to>
                                        <p:strVal val="visible"/>
                                      </p:to>
                                    </p:set>
                                    <p:animEffect transition="in" filter="blinds(horizontal)">
                                      <p:cBhvr>
                                        <p:cTn id="23" dur="500"/>
                                        <p:tgtEl>
                                          <p:spTgt spid="3225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2563" grpId="0" build="p"/>
    </p:bld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Date Placeholder 3"/>
          <p:cNvSpPr>
            <a:spLocks noGrp="1"/>
          </p:cNvSpPr>
          <p:nvPr>
            <p:ph type="dt" sz="quarter" idx="10"/>
          </p:nvPr>
        </p:nvSpPr>
        <p:spPr>
          <a:noFill/>
        </p:spPr>
        <p:txBody>
          <a:bodyPr/>
          <a:lstStyle/>
          <a:p>
            <a:r>
              <a:rPr lang="en-GB"/>
              <a:t>MK 311</a:t>
            </a:r>
            <a:endParaRPr lang="th-TH"/>
          </a:p>
        </p:txBody>
      </p:sp>
      <p:sp>
        <p:nvSpPr>
          <p:cNvPr id="267267" name="Footer Placeholder 4"/>
          <p:cNvSpPr>
            <a:spLocks noGrp="1"/>
          </p:cNvSpPr>
          <p:nvPr>
            <p:ph type="ftr" sz="quarter" idx="11"/>
          </p:nvPr>
        </p:nvSpPr>
        <p:spPr>
          <a:noFill/>
        </p:spPr>
        <p:txBody>
          <a:bodyPr/>
          <a:lstStyle/>
          <a:p>
            <a:r>
              <a:rPr lang="en-US"/>
              <a:t>Consumer Behaviour</a:t>
            </a:r>
            <a:endParaRPr lang="th-TH"/>
          </a:p>
        </p:txBody>
      </p:sp>
      <p:sp>
        <p:nvSpPr>
          <p:cNvPr id="267268" name="Slide Number Placeholder 5"/>
          <p:cNvSpPr>
            <a:spLocks noGrp="1"/>
          </p:cNvSpPr>
          <p:nvPr>
            <p:ph type="sldNum" sz="quarter" idx="12"/>
          </p:nvPr>
        </p:nvSpPr>
        <p:spPr>
          <a:noFill/>
        </p:spPr>
        <p:txBody>
          <a:bodyPr/>
          <a:lstStyle/>
          <a:p>
            <a:fld id="{97B03C0A-765C-4D46-B82A-398050F8C9A1}" type="slidenum">
              <a:rPr lang="en-US"/>
              <a:pPr/>
              <a:t>174</a:t>
            </a:fld>
            <a:endParaRPr lang="th-TH"/>
          </a:p>
        </p:txBody>
      </p:sp>
      <p:sp>
        <p:nvSpPr>
          <p:cNvPr id="267269" name="Rectangle 2"/>
          <p:cNvSpPr>
            <a:spLocks noGrp="1" noChangeArrowheads="1"/>
          </p:cNvSpPr>
          <p:nvPr>
            <p:ph type="title"/>
          </p:nvPr>
        </p:nvSpPr>
        <p:spPr/>
        <p:txBody>
          <a:bodyPr/>
          <a:lstStyle/>
          <a:p>
            <a:pPr eaLnBrk="1" hangingPunct="1"/>
            <a:r>
              <a:rPr lang="en-GB" smtClean="0"/>
              <a:t>VALS 1</a:t>
            </a:r>
          </a:p>
        </p:txBody>
      </p:sp>
      <p:sp>
        <p:nvSpPr>
          <p:cNvPr id="267270" name="Rectangle 3"/>
          <p:cNvSpPr>
            <a:spLocks noGrp="1" noChangeArrowheads="1"/>
          </p:cNvSpPr>
          <p:nvPr>
            <p:ph type="body" idx="1"/>
          </p:nvPr>
        </p:nvSpPr>
        <p:spPr>
          <a:xfrm>
            <a:off x="1547813" y="1844675"/>
            <a:ext cx="7407275" cy="4679950"/>
          </a:xfrm>
        </p:spPr>
        <p:txBody>
          <a:bodyPr/>
          <a:lstStyle/>
          <a:p>
            <a:pPr eaLnBrk="1" hangingPunct="1">
              <a:lnSpc>
                <a:spcPct val="80000"/>
              </a:lnSpc>
            </a:pPr>
            <a:r>
              <a:rPr lang="en-GB" sz="2800" smtClean="0"/>
              <a:t>The Needy</a:t>
            </a:r>
          </a:p>
          <a:p>
            <a:pPr lvl="1" eaLnBrk="1" hangingPunct="1">
              <a:lnSpc>
                <a:spcPct val="80000"/>
              </a:lnSpc>
            </a:pPr>
            <a:r>
              <a:rPr lang="en-GB" sz="2400" smtClean="0"/>
              <a:t>Survivors</a:t>
            </a:r>
          </a:p>
          <a:p>
            <a:pPr lvl="1" eaLnBrk="1" hangingPunct="1">
              <a:lnSpc>
                <a:spcPct val="80000"/>
              </a:lnSpc>
            </a:pPr>
            <a:r>
              <a:rPr lang="en-GB" sz="2400" smtClean="0"/>
              <a:t>Sustainers</a:t>
            </a:r>
          </a:p>
          <a:p>
            <a:pPr eaLnBrk="1" hangingPunct="1">
              <a:lnSpc>
                <a:spcPct val="80000"/>
              </a:lnSpc>
            </a:pPr>
            <a:r>
              <a:rPr lang="en-GB" sz="2800" smtClean="0"/>
              <a:t>Outer-Directed Orientation</a:t>
            </a:r>
          </a:p>
          <a:p>
            <a:pPr lvl="1" eaLnBrk="1" hangingPunct="1">
              <a:lnSpc>
                <a:spcPct val="80000"/>
              </a:lnSpc>
            </a:pPr>
            <a:r>
              <a:rPr lang="en-GB" sz="2400" smtClean="0"/>
              <a:t>Belongers</a:t>
            </a:r>
          </a:p>
          <a:p>
            <a:pPr lvl="1" eaLnBrk="1" hangingPunct="1">
              <a:lnSpc>
                <a:spcPct val="80000"/>
              </a:lnSpc>
            </a:pPr>
            <a:r>
              <a:rPr lang="en-GB" sz="2400" smtClean="0"/>
              <a:t>Emulators</a:t>
            </a:r>
          </a:p>
          <a:p>
            <a:pPr lvl="1" eaLnBrk="1" hangingPunct="1">
              <a:lnSpc>
                <a:spcPct val="80000"/>
              </a:lnSpc>
            </a:pPr>
            <a:r>
              <a:rPr lang="en-GB" sz="2400" smtClean="0"/>
              <a:t>Achievers</a:t>
            </a:r>
          </a:p>
          <a:p>
            <a:pPr eaLnBrk="1" hangingPunct="1">
              <a:lnSpc>
                <a:spcPct val="80000"/>
              </a:lnSpc>
            </a:pPr>
            <a:r>
              <a:rPr lang="en-GB" sz="2800" smtClean="0"/>
              <a:t>Inner-Directed Orientation</a:t>
            </a:r>
          </a:p>
          <a:p>
            <a:pPr lvl="1" eaLnBrk="1" hangingPunct="1">
              <a:lnSpc>
                <a:spcPct val="80000"/>
              </a:lnSpc>
            </a:pPr>
            <a:r>
              <a:rPr lang="en-GB" sz="2400" smtClean="0"/>
              <a:t>I Am Me</a:t>
            </a:r>
          </a:p>
          <a:p>
            <a:pPr lvl="1" eaLnBrk="1" hangingPunct="1">
              <a:lnSpc>
                <a:spcPct val="80000"/>
              </a:lnSpc>
            </a:pPr>
            <a:r>
              <a:rPr lang="en-GB" sz="2400" smtClean="0"/>
              <a:t>Experiential</a:t>
            </a:r>
          </a:p>
          <a:p>
            <a:pPr lvl="1" eaLnBrk="1" hangingPunct="1">
              <a:lnSpc>
                <a:spcPct val="80000"/>
              </a:lnSpc>
            </a:pPr>
            <a:r>
              <a:rPr lang="en-GB" sz="2400" smtClean="0"/>
              <a:t>Societally Conscious</a:t>
            </a:r>
          </a:p>
          <a:p>
            <a:pPr lvl="1" eaLnBrk="1" hangingPunct="1">
              <a:lnSpc>
                <a:spcPct val="80000"/>
              </a:lnSpc>
            </a:pPr>
            <a:r>
              <a:rPr lang="en-GB" sz="2400" smtClean="0"/>
              <a:t>Integrated</a:t>
            </a:r>
          </a:p>
        </p:txBody>
      </p:sp>
    </p:spTree>
  </p:cSld>
  <p:clrMapOvr>
    <a:masterClrMapping/>
  </p:clrMapOvr>
  <p:transition>
    <p:dissolve/>
  </p:transition>
</p:sld>
</file>

<file path=ppt/slides/slide1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68290" name="Group 2"/>
          <p:cNvGrpSpPr>
            <a:grpSpLocks/>
          </p:cNvGrpSpPr>
          <p:nvPr/>
        </p:nvGrpSpPr>
        <p:grpSpPr bwMode="auto">
          <a:xfrm>
            <a:off x="152400" y="762000"/>
            <a:ext cx="7480300" cy="5865813"/>
            <a:chOff x="485" y="401"/>
            <a:chExt cx="4712" cy="3695"/>
          </a:xfrm>
        </p:grpSpPr>
        <p:sp>
          <p:nvSpPr>
            <p:cNvPr id="324611" name="AutoShape 3"/>
            <p:cNvSpPr>
              <a:spLocks noChangeArrowheads="1"/>
            </p:cNvSpPr>
            <p:nvPr/>
          </p:nvSpPr>
          <p:spPr bwMode="auto">
            <a:xfrm rot="5400000">
              <a:off x="1794" y="1488"/>
              <a:ext cx="2096" cy="1574"/>
            </a:xfrm>
            <a:prstGeom prst="cube">
              <a:avLst>
                <a:gd name="adj" fmla="val 8736"/>
              </a:avLst>
            </a:prstGeom>
            <a:gradFill rotWithShape="0">
              <a:gsLst>
                <a:gs pos="0">
                  <a:srgbClr val="04C604">
                    <a:gamma/>
                    <a:tint val="60000"/>
                    <a:invGamma/>
                  </a:srgbClr>
                </a:gs>
                <a:gs pos="100000">
                  <a:srgbClr val="04C604"/>
                </a:gs>
              </a:gsLst>
              <a:lin ang="18900000" scaled="1"/>
            </a:gradFill>
            <a:ln w="12700">
              <a:solidFill>
                <a:srgbClr val="000000"/>
              </a:solidFill>
              <a:miter lim="800000"/>
              <a:headEnd/>
              <a:tailEnd/>
            </a:ln>
            <a:effectLst>
              <a:outerShdw dist="71842" dir="2700000" algn="ctr" rotWithShape="0">
                <a:srgbClr val="676767"/>
              </a:outerShdw>
            </a:effectLst>
          </p:spPr>
          <p:txBody>
            <a:bodyPr rot="10800000" vert="eaVert" wrap="none" lIns="104775" tIns="50800" rIns="104775" bIns="50800" anchor="ctr"/>
            <a:lstStyle/>
            <a:p>
              <a:pPr algn="ctr" defTabSz="739775" eaLnBrk="0" hangingPunct="0">
                <a:lnSpc>
                  <a:spcPct val="90000"/>
                </a:lnSpc>
                <a:defRPr/>
              </a:pPr>
              <a:r>
                <a:rPr lang="en-US" sz="2000" b="1">
                  <a:solidFill>
                    <a:srgbClr val="000000"/>
                  </a:solidFill>
                  <a:latin typeface="Arial" pitchFamily="34" charset="0"/>
                  <a:cs typeface="Arial" pitchFamily="34" charset="0"/>
                </a:rPr>
                <a:t>Status Oriented</a:t>
              </a: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hangingPunct="0">
                <a:lnSpc>
                  <a:spcPct val="90000"/>
                </a:lnSpc>
                <a:defRPr/>
              </a:pPr>
              <a:endParaRPr lang="en-US" sz="1800" b="1">
                <a:solidFill>
                  <a:srgbClr val="000000"/>
                </a:solidFill>
                <a:latin typeface="Arial" pitchFamily="34" charset="0"/>
                <a:cs typeface="Arial" pitchFamily="34" charset="0"/>
              </a:endParaRPr>
            </a:p>
          </p:txBody>
        </p:sp>
        <p:sp>
          <p:nvSpPr>
            <p:cNvPr id="324612" name="AutoShape 4"/>
            <p:cNvSpPr>
              <a:spLocks noChangeArrowheads="1"/>
            </p:cNvSpPr>
            <p:nvPr/>
          </p:nvSpPr>
          <p:spPr bwMode="auto">
            <a:xfrm rot="5400000">
              <a:off x="3363" y="1489"/>
              <a:ext cx="2096" cy="1572"/>
            </a:xfrm>
            <a:prstGeom prst="cube">
              <a:avLst>
                <a:gd name="adj" fmla="val 8736"/>
              </a:avLst>
            </a:prstGeom>
            <a:gradFill rotWithShape="0">
              <a:gsLst>
                <a:gs pos="0">
                  <a:srgbClr val="FF6D6D">
                    <a:gamma/>
                    <a:tint val="60000"/>
                    <a:invGamma/>
                  </a:srgbClr>
                </a:gs>
                <a:gs pos="100000">
                  <a:srgbClr val="FF6D6D"/>
                </a:gs>
              </a:gsLst>
              <a:lin ang="18900000" scaled="1"/>
            </a:gradFill>
            <a:ln w="12700">
              <a:solidFill>
                <a:srgbClr val="000000"/>
              </a:solidFill>
              <a:miter lim="800000"/>
              <a:headEnd/>
              <a:tailEnd/>
            </a:ln>
            <a:effectLst>
              <a:outerShdw dist="71842" dir="2700000" algn="ctr" rotWithShape="0">
                <a:srgbClr val="676767"/>
              </a:outerShdw>
            </a:effectLst>
          </p:spPr>
          <p:txBody>
            <a:bodyPr rot="10800000" vert="eaVert" wrap="none" lIns="104775" tIns="50800" rIns="104775" bIns="50800" anchor="ctr"/>
            <a:lstStyle/>
            <a:p>
              <a:pPr algn="ctr" defTabSz="739775" eaLnBrk="0" hangingPunct="0">
                <a:lnSpc>
                  <a:spcPct val="90000"/>
                </a:lnSpc>
                <a:defRPr/>
              </a:pPr>
              <a:r>
                <a:rPr lang="en-US" sz="2000" b="1">
                  <a:solidFill>
                    <a:srgbClr val="000000"/>
                  </a:solidFill>
                  <a:latin typeface="Arial" pitchFamily="34" charset="0"/>
                  <a:cs typeface="Arial" pitchFamily="34" charset="0"/>
                </a:rPr>
                <a:t>Action Oriented</a:t>
              </a: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hangingPunct="0">
                <a:lnSpc>
                  <a:spcPct val="90000"/>
                </a:lnSpc>
                <a:defRPr/>
              </a:pPr>
              <a:endParaRPr lang="en-US" sz="1800" b="1">
                <a:solidFill>
                  <a:srgbClr val="000000"/>
                </a:solidFill>
                <a:latin typeface="Arial" pitchFamily="34" charset="0"/>
                <a:cs typeface="Arial" pitchFamily="34" charset="0"/>
              </a:endParaRPr>
            </a:p>
          </p:txBody>
        </p:sp>
        <p:grpSp>
          <p:nvGrpSpPr>
            <p:cNvPr id="268298" name="Group 5"/>
            <p:cNvGrpSpPr>
              <a:grpSpLocks/>
            </p:cNvGrpSpPr>
            <p:nvPr/>
          </p:nvGrpSpPr>
          <p:grpSpPr bwMode="auto">
            <a:xfrm>
              <a:off x="485" y="401"/>
              <a:ext cx="4584" cy="3695"/>
              <a:chOff x="485" y="401"/>
              <a:chExt cx="4584" cy="3695"/>
            </a:xfrm>
          </p:grpSpPr>
          <p:sp>
            <p:nvSpPr>
              <p:cNvPr id="324614" name="AutoShape 6"/>
              <p:cNvSpPr>
                <a:spLocks noChangeArrowheads="1"/>
              </p:cNvSpPr>
              <p:nvPr/>
            </p:nvSpPr>
            <p:spPr bwMode="auto">
              <a:xfrm rot="5400000">
                <a:off x="223" y="1489"/>
                <a:ext cx="2096" cy="1572"/>
              </a:xfrm>
              <a:prstGeom prst="cube">
                <a:avLst>
                  <a:gd name="adj" fmla="val 8736"/>
                </a:avLst>
              </a:prstGeom>
              <a:gradFill rotWithShape="0">
                <a:gsLst>
                  <a:gs pos="0">
                    <a:srgbClr val="C073FA">
                      <a:gamma/>
                      <a:tint val="60000"/>
                      <a:invGamma/>
                    </a:srgbClr>
                  </a:gs>
                  <a:gs pos="100000">
                    <a:srgbClr val="C073FA"/>
                  </a:gs>
                </a:gsLst>
                <a:lin ang="18900000" scaled="1"/>
              </a:gradFill>
              <a:ln w="12700">
                <a:solidFill>
                  <a:srgbClr val="000000"/>
                </a:solidFill>
                <a:miter lim="800000"/>
                <a:headEnd/>
                <a:tailEnd/>
              </a:ln>
              <a:effectLst>
                <a:outerShdw dist="71842" dir="2700000" algn="ctr" rotWithShape="0">
                  <a:srgbClr val="676767"/>
                </a:outerShdw>
              </a:effectLst>
            </p:spPr>
            <p:txBody>
              <a:bodyPr rot="10800000" vert="eaVert" wrap="none" lIns="104775" tIns="50800" rIns="104775" bIns="50800" anchor="ctr"/>
              <a:lstStyle/>
              <a:p>
                <a:pPr algn="ctr" defTabSz="739775" eaLnBrk="0" hangingPunct="0">
                  <a:lnSpc>
                    <a:spcPct val="90000"/>
                  </a:lnSpc>
                  <a:defRPr/>
                </a:pPr>
                <a:r>
                  <a:rPr lang="en-US" sz="2000" b="1">
                    <a:solidFill>
                      <a:srgbClr val="000000"/>
                    </a:solidFill>
                    <a:latin typeface="Arial" pitchFamily="34" charset="0"/>
                    <a:cs typeface="Arial" pitchFamily="34" charset="0"/>
                  </a:rPr>
                  <a:t>Principle Oriented</a:t>
                </a: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eaLnBrk="0" hangingPunct="0">
                  <a:lnSpc>
                    <a:spcPct val="90000"/>
                  </a:lnSpc>
                  <a:defRPr/>
                </a:pPr>
                <a:endParaRPr lang="en-US" sz="1800" b="1">
                  <a:solidFill>
                    <a:srgbClr val="000000"/>
                  </a:solidFill>
                  <a:latin typeface="Arial" pitchFamily="34" charset="0"/>
                  <a:cs typeface="Arial" pitchFamily="34" charset="0"/>
                </a:endParaRPr>
              </a:p>
              <a:p>
                <a:pPr algn="ctr" defTabSz="739775" hangingPunct="0">
                  <a:lnSpc>
                    <a:spcPct val="90000"/>
                  </a:lnSpc>
                  <a:defRPr/>
                </a:pPr>
                <a:endParaRPr lang="en-US" sz="1800" b="1">
                  <a:solidFill>
                    <a:srgbClr val="000000"/>
                  </a:solidFill>
                  <a:latin typeface="Arial" pitchFamily="34" charset="0"/>
                  <a:cs typeface="Arial" pitchFamily="34" charset="0"/>
                </a:endParaRPr>
              </a:p>
            </p:txBody>
          </p:sp>
          <p:sp>
            <p:nvSpPr>
              <p:cNvPr id="324615" name="AutoShape 7"/>
              <p:cNvSpPr>
                <a:spLocks noChangeArrowheads="1"/>
              </p:cNvSpPr>
              <p:nvPr/>
            </p:nvSpPr>
            <p:spPr bwMode="auto">
              <a:xfrm>
                <a:off x="2065" y="1467"/>
                <a:ext cx="1389" cy="817"/>
              </a:xfrm>
              <a:prstGeom prst="diamond">
                <a:avLst/>
              </a:prstGeom>
              <a:gradFill rotWithShape="0">
                <a:gsLst>
                  <a:gs pos="0">
                    <a:srgbClr val="FEFF72">
                      <a:gamma/>
                      <a:tint val="60000"/>
                      <a:invGamma/>
                    </a:srgbClr>
                  </a:gs>
                  <a:gs pos="100000">
                    <a:srgbClr val="FEFF72"/>
                  </a:gs>
                </a:gsLst>
                <a:lin ang="18900000" scaled="1"/>
              </a:gradFill>
              <a:ln w="12700">
                <a:solidFill>
                  <a:srgbClr val="000000"/>
                </a:solidFill>
                <a:miter lim="800000"/>
                <a:headEnd/>
                <a:tailEnd/>
              </a:ln>
              <a:effectLst>
                <a:outerShdw dist="89803" dir="2700000" algn="ctr" rotWithShape="0">
                  <a:srgbClr val="676767"/>
                </a:outerShdw>
              </a:effectLst>
            </p:spPr>
            <p:txBody>
              <a:bodyPr wrap="none" lIns="82550" tIns="41275" rIns="82550" bIns="41275" anchor="ctr"/>
              <a:lstStyle/>
              <a:p>
                <a:pPr algn="ctr" defTabSz="739775" eaLnBrk="0" hangingPunct="0">
                  <a:lnSpc>
                    <a:spcPct val="90000"/>
                  </a:lnSpc>
                  <a:defRPr/>
                </a:pPr>
                <a:r>
                  <a:rPr lang="en-US" sz="2400" b="1">
                    <a:solidFill>
                      <a:srgbClr val="000000"/>
                    </a:solidFill>
                    <a:latin typeface="Arial" pitchFamily="34" charset="0"/>
                    <a:cs typeface="Arial" pitchFamily="34" charset="0"/>
                  </a:rPr>
                  <a:t>Achievers</a:t>
                </a:r>
              </a:p>
            </p:txBody>
          </p:sp>
          <p:sp>
            <p:nvSpPr>
              <p:cNvPr id="324616" name="AutoShape 8"/>
              <p:cNvSpPr>
                <a:spLocks noChangeArrowheads="1"/>
              </p:cNvSpPr>
              <p:nvPr/>
            </p:nvSpPr>
            <p:spPr bwMode="auto">
              <a:xfrm>
                <a:off x="2056" y="401"/>
                <a:ext cx="1389" cy="816"/>
              </a:xfrm>
              <a:prstGeom prst="diamond">
                <a:avLst/>
              </a:prstGeom>
              <a:gradFill rotWithShape="0">
                <a:gsLst>
                  <a:gs pos="0">
                    <a:srgbClr val="FEFF72">
                      <a:gamma/>
                      <a:tint val="60000"/>
                      <a:invGamma/>
                    </a:srgbClr>
                  </a:gs>
                  <a:gs pos="100000">
                    <a:srgbClr val="FEFF72"/>
                  </a:gs>
                </a:gsLst>
                <a:lin ang="18900000" scaled="1"/>
              </a:gradFill>
              <a:ln w="12700">
                <a:solidFill>
                  <a:srgbClr val="000000"/>
                </a:solidFill>
                <a:miter lim="800000"/>
                <a:headEnd/>
                <a:tailEnd/>
              </a:ln>
              <a:effectLst>
                <a:outerShdw dist="89803" dir="2700000" algn="ctr" rotWithShape="0">
                  <a:srgbClr val="676767"/>
                </a:outerShdw>
              </a:effectLst>
            </p:spPr>
            <p:txBody>
              <a:bodyPr wrap="none" lIns="82550" tIns="41275" rIns="82550" bIns="41275" anchor="ctr"/>
              <a:lstStyle/>
              <a:p>
                <a:pPr algn="ctr" defTabSz="739775" eaLnBrk="0" hangingPunct="0">
                  <a:lnSpc>
                    <a:spcPct val="90000"/>
                  </a:lnSpc>
                  <a:defRPr/>
                </a:pPr>
                <a:r>
                  <a:rPr lang="en-US" sz="2400" b="1">
                    <a:solidFill>
                      <a:srgbClr val="000000"/>
                    </a:solidFill>
                    <a:latin typeface="Arial" pitchFamily="34" charset="0"/>
                    <a:cs typeface="Arial" pitchFamily="34" charset="0"/>
                  </a:rPr>
                  <a:t>Actualizers</a:t>
                </a:r>
              </a:p>
            </p:txBody>
          </p:sp>
          <p:sp>
            <p:nvSpPr>
              <p:cNvPr id="324617" name="AutoShape 9"/>
              <p:cNvSpPr>
                <a:spLocks noChangeArrowheads="1"/>
              </p:cNvSpPr>
              <p:nvPr/>
            </p:nvSpPr>
            <p:spPr bwMode="auto">
              <a:xfrm>
                <a:off x="2065" y="3279"/>
                <a:ext cx="1389" cy="817"/>
              </a:xfrm>
              <a:prstGeom prst="diamond">
                <a:avLst/>
              </a:prstGeom>
              <a:gradFill rotWithShape="0">
                <a:gsLst>
                  <a:gs pos="0">
                    <a:srgbClr val="FEFF72">
                      <a:gamma/>
                      <a:tint val="60000"/>
                      <a:invGamma/>
                    </a:srgbClr>
                  </a:gs>
                  <a:gs pos="100000">
                    <a:srgbClr val="FEFF72"/>
                  </a:gs>
                </a:gsLst>
                <a:lin ang="18900000" scaled="1"/>
              </a:gradFill>
              <a:ln w="12700">
                <a:solidFill>
                  <a:srgbClr val="000000"/>
                </a:solidFill>
                <a:miter lim="800000"/>
                <a:headEnd/>
                <a:tailEnd/>
              </a:ln>
              <a:effectLst>
                <a:outerShdw dist="89803" dir="2700000" algn="ctr" rotWithShape="0">
                  <a:srgbClr val="676767"/>
                </a:outerShdw>
              </a:effectLst>
            </p:spPr>
            <p:txBody>
              <a:bodyPr wrap="none" lIns="82550" tIns="41275" rIns="82550" bIns="41275" anchor="ctr"/>
              <a:lstStyle/>
              <a:p>
                <a:pPr algn="ctr" defTabSz="739775" eaLnBrk="0" hangingPunct="0">
                  <a:lnSpc>
                    <a:spcPct val="90000"/>
                  </a:lnSpc>
                  <a:defRPr/>
                </a:pPr>
                <a:r>
                  <a:rPr lang="en-US" sz="2000" b="1">
                    <a:solidFill>
                      <a:srgbClr val="000000"/>
                    </a:solidFill>
                    <a:latin typeface="Arial" pitchFamily="34" charset="0"/>
                    <a:cs typeface="Arial" pitchFamily="34" charset="0"/>
                  </a:rPr>
                  <a:t>Strugglers</a:t>
                </a:r>
              </a:p>
            </p:txBody>
          </p:sp>
          <p:sp>
            <p:nvSpPr>
              <p:cNvPr id="324618" name="AutoShape 10"/>
              <p:cNvSpPr>
                <a:spLocks noChangeArrowheads="1"/>
              </p:cNvSpPr>
              <p:nvPr/>
            </p:nvSpPr>
            <p:spPr bwMode="auto">
              <a:xfrm>
                <a:off x="2065" y="2353"/>
                <a:ext cx="1389" cy="816"/>
              </a:xfrm>
              <a:prstGeom prst="diamond">
                <a:avLst/>
              </a:prstGeom>
              <a:gradFill rotWithShape="0">
                <a:gsLst>
                  <a:gs pos="0">
                    <a:srgbClr val="FEFF72">
                      <a:gamma/>
                      <a:tint val="60000"/>
                      <a:invGamma/>
                    </a:srgbClr>
                  </a:gs>
                  <a:gs pos="100000">
                    <a:srgbClr val="FEFF72"/>
                  </a:gs>
                </a:gsLst>
                <a:lin ang="18900000" scaled="1"/>
              </a:gradFill>
              <a:ln w="12700">
                <a:solidFill>
                  <a:srgbClr val="000000"/>
                </a:solidFill>
                <a:miter lim="800000"/>
                <a:headEnd/>
                <a:tailEnd/>
              </a:ln>
              <a:effectLst>
                <a:outerShdw dist="89803" dir="2700000" algn="ctr" rotWithShape="0">
                  <a:srgbClr val="676767"/>
                </a:outerShdw>
              </a:effectLst>
            </p:spPr>
            <p:txBody>
              <a:bodyPr wrap="none" lIns="82550" tIns="41275" rIns="82550" bIns="41275" anchor="ctr"/>
              <a:lstStyle/>
              <a:p>
                <a:pPr algn="ctr" defTabSz="739775" eaLnBrk="0" hangingPunct="0">
                  <a:lnSpc>
                    <a:spcPct val="90000"/>
                  </a:lnSpc>
                  <a:defRPr/>
                </a:pPr>
                <a:r>
                  <a:rPr lang="en-US" sz="2400" b="1">
                    <a:solidFill>
                      <a:srgbClr val="000000"/>
                    </a:solidFill>
                    <a:latin typeface="Arial" pitchFamily="34" charset="0"/>
                    <a:cs typeface="Arial" pitchFamily="34" charset="0"/>
                  </a:rPr>
                  <a:t>Strivers</a:t>
                </a:r>
              </a:p>
            </p:txBody>
          </p:sp>
          <p:sp>
            <p:nvSpPr>
              <p:cNvPr id="324619" name="AutoShape 11"/>
              <p:cNvSpPr>
                <a:spLocks noChangeArrowheads="1"/>
              </p:cNvSpPr>
              <p:nvPr/>
            </p:nvSpPr>
            <p:spPr bwMode="auto">
              <a:xfrm>
                <a:off x="504" y="1467"/>
                <a:ext cx="1389" cy="817"/>
              </a:xfrm>
              <a:prstGeom prst="diamond">
                <a:avLst/>
              </a:prstGeom>
              <a:gradFill rotWithShape="0">
                <a:gsLst>
                  <a:gs pos="0">
                    <a:srgbClr val="FEFF72">
                      <a:gamma/>
                      <a:tint val="60000"/>
                      <a:invGamma/>
                    </a:srgbClr>
                  </a:gs>
                  <a:gs pos="100000">
                    <a:srgbClr val="FEFF72"/>
                  </a:gs>
                </a:gsLst>
                <a:lin ang="18900000" scaled="1"/>
              </a:gradFill>
              <a:ln w="12700">
                <a:solidFill>
                  <a:srgbClr val="000000"/>
                </a:solidFill>
                <a:miter lim="800000"/>
                <a:headEnd/>
                <a:tailEnd/>
              </a:ln>
              <a:effectLst>
                <a:outerShdw dist="89803" dir="2700000" algn="ctr" rotWithShape="0">
                  <a:srgbClr val="676767"/>
                </a:outerShdw>
              </a:effectLst>
            </p:spPr>
            <p:txBody>
              <a:bodyPr wrap="none" lIns="82550" tIns="41275" rIns="82550" bIns="41275" anchor="ctr"/>
              <a:lstStyle/>
              <a:p>
                <a:pPr algn="ctr" defTabSz="739775" eaLnBrk="0" hangingPunct="0">
                  <a:lnSpc>
                    <a:spcPct val="90000"/>
                  </a:lnSpc>
                  <a:defRPr/>
                </a:pPr>
                <a:r>
                  <a:rPr lang="en-US" sz="2400" b="1">
                    <a:solidFill>
                      <a:srgbClr val="000000"/>
                    </a:solidFill>
                    <a:latin typeface="Arial" pitchFamily="34" charset="0"/>
                    <a:cs typeface="Arial" pitchFamily="34" charset="0"/>
                  </a:rPr>
                  <a:t>Fulfilleds</a:t>
                </a:r>
              </a:p>
            </p:txBody>
          </p:sp>
          <p:sp>
            <p:nvSpPr>
              <p:cNvPr id="324620" name="AutoShape 12"/>
              <p:cNvSpPr>
                <a:spLocks noChangeArrowheads="1"/>
              </p:cNvSpPr>
              <p:nvPr/>
            </p:nvSpPr>
            <p:spPr bwMode="auto">
              <a:xfrm>
                <a:off x="504" y="2353"/>
                <a:ext cx="1389" cy="816"/>
              </a:xfrm>
              <a:prstGeom prst="diamond">
                <a:avLst/>
              </a:prstGeom>
              <a:gradFill rotWithShape="0">
                <a:gsLst>
                  <a:gs pos="0">
                    <a:srgbClr val="FEFF72">
                      <a:gamma/>
                      <a:tint val="60000"/>
                      <a:invGamma/>
                    </a:srgbClr>
                  </a:gs>
                  <a:gs pos="100000">
                    <a:srgbClr val="FEFF72"/>
                  </a:gs>
                </a:gsLst>
                <a:lin ang="18900000" scaled="1"/>
              </a:gradFill>
              <a:ln w="12700">
                <a:solidFill>
                  <a:srgbClr val="000000"/>
                </a:solidFill>
                <a:miter lim="800000"/>
                <a:headEnd/>
                <a:tailEnd/>
              </a:ln>
              <a:effectLst>
                <a:outerShdw dist="89803" dir="2700000" algn="ctr" rotWithShape="0">
                  <a:srgbClr val="676767"/>
                </a:outerShdw>
              </a:effectLst>
            </p:spPr>
            <p:txBody>
              <a:bodyPr wrap="none" lIns="82550" tIns="41275" rIns="82550" bIns="41275" anchor="ctr"/>
              <a:lstStyle/>
              <a:p>
                <a:pPr algn="ctr" defTabSz="739775" eaLnBrk="0" hangingPunct="0">
                  <a:lnSpc>
                    <a:spcPct val="90000"/>
                  </a:lnSpc>
                  <a:defRPr/>
                </a:pPr>
                <a:r>
                  <a:rPr lang="en-US" sz="2400" b="1">
                    <a:solidFill>
                      <a:srgbClr val="000000"/>
                    </a:solidFill>
                    <a:latin typeface="Arial" pitchFamily="34" charset="0"/>
                    <a:cs typeface="Arial" pitchFamily="34" charset="0"/>
                  </a:rPr>
                  <a:t>Believers</a:t>
                </a:r>
              </a:p>
            </p:txBody>
          </p:sp>
          <p:sp>
            <p:nvSpPr>
              <p:cNvPr id="324621" name="AutoShape 13"/>
              <p:cNvSpPr>
                <a:spLocks noChangeArrowheads="1"/>
              </p:cNvSpPr>
              <p:nvPr/>
            </p:nvSpPr>
            <p:spPr bwMode="auto">
              <a:xfrm>
                <a:off x="3679" y="1467"/>
                <a:ext cx="1390" cy="817"/>
              </a:xfrm>
              <a:prstGeom prst="diamond">
                <a:avLst/>
              </a:prstGeom>
              <a:gradFill rotWithShape="0">
                <a:gsLst>
                  <a:gs pos="0">
                    <a:srgbClr val="FEFF72">
                      <a:gamma/>
                      <a:tint val="60000"/>
                      <a:invGamma/>
                    </a:srgbClr>
                  </a:gs>
                  <a:gs pos="100000">
                    <a:srgbClr val="FEFF72"/>
                  </a:gs>
                </a:gsLst>
                <a:lin ang="18900000" scaled="1"/>
              </a:gradFill>
              <a:ln w="12700">
                <a:solidFill>
                  <a:srgbClr val="000000"/>
                </a:solidFill>
                <a:miter lim="800000"/>
                <a:headEnd/>
                <a:tailEnd/>
              </a:ln>
              <a:effectLst>
                <a:outerShdw dist="89803" dir="2700000" algn="ctr" rotWithShape="0">
                  <a:srgbClr val="676767"/>
                </a:outerShdw>
              </a:effectLst>
            </p:spPr>
            <p:txBody>
              <a:bodyPr wrap="none" lIns="82550" tIns="41275" rIns="82550" bIns="41275" anchor="ctr"/>
              <a:lstStyle/>
              <a:p>
                <a:pPr algn="ctr" defTabSz="739775" eaLnBrk="0" hangingPunct="0">
                  <a:lnSpc>
                    <a:spcPct val="90000"/>
                  </a:lnSpc>
                  <a:defRPr/>
                </a:pPr>
                <a:r>
                  <a:rPr lang="en-US" sz="2000" b="1">
                    <a:solidFill>
                      <a:srgbClr val="000000"/>
                    </a:solidFill>
                    <a:latin typeface="Arial" pitchFamily="34" charset="0"/>
                    <a:cs typeface="Arial" pitchFamily="34" charset="0"/>
                  </a:rPr>
                  <a:t>Experiencers</a:t>
                </a:r>
              </a:p>
            </p:txBody>
          </p:sp>
          <p:sp>
            <p:nvSpPr>
              <p:cNvPr id="324622" name="AutoShape 14"/>
              <p:cNvSpPr>
                <a:spLocks noChangeArrowheads="1"/>
              </p:cNvSpPr>
              <p:nvPr/>
            </p:nvSpPr>
            <p:spPr bwMode="auto">
              <a:xfrm>
                <a:off x="3679" y="2353"/>
                <a:ext cx="1390" cy="816"/>
              </a:xfrm>
              <a:prstGeom prst="diamond">
                <a:avLst/>
              </a:prstGeom>
              <a:gradFill rotWithShape="0">
                <a:gsLst>
                  <a:gs pos="0">
                    <a:srgbClr val="FEFF72">
                      <a:gamma/>
                      <a:tint val="60000"/>
                      <a:invGamma/>
                    </a:srgbClr>
                  </a:gs>
                  <a:gs pos="100000">
                    <a:srgbClr val="FEFF72"/>
                  </a:gs>
                </a:gsLst>
                <a:lin ang="18900000" scaled="1"/>
              </a:gradFill>
              <a:ln w="12700">
                <a:solidFill>
                  <a:srgbClr val="000000"/>
                </a:solidFill>
                <a:miter lim="800000"/>
                <a:headEnd/>
                <a:tailEnd/>
              </a:ln>
              <a:effectLst>
                <a:outerShdw dist="89803" dir="2700000" algn="ctr" rotWithShape="0">
                  <a:srgbClr val="676767"/>
                </a:outerShdw>
              </a:effectLst>
            </p:spPr>
            <p:txBody>
              <a:bodyPr wrap="none" lIns="82550" tIns="41275" rIns="82550" bIns="41275" anchor="ctr"/>
              <a:lstStyle/>
              <a:p>
                <a:pPr algn="ctr" defTabSz="739775" eaLnBrk="0" hangingPunct="0">
                  <a:lnSpc>
                    <a:spcPct val="90000"/>
                  </a:lnSpc>
                  <a:defRPr/>
                </a:pPr>
                <a:r>
                  <a:rPr lang="en-US" sz="2400" b="1">
                    <a:solidFill>
                      <a:srgbClr val="000000"/>
                    </a:solidFill>
                    <a:latin typeface="Arial" pitchFamily="34" charset="0"/>
                    <a:cs typeface="Arial" pitchFamily="34" charset="0"/>
                  </a:rPr>
                  <a:t>Makers</a:t>
                </a:r>
              </a:p>
            </p:txBody>
          </p:sp>
        </p:grpSp>
      </p:grpSp>
      <p:sp>
        <p:nvSpPr>
          <p:cNvPr id="324623" name="AutoShape 15"/>
          <p:cNvSpPr>
            <a:spLocks noChangeArrowheads="1"/>
          </p:cNvSpPr>
          <p:nvPr/>
        </p:nvSpPr>
        <p:spPr bwMode="auto">
          <a:xfrm rot="5400000">
            <a:off x="7848600" y="609600"/>
            <a:ext cx="762000" cy="1828800"/>
          </a:xfrm>
          <a:prstGeom prst="cube">
            <a:avLst>
              <a:gd name="adj" fmla="val 13611"/>
            </a:avLst>
          </a:prstGeom>
          <a:solidFill>
            <a:srgbClr val="FF99CC"/>
          </a:solidFill>
          <a:ln w="12700">
            <a:solidFill>
              <a:srgbClr val="000000"/>
            </a:solidFill>
            <a:miter lim="800000"/>
            <a:headEnd/>
            <a:tailEnd/>
          </a:ln>
          <a:effectLst>
            <a:outerShdw dist="71842" dir="2700000" algn="ctr" rotWithShape="0">
              <a:srgbClr val="676767"/>
            </a:outerShdw>
          </a:effectLst>
        </p:spPr>
        <p:txBody>
          <a:bodyPr rot="10800000" vert="eaVert" wrap="none" lIns="104775" tIns="50800" rIns="104775" bIns="50800" anchor="ctr"/>
          <a:lstStyle/>
          <a:p>
            <a:pPr algn="ctr" defTabSz="925513" eaLnBrk="0" hangingPunct="0">
              <a:lnSpc>
                <a:spcPct val="90000"/>
              </a:lnSpc>
              <a:defRPr/>
            </a:pPr>
            <a:r>
              <a:rPr lang="en-US" sz="1800" b="1" i="1">
                <a:solidFill>
                  <a:srgbClr val="000000"/>
                </a:solidFill>
                <a:latin typeface="Arial" pitchFamily="34" charset="0"/>
                <a:cs typeface="Arial" pitchFamily="34" charset="0"/>
              </a:rPr>
              <a:t>Abundant </a:t>
            </a:r>
          </a:p>
          <a:p>
            <a:pPr algn="ctr" defTabSz="925513" eaLnBrk="0" hangingPunct="0">
              <a:lnSpc>
                <a:spcPct val="90000"/>
              </a:lnSpc>
              <a:defRPr/>
            </a:pPr>
            <a:r>
              <a:rPr lang="en-US" sz="1800" b="1" i="1">
                <a:solidFill>
                  <a:srgbClr val="000000"/>
                </a:solidFill>
                <a:latin typeface="Arial" pitchFamily="34" charset="0"/>
                <a:cs typeface="Arial" pitchFamily="34" charset="0"/>
              </a:rPr>
              <a:t>Resources</a:t>
            </a:r>
          </a:p>
        </p:txBody>
      </p:sp>
      <p:sp>
        <p:nvSpPr>
          <p:cNvPr id="324624" name="AutoShape 16"/>
          <p:cNvSpPr>
            <a:spLocks noChangeArrowheads="1"/>
          </p:cNvSpPr>
          <p:nvPr/>
        </p:nvSpPr>
        <p:spPr bwMode="auto">
          <a:xfrm rot="5400000">
            <a:off x="7962900" y="5143500"/>
            <a:ext cx="685800" cy="1676400"/>
          </a:xfrm>
          <a:prstGeom prst="cube">
            <a:avLst>
              <a:gd name="adj" fmla="val 13611"/>
            </a:avLst>
          </a:prstGeom>
          <a:solidFill>
            <a:srgbClr val="FF99CC"/>
          </a:solidFill>
          <a:ln w="12700">
            <a:solidFill>
              <a:srgbClr val="000000"/>
            </a:solidFill>
            <a:miter lim="800000"/>
            <a:headEnd/>
            <a:tailEnd/>
          </a:ln>
          <a:effectLst>
            <a:outerShdw dist="71842" dir="2700000" algn="ctr" rotWithShape="0">
              <a:srgbClr val="676767"/>
            </a:outerShdw>
          </a:effectLst>
        </p:spPr>
        <p:txBody>
          <a:bodyPr rot="10800000" vert="eaVert" wrap="none" lIns="104775" tIns="50800" rIns="104775" bIns="50800" anchor="ctr"/>
          <a:lstStyle/>
          <a:p>
            <a:pPr algn="ctr" defTabSz="925513" eaLnBrk="0" hangingPunct="0">
              <a:lnSpc>
                <a:spcPct val="90000"/>
              </a:lnSpc>
              <a:defRPr/>
            </a:pPr>
            <a:r>
              <a:rPr lang="en-US" sz="1800" b="1" i="1">
                <a:solidFill>
                  <a:srgbClr val="000000"/>
                </a:solidFill>
                <a:latin typeface="Arial" pitchFamily="34" charset="0"/>
                <a:cs typeface="Arial" pitchFamily="34" charset="0"/>
              </a:rPr>
              <a:t>Minimal </a:t>
            </a:r>
          </a:p>
          <a:p>
            <a:pPr algn="ctr" defTabSz="925513" eaLnBrk="0" hangingPunct="0">
              <a:lnSpc>
                <a:spcPct val="90000"/>
              </a:lnSpc>
              <a:defRPr/>
            </a:pPr>
            <a:r>
              <a:rPr lang="en-US" sz="1800" b="1" i="1">
                <a:solidFill>
                  <a:srgbClr val="000000"/>
                </a:solidFill>
                <a:latin typeface="Arial" pitchFamily="34" charset="0"/>
                <a:cs typeface="Arial" pitchFamily="34" charset="0"/>
              </a:rPr>
              <a:t>Resources</a:t>
            </a:r>
          </a:p>
        </p:txBody>
      </p:sp>
      <p:sp>
        <p:nvSpPr>
          <p:cNvPr id="268293" name="Rectangle 17"/>
          <p:cNvSpPr>
            <a:spLocks noChangeArrowheads="1"/>
          </p:cNvSpPr>
          <p:nvPr/>
        </p:nvSpPr>
        <p:spPr bwMode="auto">
          <a:xfrm>
            <a:off x="457200" y="5867400"/>
            <a:ext cx="1987550" cy="274638"/>
          </a:xfrm>
          <a:prstGeom prst="rect">
            <a:avLst/>
          </a:prstGeom>
          <a:noFill/>
          <a:ln w="9525">
            <a:noFill/>
            <a:miter lim="800000"/>
            <a:headEnd/>
            <a:tailEnd/>
          </a:ln>
        </p:spPr>
        <p:txBody>
          <a:bodyPr>
            <a:spAutoFit/>
          </a:bodyPr>
          <a:lstStyle/>
          <a:p>
            <a:pPr eaLnBrk="0" hangingPunct="0"/>
            <a:r>
              <a:rPr lang="en-US" sz="1200" b="1">
                <a:solidFill>
                  <a:schemeClr val="tx1"/>
                </a:solidFill>
                <a:latin typeface="Book Antiqua" pitchFamily="18" charset="0"/>
              </a:rPr>
              <a:t>Source: SRI International.</a:t>
            </a:r>
          </a:p>
        </p:txBody>
      </p:sp>
      <p:sp>
        <p:nvSpPr>
          <p:cNvPr id="268294" name="Rectangle 18"/>
          <p:cNvSpPr>
            <a:spLocks noGrp="1" noChangeArrowheads="1"/>
          </p:cNvSpPr>
          <p:nvPr>
            <p:ph type="title"/>
          </p:nvPr>
        </p:nvSpPr>
        <p:spPr>
          <a:xfrm>
            <a:off x="4724400" y="381000"/>
            <a:ext cx="2286000" cy="685800"/>
          </a:xfrm>
        </p:spPr>
        <p:txBody>
          <a:bodyPr/>
          <a:lstStyle/>
          <a:p>
            <a:pPr eaLnBrk="1" hangingPunct="1"/>
            <a:r>
              <a:rPr lang="en-GB" smtClean="0">
                <a:solidFill>
                  <a:srgbClr val="000099"/>
                </a:solidFill>
              </a:rPr>
              <a:t>VALS2</a:t>
            </a:r>
            <a:endParaRPr lang="en-US" smtClean="0">
              <a:solidFill>
                <a:srgbClr val="000099"/>
              </a:solidFill>
            </a:endParaRPr>
          </a:p>
        </p:txBody>
      </p:sp>
      <p:sp>
        <p:nvSpPr>
          <p:cNvPr id="268295" name="AutoShape 19"/>
          <p:cNvSpPr>
            <a:spLocks noChangeArrowheads="1"/>
          </p:cNvSpPr>
          <p:nvPr/>
        </p:nvSpPr>
        <p:spPr bwMode="auto">
          <a:xfrm>
            <a:off x="8153400" y="2209800"/>
            <a:ext cx="409575" cy="3124200"/>
          </a:xfrm>
          <a:prstGeom prst="upDownArrow">
            <a:avLst>
              <a:gd name="adj1" fmla="val 50000"/>
              <a:gd name="adj2" fmla="val 152558"/>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Date Placeholder 2"/>
          <p:cNvSpPr>
            <a:spLocks noGrp="1"/>
          </p:cNvSpPr>
          <p:nvPr>
            <p:ph type="dt" sz="quarter" idx="10"/>
          </p:nvPr>
        </p:nvSpPr>
        <p:spPr>
          <a:noFill/>
        </p:spPr>
        <p:txBody>
          <a:bodyPr/>
          <a:lstStyle/>
          <a:p>
            <a:r>
              <a:rPr lang="en-GB"/>
              <a:t>MK 311</a:t>
            </a:r>
            <a:endParaRPr lang="th-TH"/>
          </a:p>
        </p:txBody>
      </p:sp>
      <p:sp>
        <p:nvSpPr>
          <p:cNvPr id="269315" name="Footer Placeholder 3"/>
          <p:cNvSpPr>
            <a:spLocks noGrp="1"/>
          </p:cNvSpPr>
          <p:nvPr>
            <p:ph type="ftr" sz="quarter" idx="11"/>
          </p:nvPr>
        </p:nvSpPr>
        <p:spPr>
          <a:noFill/>
        </p:spPr>
        <p:txBody>
          <a:bodyPr/>
          <a:lstStyle/>
          <a:p>
            <a:r>
              <a:rPr lang="en-US"/>
              <a:t>Consumer Behaviour</a:t>
            </a:r>
            <a:endParaRPr lang="th-TH"/>
          </a:p>
        </p:txBody>
      </p:sp>
      <p:sp>
        <p:nvSpPr>
          <p:cNvPr id="269316" name="Slide Number Placeholder 4"/>
          <p:cNvSpPr>
            <a:spLocks noGrp="1"/>
          </p:cNvSpPr>
          <p:nvPr>
            <p:ph type="sldNum" sz="quarter" idx="12"/>
          </p:nvPr>
        </p:nvSpPr>
        <p:spPr>
          <a:noFill/>
        </p:spPr>
        <p:txBody>
          <a:bodyPr/>
          <a:lstStyle/>
          <a:p>
            <a:fld id="{ED15653E-F3C2-4EF7-AD63-C6FF62B6E42B}" type="slidenum">
              <a:rPr lang="en-US"/>
              <a:pPr/>
              <a:t>176</a:t>
            </a:fld>
            <a:endParaRPr lang="th-TH"/>
          </a:p>
        </p:txBody>
      </p:sp>
      <p:sp>
        <p:nvSpPr>
          <p:cNvPr id="269317" name="Rectangle 2"/>
          <p:cNvSpPr>
            <a:spLocks noGrp="1" noChangeArrowheads="1"/>
          </p:cNvSpPr>
          <p:nvPr>
            <p:ph type="title"/>
          </p:nvPr>
        </p:nvSpPr>
        <p:spPr>
          <a:xfrm>
            <a:off x="971550" y="404813"/>
            <a:ext cx="7972425" cy="647700"/>
          </a:xfrm>
        </p:spPr>
        <p:txBody>
          <a:bodyPr/>
          <a:lstStyle/>
          <a:p>
            <a:pPr defTabSz="809625" eaLnBrk="1" hangingPunct="1"/>
            <a:r>
              <a:rPr lang="en-US" sz="3800" smtClean="0"/>
              <a:t>Japan VALS Segments</a:t>
            </a:r>
            <a:endParaRPr lang="en-US" sz="4100" smtClean="0"/>
          </a:p>
        </p:txBody>
      </p:sp>
      <p:pic>
        <p:nvPicPr>
          <p:cNvPr id="269318" name="Picture 3" descr="arn33603_ex0804"/>
          <p:cNvPicPr>
            <a:picLocks noChangeAspect="1" noChangeArrowheads="1"/>
          </p:cNvPicPr>
          <p:nvPr/>
        </p:nvPicPr>
        <p:blipFill>
          <a:blip r:embed="rId2"/>
          <a:srcRect/>
          <a:stretch>
            <a:fillRect/>
          </a:stretch>
        </p:blipFill>
        <p:spPr bwMode="auto">
          <a:xfrm>
            <a:off x="2311400" y="1341438"/>
            <a:ext cx="4273550" cy="4989512"/>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Date Placeholder 3"/>
          <p:cNvSpPr>
            <a:spLocks noGrp="1"/>
          </p:cNvSpPr>
          <p:nvPr>
            <p:ph type="dt" sz="quarter" idx="10"/>
          </p:nvPr>
        </p:nvSpPr>
        <p:spPr>
          <a:noFill/>
        </p:spPr>
        <p:txBody>
          <a:bodyPr/>
          <a:lstStyle/>
          <a:p>
            <a:r>
              <a:rPr lang="en-GB"/>
              <a:t>MK 311</a:t>
            </a:r>
            <a:endParaRPr lang="th-TH"/>
          </a:p>
        </p:txBody>
      </p:sp>
      <p:sp>
        <p:nvSpPr>
          <p:cNvPr id="270339" name="Footer Placeholder 4"/>
          <p:cNvSpPr>
            <a:spLocks noGrp="1"/>
          </p:cNvSpPr>
          <p:nvPr>
            <p:ph type="ftr" sz="quarter" idx="11"/>
          </p:nvPr>
        </p:nvSpPr>
        <p:spPr>
          <a:noFill/>
        </p:spPr>
        <p:txBody>
          <a:bodyPr/>
          <a:lstStyle/>
          <a:p>
            <a:r>
              <a:rPr lang="en-US"/>
              <a:t>Consumer Behaviour</a:t>
            </a:r>
            <a:endParaRPr lang="th-TH"/>
          </a:p>
        </p:txBody>
      </p:sp>
      <p:sp>
        <p:nvSpPr>
          <p:cNvPr id="270340" name="Slide Number Placeholder 5"/>
          <p:cNvSpPr>
            <a:spLocks noGrp="1"/>
          </p:cNvSpPr>
          <p:nvPr>
            <p:ph type="sldNum" sz="quarter" idx="12"/>
          </p:nvPr>
        </p:nvSpPr>
        <p:spPr>
          <a:noFill/>
        </p:spPr>
        <p:txBody>
          <a:bodyPr/>
          <a:lstStyle/>
          <a:p>
            <a:fld id="{5804CC11-F22A-447B-B8FB-C7568863D6DC}" type="slidenum">
              <a:rPr lang="en-US"/>
              <a:pPr/>
              <a:t>177</a:t>
            </a:fld>
            <a:endParaRPr lang="th-TH"/>
          </a:p>
        </p:txBody>
      </p:sp>
      <p:sp>
        <p:nvSpPr>
          <p:cNvPr id="270341" name="Rectangle 2"/>
          <p:cNvSpPr>
            <a:spLocks noGrp="1" noChangeArrowheads="1"/>
          </p:cNvSpPr>
          <p:nvPr>
            <p:ph type="title"/>
          </p:nvPr>
        </p:nvSpPr>
        <p:spPr>
          <a:xfrm>
            <a:off x="539750" y="260350"/>
            <a:ext cx="7932738" cy="1152525"/>
          </a:xfrm>
        </p:spPr>
        <p:txBody>
          <a:bodyPr lIns="91435" tIns="45718" rIns="91435" bIns="45718" anchor="t"/>
          <a:lstStyle/>
          <a:p>
            <a:pPr eaLnBrk="1" hangingPunct="1"/>
            <a:r>
              <a:rPr lang="en-US" sz="4200" smtClean="0"/>
              <a:t>Values and </a:t>
            </a:r>
            <a:br>
              <a:rPr lang="en-US" sz="4200" smtClean="0"/>
            </a:br>
            <a:r>
              <a:rPr lang="en-US" sz="4200" smtClean="0"/>
              <a:t>Lifestyles Systems</a:t>
            </a:r>
            <a:endParaRPr lang="en-US" b="0" smtClean="0"/>
          </a:p>
        </p:txBody>
      </p:sp>
      <p:sp>
        <p:nvSpPr>
          <p:cNvPr id="270342" name="Rectangle 3"/>
          <p:cNvSpPr>
            <a:spLocks noGrp="1" noChangeArrowheads="1"/>
          </p:cNvSpPr>
          <p:nvPr>
            <p:ph type="body" idx="1"/>
          </p:nvPr>
        </p:nvSpPr>
        <p:spPr>
          <a:xfrm>
            <a:off x="522288" y="2060575"/>
            <a:ext cx="8437562" cy="4225925"/>
          </a:xfrm>
        </p:spPr>
        <p:txBody>
          <a:bodyPr lIns="91435" tIns="45718" rIns="91435" bIns="45718"/>
          <a:lstStyle/>
          <a:p>
            <a:pPr eaLnBrk="1" hangingPunct="1"/>
            <a:r>
              <a:rPr lang="en-US" smtClean="0"/>
              <a:t>LOVs (List of Values)</a:t>
            </a:r>
          </a:p>
          <a:p>
            <a:pPr lvl="1" eaLnBrk="1" hangingPunct="1"/>
            <a:r>
              <a:rPr lang="en-US" sz="2900" smtClean="0"/>
              <a:t>assesses adaptation to various roles through fulfillment of values such as self-respect, sense of belonging, excitement, etc.</a:t>
            </a:r>
          </a:p>
          <a:p>
            <a:pPr eaLnBrk="1" hangingPunct="1"/>
            <a:r>
              <a:rPr lang="en-US" smtClean="0"/>
              <a:t>Cohort Analysis</a:t>
            </a:r>
          </a:p>
          <a:p>
            <a:pPr lvl="1" eaLnBrk="1" hangingPunct="1"/>
            <a:r>
              <a:rPr lang="en-US" sz="2900" smtClean="0"/>
              <a:t>understanding power of cohorts</a:t>
            </a:r>
          </a:p>
        </p:txBody>
      </p:sp>
    </p:spTree>
  </p:cSld>
  <p:clrMapOvr>
    <a:masterClrMapping/>
  </p:clrMapOvr>
  <p:transition>
    <p:dissolve/>
  </p:transition>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1362" name="Date Placeholder 3"/>
          <p:cNvSpPr>
            <a:spLocks noGrp="1"/>
          </p:cNvSpPr>
          <p:nvPr>
            <p:ph type="dt" sz="quarter" idx="10"/>
          </p:nvPr>
        </p:nvSpPr>
        <p:spPr>
          <a:noFill/>
        </p:spPr>
        <p:txBody>
          <a:bodyPr/>
          <a:lstStyle/>
          <a:p>
            <a:r>
              <a:rPr lang="en-GB"/>
              <a:t>MK 311</a:t>
            </a:r>
            <a:endParaRPr lang="th-TH"/>
          </a:p>
        </p:txBody>
      </p:sp>
      <p:sp>
        <p:nvSpPr>
          <p:cNvPr id="271363" name="Footer Placeholder 4"/>
          <p:cNvSpPr>
            <a:spLocks noGrp="1"/>
          </p:cNvSpPr>
          <p:nvPr>
            <p:ph type="ftr" sz="quarter" idx="11"/>
          </p:nvPr>
        </p:nvSpPr>
        <p:spPr>
          <a:noFill/>
        </p:spPr>
        <p:txBody>
          <a:bodyPr/>
          <a:lstStyle/>
          <a:p>
            <a:r>
              <a:rPr lang="en-US"/>
              <a:t>Consumer Behaviour</a:t>
            </a:r>
            <a:endParaRPr lang="th-TH"/>
          </a:p>
        </p:txBody>
      </p:sp>
      <p:sp>
        <p:nvSpPr>
          <p:cNvPr id="271364" name="Slide Number Placeholder 5"/>
          <p:cNvSpPr>
            <a:spLocks noGrp="1"/>
          </p:cNvSpPr>
          <p:nvPr>
            <p:ph type="sldNum" sz="quarter" idx="12"/>
          </p:nvPr>
        </p:nvSpPr>
        <p:spPr>
          <a:noFill/>
        </p:spPr>
        <p:txBody>
          <a:bodyPr/>
          <a:lstStyle/>
          <a:p>
            <a:fld id="{F27237D7-37C7-4040-8414-2C86BDFDE343}" type="slidenum">
              <a:rPr lang="en-US"/>
              <a:pPr/>
              <a:t>178</a:t>
            </a:fld>
            <a:endParaRPr lang="th-TH"/>
          </a:p>
        </p:txBody>
      </p:sp>
      <p:sp>
        <p:nvSpPr>
          <p:cNvPr id="271365" name="Rectangle 2"/>
          <p:cNvSpPr>
            <a:spLocks noGrp="1" noChangeArrowheads="1"/>
          </p:cNvSpPr>
          <p:nvPr>
            <p:ph type="title"/>
          </p:nvPr>
        </p:nvSpPr>
        <p:spPr>
          <a:xfrm>
            <a:off x="496888" y="676275"/>
            <a:ext cx="8393112" cy="976313"/>
          </a:xfrm>
        </p:spPr>
        <p:txBody>
          <a:bodyPr lIns="91435" tIns="45718" rIns="91435" bIns="45718" anchor="t"/>
          <a:lstStyle/>
          <a:p>
            <a:pPr eaLnBrk="1" hangingPunct="1"/>
            <a:r>
              <a:rPr lang="en-US" sz="4200" smtClean="0"/>
              <a:t>Shifting Lifestyles</a:t>
            </a:r>
            <a:endParaRPr lang="en-US" b="0" smtClean="0"/>
          </a:p>
        </p:txBody>
      </p:sp>
      <p:sp>
        <p:nvSpPr>
          <p:cNvPr id="328707" name="Rectangle 3"/>
          <p:cNvSpPr>
            <a:spLocks noGrp="1" noChangeArrowheads="1"/>
          </p:cNvSpPr>
          <p:nvPr>
            <p:ph type="body" idx="1"/>
          </p:nvPr>
        </p:nvSpPr>
        <p:spPr>
          <a:xfrm>
            <a:off x="684213" y="1997075"/>
            <a:ext cx="7993062" cy="4860925"/>
          </a:xfrm>
        </p:spPr>
        <p:txBody>
          <a:bodyPr lIns="91435" tIns="45718" rIns="91435" bIns="45718"/>
          <a:lstStyle/>
          <a:p>
            <a:pPr eaLnBrk="1" hangingPunct="1"/>
            <a:r>
              <a:rPr lang="en-US" sz="2800" smtClean="0"/>
              <a:t>Lifestyle trends are triggered by major demographic (women entering workforce) and attitudinal shifts (growing organic food consumption)</a:t>
            </a:r>
          </a:p>
          <a:p>
            <a:pPr eaLnBrk="1" hangingPunct="1"/>
            <a:r>
              <a:rPr lang="en-US" sz="2800" smtClean="0"/>
              <a:t>Lifestyle trends affect industries as well as products and services</a:t>
            </a:r>
          </a:p>
          <a:p>
            <a:pPr eaLnBrk="1" hangingPunct="1"/>
            <a:r>
              <a:rPr lang="en-US" sz="2800" smtClean="0"/>
              <a:t>Lifestyle can be personified by a single person (e.g., Add Carabao)</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8707">
                                            <p:txEl>
                                              <p:pRg st="0" end="0"/>
                                            </p:txEl>
                                          </p:spTgt>
                                        </p:tgtEl>
                                        <p:attrNameLst>
                                          <p:attrName>style.visibility</p:attrName>
                                        </p:attrNameLst>
                                      </p:cBhvr>
                                      <p:to>
                                        <p:strVal val="visible"/>
                                      </p:to>
                                    </p:set>
                                    <p:animEffect transition="in" filter="blinds(horizontal)">
                                      <p:cBhvr>
                                        <p:cTn id="7" dur="500"/>
                                        <p:tgtEl>
                                          <p:spTgt spid="3287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8707">
                                            <p:txEl>
                                              <p:pRg st="1" end="1"/>
                                            </p:txEl>
                                          </p:spTgt>
                                        </p:tgtEl>
                                        <p:attrNameLst>
                                          <p:attrName>style.visibility</p:attrName>
                                        </p:attrNameLst>
                                      </p:cBhvr>
                                      <p:to>
                                        <p:strVal val="visible"/>
                                      </p:to>
                                    </p:set>
                                    <p:animEffect transition="in" filter="blinds(horizontal)">
                                      <p:cBhvr>
                                        <p:cTn id="12" dur="500"/>
                                        <p:tgtEl>
                                          <p:spTgt spid="3287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8707">
                                            <p:txEl>
                                              <p:pRg st="2" end="2"/>
                                            </p:txEl>
                                          </p:spTgt>
                                        </p:tgtEl>
                                        <p:attrNameLst>
                                          <p:attrName>style.visibility</p:attrName>
                                        </p:attrNameLst>
                                      </p:cBhvr>
                                      <p:to>
                                        <p:strVal val="visible"/>
                                      </p:to>
                                    </p:set>
                                    <p:animEffect transition="in" filter="blinds(horizontal)">
                                      <p:cBhvr>
                                        <p:cTn id="17" dur="500"/>
                                        <p:tgtEl>
                                          <p:spTgt spid="3287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7" grpId="0" build="p" autoUpdateAnimBg="0"/>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Date Placeholder 3"/>
          <p:cNvSpPr>
            <a:spLocks noGrp="1"/>
          </p:cNvSpPr>
          <p:nvPr>
            <p:ph type="dt" sz="quarter" idx="10"/>
          </p:nvPr>
        </p:nvSpPr>
        <p:spPr>
          <a:noFill/>
        </p:spPr>
        <p:txBody>
          <a:bodyPr/>
          <a:lstStyle/>
          <a:p>
            <a:r>
              <a:rPr lang="en-GB"/>
              <a:t>MK 311</a:t>
            </a:r>
            <a:endParaRPr lang="th-TH"/>
          </a:p>
        </p:txBody>
      </p:sp>
      <p:sp>
        <p:nvSpPr>
          <p:cNvPr id="272387" name="Footer Placeholder 4"/>
          <p:cNvSpPr>
            <a:spLocks noGrp="1"/>
          </p:cNvSpPr>
          <p:nvPr>
            <p:ph type="ftr" sz="quarter" idx="11"/>
          </p:nvPr>
        </p:nvSpPr>
        <p:spPr>
          <a:noFill/>
        </p:spPr>
        <p:txBody>
          <a:bodyPr/>
          <a:lstStyle/>
          <a:p>
            <a:r>
              <a:rPr lang="en-US"/>
              <a:t>Consumer Behaviour</a:t>
            </a:r>
            <a:endParaRPr lang="th-TH"/>
          </a:p>
        </p:txBody>
      </p:sp>
      <p:sp>
        <p:nvSpPr>
          <p:cNvPr id="272388" name="Slide Number Placeholder 5"/>
          <p:cNvSpPr>
            <a:spLocks noGrp="1"/>
          </p:cNvSpPr>
          <p:nvPr>
            <p:ph type="sldNum" sz="quarter" idx="12"/>
          </p:nvPr>
        </p:nvSpPr>
        <p:spPr>
          <a:noFill/>
        </p:spPr>
        <p:txBody>
          <a:bodyPr/>
          <a:lstStyle/>
          <a:p>
            <a:fld id="{46D65255-3453-4526-B637-BDD6321FF617}" type="slidenum">
              <a:rPr lang="en-US"/>
              <a:pPr/>
              <a:t>179</a:t>
            </a:fld>
            <a:endParaRPr lang="th-TH"/>
          </a:p>
        </p:txBody>
      </p:sp>
      <p:sp>
        <p:nvSpPr>
          <p:cNvPr id="272389" name="Rectangle 2"/>
          <p:cNvSpPr>
            <a:spLocks noGrp="1" noChangeArrowheads="1"/>
          </p:cNvSpPr>
          <p:nvPr>
            <p:ph type="title"/>
          </p:nvPr>
        </p:nvSpPr>
        <p:spPr>
          <a:xfrm>
            <a:off x="474663" y="644525"/>
            <a:ext cx="7954962" cy="776288"/>
          </a:xfrm>
        </p:spPr>
        <p:txBody>
          <a:bodyPr lIns="91435" tIns="45718" rIns="91435" bIns="45718" anchor="t"/>
          <a:lstStyle/>
          <a:p>
            <a:pPr eaLnBrk="1" hangingPunct="1"/>
            <a:r>
              <a:rPr lang="en-US" sz="4200" smtClean="0"/>
              <a:t>Regional Lifestyles</a:t>
            </a:r>
            <a:endParaRPr lang="en-US" b="0" smtClean="0"/>
          </a:p>
        </p:txBody>
      </p:sp>
      <p:sp>
        <p:nvSpPr>
          <p:cNvPr id="329731" name="Rectangle 3"/>
          <p:cNvSpPr>
            <a:spLocks noGrp="1" noChangeArrowheads="1"/>
          </p:cNvSpPr>
          <p:nvPr>
            <p:ph type="body" idx="1"/>
          </p:nvPr>
        </p:nvSpPr>
        <p:spPr>
          <a:xfrm>
            <a:off x="323850" y="1773238"/>
            <a:ext cx="8820150" cy="4319587"/>
          </a:xfrm>
        </p:spPr>
        <p:txBody>
          <a:bodyPr lIns="91435" tIns="45718" rIns="91435" bIns="45718"/>
          <a:lstStyle/>
          <a:p>
            <a:pPr eaLnBrk="1" hangingPunct="1"/>
            <a:r>
              <a:rPr lang="en-US" sz="2800" smtClean="0">
                <a:solidFill>
                  <a:srgbClr val="006600"/>
                </a:solidFill>
              </a:rPr>
              <a:t>Consumer cultures vary geographically as a result of change in climate, topography, ethnic history, distribution of jobs and industries, etc.</a:t>
            </a:r>
          </a:p>
          <a:p>
            <a:pPr eaLnBrk="1" hangingPunct="1"/>
            <a:r>
              <a:rPr lang="en-US" sz="2800" smtClean="0"/>
              <a:t>Japan VALS</a:t>
            </a:r>
          </a:p>
          <a:p>
            <a:pPr lvl="1" eaLnBrk="1" hangingPunct="1"/>
            <a:r>
              <a:rPr lang="en-US" sz="2500" smtClean="0"/>
              <a:t>identifies 5 important dimensions: exploration, self-expression, achievement, tradition, realists</a:t>
            </a:r>
          </a:p>
          <a:p>
            <a:pPr eaLnBrk="1" hangingPunct="1"/>
            <a:r>
              <a:rPr lang="en-US" sz="2800" smtClean="0"/>
              <a:t>PRIZM</a:t>
            </a:r>
          </a:p>
          <a:p>
            <a:pPr lvl="1" eaLnBrk="1" hangingPunct="1"/>
            <a:r>
              <a:rPr lang="en-US" sz="2400" smtClean="0"/>
              <a:t>a lifestyle segmentation system which identifies 62 distinct clusters composed of people with similar lifestyles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9731">
                                            <p:txEl>
                                              <p:pRg st="0" end="0"/>
                                            </p:txEl>
                                          </p:spTgt>
                                        </p:tgtEl>
                                        <p:attrNameLst>
                                          <p:attrName>style.visibility</p:attrName>
                                        </p:attrNameLst>
                                      </p:cBhvr>
                                      <p:to>
                                        <p:strVal val="visible"/>
                                      </p:to>
                                    </p:set>
                                    <p:animEffect transition="in" filter="blinds(horizontal)">
                                      <p:cBhvr>
                                        <p:cTn id="7" dur="500"/>
                                        <p:tgtEl>
                                          <p:spTgt spid="3297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9731">
                                            <p:txEl>
                                              <p:pRg st="1" end="1"/>
                                            </p:txEl>
                                          </p:spTgt>
                                        </p:tgtEl>
                                        <p:attrNameLst>
                                          <p:attrName>style.visibility</p:attrName>
                                        </p:attrNameLst>
                                      </p:cBhvr>
                                      <p:to>
                                        <p:strVal val="visible"/>
                                      </p:to>
                                    </p:set>
                                    <p:animEffect transition="in" filter="blinds(horizontal)">
                                      <p:cBhvr>
                                        <p:cTn id="12" dur="500"/>
                                        <p:tgtEl>
                                          <p:spTgt spid="329731">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29731">
                                            <p:txEl>
                                              <p:pRg st="2" end="2"/>
                                            </p:txEl>
                                          </p:spTgt>
                                        </p:tgtEl>
                                        <p:attrNameLst>
                                          <p:attrName>style.visibility</p:attrName>
                                        </p:attrNameLst>
                                      </p:cBhvr>
                                      <p:to>
                                        <p:strVal val="visible"/>
                                      </p:to>
                                    </p:set>
                                    <p:animEffect transition="in" filter="blinds(horizontal)">
                                      <p:cBhvr>
                                        <p:cTn id="15" dur="500"/>
                                        <p:tgtEl>
                                          <p:spTgt spid="329731">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29731">
                                            <p:txEl>
                                              <p:pRg st="3" end="3"/>
                                            </p:txEl>
                                          </p:spTgt>
                                        </p:tgtEl>
                                        <p:attrNameLst>
                                          <p:attrName>style.visibility</p:attrName>
                                        </p:attrNameLst>
                                      </p:cBhvr>
                                      <p:to>
                                        <p:strVal val="visible"/>
                                      </p:to>
                                    </p:set>
                                    <p:animEffect transition="in" filter="blinds(horizontal)">
                                      <p:cBhvr>
                                        <p:cTn id="20" dur="500"/>
                                        <p:tgtEl>
                                          <p:spTgt spid="329731">
                                            <p:txEl>
                                              <p:pRg st="3" end="3"/>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329731">
                                            <p:txEl>
                                              <p:pRg st="4" end="4"/>
                                            </p:txEl>
                                          </p:spTgt>
                                        </p:tgtEl>
                                        <p:attrNameLst>
                                          <p:attrName>style.visibility</p:attrName>
                                        </p:attrNameLst>
                                      </p:cBhvr>
                                      <p:to>
                                        <p:strVal val="visible"/>
                                      </p:to>
                                    </p:set>
                                    <p:animEffect transition="in" filter="blinds(horizontal)">
                                      <p:cBhvr>
                                        <p:cTn id="23" dur="500"/>
                                        <p:tgtEl>
                                          <p:spTgt spid="3297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1" grpId="0" build="p"/>
    </p:bld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Date Placeholder 3"/>
          <p:cNvSpPr>
            <a:spLocks noGrp="1"/>
          </p:cNvSpPr>
          <p:nvPr>
            <p:ph type="dt" sz="quarter" idx="10"/>
          </p:nvPr>
        </p:nvSpPr>
        <p:spPr>
          <a:noFill/>
        </p:spPr>
        <p:txBody>
          <a:bodyPr/>
          <a:lstStyle/>
          <a:p>
            <a:r>
              <a:rPr lang="en-GB"/>
              <a:t>MK 311</a:t>
            </a:r>
            <a:endParaRPr lang="th-TH"/>
          </a:p>
        </p:txBody>
      </p:sp>
      <p:sp>
        <p:nvSpPr>
          <p:cNvPr id="273411" name="Footer Placeholder 4"/>
          <p:cNvSpPr>
            <a:spLocks noGrp="1"/>
          </p:cNvSpPr>
          <p:nvPr>
            <p:ph type="ftr" sz="quarter" idx="11"/>
          </p:nvPr>
        </p:nvSpPr>
        <p:spPr>
          <a:noFill/>
        </p:spPr>
        <p:txBody>
          <a:bodyPr/>
          <a:lstStyle/>
          <a:p>
            <a:r>
              <a:rPr lang="en-US"/>
              <a:t>Consumer Behaviour</a:t>
            </a:r>
            <a:endParaRPr lang="th-TH"/>
          </a:p>
        </p:txBody>
      </p:sp>
      <p:sp>
        <p:nvSpPr>
          <p:cNvPr id="273412" name="Slide Number Placeholder 5"/>
          <p:cNvSpPr>
            <a:spLocks noGrp="1"/>
          </p:cNvSpPr>
          <p:nvPr>
            <p:ph type="sldNum" sz="quarter" idx="12"/>
          </p:nvPr>
        </p:nvSpPr>
        <p:spPr>
          <a:noFill/>
        </p:spPr>
        <p:txBody>
          <a:bodyPr/>
          <a:lstStyle/>
          <a:p>
            <a:fld id="{18763353-C905-4931-86EE-21C56189DDA8}" type="slidenum">
              <a:rPr lang="en-US"/>
              <a:pPr/>
              <a:t>180</a:t>
            </a:fld>
            <a:endParaRPr lang="th-TH"/>
          </a:p>
        </p:txBody>
      </p:sp>
      <p:sp>
        <p:nvSpPr>
          <p:cNvPr id="273413" name="Rectangle 2"/>
          <p:cNvSpPr>
            <a:spLocks noGrp="1" noChangeArrowheads="1"/>
          </p:cNvSpPr>
          <p:nvPr>
            <p:ph type="body" idx="1"/>
          </p:nvPr>
        </p:nvSpPr>
        <p:spPr>
          <a:xfrm>
            <a:off x="695325" y="1773238"/>
            <a:ext cx="8448675" cy="4860925"/>
          </a:xfrm>
        </p:spPr>
        <p:txBody>
          <a:bodyPr lIns="91435" tIns="45718" rIns="91435" bIns="45718"/>
          <a:lstStyle/>
          <a:p>
            <a:pPr eaLnBrk="1" hangingPunct="1"/>
            <a:r>
              <a:rPr lang="en-US" sz="2800" smtClean="0"/>
              <a:t>Global Scan measures a wide variety of attitude and consumer values, media use, and buying patterns primarily of Triad and Pacific Rim countries and assigns them to five segments</a:t>
            </a:r>
          </a:p>
          <a:p>
            <a:pPr lvl="2" eaLnBrk="1" hangingPunct="1"/>
            <a:r>
              <a:rPr lang="en-US" sz="2400" smtClean="0">
                <a:solidFill>
                  <a:schemeClr val="folHlink"/>
                </a:solidFill>
              </a:rPr>
              <a:t>adapters</a:t>
            </a:r>
          </a:p>
          <a:p>
            <a:pPr lvl="2" eaLnBrk="1" hangingPunct="1"/>
            <a:r>
              <a:rPr lang="en-US" sz="2400" smtClean="0">
                <a:solidFill>
                  <a:schemeClr val="folHlink"/>
                </a:solidFill>
              </a:rPr>
              <a:t>traditionals</a:t>
            </a:r>
          </a:p>
          <a:p>
            <a:pPr lvl="2" eaLnBrk="1" hangingPunct="1"/>
            <a:r>
              <a:rPr lang="en-US" sz="2400" smtClean="0">
                <a:solidFill>
                  <a:schemeClr val="folHlink"/>
                </a:solidFill>
              </a:rPr>
              <a:t>pressureds</a:t>
            </a:r>
          </a:p>
          <a:p>
            <a:pPr lvl="2" eaLnBrk="1" hangingPunct="1"/>
            <a:r>
              <a:rPr lang="en-US" sz="2400" smtClean="0">
                <a:solidFill>
                  <a:schemeClr val="folHlink"/>
                </a:solidFill>
              </a:rPr>
              <a:t>achievers</a:t>
            </a:r>
          </a:p>
          <a:p>
            <a:pPr lvl="2" eaLnBrk="1" hangingPunct="1"/>
            <a:r>
              <a:rPr lang="en-US" sz="2400" smtClean="0">
                <a:solidFill>
                  <a:schemeClr val="folHlink"/>
                </a:solidFill>
              </a:rPr>
              <a:t>strivers</a:t>
            </a:r>
          </a:p>
        </p:txBody>
      </p:sp>
      <p:sp>
        <p:nvSpPr>
          <p:cNvPr id="273414" name="Rectangle 3"/>
          <p:cNvSpPr>
            <a:spLocks noGrp="1" noChangeArrowheads="1"/>
          </p:cNvSpPr>
          <p:nvPr>
            <p:ph type="title"/>
          </p:nvPr>
        </p:nvSpPr>
        <p:spPr>
          <a:xfrm>
            <a:off x="827088" y="476250"/>
            <a:ext cx="8116887" cy="1123950"/>
          </a:xfrm>
          <a:noFill/>
        </p:spPr>
        <p:txBody>
          <a:bodyPr lIns="91435" tIns="45718" rIns="91435" bIns="45718" anchor="ctr"/>
          <a:lstStyle/>
          <a:p>
            <a:pPr eaLnBrk="1" hangingPunct="1"/>
            <a:r>
              <a:rPr lang="en-US" sz="4200" smtClean="0"/>
              <a:t>International </a:t>
            </a:r>
            <a:br>
              <a:rPr lang="en-US" sz="4200" smtClean="0"/>
            </a:br>
            <a:r>
              <a:rPr lang="en-US" sz="4200" smtClean="0"/>
              <a:t>Lifestyle Segments</a:t>
            </a:r>
            <a:endParaRPr lang="en-US" b="0" smtClean="0"/>
          </a:p>
        </p:txBody>
      </p:sp>
    </p:spTree>
  </p:cSld>
  <p:clrMapOvr>
    <a:masterClrMapping/>
  </p:clrMapOvr>
  <p:transition>
    <p:dissolve/>
  </p:transition>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Date Placeholder 3"/>
          <p:cNvSpPr>
            <a:spLocks noGrp="1"/>
          </p:cNvSpPr>
          <p:nvPr>
            <p:ph type="dt" sz="quarter" idx="10"/>
          </p:nvPr>
        </p:nvSpPr>
        <p:spPr>
          <a:noFill/>
        </p:spPr>
        <p:txBody>
          <a:bodyPr/>
          <a:lstStyle/>
          <a:p>
            <a:r>
              <a:rPr lang="en-GB"/>
              <a:t>MK 311</a:t>
            </a:r>
            <a:endParaRPr lang="th-TH"/>
          </a:p>
        </p:txBody>
      </p:sp>
      <p:sp>
        <p:nvSpPr>
          <p:cNvPr id="274435" name="Footer Placeholder 4"/>
          <p:cNvSpPr>
            <a:spLocks noGrp="1"/>
          </p:cNvSpPr>
          <p:nvPr>
            <p:ph type="ftr" sz="quarter" idx="11"/>
          </p:nvPr>
        </p:nvSpPr>
        <p:spPr>
          <a:noFill/>
        </p:spPr>
        <p:txBody>
          <a:bodyPr/>
          <a:lstStyle/>
          <a:p>
            <a:r>
              <a:rPr lang="en-US"/>
              <a:t>Consumer Behaviour</a:t>
            </a:r>
            <a:endParaRPr lang="th-TH"/>
          </a:p>
        </p:txBody>
      </p:sp>
      <p:sp>
        <p:nvSpPr>
          <p:cNvPr id="274436" name="Slide Number Placeholder 5"/>
          <p:cNvSpPr>
            <a:spLocks noGrp="1"/>
          </p:cNvSpPr>
          <p:nvPr>
            <p:ph type="sldNum" sz="quarter" idx="12"/>
          </p:nvPr>
        </p:nvSpPr>
        <p:spPr>
          <a:noFill/>
        </p:spPr>
        <p:txBody>
          <a:bodyPr/>
          <a:lstStyle/>
          <a:p>
            <a:fld id="{ADBA490E-9281-4133-BFC1-79343BBEEAB9}" type="slidenum">
              <a:rPr lang="en-US"/>
              <a:pPr/>
              <a:t>181</a:t>
            </a:fld>
            <a:endParaRPr lang="th-TH"/>
          </a:p>
        </p:txBody>
      </p:sp>
      <p:sp>
        <p:nvSpPr>
          <p:cNvPr id="331778" name="WordArt 2"/>
          <p:cNvSpPr>
            <a:spLocks noChangeArrowheads="1" noChangeShapeType="1" noTextEdit="1"/>
          </p:cNvSpPr>
          <p:nvPr/>
        </p:nvSpPr>
        <p:spPr bwMode="auto">
          <a:xfrm>
            <a:off x="1763713" y="2060575"/>
            <a:ext cx="5976937" cy="2952750"/>
          </a:xfrm>
          <a:prstGeom prst="rect">
            <a:avLst/>
          </a:prstGeom>
        </p:spPr>
        <p:txBody>
          <a:bodyPr wrap="none" fromWordArt="1">
            <a:prstTxWarp prst="textCanDown">
              <a:avLst>
                <a:gd name="adj" fmla="val 14287"/>
              </a:avLst>
            </a:prstTxWarp>
          </a:bodyPr>
          <a:lstStyle/>
          <a:p>
            <a:pPr algn="ctr"/>
            <a:r>
              <a:rPr lang="en-US" sz="3600" b="1" kern="10">
                <a:ln w="9525">
                  <a:solidFill>
                    <a:srgbClr val="000000"/>
                  </a:solidFill>
                  <a:miter lim="800000"/>
                  <a:headEnd/>
                  <a:tailEnd/>
                </a:ln>
                <a:solidFill>
                  <a:schemeClr val="hlink"/>
                </a:solidFill>
                <a:latin typeface="Arial Black"/>
              </a:rPr>
              <a:t>What about </a:t>
            </a:r>
          </a:p>
          <a:p>
            <a:pPr algn="ctr"/>
            <a:r>
              <a:rPr lang="en-US" sz="3600" b="1" kern="10">
                <a:ln w="9525">
                  <a:solidFill>
                    <a:srgbClr val="000000"/>
                  </a:solidFill>
                  <a:miter lim="800000"/>
                  <a:headEnd/>
                  <a:tailEnd/>
                </a:ln>
                <a:solidFill>
                  <a:schemeClr val="hlink"/>
                </a:solidFill>
                <a:latin typeface="Arial Black"/>
              </a:rPr>
              <a:t>the Thai Values?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1778"/>
                                        </p:tgtEl>
                                        <p:attrNameLst>
                                          <p:attrName>style.visibility</p:attrName>
                                        </p:attrNameLst>
                                      </p:cBhvr>
                                      <p:to>
                                        <p:strVal val="visible"/>
                                      </p:to>
                                    </p:set>
                                    <p:animEffect transition="in" filter="blinds(horizontal)">
                                      <p:cBhvr>
                                        <p:cTn id="7" dur="500"/>
                                        <p:tgtEl>
                                          <p:spTgt spid="331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78" grpId="0" animBg="1"/>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Date Placeholder 3"/>
          <p:cNvSpPr>
            <a:spLocks noGrp="1"/>
          </p:cNvSpPr>
          <p:nvPr>
            <p:ph type="dt" sz="quarter" idx="10"/>
          </p:nvPr>
        </p:nvSpPr>
        <p:spPr>
          <a:noFill/>
        </p:spPr>
        <p:txBody>
          <a:bodyPr/>
          <a:lstStyle/>
          <a:p>
            <a:r>
              <a:rPr lang="en-GB"/>
              <a:t>MK 311</a:t>
            </a:r>
            <a:endParaRPr lang="th-TH"/>
          </a:p>
        </p:txBody>
      </p:sp>
      <p:sp>
        <p:nvSpPr>
          <p:cNvPr id="275459" name="Footer Placeholder 4"/>
          <p:cNvSpPr>
            <a:spLocks noGrp="1"/>
          </p:cNvSpPr>
          <p:nvPr>
            <p:ph type="ftr" sz="quarter" idx="11"/>
          </p:nvPr>
        </p:nvSpPr>
        <p:spPr>
          <a:noFill/>
        </p:spPr>
        <p:txBody>
          <a:bodyPr/>
          <a:lstStyle/>
          <a:p>
            <a:r>
              <a:rPr lang="en-US"/>
              <a:t>Consumer Behaviour</a:t>
            </a:r>
            <a:endParaRPr lang="th-TH"/>
          </a:p>
        </p:txBody>
      </p:sp>
      <p:sp>
        <p:nvSpPr>
          <p:cNvPr id="275460" name="Slide Number Placeholder 5"/>
          <p:cNvSpPr>
            <a:spLocks noGrp="1"/>
          </p:cNvSpPr>
          <p:nvPr>
            <p:ph type="sldNum" sz="quarter" idx="12"/>
          </p:nvPr>
        </p:nvSpPr>
        <p:spPr>
          <a:noFill/>
        </p:spPr>
        <p:txBody>
          <a:bodyPr/>
          <a:lstStyle/>
          <a:p>
            <a:fld id="{5B82BD7F-C6E6-4622-816B-66DFBC3B23F5}" type="slidenum">
              <a:rPr lang="en-US"/>
              <a:pPr/>
              <a:t>182</a:t>
            </a:fld>
            <a:endParaRPr lang="th-TH"/>
          </a:p>
        </p:txBody>
      </p:sp>
      <p:sp>
        <p:nvSpPr>
          <p:cNvPr id="275461" name="Rectangle 2"/>
          <p:cNvSpPr>
            <a:spLocks noGrp="1" noChangeArrowheads="1"/>
          </p:cNvSpPr>
          <p:nvPr>
            <p:ph type="title"/>
          </p:nvPr>
        </p:nvSpPr>
        <p:spPr>
          <a:xfrm>
            <a:off x="900113" y="404813"/>
            <a:ext cx="7793037" cy="982662"/>
          </a:xfrm>
        </p:spPr>
        <p:txBody>
          <a:bodyPr/>
          <a:lstStyle/>
          <a:p>
            <a:pPr eaLnBrk="1" hangingPunct="1"/>
            <a:r>
              <a:rPr lang="en-GB" sz="4800" smtClean="0"/>
              <a:t>Thai Values Clusters</a:t>
            </a:r>
            <a:endParaRPr lang="en-GB" smtClean="0"/>
          </a:p>
        </p:txBody>
      </p:sp>
      <p:sp>
        <p:nvSpPr>
          <p:cNvPr id="333827" name="Rectangle 3"/>
          <p:cNvSpPr>
            <a:spLocks noGrp="1" noChangeArrowheads="1"/>
          </p:cNvSpPr>
          <p:nvPr>
            <p:ph type="body" idx="1"/>
          </p:nvPr>
        </p:nvSpPr>
        <p:spPr>
          <a:xfrm>
            <a:off x="395288" y="2017713"/>
            <a:ext cx="8748712" cy="4114800"/>
          </a:xfrm>
        </p:spPr>
        <p:txBody>
          <a:bodyPr/>
          <a:lstStyle/>
          <a:p>
            <a:pPr eaLnBrk="1" hangingPunct="1"/>
            <a:r>
              <a:rPr lang="en-GB" smtClean="0"/>
              <a:t>Ego Orientation</a:t>
            </a:r>
          </a:p>
          <a:p>
            <a:pPr eaLnBrk="1" hangingPunct="1"/>
            <a:r>
              <a:rPr lang="en-GB" smtClean="0"/>
              <a:t>Grateful Relationship Orientation</a:t>
            </a:r>
          </a:p>
          <a:p>
            <a:pPr eaLnBrk="1" hangingPunct="1"/>
            <a:r>
              <a:rPr lang="en-GB" smtClean="0"/>
              <a:t>Smooth Interpersonal Relationship Orientation</a:t>
            </a:r>
          </a:p>
          <a:p>
            <a:pPr eaLnBrk="1" hangingPunct="1"/>
            <a:r>
              <a:rPr lang="en-GB" smtClean="0"/>
              <a:t>Flexibility and Adjustment O.</a:t>
            </a:r>
          </a:p>
          <a:p>
            <a:pPr eaLnBrk="1" hangingPunct="1"/>
            <a:r>
              <a:rPr lang="en-GB" smtClean="0"/>
              <a:t>Religio-psychical O.</a:t>
            </a:r>
          </a:p>
        </p:txBody>
      </p:sp>
      <p:sp>
        <p:nvSpPr>
          <p:cNvPr id="275463" name="Text Box 4"/>
          <p:cNvSpPr txBox="1">
            <a:spLocks noChangeArrowheads="1"/>
          </p:cNvSpPr>
          <p:nvPr/>
        </p:nvSpPr>
        <p:spPr bwMode="auto">
          <a:xfrm>
            <a:off x="5775325" y="1401763"/>
            <a:ext cx="2760663" cy="396875"/>
          </a:xfrm>
          <a:prstGeom prst="rect">
            <a:avLst/>
          </a:prstGeom>
          <a:noFill/>
          <a:ln w="9525">
            <a:noFill/>
            <a:miter lim="800000"/>
            <a:headEnd/>
            <a:tailEnd/>
          </a:ln>
        </p:spPr>
        <p:txBody>
          <a:bodyPr wrap="none">
            <a:spAutoFit/>
          </a:bodyPr>
          <a:lstStyle/>
          <a:p>
            <a:r>
              <a:rPr lang="en-GB" sz="2000" b="1"/>
              <a:t>Source: Komin 1991</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3827">
                                            <p:txEl>
                                              <p:pRg st="0" end="0"/>
                                            </p:txEl>
                                          </p:spTgt>
                                        </p:tgtEl>
                                        <p:attrNameLst>
                                          <p:attrName>style.visibility</p:attrName>
                                        </p:attrNameLst>
                                      </p:cBhvr>
                                      <p:to>
                                        <p:strVal val="visible"/>
                                      </p:to>
                                    </p:set>
                                    <p:animEffect transition="in" filter="blinds(horizontal)">
                                      <p:cBhvr>
                                        <p:cTn id="7" dur="500"/>
                                        <p:tgtEl>
                                          <p:spTgt spid="3338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3827">
                                            <p:txEl>
                                              <p:pRg st="1" end="1"/>
                                            </p:txEl>
                                          </p:spTgt>
                                        </p:tgtEl>
                                        <p:attrNameLst>
                                          <p:attrName>style.visibility</p:attrName>
                                        </p:attrNameLst>
                                      </p:cBhvr>
                                      <p:to>
                                        <p:strVal val="visible"/>
                                      </p:to>
                                    </p:set>
                                    <p:animEffect transition="in" filter="blinds(horizontal)">
                                      <p:cBhvr>
                                        <p:cTn id="12" dur="500"/>
                                        <p:tgtEl>
                                          <p:spTgt spid="3338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33827">
                                            <p:txEl>
                                              <p:pRg st="2" end="2"/>
                                            </p:txEl>
                                          </p:spTgt>
                                        </p:tgtEl>
                                        <p:attrNameLst>
                                          <p:attrName>style.visibility</p:attrName>
                                        </p:attrNameLst>
                                      </p:cBhvr>
                                      <p:to>
                                        <p:strVal val="visible"/>
                                      </p:to>
                                    </p:set>
                                    <p:animEffect transition="in" filter="blinds(horizontal)">
                                      <p:cBhvr>
                                        <p:cTn id="17" dur="500"/>
                                        <p:tgtEl>
                                          <p:spTgt spid="33382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3827">
                                            <p:txEl>
                                              <p:pRg st="3" end="3"/>
                                            </p:txEl>
                                          </p:spTgt>
                                        </p:tgtEl>
                                        <p:attrNameLst>
                                          <p:attrName>style.visibility</p:attrName>
                                        </p:attrNameLst>
                                      </p:cBhvr>
                                      <p:to>
                                        <p:strVal val="visible"/>
                                      </p:to>
                                    </p:set>
                                    <p:animEffect transition="in" filter="blinds(horizontal)">
                                      <p:cBhvr>
                                        <p:cTn id="22" dur="500"/>
                                        <p:tgtEl>
                                          <p:spTgt spid="33382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33827">
                                            <p:txEl>
                                              <p:pRg st="4" end="4"/>
                                            </p:txEl>
                                          </p:spTgt>
                                        </p:tgtEl>
                                        <p:attrNameLst>
                                          <p:attrName>style.visibility</p:attrName>
                                        </p:attrNameLst>
                                      </p:cBhvr>
                                      <p:to>
                                        <p:strVal val="visible"/>
                                      </p:to>
                                    </p:set>
                                    <p:animEffect transition="in" filter="blinds(horizontal)">
                                      <p:cBhvr>
                                        <p:cTn id="27" dur="500"/>
                                        <p:tgtEl>
                                          <p:spTgt spid="3338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build="p"/>
    </p:bld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Date Placeholder 3"/>
          <p:cNvSpPr>
            <a:spLocks noGrp="1"/>
          </p:cNvSpPr>
          <p:nvPr>
            <p:ph type="dt" sz="quarter" idx="10"/>
          </p:nvPr>
        </p:nvSpPr>
        <p:spPr>
          <a:noFill/>
        </p:spPr>
        <p:txBody>
          <a:bodyPr/>
          <a:lstStyle/>
          <a:p>
            <a:r>
              <a:rPr lang="en-GB"/>
              <a:t>MK 311</a:t>
            </a:r>
            <a:endParaRPr lang="th-TH"/>
          </a:p>
        </p:txBody>
      </p:sp>
      <p:sp>
        <p:nvSpPr>
          <p:cNvPr id="276483" name="Footer Placeholder 4"/>
          <p:cNvSpPr>
            <a:spLocks noGrp="1"/>
          </p:cNvSpPr>
          <p:nvPr>
            <p:ph type="ftr" sz="quarter" idx="11"/>
          </p:nvPr>
        </p:nvSpPr>
        <p:spPr>
          <a:noFill/>
        </p:spPr>
        <p:txBody>
          <a:bodyPr/>
          <a:lstStyle/>
          <a:p>
            <a:r>
              <a:rPr lang="en-US"/>
              <a:t>Consumer Behaviour</a:t>
            </a:r>
            <a:endParaRPr lang="th-TH"/>
          </a:p>
        </p:txBody>
      </p:sp>
      <p:sp>
        <p:nvSpPr>
          <p:cNvPr id="276484" name="Slide Number Placeholder 5"/>
          <p:cNvSpPr>
            <a:spLocks noGrp="1"/>
          </p:cNvSpPr>
          <p:nvPr>
            <p:ph type="sldNum" sz="quarter" idx="12"/>
          </p:nvPr>
        </p:nvSpPr>
        <p:spPr>
          <a:noFill/>
        </p:spPr>
        <p:txBody>
          <a:bodyPr/>
          <a:lstStyle/>
          <a:p>
            <a:fld id="{3128722E-4FF1-45E9-ACA8-79FEC5CE2CF4}" type="slidenum">
              <a:rPr lang="en-US"/>
              <a:pPr/>
              <a:t>183</a:t>
            </a:fld>
            <a:endParaRPr lang="th-TH"/>
          </a:p>
        </p:txBody>
      </p:sp>
      <p:sp>
        <p:nvSpPr>
          <p:cNvPr id="276485" name="Rectangle 2"/>
          <p:cNvSpPr>
            <a:spLocks noGrp="1" noChangeArrowheads="1"/>
          </p:cNvSpPr>
          <p:nvPr>
            <p:ph type="title"/>
          </p:nvPr>
        </p:nvSpPr>
        <p:spPr>
          <a:xfrm>
            <a:off x="827088" y="617538"/>
            <a:ext cx="8116887" cy="982662"/>
          </a:xfrm>
        </p:spPr>
        <p:txBody>
          <a:bodyPr/>
          <a:lstStyle/>
          <a:p>
            <a:pPr eaLnBrk="1" hangingPunct="1"/>
            <a:r>
              <a:rPr lang="en-GB" smtClean="0"/>
              <a:t>Thai Values Clusters (cont.)</a:t>
            </a:r>
          </a:p>
        </p:txBody>
      </p:sp>
      <p:sp>
        <p:nvSpPr>
          <p:cNvPr id="334851" name="Rectangle 3"/>
          <p:cNvSpPr>
            <a:spLocks noGrp="1" noChangeArrowheads="1"/>
          </p:cNvSpPr>
          <p:nvPr>
            <p:ph type="body" idx="1"/>
          </p:nvPr>
        </p:nvSpPr>
        <p:spPr>
          <a:xfrm>
            <a:off x="755650" y="2060575"/>
            <a:ext cx="8054975" cy="4114800"/>
          </a:xfrm>
        </p:spPr>
        <p:txBody>
          <a:bodyPr/>
          <a:lstStyle/>
          <a:p>
            <a:pPr eaLnBrk="1" hangingPunct="1"/>
            <a:r>
              <a:rPr lang="en-GB" smtClean="0"/>
              <a:t>Education and Competence O.</a:t>
            </a:r>
          </a:p>
          <a:p>
            <a:pPr eaLnBrk="1" hangingPunct="1"/>
            <a:r>
              <a:rPr lang="en-GB" smtClean="0"/>
              <a:t>Interdependence O.</a:t>
            </a:r>
          </a:p>
          <a:p>
            <a:pPr eaLnBrk="1" hangingPunct="1"/>
            <a:r>
              <a:rPr lang="en-GB" smtClean="0"/>
              <a:t>Fun-pleasure O.</a:t>
            </a:r>
          </a:p>
          <a:p>
            <a:pPr eaLnBrk="1" hangingPunct="1"/>
            <a:r>
              <a:rPr lang="en-GB" smtClean="0"/>
              <a:t>Achievement-task O.</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4851">
                                            <p:txEl>
                                              <p:pRg st="0" end="0"/>
                                            </p:txEl>
                                          </p:spTgt>
                                        </p:tgtEl>
                                        <p:attrNameLst>
                                          <p:attrName>style.visibility</p:attrName>
                                        </p:attrNameLst>
                                      </p:cBhvr>
                                      <p:to>
                                        <p:strVal val="visible"/>
                                      </p:to>
                                    </p:set>
                                    <p:animEffect transition="in" filter="blinds(horizontal)">
                                      <p:cBhvr>
                                        <p:cTn id="7" dur="500"/>
                                        <p:tgtEl>
                                          <p:spTgt spid="3348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4851">
                                            <p:txEl>
                                              <p:pRg st="1" end="1"/>
                                            </p:txEl>
                                          </p:spTgt>
                                        </p:tgtEl>
                                        <p:attrNameLst>
                                          <p:attrName>style.visibility</p:attrName>
                                        </p:attrNameLst>
                                      </p:cBhvr>
                                      <p:to>
                                        <p:strVal val="visible"/>
                                      </p:to>
                                    </p:set>
                                    <p:animEffect transition="in" filter="blinds(horizontal)">
                                      <p:cBhvr>
                                        <p:cTn id="12" dur="500"/>
                                        <p:tgtEl>
                                          <p:spTgt spid="3348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34851">
                                            <p:txEl>
                                              <p:pRg st="2" end="2"/>
                                            </p:txEl>
                                          </p:spTgt>
                                        </p:tgtEl>
                                        <p:attrNameLst>
                                          <p:attrName>style.visibility</p:attrName>
                                        </p:attrNameLst>
                                      </p:cBhvr>
                                      <p:to>
                                        <p:strVal val="visible"/>
                                      </p:to>
                                    </p:set>
                                    <p:animEffect transition="in" filter="blinds(horizontal)">
                                      <p:cBhvr>
                                        <p:cTn id="17" dur="500"/>
                                        <p:tgtEl>
                                          <p:spTgt spid="3348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4851">
                                            <p:txEl>
                                              <p:pRg st="3" end="3"/>
                                            </p:txEl>
                                          </p:spTgt>
                                        </p:tgtEl>
                                        <p:attrNameLst>
                                          <p:attrName>style.visibility</p:attrName>
                                        </p:attrNameLst>
                                      </p:cBhvr>
                                      <p:to>
                                        <p:strVal val="visible"/>
                                      </p:to>
                                    </p:set>
                                    <p:animEffect transition="in" filter="blinds(horizontal)">
                                      <p:cBhvr>
                                        <p:cTn id="22" dur="500"/>
                                        <p:tgtEl>
                                          <p:spTgt spid="3348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1" grpId="0" build="p"/>
    </p:bldLst>
  </p:timing>
</p:sld>
</file>

<file path=ppt/slides/slide18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7506" name="Date Placeholder 3"/>
          <p:cNvSpPr>
            <a:spLocks noGrp="1"/>
          </p:cNvSpPr>
          <p:nvPr>
            <p:ph type="dt" sz="quarter" idx="10"/>
          </p:nvPr>
        </p:nvSpPr>
        <p:spPr>
          <a:noFill/>
        </p:spPr>
        <p:txBody>
          <a:bodyPr/>
          <a:lstStyle/>
          <a:p>
            <a:r>
              <a:rPr lang="en-GB"/>
              <a:t>MK 311</a:t>
            </a:r>
            <a:endParaRPr lang="th-TH"/>
          </a:p>
        </p:txBody>
      </p:sp>
      <p:sp>
        <p:nvSpPr>
          <p:cNvPr id="277507" name="Footer Placeholder 4"/>
          <p:cNvSpPr>
            <a:spLocks noGrp="1"/>
          </p:cNvSpPr>
          <p:nvPr>
            <p:ph type="ftr" sz="quarter" idx="11"/>
          </p:nvPr>
        </p:nvSpPr>
        <p:spPr>
          <a:noFill/>
        </p:spPr>
        <p:txBody>
          <a:bodyPr/>
          <a:lstStyle/>
          <a:p>
            <a:r>
              <a:rPr lang="en-US"/>
              <a:t>Consumer Behaviour</a:t>
            </a:r>
            <a:endParaRPr lang="th-TH"/>
          </a:p>
        </p:txBody>
      </p:sp>
      <p:sp>
        <p:nvSpPr>
          <p:cNvPr id="277508" name="Slide Number Placeholder 5"/>
          <p:cNvSpPr>
            <a:spLocks noGrp="1"/>
          </p:cNvSpPr>
          <p:nvPr>
            <p:ph type="sldNum" sz="quarter" idx="12"/>
          </p:nvPr>
        </p:nvSpPr>
        <p:spPr>
          <a:noFill/>
        </p:spPr>
        <p:txBody>
          <a:bodyPr/>
          <a:lstStyle/>
          <a:p>
            <a:fld id="{B9453E73-648F-4AF4-97AE-4F3898C29C2D}" type="slidenum">
              <a:rPr lang="en-US"/>
              <a:pPr/>
              <a:t>184</a:t>
            </a:fld>
            <a:endParaRPr lang="th-TH"/>
          </a:p>
        </p:txBody>
      </p:sp>
      <p:sp>
        <p:nvSpPr>
          <p:cNvPr id="559106" name="Rectangle 2"/>
          <p:cNvSpPr>
            <a:spLocks noGrp="1" noChangeArrowheads="1"/>
          </p:cNvSpPr>
          <p:nvPr>
            <p:ph type="title"/>
          </p:nvPr>
        </p:nvSpPr>
        <p:spPr/>
        <p:txBody>
          <a:bodyPr/>
          <a:lstStyle/>
          <a:p>
            <a:pPr eaLnBrk="1" hangingPunct="1"/>
            <a:r>
              <a:rPr lang="en-US" smtClean="0"/>
              <a:t>The Self Revisited</a:t>
            </a:r>
          </a:p>
        </p:txBody>
      </p:sp>
      <p:sp>
        <p:nvSpPr>
          <p:cNvPr id="559107" name="Rectangle 3"/>
          <p:cNvSpPr>
            <a:spLocks noGrp="1" noChangeArrowheads="1"/>
          </p:cNvSpPr>
          <p:nvPr>
            <p:ph type="body" idx="1"/>
          </p:nvPr>
        </p:nvSpPr>
        <p:spPr>
          <a:xfrm>
            <a:off x="900113" y="2133600"/>
            <a:ext cx="7812087" cy="3962400"/>
          </a:xfrm>
        </p:spPr>
        <p:txBody>
          <a:bodyPr/>
          <a:lstStyle/>
          <a:p>
            <a:pPr eaLnBrk="1" hangingPunct="1">
              <a:buFont typeface="Wingdings" pitchFamily="2" charset="2"/>
              <a:buNone/>
            </a:pPr>
            <a:r>
              <a:rPr lang="en-GB" smtClean="0">
                <a:solidFill>
                  <a:srgbClr val="6600FF"/>
                </a:solidFill>
              </a:rPr>
              <a:t>Consumers As Social Beings</a:t>
            </a:r>
          </a:p>
          <a:p>
            <a:pPr eaLnBrk="1" hangingPunct="1"/>
            <a:r>
              <a:rPr lang="en-US" sz="3200" smtClean="0">
                <a:solidFill>
                  <a:srgbClr val="FF0066"/>
                </a:solidFill>
              </a:rPr>
              <a:t>The Self &amp; Symbolic Consumption in Consumer Culture</a:t>
            </a:r>
          </a:p>
          <a:p>
            <a:pPr eaLnBrk="1" hangingPunct="1"/>
            <a:r>
              <a:rPr lang="en-US" sz="3200" smtClean="0">
                <a:solidFill>
                  <a:srgbClr val="FF0066"/>
                </a:solidFill>
              </a:rPr>
              <a:t>Appropriation of Consumption Symbolism</a:t>
            </a:r>
          </a:p>
          <a:p>
            <a:pPr eaLnBrk="1" hangingPunct="1"/>
            <a:r>
              <a:rPr lang="en-US" sz="3200" smtClean="0">
                <a:solidFill>
                  <a:srgbClr val="FF0066"/>
                </a:solidFill>
              </a:rPr>
              <a:t>Possession and the Extended Self</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59106">
                                            <p:txEl>
                                              <p:pRg st="0" end="0"/>
                                            </p:txEl>
                                          </p:spTgt>
                                        </p:tgtEl>
                                        <p:attrNameLst>
                                          <p:attrName>style.visibility</p:attrName>
                                        </p:attrNameLst>
                                      </p:cBhvr>
                                      <p:to>
                                        <p:strVal val="visible"/>
                                      </p:to>
                                    </p:set>
                                    <p:animEffect transition="in" filter="box(out)">
                                      <p:cBhvr>
                                        <p:cTn id="7" dur="500"/>
                                        <p:tgtEl>
                                          <p:spTgt spid="559106">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59107">
                                            <p:txEl>
                                              <p:pRg st="0" end="0"/>
                                            </p:txEl>
                                          </p:spTgt>
                                        </p:tgtEl>
                                        <p:attrNameLst>
                                          <p:attrName>style.visibility</p:attrName>
                                        </p:attrNameLst>
                                      </p:cBhvr>
                                      <p:to>
                                        <p:strVal val="visible"/>
                                      </p:to>
                                    </p:set>
                                    <p:animEffect transition="in" filter="box(out)">
                                      <p:cBhvr>
                                        <p:cTn id="12" dur="500"/>
                                        <p:tgtEl>
                                          <p:spTgt spid="559107">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59107">
                                            <p:txEl>
                                              <p:pRg st="1" end="1"/>
                                            </p:txEl>
                                          </p:spTgt>
                                        </p:tgtEl>
                                        <p:attrNameLst>
                                          <p:attrName>style.visibility</p:attrName>
                                        </p:attrNameLst>
                                      </p:cBhvr>
                                      <p:to>
                                        <p:strVal val="visible"/>
                                      </p:to>
                                    </p:set>
                                    <p:animEffect transition="in" filter="box(out)">
                                      <p:cBhvr>
                                        <p:cTn id="17" dur="500"/>
                                        <p:tgtEl>
                                          <p:spTgt spid="559107">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59107">
                                            <p:txEl>
                                              <p:pRg st="2" end="2"/>
                                            </p:txEl>
                                          </p:spTgt>
                                        </p:tgtEl>
                                        <p:attrNameLst>
                                          <p:attrName>style.visibility</p:attrName>
                                        </p:attrNameLst>
                                      </p:cBhvr>
                                      <p:to>
                                        <p:strVal val="visible"/>
                                      </p:to>
                                    </p:set>
                                    <p:animEffect transition="in" filter="box(out)">
                                      <p:cBhvr>
                                        <p:cTn id="22" dur="500"/>
                                        <p:tgtEl>
                                          <p:spTgt spid="559107">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559107">
                                            <p:txEl>
                                              <p:pRg st="3" end="3"/>
                                            </p:txEl>
                                          </p:spTgt>
                                        </p:tgtEl>
                                        <p:attrNameLst>
                                          <p:attrName>style.visibility</p:attrName>
                                        </p:attrNameLst>
                                      </p:cBhvr>
                                      <p:to>
                                        <p:strVal val="visible"/>
                                      </p:to>
                                    </p:set>
                                    <p:animEffect transition="in" filter="box(out)">
                                      <p:cBhvr>
                                        <p:cTn id="27" dur="500"/>
                                        <p:tgtEl>
                                          <p:spTgt spid="559107">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9106" grpId="0" build="p" autoUpdateAnimBg="0"/>
      <p:bldP spid="559107" grpId="0" build="p" autoUpdateAnimBg="0"/>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Date Placeholder 3"/>
          <p:cNvSpPr>
            <a:spLocks noGrp="1"/>
          </p:cNvSpPr>
          <p:nvPr>
            <p:ph type="dt" sz="quarter" idx="10"/>
          </p:nvPr>
        </p:nvSpPr>
        <p:spPr>
          <a:noFill/>
        </p:spPr>
        <p:txBody>
          <a:bodyPr/>
          <a:lstStyle/>
          <a:p>
            <a:r>
              <a:rPr lang="en-GB"/>
              <a:t>MK 311</a:t>
            </a:r>
            <a:endParaRPr lang="th-TH"/>
          </a:p>
        </p:txBody>
      </p:sp>
      <p:sp>
        <p:nvSpPr>
          <p:cNvPr id="278531" name="Footer Placeholder 4"/>
          <p:cNvSpPr>
            <a:spLocks noGrp="1"/>
          </p:cNvSpPr>
          <p:nvPr>
            <p:ph type="ftr" sz="quarter" idx="11"/>
          </p:nvPr>
        </p:nvSpPr>
        <p:spPr>
          <a:noFill/>
        </p:spPr>
        <p:txBody>
          <a:bodyPr/>
          <a:lstStyle/>
          <a:p>
            <a:r>
              <a:rPr lang="en-US"/>
              <a:t>Consumer Behaviour</a:t>
            </a:r>
            <a:endParaRPr lang="th-TH"/>
          </a:p>
        </p:txBody>
      </p:sp>
      <p:sp>
        <p:nvSpPr>
          <p:cNvPr id="278532" name="Slide Number Placeholder 5"/>
          <p:cNvSpPr>
            <a:spLocks noGrp="1"/>
          </p:cNvSpPr>
          <p:nvPr>
            <p:ph type="sldNum" sz="quarter" idx="12"/>
          </p:nvPr>
        </p:nvSpPr>
        <p:spPr>
          <a:noFill/>
        </p:spPr>
        <p:txBody>
          <a:bodyPr/>
          <a:lstStyle/>
          <a:p>
            <a:fld id="{9F561FA4-D9C0-49D3-831A-93A2B2619173}" type="slidenum">
              <a:rPr lang="en-US"/>
              <a:pPr/>
              <a:t>185</a:t>
            </a:fld>
            <a:endParaRPr lang="th-TH"/>
          </a:p>
        </p:txBody>
      </p:sp>
      <p:sp>
        <p:nvSpPr>
          <p:cNvPr id="278533" name="WordArt 2"/>
          <p:cNvSpPr>
            <a:spLocks noChangeArrowheads="1" noChangeShapeType="1" noTextEdit="1"/>
          </p:cNvSpPr>
          <p:nvPr/>
        </p:nvSpPr>
        <p:spPr bwMode="auto">
          <a:xfrm>
            <a:off x="1258888" y="2060575"/>
            <a:ext cx="6697662" cy="3455988"/>
          </a:xfrm>
          <a:prstGeom prst="rect">
            <a:avLst/>
          </a:prstGeom>
        </p:spPr>
        <p:txBody>
          <a:bodyPr wrap="none" fromWordArt="1">
            <a:prstTxWarp prst="textInflate">
              <a:avLst>
                <a:gd name="adj" fmla="val 13634"/>
              </a:avLst>
            </a:prstTxWarp>
          </a:bodyPr>
          <a:lstStyle/>
          <a:p>
            <a:pPr algn="ctr"/>
            <a:r>
              <a:rPr lang="en-US" sz="3600" b="1" kern="10">
                <a:ln w="9525">
                  <a:solidFill>
                    <a:srgbClr val="000000"/>
                  </a:solidFill>
                  <a:miter lim="800000"/>
                  <a:headEnd/>
                  <a:tailEnd/>
                </a:ln>
                <a:solidFill>
                  <a:schemeClr val="hlink"/>
                </a:solidFill>
                <a:latin typeface="Arial Black"/>
              </a:rPr>
              <a:t>The Self</a:t>
            </a:r>
          </a:p>
          <a:p>
            <a:pPr algn="ctr"/>
            <a:r>
              <a:rPr lang="en-US" sz="3600" b="1" kern="10">
                <a:ln w="9525">
                  <a:solidFill>
                    <a:srgbClr val="000000"/>
                  </a:solidFill>
                  <a:miter lim="800000"/>
                  <a:headEnd/>
                  <a:tailEnd/>
                </a:ln>
                <a:solidFill>
                  <a:schemeClr val="hlink"/>
                </a:solidFill>
                <a:latin typeface="Arial Black"/>
              </a:rPr>
              <a:t>and</a:t>
            </a:r>
          </a:p>
          <a:p>
            <a:pPr algn="ctr"/>
            <a:r>
              <a:rPr lang="en-US" sz="3600" b="1" kern="10">
                <a:ln w="9525">
                  <a:solidFill>
                    <a:srgbClr val="000000"/>
                  </a:solidFill>
                  <a:miter lim="800000"/>
                  <a:headEnd/>
                  <a:tailEnd/>
                </a:ln>
                <a:solidFill>
                  <a:schemeClr val="hlink"/>
                </a:solidFill>
                <a:latin typeface="Arial Black"/>
              </a:rPr>
              <a:t>Symbolic Consumption</a:t>
            </a:r>
          </a:p>
        </p:txBody>
      </p:sp>
    </p:spTree>
  </p:cSld>
  <p:clrMapOvr>
    <a:masterClrMapping/>
  </p:clrMapOvr>
  <p:transition>
    <p:dissolve/>
  </p:transition>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Date Placeholder 3"/>
          <p:cNvSpPr>
            <a:spLocks noGrp="1"/>
          </p:cNvSpPr>
          <p:nvPr>
            <p:ph type="dt" sz="quarter" idx="10"/>
          </p:nvPr>
        </p:nvSpPr>
        <p:spPr>
          <a:noFill/>
        </p:spPr>
        <p:txBody>
          <a:bodyPr/>
          <a:lstStyle/>
          <a:p>
            <a:r>
              <a:rPr lang="en-GB"/>
              <a:t>MK 311</a:t>
            </a:r>
            <a:endParaRPr lang="th-TH"/>
          </a:p>
        </p:txBody>
      </p:sp>
      <p:sp>
        <p:nvSpPr>
          <p:cNvPr id="279555" name="Footer Placeholder 4"/>
          <p:cNvSpPr>
            <a:spLocks noGrp="1"/>
          </p:cNvSpPr>
          <p:nvPr>
            <p:ph type="ftr" sz="quarter" idx="11"/>
          </p:nvPr>
        </p:nvSpPr>
        <p:spPr>
          <a:noFill/>
        </p:spPr>
        <p:txBody>
          <a:bodyPr/>
          <a:lstStyle/>
          <a:p>
            <a:r>
              <a:rPr lang="en-US"/>
              <a:t>Consumer Behaviour</a:t>
            </a:r>
            <a:endParaRPr lang="th-TH"/>
          </a:p>
        </p:txBody>
      </p:sp>
      <p:sp>
        <p:nvSpPr>
          <p:cNvPr id="279556" name="Slide Number Placeholder 5"/>
          <p:cNvSpPr>
            <a:spLocks noGrp="1"/>
          </p:cNvSpPr>
          <p:nvPr>
            <p:ph type="sldNum" sz="quarter" idx="12"/>
          </p:nvPr>
        </p:nvSpPr>
        <p:spPr>
          <a:noFill/>
        </p:spPr>
        <p:txBody>
          <a:bodyPr/>
          <a:lstStyle/>
          <a:p>
            <a:fld id="{CE9CB8C7-E800-4139-A780-F5601A014C4D}" type="slidenum">
              <a:rPr lang="en-US"/>
              <a:pPr/>
              <a:t>186</a:t>
            </a:fld>
            <a:endParaRPr lang="th-TH"/>
          </a:p>
        </p:txBody>
      </p:sp>
      <p:sp>
        <p:nvSpPr>
          <p:cNvPr id="279557" name="Rectangle 2"/>
          <p:cNvSpPr>
            <a:spLocks noGrp="1" noChangeArrowheads="1"/>
          </p:cNvSpPr>
          <p:nvPr>
            <p:ph type="title"/>
          </p:nvPr>
        </p:nvSpPr>
        <p:spPr/>
        <p:txBody>
          <a:bodyPr/>
          <a:lstStyle/>
          <a:p>
            <a:pPr eaLnBrk="1" hangingPunct="1"/>
            <a:r>
              <a:rPr lang="en-GB" smtClean="0"/>
              <a:t>Having, Doing and Being</a:t>
            </a:r>
          </a:p>
        </p:txBody>
      </p:sp>
      <p:sp>
        <p:nvSpPr>
          <p:cNvPr id="562179" name="Rectangle 3"/>
          <p:cNvSpPr>
            <a:spLocks noGrp="1" noChangeArrowheads="1"/>
          </p:cNvSpPr>
          <p:nvPr>
            <p:ph type="body" idx="1"/>
          </p:nvPr>
        </p:nvSpPr>
        <p:spPr/>
        <p:txBody>
          <a:bodyPr/>
          <a:lstStyle/>
          <a:p>
            <a:pPr eaLnBrk="1" hangingPunct="1"/>
            <a:r>
              <a:rPr lang="en-GB" i="1" smtClean="0"/>
              <a:t>To Have</a:t>
            </a:r>
            <a:r>
              <a:rPr lang="en-GB" smtClean="0"/>
              <a:t> </a:t>
            </a:r>
            <a:r>
              <a:rPr lang="en-GB" smtClean="0">
                <a:solidFill>
                  <a:srgbClr val="006600"/>
                </a:solidFill>
              </a:rPr>
              <a:t>is</a:t>
            </a:r>
            <a:r>
              <a:rPr lang="en-GB" smtClean="0"/>
              <a:t> </a:t>
            </a:r>
            <a:r>
              <a:rPr lang="en-GB" i="1" smtClean="0"/>
              <a:t>To Be</a:t>
            </a:r>
            <a:r>
              <a:rPr lang="en-GB" smtClean="0"/>
              <a:t>.</a:t>
            </a:r>
          </a:p>
          <a:p>
            <a:pPr eaLnBrk="1" hangingPunct="1"/>
            <a:r>
              <a:rPr lang="en-GB" i="1" smtClean="0"/>
              <a:t>To Have</a:t>
            </a:r>
            <a:r>
              <a:rPr lang="en-GB" smtClean="0"/>
              <a:t> </a:t>
            </a:r>
            <a:r>
              <a:rPr lang="en-GB" smtClean="0">
                <a:solidFill>
                  <a:srgbClr val="006600"/>
                </a:solidFill>
              </a:rPr>
              <a:t>is</a:t>
            </a:r>
            <a:r>
              <a:rPr lang="en-GB" smtClean="0"/>
              <a:t> </a:t>
            </a:r>
            <a:r>
              <a:rPr lang="en-GB" i="1" smtClean="0"/>
              <a:t>To Belong</a:t>
            </a:r>
            <a:r>
              <a:rPr lang="en-GB" smtClean="0"/>
              <a:t>.</a:t>
            </a:r>
          </a:p>
          <a:p>
            <a:pPr eaLnBrk="1" hangingPunct="1"/>
            <a:r>
              <a:rPr lang="en-GB" i="1" smtClean="0"/>
              <a:t>Not to Have</a:t>
            </a:r>
            <a:r>
              <a:rPr lang="en-GB" smtClean="0"/>
              <a:t> </a:t>
            </a:r>
            <a:r>
              <a:rPr lang="en-GB" smtClean="0">
                <a:solidFill>
                  <a:srgbClr val="006600"/>
                </a:solidFill>
              </a:rPr>
              <a:t>is</a:t>
            </a:r>
            <a:r>
              <a:rPr lang="en-GB" smtClean="0"/>
              <a:t> </a:t>
            </a:r>
            <a:r>
              <a:rPr lang="en-GB" i="1" smtClean="0"/>
              <a:t>To Be</a:t>
            </a:r>
            <a:r>
              <a:rPr lang="en-GB" smtClean="0"/>
              <a:t>.</a:t>
            </a:r>
          </a:p>
          <a:p>
            <a:pPr eaLnBrk="1" hangingPunct="1"/>
            <a:r>
              <a:rPr lang="en-GB" i="1" smtClean="0"/>
              <a:t>To Have</a:t>
            </a:r>
            <a:r>
              <a:rPr lang="en-GB" smtClean="0"/>
              <a:t> </a:t>
            </a:r>
            <a:r>
              <a:rPr lang="en-GB" smtClean="0">
                <a:solidFill>
                  <a:srgbClr val="006600"/>
                </a:solidFill>
              </a:rPr>
              <a:t>is </a:t>
            </a:r>
            <a:r>
              <a:rPr lang="en-GB" i="1" smtClean="0"/>
              <a:t>To Enslaved </a:t>
            </a:r>
            <a:r>
              <a:rPr lang="en-GB" smtClean="0"/>
              <a: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2179">
                                            <p:txEl>
                                              <p:pRg st="0" end="0"/>
                                            </p:txEl>
                                          </p:spTgt>
                                        </p:tgtEl>
                                        <p:attrNameLst>
                                          <p:attrName>style.visibility</p:attrName>
                                        </p:attrNameLst>
                                      </p:cBhvr>
                                      <p:to>
                                        <p:strVal val="visible"/>
                                      </p:to>
                                    </p:set>
                                    <p:animEffect transition="in" filter="blinds(horizontal)">
                                      <p:cBhvr>
                                        <p:cTn id="7" dur="500"/>
                                        <p:tgtEl>
                                          <p:spTgt spid="5621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2179">
                                            <p:txEl>
                                              <p:pRg st="1" end="1"/>
                                            </p:txEl>
                                          </p:spTgt>
                                        </p:tgtEl>
                                        <p:attrNameLst>
                                          <p:attrName>style.visibility</p:attrName>
                                        </p:attrNameLst>
                                      </p:cBhvr>
                                      <p:to>
                                        <p:strVal val="visible"/>
                                      </p:to>
                                    </p:set>
                                    <p:animEffect transition="in" filter="blinds(horizontal)">
                                      <p:cBhvr>
                                        <p:cTn id="12" dur="500"/>
                                        <p:tgtEl>
                                          <p:spTgt spid="5621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62179">
                                            <p:txEl>
                                              <p:pRg st="2" end="2"/>
                                            </p:txEl>
                                          </p:spTgt>
                                        </p:tgtEl>
                                        <p:attrNameLst>
                                          <p:attrName>style.visibility</p:attrName>
                                        </p:attrNameLst>
                                      </p:cBhvr>
                                      <p:to>
                                        <p:strVal val="visible"/>
                                      </p:to>
                                    </p:set>
                                    <p:animEffect transition="in" filter="blinds(horizontal)">
                                      <p:cBhvr>
                                        <p:cTn id="17" dur="500"/>
                                        <p:tgtEl>
                                          <p:spTgt spid="56217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62179">
                                            <p:txEl>
                                              <p:pRg st="3" end="3"/>
                                            </p:txEl>
                                          </p:spTgt>
                                        </p:tgtEl>
                                        <p:attrNameLst>
                                          <p:attrName>style.visibility</p:attrName>
                                        </p:attrNameLst>
                                      </p:cBhvr>
                                      <p:to>
                                        <p:strVal val="visible"/>
                                      </p:to>
                                    </p:set>
                                    <p:animEffect transition="in" filter="blinds(horizontal)">
                                      <p:cBhvr>
                                        <p:cTn id="22" dur="500"/>
                                        <p:tgtEl>
                                          <p:spTgt spid="56217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2179" grpId="0" build="p"/>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Date Placeholder 1"/>
          <p:cNvSpPr>
            <a:spLocks noGrp="1"/>
          </p:cNvSpPr>
          <p:nvPr>
            <p:ph type="dt" sz="quarter" idx="10"/>
          </p:nvPr>
        </p:nvSpPr>
        <p:spPr>
          <a:noFill/>
        </p:spPr>
        <p:txBody>
          <a:bodyPr/>
          <a:lstStyle/>
          <a:p>
            <a:r>
              <a:rPr lang="en-GB"/>
              <a:t>MK 311</a:t>
            </a:r>
            <a:endParaRPr lang="th-TH"/>
          </a:p>
        </p:txBody>
      </p:sp>
      <p:sp>
        <p:nvSpPr>
          <p:cNvPr id="282627" name="Footer Placeholder 2"/>
          <p:cNvSpPr>
            <a:spLocks noGrp="1"/>
          </p:cNvSpPr>
          <p:nvPr>
            <p:ph type="ftr" sz="quarter" idx="11"/>
          </p:nvPr>
        </p:nvSpPr>
        <p:spPr>
          <a:noFill/>
        </p:spPr>
        <p:txBody>
          <a:bodyPr/>
          <a:lstStyle/>
          <a:p>
            <a:r>
              <a:rPr lang="en-US"/>
              <a:t>Consumer Behaviour</a:t>
            </a:r>
            <a:endParaRPr lang="th-TH"/>
          </a:p>
        </p:txBody>
      </p:sp>
      <p:sp>
        <p:nvSpPr>
          <p:cNvPr id="282628" name="Slide Number Placeholder 3"/>
          <p:cNvSpPr>
            <a:spLocks noGrp="1"/>
          </p:cNvSpPr>
          <p:nvPr>
            <p:ph type="sldNum" sz="quarter" idx="12"/>
          </p:nvPr>
        </p:nvSpPr>
        <p:spPr>
          <a:noFill/>
        </p:spPr>
        <p:txBody>
          <a:bodyPr/>
          <a:lstStyle/>
          <a:p>
            <a:fld id="{584D9B2E-B590-4F62-BE64-51C81B498891}" type="slidenum">
              <a:rPr lang="en-US"/>
              <a:pPr/>
              <a:t>187</a:t>
            </a:fld>
            <a:endParaRPr lang="th-TH"/>
          </a:p>
        </p:txBody>
      </p:sp>
      <p:sp>
        <p:nvSpPr>
          <p:cNvPr id="282629" name="WordArt 2"/>
          <p:cNvSpPr>
            <a:spLocks noChangeArrowheads="1" noChangeShapeType="1" noTextEdit="1"/>
          </p:cNvSpPr>
          <p:nvPr/>
        </p:nvSpPr>
        <p:spPr bwMode="auto">
          <a:xfrm>
            <a:off x="755650" y="1844675"/>
            <a:ext cx="7820025" cy="3527425"/>
          </a:xfrm>
          <a:prstGeom prst="rect">
            <a:avLst/>
          </a:prstGeom>
        </p:spPr>
        <p:txBody>
          <a:bodyPr wrap="none" fromWordArt="1">
            <a:prstTxWarp prst="textCanDown">
              <a:avLst>
                <a:gd name="adj" fmla="val 14287"/>
              </a:avLst>
            </a:prstTxWarp>
          </a:bodyPr>
          <a:lstStyle/>
          <a:p>
            <a:pPr algn="ctr"/>
            <a:r>
              <a:rPr lang="en-US" sz="3600" b="1" kern="10">
                <a:ln w="9525">
                  <a:solidFill>
                    <a:srgbClr val="000000"/>
                  </a:solidFill>
                  <a:miter lim="800000"/>
                  <a:headEnd/>
                  <a:tailEnd/>
                </a:ln>
                <a:latin typeface="Arial Black"/>
              </a:rPr>
              <a:t>Brands as </a:t>
            </a:r>
          </a:p>
          <a:p>
            <a:pPr algn="ctr"/>
            <a:r>
              <a:rPr lang="en-US" sz="3600" b="1" kern="10">
                <a:ln w="9525">
                  <a:solidFill>
                    <a:srgbClr val="000000"/>
                  </a:solidFill>
                  <a:miter lim="800000"/>
                  <a:headEnd/>
                  <a:tailEnd/>
                </a:ln>
                <a:latin typeface="Arial Black"/>
              </a:rPr>
              <a:t>Symbolic Resources</a:t>
            </a:r>
          </a:p>
          <a:p>
            <a:pPr algn="ctr"/>
            <a:r>
              <a:rPr lang="en-US" sz="3600" b="1" kern="10">
                <a:ln w="9525">
                  <a:solidFill>
                    <a:srgbClr val="000000"/>
                  </a:solidFill>
                  <a:miter lim="800000"/>
                  <a:headEnd/>
                  <a:tailEnd/>
                </a:ln>
                <a:latin typeface="Arial Black"/>
              </a:rPr>
              <a:t>for Identity Construction</a:t>
            </a:r>
          </a:p>
        </p:txBody>
      </p:sp>
    </p:spTree>
  </p:cSld>
  <p:clrMapOvr>
    <a:masterClrMapping/>
  </p:clrMapOvr>
  <p:transition>
    <p:dissolve/>
  </p:transition>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7" name="Rectangle 2"/>
          <p:cNvSpPr>
            <a:spLocks noGrp="1" noChangeArrowheads="1"/>
          </p:cNvSpPr>
          <p:nvPr>
            <p:ph type="title" idx="4294967295"/>
          </p:nvPr>
        </p:nvSpPr>
        <p:spPr>
          <a:xfrm>
            <a:off x="1143000" y="533400"/>
            <a:ext cx="8001000" cy="1382713"/>
          </a:xfrm>
        </p:spPr>
        <p:txBody>
          <a:bodyPr/>
          <a:lstStyle/>
          <a:p>
            <a:pPr eaLnBrk="1" hangingPunct="1"/>
            <a:r>
              <a:rPr lang="en-GB" sz="4000" smtClean="0"/>
              <a:t>Meaning Appropriation </a:t>
            </a:r>
            <a:br>
              <a:rPr lang="en-GB" sz="4000" smtClean="0"/>
            </a:br>
            <a:r>
              <a:rPr lang="en-GB" sz="4000" smtClean="0"/>
              <a:t>in Consumer Culture</a:t>
            </a:r>
            <a:r>
              <a:rPr lang="en-GB" sz="6600" smtClean="0"/>
              <a:t> </a:t>
            </a:r>
            <a:endParaRPr lang="en-US" sz="6600" smtClean="0"/>
          </a:p>
        </p:txBody>
      </p:sp>
      <p:sp>
        <p:nvSpPr>
          <p:cNvPr id="11268" name="Rectangle 3"/>
          <p:cNvSpPr>
            <a:spLocks noChangeArrowheads="1"/>
          </p:cNvSpPr>
          <p:nvPr/>
        </p:nvSpPr>
        <p:spPr bwMode="auto">
          <a:xfrm>
            <a:off x="2062163" y="1322388"/>
            <a:ext cx="9144000" cy="0"/>
          </a:xfrm>
          <a:prstGeom prst="rect">
            <a:avLst/>
          </a:prstGeom>
          <a:noFill/>
          <a:ln w="12700">
            <a:noFill/>
            <a:miter lim="800000"/>
            <a:headEnd type="none" w="sm" len="sm"/>
            <a:tailEnd type="none" w="sm" len="sm"/>
          </a:ln>
        </p:spPr>
        <p:txBody>
          <a:bodyPr>
            <a:spAutoFit/>
          </a:bodyPr>
          <a:lstStyle/>
          <a:p>
            <a:endParaRPr lang="en-US"/>
          </a:p>
        </p:txBody>
      </p:sp>
      <p:graphicFrame>
        <p:nvGraphicFramePr>
          <p:cNvPr id="565252" name="Object 4"/>
          <p:cNvGraphicFramePr>
            <a:graphicFrameLocks noChangeAspect="1"/>
          </p:cNvGraphicFramePr>
          <p:nvPr/>
        </p:nvGraphicFramePr>
        <p:xfrm>
          <a:off x="2133600" y="2209800"/>
          <a:ext cx="5332413" cy="4060825"/>
        </p:xfrm>
        <a:graphic>
          <a:graphicData uri="http://schemas.openxmlformats.org/presentationml/2006/ole">
            <p:oleObj spid="_x0000_s11266" name="Picture" r:id="rId3" imgW="5458320" imgH="4398480" progId="Word.Picture.8">
              <p:embed/>
            </p:oleObj>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65252"/>
                                        </p:tgtEl>
                                        <p:attrNameLst>
                                          <p:attrName>style.visibility</p:attrName>
                                        </p:attrNameLst>
                                      </p:cBhvr>
                                      <p:to>
                                        <p:strVal val="visible"/>
                                      </p:to>
                                    </p:set>
                                    <p:animEffect transition="in" filter="dissolve">
                                      <p:cBhvr>
                                        <p:cTn id="7" dur="500"/>
                                        <p:tgtEl>
                                          <p:spTgt spid="565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Date Placeholder 1"/>
          <p:cNvSpPr>
            <a:spLocks noGrp="1"/>
          </p:cNvSpPr>
          <p:nvPr>
            <p:ph type="dt" sz="quarter" idx="10"/>
          </p:nvPr>
        </p:nvSpPr>
        <p:spPr>
          <a:noFill/>
        </p:spPr>
        <p:txBody>
          <a:bodyPr/>
          <a:lstStyle/>
          <a:p>
            <a:r>
              <a:rPr lang="en-GB"/>
              <a:t>MK 311</a:t>
            </a:r>
            <a:endParaRPr lang="th-TH"/>
          </a:p>
        </p:txBody>
      </p:sp>
      <p:sp>
        <p:nvSpPr>
          <p:cNvPr id="284675" name="Footer Placeholder 2"/>
          <p:cNvSpPr>
            <a:spLocks noGrp="1"/>
          </p:cNvSpPr>
          <p:nvPr>
            <p:ph type="ftr" sz="quarter" idx="11"/>
          </p:nvPr>
        </p:nvSpPr>
        <p:spPr>
          <a:noFill/>
        </p:spPr>
        <p:txBody>
          <a:bodyPr/>
          <a:lstStyle/>
          <a:p>
            <a:r>
              <a:rPr lang="en-US"/>
              <a:t>Consumer Behaviour</a:t>
            </a:r>
            <a:endParaRPr lang="th-TH"/>
          </a:p>
        </p:txBody>
      </p:sp>
      <p:sp>
        <p:nvSpPr>
          <p:cNvPr id="284676" name="Slide Number Placeholder 3"/>
          <p:cNvSpPr>
            <a:spLocks noGrp="1"/>
          </p:cNvSpPr>
          <p:nvPr>
            <p:ph type="sldNum" sz="quarter" idx="12"/>
          </p:nvPr>
        </p:nvSpPr>
        <p:spPr>
          <a:noFill/>
        </p:spPr>
        <p:txBody>
          <a:bodyPr/>
          <a:lstStyle/>
          <a:p>
            <a:fld id="{AC64F4CC-2AAD-4252-9327-ED2A11E34FC4}" type="slidenum">
              <a:rPr lang="en-US"/>
              <a:pPr/>
              <a:t>189</a:t>
            </a:fld>
            <a:endParaRPr lang="th-TH"/>
          </a:p>
        </p:txBody>
      </p:sp>
      <p:sp>
        <p:nvSpPr>
          <p:cNvPr id="284677" name="WordArt 2"/>
          <p:cNvSpPr>
            <a:spLocks noChangeArrowheads="1" noChangeShapeType="1" noTextEdit="1"/>
          </p:cNvSpPr>
          <p:nvPr/>
        </p:nvSpPr>
        <p:spPr bwMode="auto">
          <a:xfrm>
            <a:off x="1619250" y="2060575"/>
            <a:ext cx="5976938" cy="3457575"/>
          </a:xfrm>
          <a:prstGeom prst="rect">
            <a:avLst/>
          </a:prstGeom>
        </p:spPr>
        <p:txBody>
          <a:bodyPr wrap="none" fromWordArt="1">
            <a:prstTxWarp prst="textInflate">
              <a:avLst>
                <a:gd name="adj" fmla="val 13634"/>
              </a:avLst>
            </a:prstTxWarp>
          </a:bodyPr>
          <a:lstStyle/>
          <a:p>
            <a:pPr algn="ctr"/>
            <a:r>
              <a:rPr lang="en-US" sz="3600" b="1" kern="10">
                <a:ln w="9525">
                  <a:solidFill>
                    <a:srgbClr val="000000"/>
                  </a:solidFill>
                  <a:miter lim="800000"/>
                  <a:headEnd/>
                  <a:tailEnd/>
                </a:ln>
                <a:latin typeface="Arial Black"/>
              </a:rPr>
              <a:t>Possessions</a:t>
            </a:r>
          </a:p>
          <a:p>
            <a:pPr algn="ctr"/>
            <a:r>
              <a:rPr lang="en-US" sz="3600" b="1" kern="10">
                <a:ln w="9525">
                  <a:solidFill>
                    <a:srgbClr val="000000"/>
                  </a:solidFill>
                  <a:miter lim="800000"/>
                  <a:headEnd/>
                  <a:tailEnd/>
                </a:ln>
                <a:latin typeface="Arial Black"/>
              </a:rPr>
              <a:t>and</a:t>
            </a:r>
          </a:p>
          <a:p>
            <a:pPr algn="ctr"/>
            <a:r>
              <a:rPr lang="en-US" sz="3600" b="1" kern="10">
                <a:ln w="9525">
                  <a:solidFill>
                    <a:srgbClr val="000000"/>
                  </a:solidFill>
                  <a:miter lim="800000"/>
                  <a:headEnd/>
                  <a:tailEnd/>
                </a:ln>
                <a:latin typeface="Arial Black"/>
              </a:rPr>
              <a:t>the Extended Self</a:t>
            </a:r>
          </a:p>
        </p:txBody>
      </p:sp>
    </p:spTree>
  </p:cSld>
  <p:clrMapOvr>
    <a:masterClrMapping/>
  </p:clrMapOvr>
  <p:transition>
    <p:dissolve/>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3" name="Line 2"/>
          <p:cNvSpPr>
            <a:spLocks noChangeShapeType="1"/>
          </p:cNvSpPr>
          <p:nvPr/>
        </p:nvSpPr>
        <p:spPr bwMode="auto">
          <a:xfrm flipV="1">
            <a:off x="4572000" y="1676400"/>
            <a:ext cx="282575" cy="1905000"/>
          </a:xfrm>
          <a:prstGeom prst="line">
            <a:avLst/>
          </a:prstGeom>
          <a:noFill/>
          <a:ln w="57150">
            <a:solidFill>
              <a:schemeClr val="accent1"/>
            </a:solidFill>
            <a:round/>
            <a:headEnd/>
            <a:tailEnd/>
          </a:ln>
        </p:spPr>
        <p:txBody>
          <a:bodyPr wrap="none" anchor="ctr"/>
          <a:lstStyle/>
          <a:p>
            <a:endParaRPr lang="en-US"/>
          </a:p>
        </p:txBody>
      </p:sp>
      <p:grpSp>
        <p:nvGrpSpPr>
          <p:cNvPr id="2" name="Group 3"/>
          <p:cNvGrpSpPr>
            <a:grpSpLocks/>
          </p:cNvGrpSpPr>
          <p:nvPr/>
        </p:nvGrpSpPr>
        <p:grpSpPr bwMode="auto">
          <a:xfrm>
            <a:off x="990600" y="3311525"/>
            <a:ext cx="1119188" cy="1793875"/>
            <a:chOff x="676" y="2086"/>
            <a:chExt cx="885" cy="1659"/>
          </a:xfrm>
        </p:grpSpPr>
        <p:sp>
          <p:nvSpPr>
            <p:cNvPr id="12336" name="Freeform 4"/>
            <p:cNvSpPr>
              <a:spLocks/>
            </p:cNvSpPr>
            <p:nvPr/>
          </p:nvSpPr>
          <p:spPr bwMode="auto">
            <a:xfrm>
              <a:off x="911" y="2845"/>
              <a:ext cx="267" cy="817"/>
            </a:xfrm>
            <a:custGeom>
              <a:avLst/>
              <a:gdLst>
                <a:gd name="T0" fmla="*/ 14 w 267"/>
                <a:gd name="T1" fmla="*/ 561 h 817"/>
                <a:gd name="T2" fmla="*/ 28 w 267"/>
                <a:gd name="T3" fmla="*/ 773 h 817"/>
                <a:gd name="T4" fmla="*/ 117 w 267"/>
                <a:gd name="T5" fmla="*/ 816 h 817"/>
                <a:gd name="T6" fmla="*/ 116 w 267"/>
                <a:gd name="T7" fmla="*/ 783 h 817"/>
                <a:gd name="T8" fmla="*/ 111 w 267"/>
                <a:gd name="T9" fmla="*/ 735 h 817"/>
                <a:gd name="T10" fmla="*/ 117 w 267"/>
                <a:gd name="T11" fmla="*/ 647 h 817"/>
                <a:gd name="T12" fmla="*/ 121 w 267"/>
                <a:gd name="T13" fmla="*/ 606 h 817"/>
                <a:gd name="T14" fmla="*/ 124 w 267"/>
                <a:gd name="T15" fmla="*/ 561 h 817"/>
                <a:gd name="T16" fmla="*/ 124 w 267"/>
                <a:gd name="T17" fmla="*/ 530 h 817"/>
                <a:gd name="T18" fmla="*/ 118 w 267"/>
                <a:gd name="T19" fmla="*/ 492 h 817"/>
                <a:gd name="T20" fmla="*/ 111 w 267"/>
                <a:gd name="T21" fmla="*/ 452 h 817"/>
                <a:gd name="T22" fmla="*/ 113 w 267"/>
                <a:gd name="T23" fmla="*/ 301 h 817"/>
                <a:gd name="T24" fmla="*/ 117 w 267"/>
                <a:gd name="T25" fmla="*/ 243 h 817"/>
                <a:gd name="T26" fmla="*/ 124 w 267"/>
                <a:gd name="T27" fmla="*/ 210 h 817"/>
                <a:gd name="T28" fmla="*/ 138 w 267"/>
                <a:gd name="T29" fmla="*/ 201 h 817"/>
                <a:gd name="T30" fmla="*/ 143 w 267"/>
                <a:gd name="T31" fmla="*/ 243 h 817"/>
                <a:gd name="T32" fmla="*/ 148 w 267"/>
                <a:gd name="T33" fmla="*/ 305 h 817"/>
                <a:gd name="T34" fmla="*/ 153 w 267"/>
                <a:gd name="T35" fmla="*/ 375 h 817"/>
                <a:gd name="T36" fmla="*/ 156 w 267"/>
                <a:gd name="T37" fmla="*/ 421 h 817"/>
                <a:gd name="T38" fmla="*/ 156 w 267"/>
                <a:gd name="T39" fmla="*/ 462 h 817"/>
                <a:gd name="T40" fmla="*/ 157 w 267"/>
                <a:gd name="T41" fmla="*/ 489 h 817"/>
                <a:gd name="T42" fmla="*/ 171 w 267"/>
                <a:gd name="T43" fmla="*/ 738 h 817"/>
                <a:gd name="T44" fmla="*/ 177 w 267"/>
                <a:gd name="T45" fmla="*/ 783 h 817"/>
                <a:gd name="T46" fmla="*/ 185 w 267"/>
                <a:gd name="T47" fmla="*/ 789 h 817"/>
                <a:gd name="T48" fmla="*/ 202 w 267"/>
                <a:gd name="T49" fmla="*/ 773 h 817"/>
                <a:gd name="T50" fmla="*/ 220 w 267"/>
                <a:gd name="T51" fmla="*/ 767 h 817"/>
                <a:gd name="T52" fmla="*/ 228 w 267"/>
                <a:gd name="T53" fmla="*/ 769 h 817"/>
                <a:gd name="T54" fmla="*/ 234 w 267"/>
                <a:gd name="T55" fmla="*/ 773 h 817"/>
                <a:gd name="T56" fmla="*/ 241 w 267"/>
                <a:gd name="T57" fmla="*/ 785 h 817"/>
                <a:gd name="T58" fmla="*/ 253 w 267"/>
                <a:gd name="T59" fmla="*/ 769 h 817"/>
                <a:gd name="T60" fmla="*/ 256 w 267"/>
                <a:gd name="T61" fmla="*/ 708 h 817"/>
                <a:gd name="T62" fmla="*/ 262 w 267"/>
                <a:gd name="T63" fmla="*/ 612 h 817"/>
                <a:gd name="T64" fmla="*/ 266 w 267"/>
                <a:gd name="T65" fmla="*/ 515 h 817"/>
                <a:gd name="T66" fmla="*/ 262 w 267"/>
                <a:gd name="T67" fmla="*/ 416 h 817"/>
                <a:gd name="T68" fmla="*/ 260 w 267"/>
                <a:gd name="T69" fmla="*/ 347 h 817"/>
                <a:gd name="T70" fmla="*/ 260 w 267"/>
                <a:gd name="T71" fmla="*/ 225 h 817"/>
                <a:gd name="T72" fmla="*/ 259 w 267"/>
                <a:gd name="T73" fmla="*/ 61 h 817"/>
                <a:gd name="T74" fmla="*/ 256 w 267"/>
                <a:gd name="T75" fmla="*/ 12 h 817"/>
                <a:gd name="T76" fmla="*/ 212 w 267"/>
                <a:gd name="T77" fmla="*/ 21 h 817"/>
                <a:gd name="T78" fmla="*/ 149 w 267"/>
                <a:gd name="T79" fmla="*/ 24 h 817"/>
                <a:gd name="T80" fmla="*/ 96 w 267"/>
                <a:gd name="T81" fmla="*/ 19 h 817"/>
                <a:gd name="T82" fmla="*/ 46 w 267"/>
                <a:gd name="T83" fmla="*/ 10 h 817"/>
                <a:gd name="T84" fmla="*/ 10 w 267"/>
                <a:gd name="T85" fmla="*/ 0 h 817"/>
                <a:gd name="T86" fmla="*/ 6 w 267"/>
                <a:gd name="T87" fmla="*/ 28 h 817"/>
                <a:gd name="T88" fmla="*/ 3 w 267"/>
                <a:gd name="T89" fmla="*/ 76 h 817"/>
                <a:gd name="T90" fmla="*/ 0 w 267"/>
                <a:gd name="T91" fmla="*/ 132 h 817"/>
                <a:gd name="T92" fmla="*/ 6 w 267"/>
                <a:gd name="T93" fmla="*/ 203 h 817"/>
                <a:gd name="T94" fmla="*/ 14 w 267"/>
                <a:gd name="T95" fmla="*/ 428 h 817"/>
                <a:gd name="T96" fmla="*/ 11 w 267"/>
                <a:gd name="T97" fmla="*/ 484 h 8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7"/>
                <a:gd name="T148" fmla="*/ 0 h 817"/>
                <a:gd name="T149" fmla="*/ 267 w 267"/>
                <a:gd name="T150" fmla="*/ 817 h 8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7" h="817">
                  <a:moveTo>
                    <a:pt x="13" y="538"/>
                  </a:moveTo>
                  <a:lnTo>
                    <a:pt x="14" y="561"/>
                  </a:lnTo>
                  <a:lnTo>
                    <a:pt x="25" y="714"/>
                  </a:lnTo>
                  <a:lnTo>
                    <a:pt x="28" y="773"/>
                  </a:lnTo>
                  <a:lnTo>
                    <a:pt x="113" y="816"/>
                  </a:lnTo>
                  <a:lnTo>
                    <a:pt x="117" y="816"/>
                  </a:lnTo>
                  <a:lnTo>
                    <a:pt x="116" y="800"/>
                  </a:lnTo>
                  <a:lnTo>
                    <a:pt x="116" y="783"/>
                  </a:lnTo>
                  <a:lnTo>
                    <a:pt x="114" y="757"/>
                  </a:lnTo>
                  <a:lnTo>
                    <a:pt x="111" y="735"/>
                  </a:lnTo>
                  <a:lnTo>
                    <a:pt x="113" y="678"/>
                  </a:lnTo>
                  <a:lnTo>
                    <a:pt x="117" y="647"/>
                  </a:lnTo>
                  <a:lnTo>
                    <a:pt x="118" y="626"/>
                  </a:lnTo>
                  <a:lnTo>
                    <a:pt x="121" y="606"/>
                  </a:lnTo>
                  <a:lnTo>
                    <a:pt x="121" y="585"/>
                  </a:lnTo>
                  <a:lnTo>
                    <a:pt x="124" y="561"/>
                  </a:lnTo>
                  <a:lnTo>
                    <a:pt x="124" y="541"/>
                  </a:lnTo>
                  <a:lnTo>
                    <a:pt x="124" y="530"/>
                  </a:lnTo>
                  <a:lnTo>
                    <a:pt x="123" y="514"/>
                  </a:lnTo>
                  <a:lnTo>
                    <a:pt x="118" y="492"/>
                  </a:lnTo>
                  <a:lnTo>
                    <a:pt x="116" y="474"/>
                  </a:lnTo>
                  <a:lnTo>
                    <a:pt x="111" y="452"/>
                  </a:lnTo>
                  <a:lnTo>
                    <a:pt x="110" y="432"/>
                  </a:lnTo>
                  <a:lnTo>
                    <a:pt x="113" y="301"/>
                  </a:lnTo>
                  <a:lnTo>
                    <a:pt x="116" y="271"/>
                  </a:lnTo>
                  <a:lnTo>
                    <a:pt x="117" y="243"/>
                  </a:lnTo>
                  <a:lnTo>
                    <a:pt x="121" y="225"/>
                  </a:lnTo>
                  <a:lnTo>
                    <a:pt x="124" y="210"/>
                  </a:lnTo>
                  <a:lnTo>
                    <a:pt x="131" y="185"/>
                  </a:lnTo>
                  <a:lnTo>
                    <a:pt x="138" y="201"/>
                  </a:lnTo>
                  <a:lnTo>
                    <a:pt x="141" y="216"/>
                  </a:lnTo>
                  <a:lnTo>
                    <a:pt x="143" y="243"/>
                  </a:lnTo>
                  <a:lnTo>
                    <a:pt x="146" y="274"/>
                  </a:lnTo>
                  <a:lnTo>
                    <a:pt x="148" y="305"/>
                  </a:lnTo>
                  <a:lnTo>
                    <a:pt x="149" y="338"/>
                  </a:lnTo>
                  <a:lnTo>
                    <a:pt x="153" y="375"/>
                  </a:lnTo>
                  <a:lnTo>
                    <a:pt x="155" y="398"/>
                  </a:lnTo>
                  <a:lnTo>
                    <a:pt x="156" y="421"/>
                  </a:lnTo>
                  <a:lnTo>
                    <a:pt x="156" y="444"/>
                  </a:lnTo>
                  <a:lnTo>
                    <a:pt x="156" y="462"/>
                  </a:lnTo>
                  <a:lnTo>
                    <a:pt x="157" y="478"/>
                  </a:lnTo>
                  <a:lnTo>
                    <a:pt x="157" y="489"/>
                  </a:lnTo>
                  <a:lnTo>
                    <a:pt x="157" y="579"/>
                  </a:lnTo>
                  <a:lnTo>
                    <a:pt x="171" y="738"/>
                  </a:lnTo>
                  <a:lnTo>
                    <a:pt x="174" y="757"/>
                  </a:lnTo>
                  <a:lnTo>
                    <a:pt x="177" y="783"/>
                  </a:lnTo>
                  <a:lnTo>
                    <a:pt x="180" y="800"/>
                  </a:lnTo>
                  <a:lnTo>
                    <a:pt x="185" y="789"/>
                  </a:lnTo>
                  <a:lnTo>
                    <a:pt x="191" y="780"/>
                  </a:lnTo>
                  <a:lnTo>
                    <a:pt x="202" y="773"/>
                  </a:lnTo>
                  <a:lnTo>
                    <a:pt x="212" y="769"/>
                  </a:lnTo>
                  <a:lnTo>
                    <a:pt x="220" y="767"/>
                  </a:lnTo>
                  <a:lnTo>
                    <a:pt x="224" y="767"/>
                  </a:lnTo>
                  <a:lnTo>
                    <a:pt x="228" y="769"/>
                  </a:lnTo>
                  <a:lnTo>
                    <a:pt x="231" y="770"/>
                  </a:lnTo>
                  <a:lnTo>
                    <a:pt x="234" y="773"/>
                  </a:lnTo>
                  <a:lnTo>
                    <a:pt x="238" y="779"/>
                  </a:lnTo>
                  <a:lnTo>
                    <a:pt x="241" y="785"/>
                  </a:lnTo>
                  <a:lnTo>
                    <a:pt x="247" y="800"/>
                  </a:lnTo>
                  <a:lnTo>
                    <a:pt x="253" y="769"/>
                  </a:lnTo>
                  <a:lnTo>
                    <a:pt x="255" y="752"/>
                  </a:lnTo>
                  <a:lnTo>
                    <a:pt x="256" y="708"/>
                  </a:lnTo>
                  <a:lnTo>
                    <a:pt x="260" y="647"/>
                  </a:lnTo>
                  <a:lnTo>
                    <a:pt x="262" y="612"/>
                  </a:lnTo>
                  <a:lnTo>
                    <a:pt x="265" y="552"/>
                  </a:lnTo>
                  <a:lnTo>
                    <a:pt x="266" y="515"/>
                  </a:lnTo>
                  <a:lnTo>
                    <a:pt x="265" y="464"/>
                  </a:lnTo>
                  <a:lnTo>
                    <a:pt x="262" y="416"/>
                  </a:lnTo>
                  <a:lnTo>
                    <a:pt x="260" y="385"/>
                  </a:lnTo>
                  <a:lnTo>
                    <a:pt x="260" y="347"/>
                  </a:lnTo>
                  <a:lnTo>
                    <a:pt x="262" y="274"/>
                  </a:lnTo>
                  <a:lnTo>
                    <a:pt x="260" y="225"/>
                  </a:lnTo>
                  <a:lnTo>
                    <a:pt x="260" y="116"/>
                  </a:lnTo>
                  <a:lnTo>
                    <a:pt x="259" y="61"/>
                  </a:lnTo>
                  <a:lnTo>
                    <a:pt x="258" y="33"/>
                  </a:lnTo>
                  <a:lnTo>
                    <a:pt x="256" y="12"/>
                  </a:lnTo>
                  <a:lnTo>
                    <a:pt x="240" y="16"/>
                  </a:lnTo>
                  <a:lnTo>
                    <a:pt x="212" y="21"/>
                  </a:lnTo>
                  <a:lnTo>
                    <a:pt x="181" y="21"/>
                  </a:lnTo>
                  <a:lnTo>
                    <a:pt x="149" y="24"/>
                  </a:lnTo>
                  <a:lnTo>
                    <a:pt x="127" y="21"/>
                  </a:lnTo>
                  <a:lnTo>
                    <a:pt x="96" y="19"/>
                  </a:lnTo>
                  <a:lnTo>
                    <a:pt x="70" y="15"/>
                  </a:lnTo>
                  <a:lnTo>
                    <a:pt x="46" y="10"/>
                  </a:lnTo>
                  <a:lnTo>
                    <a:pt x="28" y="6"/>
                  </a:lnTo>
                  <a:lnTo>
                    <a:pt x="10" y="0"/>
                  </a:lnTo>
                  <a:lnTo>
                    <a:pt x="10" y="1"/>
                  </a:lnTo>
                  <a:lnTo>
                    <a:pt x="6" y="28"/>
                  </a:lnTo>
                  <a:lnTo>
                    <a:pt x="4" y="53"/>
                  </a:lnTo>
                  <a:lnTo>
                    <a:pt x="3" y="76"/>
                  </a:lnTo>
                  <a:lnTo>
                    <a:pt x="1" y="107"/>
                  </a:lnTo>
                  <a:lnTo>
                    <a:pt x="0" y="132"/>
                  </a:lnTo>
                  <a:lnTo>
                    <a:pt x="3" y="170"/>
                  </a:lnTo>
                  <a:lnTo>
                    <a:pt x="6" y="203"/>
                  </a:lnTo>
                  <a:lnTo>
                    <a:pt x="8" y="241"/>
                  </a:lnTo>
                  <a:lnTo>
                    <a:pt x="14" y="428"/>
                  </a:lnTo>
                  <a:lnTo>
                    <a:pt x="19" y="478"/>
                  </a:lnTo>
                  <a:lnTo>
                    <a:pt x="11" y="484"/>
                  </a:lnTo>
                  <a:lnTo>
                    <a:pt x="13" y="538"/>
                  </a:lnTo>
                </a:path>
              </a:pathLst>
            </a:custGeom>
            <a:solidFill>
              <a:srgbClr val="000000"/>
            </a:solidFill>
            <a:ln w="12700" cap="rnd">
              <a:solidFill>
                <a:schemeClr val="hlink"/>
              </a:solidFill>
              <a:round/>
              <a:headEnd/>
              <a:tailEnd/>
            </a:ln>
          </p:spPr>
          <p:txBody>
            <a:bodyPr/>
            <a:lstStyle/>
            <a:p>
              <a:endParaRPr lang="en-US"/>
            </a:p>
          </p:txBody>
        </p:sp>
        <p:sp>
          <p:nvSpPr>
            <p:cNvPr id="12337" name="Freeform 5"/>
            <p:cNvSpPr>
              <a:spLocks/>
            </p:cNvSpPr>
            <p:nvPr/>
          </p:nvSpPr>
          <p:spPr bwMode="auto">
            <a:xfrm>
              <a:off x="820" y="2328"/>
              <a:ext cx="414" cy="541"/>
            </a:xfrm>
            <a:custGeom>
              <a:avLst/>
              <a:gdLst>
                <a:gd name="T0" fmla="*/ 355 w 414"/>
                <a:gd name="T1" fmla="*/ 38 h 541"/>
                <a:gd name="T2" fmla="*/ 377 w 414"/>
                <a:gd name="T3" fmla="*/ 52 h 541"/>
                <a:gd name="T4" fmla="*/ 391 w 414"/>
                <a:gd name="T5" fmla="*/ 67 h 541"/>
                <a:gd name="T6" fmla="*/ 403 w 414"/>
                <a:gd name="T7" fmla="*/ 87 h 541"/>
                <a:gd name="T8" fmla="*/ 412 w 414"/>
                <a:gd name="T9" fmla="*/ 109 h 541"/>
                <a:gd name="T10" fmla="*/ 413 w 414"/>
                <a:gd name="T11" fmla="*/ 129 h 541"/>
                <a:gd name="T12" fmla="*/ 409 w 414"/>
                <a:gd name="T13" fmla="*/ 139 h 541"/>
                <a:gd name="T14" fmla="*/ 403 w 414"/>
                <a:gd name="T15" fmla="*/ 157 h 541"/>
                <a:gd name="T16" fmla="*/ 401 w 414"/>
                <a:gd name="T17" fmla="*/ 188 h 541"/>
                <a:gd name="T18" fmla="*/ 398 w 414"/>
                <a:gd name="T19" fmla="*/ 250 h 541"/>
                <a:gd name="T20" fmla="*/ 401 w 414"/>
                <a:gd name="T21" fmla="*/ 302 h 541"/>
                <a:gd name="T22" fmla="*/ 407 w 414"/>
                <a:gd name="T23" fmla="*/ 339 h 541"/>
                <a:gd name="T24" fmla="*/ 389 w 414"/>
                <a:gd name="T25" fmla="*/ 311 h 541"/>
                <a:gd name="T26" fmla="*/ 363 w 414"/>
                <a:gd name="T27" fmla="*/ 256 h 541"/>
                <a:gd name="T28" fmla="*/ 359 w 414"/>
                <a:gd name="T29" fmla="*/ 235 h 541"/>
                <a:gd name="T30" fmla="*/ 359 w 414"/>
                <a:gd name="T31" fmla="*/ 215 h 541"/>
                <a:gd name="T32" fmla="*/ 356 w 414"/>
                <a:gd name="T33" fmla="*/ 260 h 541"/>
                <a:gd name="T34" fmla="*/ 341 w 414"/>
                <a:gd name="T35" fmla="*/ 303 h 541"/>
                <a:gd name="T36" fmla="*/ 341 w 414"/>
                <a:gd name="T37" fmla="*/ 330 h 541"/>
                <a:gd name="T38" fmla="*/ 341 w 414"/>
                <a:gd name="T39" fmla="*/ 382 h 541"/>
                <a:gd name="T40" fmla="*/ 338 w 414"/>
                <a:gd name="T41" fmla="*/ 419 h 541"/>
                <a:gd name="T42" fmla="*/ 338 w 414"/>
                <a:gd name="T43" fmla="*/ 460 h 541"/>
                <a:gd name="T44" fmla="*/ 346 w 414"/>
                <a:gd name="T45" fmla="*/ 528 h 541"/>
                <a:gd name="T46" fmla="*/ 302 w 414"/>
                <a:gd name="T47" fmla="*/ 537 h 541"/>
                <a:gd name="T48" fmla="*/ 240 w 414"/>
                <a:gd name="T49" fmla="*/ 540 h 541"/>
                <a:gd name="T50" fmla="*/ 187 w 414"/>
                <a:gd name="T51" fmla="*/ 536 h 541"/>
                <a:gd name="T52" fmla="*/ 137 w 414"/>
                <a:gd name="T53" fmla="*/ 527 h 541"/>
                <a:gd name="T54" fmla="*/ 101 w 414"/>
                <a:gd name="T55" fmla="*/ 516 h 541"/>
                <a:gd name="T56" fmla="*/ 103 w 414"/>
                <a:gd name="T57" fmla="*/ 476 h 541"/>
                <a:gd name="T58" fmla="*/ 108 w 414"/>
                <a:gd name="T59" fmla="*/ 439 h 541"/>
                <a:gd name="T60" fmla="*/ 108 w 414"/>
                <a:gd name="T61" fmla="*/ 402 h 541"/>
                <a:gd name="T62" fmla="*/ 107 w 414"/>
                <a:gd name="T63" fmla="*/ 382 h 541"/>
                <a:gd name="T64" fmla="*/ 107 w 414"/>
                <a:gd name="T65" fmla="*/ 355 h 541"/>
                <a:gd name="T66" fmla="*/ 108 w 414"/>
                <a:gd name="T67" fmla="*/ 320 h 541"/>
                <a:gd name="T68" fmla="*/ 109 w 414"/>
                <a:gd name="T69" fmla="*/ 293 h 541"/>
                <a:gd name="T70" fmla="*/ 55 w 414"/>
                <a:gd name="T71" fmla="*/ 358 h 541"/>
                <a:gd name="T72" fmla="*/ 53 w 414"/>
                <a:gd name="T73" fmla="*/ 351 h 541"/>
                <a:gd name="T74" fmla="*/ 50 w 414"/>
                <a:gd name="T75" fmla="*/ 330 h 541"/>
                <a:gd name="T76" fmla="*/ 47 w 414"/>
                <a:gd name="T77" fmla="*/ 287 h 541"/>
                <a:gd name="T78" fmla="*/ 44 w 414"/>
                <a:gd name="T79" fmla="*/ 272 h 541"/>
                <a:gd name="T80" fmla="*/ 36 w 414"/>
                <a:gd name="T81" fmla="*/ 254 h 541"/>
                <a:gd name="T82" fmla="*/ 26 w 414"/>
                <a:gd name="T83" fmla="*/ 241 h 541"/>
                <a:gd name="T84" fmla="*/ 14 w 414"/>
                <a:gd name="T85" fmla="*/ 232 h 541"/>
                <a:gd name="T86" fmla="*/ 0 w 414"/>
                <a:gd name="T87" fmla="*/ 228 h 541"/>
                <a:gd name="T88" fmla="*/ 26 w 414"/>
                <a:gd name="T89" fmla="*/ 151 h 541"/>
                <a:gd name="T90" fmla="*/ 44 w 414"/>
                <a:gd name="T91" fmla="*/ 101 h 541"/>
                <a:gd name="T92" fmla="*/ 57 w 414"/>
                <a:gd name="T93" fmla="*/ 78 h 541"/>
                <a:gd name="T94" fmla="*/ 89 w 414"/>
                <a:gd name="T95" fmla="*/ 50 h 541"/>
                <a:gd name="T96" fmla="*/ 166 w 414"/>
                <a:gd name="T97" fmla="*/ 7 h 541"/>
                <a:gd name="T98" fmla="*/ 173 w 414"/>
                <a:gd name="T99" fmla="*/ 47 h 541"/>
                <a:gd name="T100" fmla="*/ 184 w 414"/>
                <a:gd name="T101" fmla="*/ 72 h 541"/>
                <a:gd name="T102" fmla="*/ 205 w 414"/>
                <a:gd name="T103" fmla="*/ 108 h 541"/>
                <a:gd name="T104" fmla="*/ 231 w 414"/>
                <a:gd name="T105" fmla="*/ 144 h 541"/>
                <a:gd name="T106" fmla="*/ 252 w 414"/>
                <a:gd name="T107" fmla="*/ 118 h 541"/>
                <a:gd name="T108" fmla="*/ 265 w 414"/>
                <a:gd name="T109" fmla="*/ 98 h 541"/>
                <a:gd name="T110" fmla="*/ 283 w 414"/>
                <a:gd name="T111" fmla="*/ 44 h 541"/>
                <a:gd name="T112" fmla="*/ 274 w 414"/>
                <a:gd name="T113" fmla="*/ 0 h 5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14"/>
                <a:gd name="T172" fmla="*/ 0 h 541"/>
                <a:gd name="T173" fmla="*/ 414 w 414"/>
                <a:gd name="T174" fmla="*/ 541 h 5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14" h="541">
                  <a:moveTo>
                    <a:pt x="274" y="0"/>
                  </a:moveTo>
                  <a:lnTo>
                    <a:pt x="355" y="38"/>
                  </a:lnTo>
                  <a:lnTo>
                    <a:pt x="369" y="46"/>
                  </a:lnTo>
                  <a:lnTo>
                    <a:pt x="377" y="52"/>
                  </a:lnTo>
                  <a:lnTo>
                    <a:pt x="387" y="62"/>
                  </a:lnTo>
                  <a:lnTo>
                    <a:pt x="391" y="67"/>
                  </a:lnTo>
                  <a:lnTo>
                    <a:pt x="399" y="77"/>
                  </a:lnTo>
                  <a:lnTo>
                    <a:pt x="403" y="87"/>
                  </a:lnTo>
                  <a:lnTo>
                    <a:pt x="407" y="96"/>
                  </a:lnTo>
                  <a:lnTo>
                    <a:pt x="412" y="109"/>
                  </a:lnTo>
                  <a:lnTo>
                    <a:pt x="413" y="126"/>
                  </a:lnTo>
                  <a:lnTo>
                    <a:pt x="413" y="129"/>
                  </a:lnTo>
                  <a:lnTo>
                    <a:pt x="410" y="133"/>
                  </a:lnTo>
                  <a:lnTo>
                    <a:pt x="409" y="139"/>
                  </a:lnTo>
                  <a:lnTo>
                    <a:pt x="406" y="146"/>
                  </a:lnTo>
                  <a:lnTo>
                    <a:pt x="403" y="157"/>
                  </a:lnTo>
                  <a:lnTo>
                    <a:pt x="402" y="172"/>
                  </a:lnTo>
                  <a:lnTo>
                    <a:pt x="401" y="188"/>
                  </a:lnTo>
                  <a:lnTo>
                    <a:pt x="398" y="228"/>
                  </a:lnTo>
                  <a:lnTo>
                    <a:pt x="398" y="250"/>
                  </a:lnTo>
                  <a:lnTo>
                    <a:pt x="398" y="283"/>
                  </a:lnTo>
                  <a:lnTo>
                    <a:pt x="401" y="302"/>
                  </a:lnTo>
                  <a:lnTo>
                    <a:pt x="403" y="320"/>
                  </a:lnTo>
                  <a:lnTo>
                    <a:pt x="407" y="339"/>
                  </a:lnTo>
                  <a:lnTo>
                    <a:pt x="409" y="339"/>
                  </a:lnTo>
                  <a:lnTo>
                    <a:pt x="389" y="311"/>
                  </a:lnTo>
                  <a:lnTo>
                    <a:pt x="376" y="284"/>
                  </a:lnTo>
                  <a:lnTo>
                    <a:pt x="363" y="256"/>
                  </a:lnTo>
                  <a:lnTo>
                    <a:pt x="359" y="246"/>
                  </a:lnTo>
                  <a:lnTo>
                    <a:pt x="359" y="235"/>
                  </a:lnTo>
                  <a:lnTo>
                    <a:pt x="359" y="229"/>
                  </a:lnTo>
                  <a:lnTo>
                    <a:pt x="359" y="215"/>
                  </a:lnTo>
                  <a:lnTo>
                    <a:pt x="359" y="246"/>
                  </a:lnTo>
                  <a:lnTo>
                    <a:pt x="356" y="260"/>
                  </a:lnTo>
                  <a:lnTo>
                    <a:pt x="349" y="284"/>
                  </a:lnTo>
                  <a:lnTo>
                    <a:pt x="341" y="303"/>
                  </a:lnTo>
                  <a:lnTo>
                    <a:pt x="341" y="308"/>
                  </a:lnTo>
                  <a:lnTo>
                    <a:pt x="341" y="330"/>
                  </a:lnTo>
                  <a:lnTo>
                    <a:pt x="342" y="360"/>
                  </a:lnTo>
                  <a:lnTo>
                    <a:pt x="341" y="382"/>
                  </a:lnTo>
                  <a:lnTo>
                    <a:pt x="340" y="401"/>
                  </a:lnTo>
                  <a:lnTo>
                    <a:pt x="338" y="419"/>
                  </a:lnTo>
                  <a:lnTo>
                    <a:pt x="337" y="435"/>
                  </a:lnTo>
                  <a:lnTo>
                    <a:pt x="338" y="460"/>
                  </a:lnTo>
                  <a:lnTo>
                    <a:pt x="341" y="482"/>
                  </a:lnTo>
                  <a:lnTo>
                    <a:pt x="346" y="528"/>
                  </a:lnTo>
                  <a:lnTo>
                    <a:pt x="330" y="533"/>
                  </a:lnTo>
                  <a:lnTo>
                    <a:pt x="302" y="537"/>
                  </a:lnTo>
                  <a:lnTo>
                    <a:pt x="272" y="537"/>
                  </a:lnTo>
                  <a:lnTo>
                    <a:pt x="240" y="540"/>
                  </a:lnTo>
                  <a:lnTo>
                    <a:pt x="218" y="537"/>
                  </a:lnTo>
                  <a:lnTo>
                    <a:pt x="187" y="536"/>
                  </a:lnTo>
                  <a:lnTo>
                    <a:pt x="161" y="531"/>
                  </a:lnTo>
                  <a:lnTo>
                    <a:pt x="137" y="527"/>
                  </a:lnTo>
                  <a:lnTo>
                    <a:pt x="119" y="522"/>
                  </a:lnTo>
                  <a:lnTo>
                    <a:pt x="101" y="516"/>
                  </a:lnTo>
                  <a:lnTo>
                    <a:pt x="100" y="497"/>
                  </a:lnTo>
                  <a:lnTo>
                    <a:pt x="103" y="476"/>
                  </a:lnTo>
                  <a:lnTo>
                    <a:pt x="105" y="456"/>
                  </a:lnTo>
                  <a:lnTo>
                    <a:pt x="108" y="439"/>
                  </a:lnTo>
                  <a:lnTo>
                    <a:pt x="109" y="419"/>
                  </a:lnTo>
                  <a:lnTo>
                    <a:pt x="108" y="402"/>
                  </a:lnTo>
                  <a:lnTo>
                    <a:pt x="108" y="394"/>
                  </a:lnTo>
                  <a:lnTo>
                    <a:pt x="107" y="382"/>
                  </a:lnTo>
                  <a:lnTo>
                    <a:pt x="107" y="371"/>
                  </a:lnTo>
                  <a:lnTo>
                    <a:pt x="107" y="355"/>
                  </a:lnTo>
                  <a:lnTo>
                    <a:pt x="108" y="334"/>
                  </a:lnTo>
                  <a:lnTo>
                    <a:pt x="108" y="320"/>
                  </a:lnTo>
                  <a:lnTo>
                    <a:pt x="109" y="303"/>
                  </a:lnTo>
                  <a:lnTo>
                    <a:pt x="109" y="293"/>
                  </a:lnTo>
                  <a:lnTo>
                    <a:pt x="108" y="240"/>
                  </a:lnTo>
                  <a:lnTo>
                    <a:pt x="55" y="358"/>
                  </a:lnTo>
                  <a:lnTo>
                    <a:pt x="54" y="357"/>
                  </a:lnTo>
                  <a:lnTo>
                    <a:pt x="53" y="351"/>
                  </a:lnTo>
                  <a:lnTo>
                    <a:pt x="51" y="337"/>
                  </a:lnTo>
                  <a:lnTo>
                    <a:pt x="50" y="330"/>
                  </a:lnTo>
                  <a:lnTo>
                    <a:pt x="49" y="309"/>
                  </a:lnTo>
                  <a:lnTo>
                    <a:pt x="47" y="287"/>
                  </a:lnTo>
                  <a:lnTo>
                    <a:pt x="46" y="280"/>
                  </a:lnTo>
                  <a:lnTo>
                    <a:pt x="44" y="272"/>
                  </a:lnTo>
                  <a:lnTo>
                    <a:pt x="40" y="262"/>
                  </a:lnTo>
                  <a:lnTo>
                    <a:pt x="36" y="254"/>
                  </a:lnTo>
                  <a:lnTo>
                    <a:pt x="32" y="247"/>
                  </a:lnTo>
                  <a:lnTo>
                    <a:pt x="26" y="241"/>
                  </a:lnTo>
                  <a:lnTo>
                    <a:pt x="21" y="237"/>
                  </a:lnTo>
                  <a:lnTo>
                    <a:pt x="14" y="232"/>
                  </a:lnTo>
                  <a:lnTo>
                    <a:pt x="8" y="229"/>
                  </a:lnTo>
                  <a:lnTo>
                    <a:pt x="0" y="228"/>
                  </a:lnTo>
                  <a:lnTo>
                    <a:pt x="15" y="183"/>
                  </a:lnTo>
                  <a:lnTo>
                    <a:pt x="26" y="151"/>
                  </a:lnTo>
                  <a:lnTo>
                    <a:pt x="35" y="129"/>
                  </a:lnTo>
                  <a:lnTo>
                    <a:pt x="44" y="101"/>
                  </a:lnTo>
                  <a:lnTo>
                    <a:pt x="51" y="89"/>
                  </a:lnTo>
                  <a:lnTo>
                    <a:pt x="57" y="78"/>
                  </a:lnTo>
                  <a:lnTo>
                    <a:pt x="72" y="62"/>
                  </a:lnTo>
                  <a:lnTo>
                    <a:pt x="89" y="50"/>
                  </a:lnTo>
                  <a:lnTo>
                    <a:pt x="111" y="36"/>
                  </a:lnTo>
                  <a:lnTo>
                    <a:pt x="166" y="7"/>
                  </a:lnTo>
                  <a:lnTo>
                    <a:pt x="175" y="0"/>
                  </a:lnTo>
                  <a:lnTo>
                    <a:pt x="173" y="47"/>
                  </a:lnTo>
                  <a:lnTo>
                    <a:pt x="177" y="59"/>
                  </a:lnTo>
                  <a:lnTo>
                    <a:pt x="184" y="72"/>
                  </a:lnTo>
                  <a:lnTo>
                    <a:pt x="197" y="95"/>
                  </a:lnTo>
                  <a:lnTo>
                    <a:pt x="205" y="108"/>
                  </a:lnTo>
                  <a:lnTo>
                    <a:pt x="213" y="118"/>
                  </a:lnTo>
                  <a:lnTo>
                    <a:pt x="231" y="144"/>
                  </a:lnTo>
                  <a:lnTo>
                    <a:pt x="243" y="129"/>
                  </a:lnTo>
                  <a:lnTo>
                    <a:pt x="252" y="118"/>
                  </a:lnTo>
                  <a:lnTo>
                    <a:pt x="259" y="105"/>
                  </a:lnTo>
                  <a:lnTo>
                    <a:pt x="265" y="98"/>
                  </a:lnTo>
                  <a:lnTo>
                    <a:pt x="276" y="68"/>
                  </a:lnTo>
                  <a:lnTo>
                    <a:pt x="283" y="44"/>
                  </a:lnTo>
                  <a:lnTo>
                    <a:pt x="287" y="24"/>
                  </a:lnTo>
                  <a:lnTo>
                    <a:pt x="274" y="0"/>
                  </a:lnTo>
                </a:path>
              </a:pathLst>
            </a:custGeom>
            <a:solidFill>
              <a:srgbClr val="000000"/>
            </a:solidFill>
            <a:ln w="12700" cap="rnd">
              <a:solidFill>
                <a:schemeClr val="hlink"/>
              </a:solidFill>
              <a:round/>
              <a:headEnd/>
              <a:tailEnd/>
            </a:ln>
          </p:spPr>
          <p:txBody>
            <a:bodyPr/>
            <a:lstStyle/>
            <a:p>
              <a:endParaRPr lang="en-US"/>
            </a:p>
          </p:txBody>
        </p:sp>
        <p:sp>
          <p:nvSpPr>
            <p:cNvPr id="12338" name="Freeform 6"/>
            <p:cNvSpPr>
              <a:spLocks/>
            </p:cNvSpPr>
            <p:nvPr/>
          </p:nvSpPr>
          <p:spPr bwMode="auto">
            <a:xfrm>
              <a:off x="894" y="3618"/>
              <a:ext cx="130" cy="90"/>
            </a:xfrm>
            <a:custGeom>
              <a:avLst/>
              <a:gdLst>
                <a:gd name="T0" fmla="*/ 45 w 130"/>
                <a:gd name="T1" fmla="*/ 0 h 90"/>
                <a:gd name="T2" fmla="*/ 43 w 130"/>
                <a:gd name="T3" fmla="*/ 3 h 90"/>
                <a:gd name="T4" fmla="*/ 37 w 130"/>
                <a:gd name="T5" fmla="*/ 7 h 90"/>
                <a:gd name="T6" fmla="*/ 32 w 130"/>
                <a:gd name="T7" fmla="*/ 13 h 90"/>
                <a:gd name="T8" fmla="*/ 23 w 130"/>
                <a:gd name="T9" fmla="*/ 24 h 90"/>
                <a:gd name="T10" fmla="*/ 18 w 130"/>
                <a:gd name="T11" fmla="*/ 30 h 90"/>
                <a:gd name="T12" fmla="*/ 8 w 130"/>
                <a:gd name="T13" fmla="*/ 36 h 90"/>
                <a:gd name="T14" fmla="*/ 0 w 130"/>
                <a:gd name="T15" fmla="*/ 40 h 90"/>
                <a:gd name="T16" fmla="*/ 3 w 130"/>
                <a:gd name="T17" fmla="*/ 46 h 90"/>
                <a:gd name="T18" fmla="*/ 7 w 130"/>
                <a:gd name="T19" fmla="*/ 53 h 90"/>
                <a:gd name="T20" fmla="*/ 12 w 130"/>
                <a:gd name="T21" fmla="*/ 62 h 90"/>
                <a:gd name="T22" fmla="*/ 19 w 130"/>
                <a:gd name="T23" fmla="*/ 77 h 90"/>
                <a:gd name="T24" fmla="*/ 23 w 130"/>
                <a:gd name="T25" fmla="*/ 89 h 90"/>
                <a:gd name="T26" fmla="*/ 32 w 130"/>
                <a:gd name="T27" fmla="*/ 88 h 90"/>
                <a:gd name="T28" fmla="*/ 41 w 130"/>
                <a:gd name="T29" fmla="*/ 83 h 90"/>
                <a:gd name="T30" fmla="*/ 51 w 130"/>
                <a:gd name="T31" fmla="*/ 79 h 90"/>
                <a:gd name="T32" fmla="*/ 63 w 130"/>
                <a:gd name="T33" fmla="*/ 79 h 90"/>
                <a:gd name="T34" fmla="*/ 73 w 130"/>
                <a:gd name="T35" fmla="*/ 80 h 90"/>
                <a:gd name="T36" fmla="*/ 86 w 130"/>
                <a:gd name="T37" fmla="*/ 80 h 90"/>
                <a:gd name="T38" fmla="*/ 103 w 130"/>
                <a:gd name="T39" fmla="*/ 79 h 90"/>
                <a:gd name="T40" fmla="*/ 117 w 130"/>
                <a:gd name="T41" fmla="*/ 77 h 90"/>
                <a:gd name="T42" fmla="*/ 122 w 130"/>
                <a:gd name="T43" fmla="*/ 77 h 90"/>
                <a:gd name="T44" fmla="*/ 125 w 130"/>
                <a:gd name="T45" fmla="*/ 76 h 90"/>
                <a:gd name="T46" fmla="*/ 126 w 130"/>
                <a:gd name="T47" fmla="*/ 73 h 90"/>
                <a:gd name="T48" fmla="*/ 129 w 130"/>
                <a:gd name="T49" fmla="*/ 43 h 90"/>
                <a:gd name="T50" fmla="*/ 45 w 130"/>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30"/>
                <a:gd name="T79" fmla="*/ 0 h 90"/>
                <a:gd name="T80" fmla="*/ 130 w 130"/>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30" h="90">
                  <a:moveTo>
                    <a:pt x="45" y="0"/>
                  </a:moveTo>
                  <a:lnTo>
                    <a:pt x="43" y="3"/>
                  </a:lnTo>
                  <a:lnTo>
                    <a:pt x="37" y="7"/>
                  </a:lnTo>
                  <a:lnTo>
                    <a:pt x="32" y="13"/>
                  </a:lnTo>
                  <a:lnTo>
                    <a:pt x="23" y="24"/>
                  </a:lnTo>
                  <a:lnTo>
                    <a:pt x="18" y="30"/>
                  </a:lnTo>
                  <a:lnTo>
                    <a:pt x="8" y="36"/>
                  </a:lnTo>
                  <a:lnTo>
                    <a:pt x="0" y="40"/>
                  </a:lnTo>
                  <a:lnTo>
                    <a:pt x="3" y="46"/>
                  </a:lnTo>
                  <a:lnTo>
                    <a:pt x="7" y="53"/>
                  </a:lnTo>
                  <a:lnTo>
                    <a:pt x="12" y="62"/>
                  </a:lnTo>
                  <a:lnTo>
                    <a:pt x="19" y="77"/>
                  </a:lnTo>
                  <a:lnTo>
                    <a:pt x="23" y="89"/>
                  </a:lnTo>
                  <a:lnTo>
                    <a:pt x="32" y="88"/>
                  </a:lnTo>
                  <a:lnTo>
                    <a:pt x="41" y="83"/>
                  </a:lnTo>
                  <a:lnTo>
                    <a:pt x="51" y="79"/>
                  </a:lnTo>
                  <a:lnTo>
                    <a:pt x="63" y="79"/>
                  </a:lnTo>
                  <a:lnTo>
                    <a:pt x="73" y="80"/>
                  </a:lnTo>
                  <a:lnTo>
                    <a:pt x="86" y="80"/>
                  </a:lnTo>
                  <a:lnTo>
                    <a:pt x="103" y="79"/>
                  </a:lnTo>
                  <a:lnTo>
                    <a:pt x="117" y="77"/>
                  </a:lnTo>
                  <a:lnTo>
                    <a:pt x="122" y="77"/>
                  </a:lnTo>
                  <a:lnTo>
                    <a:pt x="125" y="76"/>
                  </a:lnTo>
                  <a:lnTo>
                    <a:pt x="126" y="73"/>
                  </a:lnTo>
                  <a:lnTo>
                    <a:pt x="129" y="43"/>
                  </a:lnTo>
                  <a:lnTo>
                    <a:pt x="45" y="0"/>
                  </a:lnTo>
                </a:path>
              </a:pathLst>
            </a:custGeom>
            <a:solidFill>
              <a:srgbClr val="000000"/>
            </a:solidFill>
            <a:ln w="12700" cap="rnd">
              <a:solidFill>
                <a:schemeClr val="hlink"/>
              </a:solidFill>
              <a:round/>
              <a:headEnd/>
              <a:tailEnd/>
            </a:ln>
          </p:spPr>
          <p:txBody>
            <a:bodyPr/>
            <a:lstStyle/>
            <a:p>
              <a:endParaRPr lang="en-US"/>
            </a:p>
          </p:txBody>
        </p:sp>
        <p:sp>
          <p:nvSpPr>
            <p:cNvPr id="12339" name="Freeform 7"/>
            <p:cNvSpPr>
              <a:spLocks/>
            </p:cNvSpPr>
            <p:nvPr/>
          </p:nvSpPr>
          <p:spPr bwMode="auto">
            <a:xfrm>
              <a:off x="1364" y="3664"/>
              <a:ext cx="35" cy="40"/>
            </a:xfrm>
            <a:custGeom>
              <a:avLst/>
              <a:gdLst>
                <a:gd name="T0" fmla="*/ 3 w 35"/>
                <a:gd name="T1" fmla="*/ 27 h 40"/>
                <a:gd name="T2" fmla="*/ 6 w 35"/>
                <a:gd name="T3" fmla="*/ 33 h 40"/>
                <a:gd name="T4" fmla="*/ 17 w 35"/>
                <a:gd name="T5" fmla="*/ 36 h 40"/>
                <a:gd name="T6" fmla="*/ 26 w 35"/>
                <a:gd name="T7" fmla="*/ 39 h 40"/>
                <a:gd name="T8" fmla="*/ 30 w 35"/>
                <a:gd name="T9" fmla="*/ 38 h 40"/>
                <a:gd name="T10" fmla="*/ 31 w 35"/>
                <a:gd name="T11" fmla="*/ 36 h 40"/>
                <a:gd name="T12" fmla="*/ 34 w 35"/>
                <a:gd name="T13" fmla="*/ 33 h 40"/>
                <a:gd name="T14" fmla="*/ 34 w 35"/>
                <a:gd name="T15" fmla="*/ 30 h 40"/>
                <a:gd name="T16" fmla="*/ 33 w 35"/>
                <a:gd name="T17" fmla="*/ 27 h 40"/>
                <a:gd name="T18" fmla="*/ 31 w 35"/>
                <a:gd name="T19" fmla="*/ 23 h 40"/>
                <a:gd name="T20" fmla="*/ 28 w 35"/>
                <a:gd name="T21" fmla="*/ 20 h 40"/>
                <a:gd name="T22" fmla="*/ 23 w 35"/>
                <a:gd name="T23" fmla="*/ 15 h 40"/>
                <a:gd name="T24" fmla="*/ 16 w 35"/>
                <a:gd name="T25" fmla="*/ 11 h 40"/>
                <a:gd name="T26" fmla="*/ 7 w 35"/>
                <a:gd name="T27" fmla="*/ 6 h 40"/>
                <a:gd name="T28" fmla="*/ 0 w 35"/>
                <a:gd name="T29" fmla="*/ 0 h 40"/>
                <a:gd name="T30" fmla="*/ 1 w 35"/>
                <a:gd name="T31" fmla="*/ 9 h 40"/>
                <a:gd name="T32" fmla="*/ 1 w 35"/>
                <a:gd name="T33" fmla="*/ 18 h 40"/>
                <a:gd name="T34" fmla="*/ 3 w 35"/>
                <a:gd name="T35" fmla="*/ 24 h 40"/>
                <a:gd name="T36" fmla="*/ 3 w 35"/>
                <a:gd name="T37" fmla="*/ 27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40"/>
                <a:gd name="T59" fmla="*/ 35 w 35"/>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40">
                  <a:moveTo>
                    <a:pt x="3" y="27"/>
                  </a:moveTo>
                  <a:lnTo>
                    <a:pt x="6" y="33"/>
                  </a:lnTo>
                  <a:lnTo>
                    <a:pt x="17" y="36"/>
                  </a:lnTo>
                  <a:lnTo>
                    <a:pt x="26" y="39"/>
                  </a:lnTo>
                  <a:lnTo>
                    <a:pt x="30" y="38"/>
                  </a:lnTo>
                  <a:lnTo>
                    <a:pt x="31" y="36"/>
                  </a:lnTo>
                  <a:lnTo>
                    <a:pt x="34" y="33"/>
                  </a:lnTo>
                  <a:lnTo>
                    <a:pt x="34" y="30"/>
                  </a:lnTo>
                  <a:lnTo>
                    <a:pt x="33" y="27"/>
                  </a:lnTo>
                  <a:lnTo>
                    <a:pt x="31" y="23"/>
                  </a:lnTo>
                  <a:lnTo>
                    <a:pt x="28" y="20"/>
                  </a:lnTo>
                  <a:lnTo>
                    <a:pt x="23" y="15"/>
                  </a:lnTo>
                  <a:lnTo>
                    <a:pt x="16" y="11"/>
                  </a:lnTo>
                  <a:lnTo>
                    <a:pt x="7" y="6"/>
                  </a:lnTo>
                  <a:lnTo>
                    <a:pt x="0" y="0"/>
                  </a:lnTo>
                  <a:lnTo>
                    <a:pt x="1" y="9"/>
                  </a:lnTo>
                  <a:lnTo>
                    <a:pt x="1" y="18"/>
                  </a:lnTo>
                  <a:lnTo>
                    <a:pt x="3" y="24"/>
                  </a:lnTo>
                  <a:lnTo>
                    <a:pt x="3" y="27"/>
                  </a:lnTo>
                </a:path>
              </a:pathLst>
            </a:custGeom>
            <a:solidFill>
              <a:srgbClr val="000000"/>
            </a:solidFill>
            <a:ln w="12700" cap="rnd">
              <a:solidFill>
                <a:schemeClr val="hlink"/>
              </a:solidFill>
              <a:round/>
              <a:headEnd/>
              <a:tailEnd/>
            </a:ln>
          </p:spPr>
          <p:txBody>
            <a:bodyPr/>
            <a:lstStyle/>
            <a:p>
              <a:endParaRPr lang="en-US"/>
            </a:p>
          </p:txBody>
        </p:sp>
        <p:sp>
          <p:nvSpPr>
            <p:cNvPr id="12340" name="Freeform 8"/>
            <p:cNvSpPr>
              <a:spLocks/>
            </p:cNvSpPr>
            <p:nvPr/>
          </p:nvSpPr>
          <p:spPr bwMode="auto">
            <a:xfrm>
              <a:off x="712" y="3652"/>
              <a:ext cx="54" cy="57"/>
            </a:xfrm>
            <a:custGeom>
              <a:avLst/>
              <a:gdLst>
                <a:gd name="T0" fmla="*/ 0 w 54"/>
                <a:gd name="T1" fmla="*/ 40 h 57"/>
                <a:gd name="T2" fmla="*/ 0 w 54"/>
                <a:gd name="T3" fmla="*/ 44 h 57"/>
                <a:gd name="T4" fmla="*/ 1 w 54"/>
                <a:gd name="T5" fmla="*/ 50 h 57"/>
                <a:gd name="T6" fmla="*/ 3 w 54"/>
                <a:gd name="T7" fmla="*/ 52 h 57"/>
                <a:gd name="T8" fmla="*/ 4 w 54"/>
                <a:gd name="T9" fmla="*/ 55 h 57"/>
                <a:gd name="T10" fmla="*/ 11 w 54"/>
                <a:gd name="T11" fmla="*/ 56 h 57"/>
                <a:gd name="T12" fmla="*/ 17 w 54"/>
                <a:gd name="T13" fmla="*/ 56 h 57"/>
                <a:gd name="T14" fmla="*/ 22 w 54"/>
                <a:gd name="T15" fmla="*/ 56 h 57"/>
                <a:gd name="T16" fmla="*/ 28 w 54"/>
                <a:gd name="T17" fmla="*/ 56 h 57"/>
                <a:gd name="T18" fmla="*/ 31 w 54"/>
                <a:gd name="T19" fmla="*/ 53 h 57"/>
                <a:gd name="T20" fmla="*/ 35 w 54"/>
                <a:gd name="T21" fmla="*/ 50 h 57"/>
                <a:gd name="T22" fmla="*/ 40 w 54"/>
                <a:gd name="T23" fmla="*/ 44 h 57"/>
                <a:gd name="T24" fmla="*/ 50 w 54"/>
                <a:gd name="T25" fmla="*/ 29 h 57"/>
                <a:gd name="T26" fmla="*/ 52 w 54"/>
                <a:gd name="T27" fmla="*/ 24 h 57"/>
                <a:gd name="T28" fmla="*/ 53 w 54"/>
                <a:gd name="T29" fmla="*/ 19 h 57"/>
                <a:gd name="T30" fmla="*/ 50 w 54"/>
                <a:gd name="T31" fmla="*/ 9 h 57"/>
                <a:gd name="T32" fmla="*/ 47 w 54"/>
                <a:gd name="T33" fmla="*/ 4 h 57"/>
                <a:gd name="T34" fmla="*/ 45 w 54"/>
                <a:gd name="T35" fmla="*/ 1 h 57"/>
                <a:gd name="T36" fmla="*/ 40 w 54"/>
                <a:gd name="T37" fmla="*/ 1 h 57"/>
                <a:gd name="T38" fmla="*/ 31 w 54"/>
                <a:gd name="T39" fmla="*/ 0 h 57"/>
                <a:gd name="T40" fmla="*/ 25 w 54"/>
                <a:gd name="T41" fmla="*/ 1 h 57"/>
                <a:gd name="T42" fmla="*/ 17 w 54"/>
                <a:gd name="T43" fmla="*/ 4 h 57"/>
                <a:gd name="T44" fmla="*/ 15 w 54"/>
                <a:gd name="T45" fmla="*/ 13 h 57"/>
                <a:gd name="T46" fmla="*/ 14 w 54"/>
                <a:gd name="T47" fmla="*/ 16 h 57"/>
                <a:gd name="T48" fmla="*/ 13 w 54"/>
                <a:gd name="T49" fmla="*/ 19 h 57"/>
                <a:gd name="T50" fmla="*/ 0 w 54"/>
                <a:gd name="T51" fmla="*/ 38 h 57"/>
                <a:gd name="T52" fmla="*/ 0 w 54"/>
                <a:gd name="T53" fmla="*/ 40 h 5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4"/>
                <a:gd name="T82" fmla="*/ 0 h 57"/>
                <a:gd name="T83" fmla="*/ 54 w 54"/>
                <a:gd name="T84" fmla="*/ 57 h 5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4" h="57">
                  <a:moveTo>
                    <a:pt x="0" y="40"/>
                  </a:moveTo>
                  <a:lnTo>
                    <a:pt x="0" y="44"/>
                  </a:lnTo>
                  <a:lnTo>
                    <a:pt x="1" y="50"/>
                  </a:lnTo>
                  <a:lnTo>
                    <a:pt x="3" y="52"/>
                  </a:lnTo>
                  <a:lnTo>
                    <a:pt x="4" y="55"/>
                  </a:lnTo>
                  <a:lnTo>
                    <a:pt x="11" y="56"/>
                  </a:lnTo>
                  <a:lnTo>
                    <a:pt x="17" y="56"/>
                  </a:lnTo>
                  <a:lnTo>
                    <a:pt x="22" y="56"/>
                  </a:lnTo>
                  <a:lnTo>
                    <a:pt x="28" y="56"/>
                  </a:lnTo>
                  <a:lnTo>
                    <a:pt x="31" y="53"/>
                  </a:lnTo>
                  <a:lnTo>
                    <a:pt x="35" y="50"/>
                  </a:lnTo>
                  <a:lnTo>
                    <a:pt x="40" y="44"/>
                  </a:lnTo>
                  <a:lnTo>
                    <a:pt x="50" y="29"/>
                  </a:lnTo>
                  <a:lnTo>
                    <a:pt x="52" y="24"/>
                  </a:lnTo>
                  <a:lnTo>
                    <a:pt x="53" y="19"/>
                  </a:lnTo>
                  <a:lnTo>
                    <a:pt x="50" y="9"/>
                  </a:lnTo>
                  <a:lnTo>
                    <a:pt x="47" y="4"/>
                  </a:lnTo>
                  <a:lnTo>
                    <a:pt x="45" y="1"/>
                  </a:lnTo>
                  <a:lnTo>
                    <a:pt x="40" y="1"/>
                  </a:lnTo>
                  <a:lnTo>
                    <a:pt x="31" y="0"/>
                  </a:lnTo>
                  <a:lnTo>
                    <a:pt x="25" y="1"/>
                  </a:lnTo>
                  <a:lnTo>
                    <a:pt x="17" y="4"/>
                  </a:lnTo>
                  <a:lnTo>
                    <a:pt x="15" y="13"/>
                  </a:lnTo>
                  <a:lnTo>
                    <a:pt x="14" y="16"/>
                  </a:lnTo>
                  <a:lnTo>
                    <a:pt x="13" y="19"/>
                  </a:lnTo>
                  <a:lnTo>
                    <a:pt x="0" y="38"/>
                  </a:lnTo>
                  <a:lnTo>
                    <a:pt x="0" y="40"/>
                  </a:lnTo>
                </a:path>
              </a:pathLst>
            </a:custGeom>
            <a:solidFill>
              <a:srgbClr val="000000"/>
            </a:solidFill>
            <a:ln w="12700" cap="rnd">
              <a:solidFill>
                <a:schemeClr val="hlink"/>
              </a:solidFill>
              <a:round/>
              <a:headEnd/>
              <a:tailEnd/>
            </a:ln>
          </p:spPr>
          <p:txBody>
            <a:bodyPr/>
            <a:lstStyle/>
            <a:p>
              <a:endParaRPr lang="en-US"/>
            </a:p>
          </p:txBody>
        </p:sp>
        <p:sp>
          <p:nvSpPr>
            <p:cNvPr id="12341" name="Freeform 9"/>
            <p:cNvSpPr>
              <a:spLocks/>
            </p:cNvSpPr>
            <p:nvPr/>
          </p:nvSpPr>
          <p:spPr bwMode="auto">
            <a:xfrm>
              <a:off x="856" y="3652"/>
              <a:ext cx="53" cy="63"/>
            </a:xfrm>
            <a:custGeom>
              <a:avLst/>
              <a:gdLst>
                <a:gd name="T0" fmla="*/ 36 w 53"/>
                <a:gd name="T1" fmla="*/ 4 h 63"/>
                <a:gd name="T2" fmla="*/ 30 w 53"/>
                <a:gd name="T3" fmla="*/ 1 h 63"/>
                <a:gd name="T4" fmla="*/ 26 w 53"/>
                <a:gd name="T5" fmla="*/ 0 h 63"/>
                <a:gd name="T6" fmla="*/ 22 w 53"/>
                <a:gd name="T7" fmla="*/ 0 h 63"/>
                <a:gd name="T8" fmla="*/ 16 w 53"/>
                <a:gd name="T9" fmla="*/ 0 h 63"/>
                <a:gd name="T10" fmla="*/ 11 w 53"/>
                <a:gd name="T11" fmla="*/ 4 h 63"/>
                <a:gd name="T12" fmla="*/ 7 w 53"/>
                <a:gd name="T13" fmla="*/ 6 h 63"/>
                <a:gd name="T14" fmla="*/ 5 w 53"/>
                <a:gd name="T15" fmla="*/ 9 h 63"/>
                <a:gd name="T16" fmla="*/ 1 w 53"/>
                <a:gd name="T17" fmla="*/ 12 h 63"/>
                <a:gd name="T18" fmla="*/ 0 w 53"/>
                <a:gd name="T19" fmla="*/ 18 h 63"/>
                <a:gd name="T20" fmla="*/ 0 w 53"/>
                <a:gd name="T21" fmla="*/ 24 h 63"/>
                <a:gd name="T22" fmla="*/ 0 w 53"/>
                <a:gd name="T23" fmla="*/ 28 h 63"/>
                <a:gd name="T24" fmla="*/ 0 w 53"/>
                <a:gd name="T25" fmla="*/ 34 h 63"/>
                <a:gd name="T26" fmla="*/ 3 w 53"/>
                <a:gd name="T27" fmla="*/ 40 h 63"/>
                <a:gd name="T28" fmla="*/ 7 w 53"/>
                <a:gd name="T29" fmla="*/ 44 h 63"/>
                <a:gd name="T30" fmla="*/ 11 w 53"/>
                <a:gd name="T31" fmla="*/ 50 h 63"/>
                <a:gd name="T32" fmla="*/ 16 w 53"/>
                <a:gd name="T33" fmla="*/ 56 h 63"/>
                <a:gd name="T34" fmla="*/ 19 w 53"/>
                <a:gd name="T35" fmla="*/ 59 h 63"/>
                <a:gd name="T36" fmla="*/ 23 w 53"/>
                <a:gd name="T37" fmla="*/ 61 h 63"/>
                <a:gd name="T38" fmla="*/ 27 w 53"/>
                <a:gd name="T39" fmla="*/ 62 h 63"/>
                <a:gd name="T40" fmla="*/ 30 w 53"/>
                <a:gd name="T41" fmla="*/ 62 h 63"/>
                <a:gd name="T42" fmla="*/ 34 w 53"/>
                <a:gd name="T43" fmla="*/ 62 h 63"/>
                <a:gd name="T44" fmla="*/ 38 w 53"/>
                <a:gd name="T45" fmla="*/ 61 h 63"/>
                <a:gd name="T46" fmla="*/ 42 w 53"/>
                <a:gd name="T47" fmla="*/ 59 h 63"/>
                <a:gd name="T48" fmla="*/ 45 w 53"/>
                <a:gd name="T49" fmla="*/ 58 h 63"/>
                <a:gd name="T50" fmla="*/ 48 w 53"/>
                <a:gd name="T51" fmla="*/ 55 h 63"/>
                <a:gd name="T52" fmla="*/ 51 w 53"/>
                <a:gd name="T53" fmla="*/ 52 h 63"/>
                <a:gd name="T54" fmla="*/ 52 w 53"/>
                <a:gd name="T55" fmla="*/ 44 h 63"/>
                <a:gd name="T56" fmla="*/ 51 w 53"/>
                <a:gd name="T57" fmla="*/ 37 h 63"/>
                <a:gd name="T58" fmla="*/ 49 w 53"/>
                <a:gd name="T59" fmla="*/ 30 h 63"/>
                <a:gd name="T60" fmla="*/ 34 w 53"/>
                <a:gd name="T61" fmla="*/ 3 h 63"/>
                <a:gd name="T62" fmla="*/ 36 w 53"/>
                <a:gd name="T63" fmla="*/ 4 h 6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3"/>
                <a:gd name="T97" fmla="*/ 0 h 63"/>
                <a:gd name="T98" fmla="*/ 53 w 53"/>
                <a:gd name="T99" fmla="*/ 63 h 6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3" h="63">
                  <a:moveTo>
                    <a:pt x="36" y="4"/>
                  </a:moveTo>
                  <a:lnTo>
                    <a:pt x="30" y="1"/>
                  </a:lnTo>
                  <a:lnTo>
                    <a:pt x="26" y="0"/>
                  </a:lnTo>
                  <a:lnTo>
                    <a:pt x="22" y="0"/>
                  </a:lnTo>
                  <a:lnTo>
                    <a:pt x="16" y="0"/>
                  </a:lnTo>
                  <a:lnTo>
                    <a:pt x="11" y="4"/>
                  </a:lnTo>
                  <a:lnTo>
                    <a:pt x="7" y="6"/>
                  </a:lnTo>
                  <a:lnTo>
                    <a:pt x="5" y="9"/>
                  </a:lnTo>
                  <a:lnTo>
                    <a:pt x="1" y="12"/>
                  </a:lnTo>
                  <a:lnTo>
                    <a:pt x="0" y="18"/>
                  </a:lnTo>
                  <a:lnTo>
                    <a:pt x="0" y="24"/>
                  </a:lnTo>
                  <a:lnTo>
                    <a:pt x="0" y="28"/>
                  </a:lnTo>
                  <a:lnTo>
                    <a:pt x="0" y="34"/>
                  </a:lnTo>
                  <a:lnTo>
                    <a:pt x="3" y="40"/>
                  </a:lnTo>
                  <a:lnTo>
                    <a:pt x="7" y="44"/>
                  </a:lnTo>
                  <a:lnTo>
                    <a:pt x="11" y="50"/>
                  </a:lnTo>
                  <a:lnTo>
                    <a:pt x="16" y="56"/>
                  </a:lnTo>
                  <a:lnTo>
                    <a:pt x="19" y="59"/>
                  </a:lnTo>
                  <a:lnTo>
                    <a:pt x="23" y="61"/>
                  </a:lnTo>
                  <a:lnTo>
                    <a:pt x="27" y="62"/>
                  </a:lnTo>
                  <a:lnTo>
                    <a:pt x="30" y="62"/>
                  </a:lnTo>
                  <a:lnTo>
                    <a:pt x="34" y="62"/>
                  </a:lnTo>
                  <a:lnTo>
                    <a:pt x="38" y="61"/>
                  </a:lnTo>
                  <a:lnTo>
                    <a:pt x="42" y="59"/>
                  </a:lnTo>
                  <a:lnTo>
                    <a:pt x="45" y="58"/>
                  </a:lnTo>
                  <a:lnTo>
                    <a:pt x="48" y="55"/>
                  </a:lnTo>
                  <a:lnTo>
                    <a:pt x="51" y="52"/>
                  </a:lnTo>
                  <a:lnTo>
                    <a:pt x="52" y="44"/>
                  </a:lnTo>
                  <a:lnTo>
                    <a:pt x="51" y="37"/>
                  </a:lnTo>
                  <a:lnTo>
                    <a:pt x="49" y="30"/>
                  </a:lnTo>
                  <a:lnTo>
                    <a:pt x="34" y="3"/>
                  </a:lnTo>
                  <a:lnTo>
                    <a:pt x="36" y="4"/>
                  </a:lnTo>
                </a:path>
              </a:pathLst>
            </a:custGeom>
            <a:solidFill>
              <a:srgbClr val="000000"/>
            </a:solidFill>
            <a:ln w="12700" cap="rnd">
              <a:solidFill>
                <a:schemeClr val="hlink"/>
              </a:solidFill>
              <a:round/>
              <a:headEnd/>
              <a:tailEnd/>
            </a:ln>
          </p:spPr>
          <p:txBody>
            <a:bodyPr/>
            <a:lstStyle/>
            <a:p>
              <a:endParaRPr lang="en-US"/>
            </a:p>
          </p:txBody>
        </p:sp>
        <p:sp>
          <p:nvSpPr>
            <p:cNvPr id="12342" name="Freeform 10"/>
            <p:cNvSpPr>
              <a:spLocks/>
            </p:cNvSpPr>
            <p:nvPr/>
          </p:nvSpPr>
          <p:spPr bwMode="auto">
            <a:xfrm>
              <a:off x="690" y="3642"/>
              <a:ext cx="82" cy="103"/>
            </a:xfrm>
            <a:custGeom>
              <a:avLst/>
              <a:gdLst>
                <a:gd name="T0" fmla="*/ 78 w 82"/>
                <a:gd name="T1" fmla="*/ 10 h 103"/>
                <a:gd name="T2" fmla="*/ 77 w 82"/>
                <a:gd name="T3" fmla="*/ 6 h 103"/>
                <a:gd name="T4" fmla="*/ 73 w 82"/>
                <a:gd name="T5" fmla="*/ 3 h 103"/>
                <a:gd name="T6" fmla="*/ 67 w 82"/>
                <a:gd name="T7" fmla="*/ 1 h 103"/>
                <a:gd name="T8" fmla="*/ 61 w 82"/>
                <a:gd name="T9" fmla="*/ 0 h 103"/>
                <a:gd name="T10" fmla="*/ 53 w 82"/>
                <a:gd name="T11" fmla="*/ 0 h 103"/>
                <a:gd name="T12" fmla="*/ 45 w 82"/>
                <a:gd name="T13" fmla="*/ 3 h 103"/>
                <a:gd name="T14" fmla="*/ 42 w 82"/>
                <a:gd name="T15" fmla="*/ 4 h 103"/>
                <a:gd name="T16" fmla="*/ 41 w 82"/>
                <a:gd name="T17" fmla="*/ 7 h 103"/>
                <a:gd name="T18" fmla="*/ 39 w 82"/>
                <a:gd name="T19" fmla="*/ 13 h 103"/>
                <a:gd name="T20" fmla="*/ 39 w 82"/>
                <a:gd name="T21" fmla="*/ 15 h 103"/>
                <a:gd name="T22" fmla="*/ 47 w 82"/>
                <a:gd name="T23" fmla="*/ 12 h 103"/>
                <a:gd name="T24" fmla="*/ 53 w 82"/>
                <a:gd name="T25" fmla="*/ 10 h 103"/>
                <a:gd name="T26" fmla="*/ 63 w 82"/>
                <a:gd name="T27" fmla="*/ 12 h 103"/>
                <a:gd name="T28" fmla="*/ 67 w 82"/>
                <a:gd name="T29" fmla="*/ 12 h 103"/>
                <a:gd name="T30" fmla="*/ 70 w 82"/>
                <a:gd name="T31" fmla="*/ 15 h 103"/>
                <a:gd name="T32" fmla="*/ 73 w 82"/>
                <a:gd name="T33" fmla="*/ 19 h 103"/>
                <a:gd name="T34" fmla="*/ 75 w 82"/>
                <a:gd name="T35" fmla="*/ 30 h 103"/>
                <a:gd name="T36" fmla="*/ 74 w 82"/>
                <a:gd name="T37" fmla="*/ 34 h 103"/>
                <a:gd name="T38" fmla="*/ 73 w 82"/>
                <a:gd name="T39" fmla="*/ 40 h 103"/>
                <a:gd name="T40" fmla="*/ 63 w 82"/>
                <a:gd name="T41" fmla="*/ 55 h 103"/>
                <a:gd name="T42" fmla="*/ 57 w 82"/>
                <a:gd name="T43" fmla="*/ 61 h 103"/>
                <a:gd name="T44" fmla="*/ 53 w 82"/>
                <a:gd name="T45" fmla="*/ 64 h 103"/>
                <a:gd name="T46" fmla="*/ 50 w 82"/>
                <a:gd name="T47" fmla="*/ 67 h 103"/>
                <a:gd name="T48" fmla="*/ 45 w 82"/>
                <a:gd name="T49" fmla="*/ 67 h 103"/>
                <a:gd name="T50" fmla="*/ 39 w 82"/>
                <a:gd name="T51" fmla="*/ 67 h 103"/>
                <a:gd name="T52" fmla="*/ 34 w 82"/>
                <a:gd name="T53" fmla="*/ 67 h 103"/>
                <a:gd name="T54" fmla="*/ 27 w 82"/>
                <a:gd name="T55" fmla="*/ 65 h 103"/>
                <a:gd name="T56" fmla="*/ 25 w 82"/>
                <a:gd name="T57" fmla="*/ 62 h 103"/>
                <a:gd name="T58" fmla="*/ 24 w 82"/>
                <a:gd name="T59" fmla="*/ 61 h 103"/>
                <a:gd name="T60" fmla="*/ 22 w 82"/>
                <a:gd name="T61" fmla="*/ 55 h 103"/>
                <a:gd name="T62" fmla="*/ 22 w 82"/>
                <a:gd name="T63" fmla="*/ 50 h 103"/>
                <a:gd name="T64" fmla="*/ 14 w 82"/>
                <a:gd name="T65" fmla="*/ 58 h 103"/>
                <a:gd name="T66" fmla="*/ 6 w 82"/>
                <a:gd name="T67" fmla="*/ 67 h 103"/>
                <a:gd name="T68" fmla="*/ 1 w 82"/>
                <a:gd name="T69" fmla="*/ 75 h 103"/>
                <a:gd name="T70" fmla="*/ 0 w 82"/>
                <a:gd name="T71" fmla="*/ 81 h 103"/>
                <a:gd name="T72" fmla="*/ 0 w 82"/>
                <a:gd name="T73" fmla="*/ 87 h 103"/>
                <a:gd name="T74" fmla="*/ 1 w 82"/>
                <a:gd name="T75" fmla="*/ 92 h 103"/>
                <a:gd name="T76" fmla="*/ 4 w 82"/>
                <a:gd name="T77" fmla="*/ 98 h 103"/>
                <a:gd name="T78" fmla="*/ 8 w 82"/>
                <a:gd name="T79" fmla="*/ 101 h 103"/>
                <a:gd name="T80" fmla="*/ 13 w 82"/>
                <a:gd name="T81" fmla="*/ 102 h 103"/>
                <a:gd name="T82" fmla="*/ 17 w 82"/>
                <a:gd name="T83" fmla="*/ 102 h 103"/>
                <a:gd name="T84" fmla="*/ 22 w 82"/>
                <a:gd name="T85" fmla="*/ 102 h 103"/>
                <a:gd name="T86" fmla="*/ 28 w 82"/>
                <a:gd name="T87" fmla="*/ 101 h 103"/>
                <a:gd name="T88" fmla="*/ 35 w 82"/>
                <a:gd name="T89" fmla="*/ 99 h 103"/>
                <a:gd name="T90" fmla="*/ 42 w 82"/>
                <a:gd name="T91" fmla="*/ 96 h 103"/>
                <a:gd name="T92" fmla="*/ 47 w 82"/>
                <a:gd name="T93" fmla="*/ 90 h 103"/>
                <a:gd name="T94" fmla="*/ 75 w 82"/>
                <a:gd name="T95" fmla="*/ 59 h 103"/>
                <a:gd name="T96" fmla="*/ 80 w 82"/>
                <a:gd name="T97" fmla="*/ 49 h 103"/>
                <a:gd name="T98" fmla="*/ 81 w 82"/>
                <a:gd name="T99" fmla="*/ 25 h 103"/>
                <a:gd name="T100" fmla="*/ 80 w 82"/>
                <a:gd name="T101" fmla="*/ 16 h 103"/>
                <a:gd name="T102" fmla="*/ 78 w 82"/>
                <a:gd name="T103" fmla="*/ 10 h 10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2"/>
                <a:gd name="T157" fmla="*/ 0 h 103"/>
                <a:gd name="T158" fmla="*/ 82 w 82"/>
                <a:gd name="T159" fmla="*/ 103 h 10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2" h="103">
                  <a:moveTo>
                    <a:pt x="78" y="10"/>
                  </a:moveTo>
                  <a:lnTo>
                    <a:pt x="77" y="6"/>
                  </a:lnTo>
                  <a:lnTo>
                    <a:pt x="73" y="3"/>
                  </a:lnTo>
                  <a:lnTo>
                    <a:pt x="67" y="1"/>
                  </a:lnTo>
                  <a:lnTo>
                    <a:pt x="61" y="0"/>
                  </a:lnTo>
                  <a:lnTo>
                    <a:pt x="53" y="0"/>
                  </a:lnTo>
                  <a:lnTo>
                    <a:pt x="45" y="3"/>
                  </a:lnTo>
                  <a:lnTo>
                    <a:pt x="42" y="4"/>
                  </a:lnTo>
                  <a:lnTo>
                    <a:pt x="41" y="7"/>
                  </a:lnTo>
                  <a:lnTo>
                    <a:pt x="39" y="13"/>
                  </a:lnTo>
                  <a:lnTo>
                    <a:pt x="39" y="15"/>
                  </a:lnTo>
                  <a:lnTo>
                    <a:pt x="47" y="12"/>
                  </a:lnTo>
                  <a:lnTo>
                    <a:pt x="53" y="10"/>
                  </a:lnTo>
                  <a:lnTo>
                    <a:pt x="63" y="12"/>
                  </a:lnTo>
                  <a:lnTo>
                    <a:pt x="67" y="12"/>
                  </a:lnTo>
                  <a:lnTo>
                    <a:pt x="70" y="15"/>
                  </a:lnTo>
                  <a:lnTo>
                    <a:pt x="73" y="19"/>
                  </a:lnTo>
                  <a:lnTo>
                    <a:pt x="75" y="30"/>
                  </a:lnTo>
                  <a:lnTo>
                    <a:pt x="74" y="34"/>
                  </a:lnTo>
                  <a:lnTo>
                    <a:pt x="73" y="40"/>
                  </a:lnTo>
                  <a:lnTo>
                    <a:pt x="63" y="55"/>
                  </a:lnTo>
                  <a:lnTo>
                    <a:pt x="57" y="61"/>
                  </a:lnTo>
                  <a:lnTo>
                    <a:pt x="53" y="64"/>
                  </a:lnTo>
                  <a:lnTo>
                    <a:pt x="50" y="67"/>
                  </a:lnTo>
                  <a:lnTo>
                    <a:pt x="45" y="67"/>
                  </a:lnTo>
                  <a:lnTo>
                    <a:pt x="39" y="67"/>
                  </a:lnTo>
                  <a:lnTo>
                    <a:pt x="34" y="67"/>
                  </a:lnTo>
                  <a:lnTo>
                    <a:pt x="27" y="65"/>
                  </a:lnTo>
                  <a:lnTo>
                    <a:pt x="25" y="62"/>
                  </a:lnTo>
                  <a:lnTo>
                    <a:pt x="24" y="61"/>
                  </a:lnTo>
                  <a:lnTo>
                    <a:pt x="22" y="55"/>
                  </a:lnTo>
                  <a:lnTo>
                    <a:pt x="22" y="50"/>
                  </a:lnTo>
                  <a:lnTo>
                    <a:pt x="14" y="58"/>
                  </a:lnTo>
                  <a:lnTo>
                    <a:pt x="6" y="67"/>
                  </a:lnTo>
                  <a:lnTo>
                    <a:pt x="1" y="75"/>
                  </a:lnTo>
                  <a:lnTo>
                    <a:pt x="0" y="81"/>
                  </a:lnTo>
                  <a:lnTo>
                    <a:pt x="0" y="87"/>
                  </a:lnTo>
                  <a:lnTo>
                    <a:pt x="1" y="92"/>
                  </a:lnTo>
                  <a:lnTo>
                    <a:pt x="4" y="98"/>
                  </a:lnTo>
                  <a:lnTo>
                    <a:pt x="8" y="101"/>
                  </a:lnTo>
                  <a:lnTo>
                    <a:pt x="13" y="102"/>
                  </a:lnTo>
                  <a:lnTo>
                    <a:pt x="17" y="102"/>
                  </a:lnTo>
                  <a:lnTo>
                    <a:pt x="22" y="102"/>
                  </a:lnTo>
                  <a:lnTo>
                    <a:pt x="28" y="101"/>
                  </a:lnTo>
                  <a:lnTo>
                    <a:pt x="35" y="99"/>
                  </a:lnTo>
                  <a:lnTo>
                    <a:pt x="42" y="96"/>
                  </a:lnTo>
                  <a:lnTo>
                    <a:pt x="47" y="90"/>
                  </a:lnTo>
                  <a:lnTo>
                    <a:pt x="75" y="59"/>
                  </a:lnTo>
                  <a:lnTo>
                    <a:pt x="80" y="49"/>
                  </a:lnTo>
                  <a:lnTo>
                    <a:pt x="81" y="25"/>
                  </a:lnTo>
                  <a:lnTo>
                    <a:pt x="80" y="16"/>
                  </a:lnTo>
                  <a:lnTo>
                    <a:pt x="78" y="10"/>
                  </a:lnTo>
                </a:path>
              </a:pathLst>
            </a:custGeom>
            <a:solidFill>
              <a:srgbClr val="000000"/>
            </a:solidFill>
            <a:ln w="12700" cap="rnd">
              <a:solidFill>
                <a:schemeClr val="hlink"/>
              </a:solidFill>
              <a:round/>
              <a:headEnd/>
              <a:tailEnd/>
            </a:ln>
          </p:spPr>
          <p:txBody>
            <a:bodyPr/>
            <a:lstStyle/>
            <a:p>
              <a:endParaRPr lang="en-US"/>
            </a:p>
          </p:txBody>
        </p:sp>
        <p:sp>
          <p:nvSpPr>
            <p:cNvPr id="12343" name="Freeform 11"/>
            <p:cNvSpPr>
              <a:spLocks/>
            </p:cNvSpPr>
            <p:nvPr/>
          </p:nvSpPr>
          <p:spPr bwMode="auto">
            <a:xfrm>
              <a:off x="726" y="3353"/>
              <a:ext cx="64" cy="302"/>
            </a:xfrm>
            <a:custGeom>
              <a:avLst/>
              <a:gdLst>
                <a:gd name="T0" fmla="*/ 43 w 64"/>
                <a:gd name="T1" fmla="*/ 301 h 302"/>
                <a:gd name="T2" fmla="*/ 41 w 64"/>
                <a:gd name="T3" fmla="*/ 295 h 302"/>
                <a:gd name="T4" fmla="*/ 36 w 64"/>
                <a:gd name="T5" fmla="*/ 292 h 302"/>
                <a:gd name="T6" fmla="*/ 32 w 64"/>
                <a:gd name="T7" fmla="*/ 291 h 302"/>
                <a:gd name="T8" fmla="*/ 25 w 64"/>
                <a:gd name="T9" fmla="*/ 289 h 302"/>
                <a:gd name="T10" fmla="*/ 17 w 64"/>
                <a:gd name="T11" fmla="*/ 289 h 302"/>
                <a:gd name="T12" fmla="*/ 8 w 64"/>
                <a:gd name="T13" fmla="*/ 292 h 302"/>
                <a:gd name="T14" fmla="*/ 6 w 64"/>
                <a:gd name="T15" fmla="*/ 294 h 302"/>
                <a:gd name="T16" fmla="*/ 7 w 64"/>
                <a:gd name="T17" fmla="*/ 271 h 302"/>
                <a:gd name="T18" fmla="*/ 6 w 64"/>
                <a:gd name="T19" fmla="*/ 234 h 302"/>
                <a:gd name="T20" fmla="*/ 3 w 64"/>
                <a:gd name="T21" fmla="*/ 191 h 302"/>
                <a:gd name="T22" fmla="*/ 1 w 64"/>
                <a:gd name="T23" fmla="*/ 139 h 302"/>
                <a:gd name="T24" fmla="*/ 3 w 64"/>
                <a:gd name="T25" fmla="*/ 92 h 302"/>
                <a:gd name="T26" fmla="*/ 1 w 64"/>
                <a:gd name="T27" fmla="*/ 65 h 302"/>
                <a:gd name="T28" fmla="*/ 0 w 64"/>
                <a:gd name="T29" fmla="*/ 50 h 302"/>
                <a:gd name="T30" fmla="*/ 0 w 64"/>
                <a:gd name="T31" fmla="*/ 31 h 302"/>
                <a:gd name="T32" fmla="*/ 0 w 64"/>
                <a:gd name="T33" fmla="*/ 15 h 302"/>
                <a:gd name="T34" fmla="*/ 1 w 64"/>
                <a:gd name="T35" fmla="*/ 0 h 302"/>
                <a:gd name="T36" fmla="*/ 13 w 64"/>
                <a:gd name="T37" fmla="*/ 0 h 302"/>
                <a:gd name="T38" fmla="*/ 43 w 64"/>
                <a:gd name="T39" fmla="*/ 3 h 302"/>
                <a:gd name="T40" fmla="*/ 63 w 64"/>
                <a:gd name="T41" fmla="*/ 3 h 302"/>
                <a:gd name="T42" fmla="*/ 63 w 64"/>
                <a:gd name="T43" fmla="*/ 19 h 302"/>
                <a:gd name="T44" fmla="*/ 63 w 64"/>
                <a:gd name="T45" fmla="*/ 33 h 302"/>
                <a:gd name="T46" fmla="*/ 62 w 64"/>
                <a:gd name="T47" fmla="*/ 55 h 302"/>
                <a:gd name="T48" fmla="*/ 59 w 64"/>
                <a:gd name="T49" fmla="*/ 76 h 302"/>
                <a:gd name="T50" fmla="*/ 57 w 64"/>
                <a:gd name="T51" fmla="*/ 92 h 302"/>
                <a:gd name="T52" fmla="*/ 59 w 64"/>
                <a:gd name="T53" fmla="*/ 113 h 302"/>
                <a:gd name="T54" fmla="*/ 60 w 64"/>
                <a:gd name="T55" fmla="*/ 133 h 302"/>
                <a:gd name="T56" fmla="*/ 60 w 64"/>
                <a:gd name="T57" fmla="*/ 160 h 302"/>
                <a:gd name="T58" fmla="*/ 59 w 64"/>
                <a:gd name="T59" fmla="*/ 181 h 302"/>
                <a:gd name="T60" fmla="*/ 55 w 64"/>
                <a:gd name="T61" fmla="*/ 202 h 302"/>
                <a:gd name="T62" fmla="*/ 52 w 64"/>
                <a:gd name="T63" fmla="*/ 218 h 302"/>
                <a:gd name="T64" fmla="*/ 46 w 64"/>
                <a:gd name="T65" fmla="*/ 245 h 302"/>
                <a:gd name="T66" fmla="*/ 43 w 64"/>
                <a:gd name="T67" fmla="*/ 259 h 302"/>
                <a:gd name="T68" fmla="*/ 42 w 64"/>
                <a:gd name="T69" fmla="*/ 274 h 302"/>
                <a:gd name="T70" fmla="*/ 42 w 64"/>
                <a:gd name="T71" fmla="*/ 291 h 302"/>
                <a:gd name="T72" fmla="*/ 42 w 64"/>
                <a:gd name="T73" fmla="*/ 297 h 302"/>
                <a:gd name="T74" fmla="*/ 43 w 64"/>
                <a:gd name="T75" fmla="*/ 301 h 30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4"/>
                <a:gd name="T115" fmla="*/ 0 h 302"/>
                <a:gd name="T116" fmla="*/ 64 w 64"/>
                <a:gd name="T117" fmla="*/ 302 h 30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4" h="302">
                  <a:moveTo>
                    <a:pt x="43" y="301"/>
                  </a:moveTo>
                  <a:lnTo>
                    <a:pt x="41" y="295"/>
                  </a:lnTo>
                  <a:lnTo>
                    <a:pt x="36" y="292"/>
                  </a:lnTo>
                  <a:lnTo>
                    <a:pt x="32" y="291"/>
                  </a:lnTo>
                  <a:lnTo>
                    <a:pt x="25" y="289"/>
                  </a:lnTo>
                  <a:lnTo>
                    <a:pt x="17" y="289"/>
                  </a:lnTo>
                  <a:lnTo>
                    <a:pt x="8" y="292"/>
                  </a:lnTo>
                  <a:lnTo>
                    <a:pt x="6" y="294"/>
                  </a:lnTo>
                  <a:lnTo>
                    <a:pt x="7" y="271"/>
                  </a:lnTo>
                  <a:lnTo>
                    <a:pt x="6" y="234"/>
                  </a:lnTo>
                  <a:lnTo>
                    <a:pt x="3" y="191"/>
                  </a:lnTo>
                  <a:lnTo>
                    <a:pt x="1" y="139"/>
                  </a:lnTo>
                  <a:lnTo>
                    <a:pt x="3" y="92"/>
                  </a:lnTo>
                  <a:lnTo>
                    <a:pt x="1" y="65"/>
                  </a:lnTo>
                  <a:lnTo>
                    <a:pt x="0" y="50"/>
                  </a:lnTo>
                  <a:lnTo>
                    <a:pt x="0" y="31"/>
                  </a:lnTo>
                  <a:lnTo>
                    <a:pt x="0" y="15"/>
                  </a:lnTo>
                  <a:lnTo>
                    <a:pt x="1" y="0"/>
                  </a:lnTo>
                  <a:lnTo>
                    <a:pt x="13" y="0"/>
                  </a:lnTo>
                  <a:lnTo>
                    <a:pt x="43" y="3"/>
                  </a:lnTo>
                  <a:lnTo>
                    <a:pt x="63" y="3"/>
                  </a:lnTo>
                  <a:lnTo>
                    <a:pt x="63" y="19"/>
                  </a:lnTo>
                  <a:lnTo>
                    <a:pt x="63" y="33"/>
                  </a:lnTo>
                  <a:lnTo>
                    <a:pt x="62" y="55"/>
                  </a:lnTo>
                  <a:lnTo>
                    <a:pt x="59" y="76"/>
                  </a:lnTo>
                  <a:lnTo>
                    <a:pt x="57" y="92"/>
                  </a:lnTo>
                  <a:lnTo>
                    <a:pt x="59" y="113"/>
                  </a:lnTo>
                  <a:lnTo>
                    <a:pt x="60" y="133"/>
                  </a:lnTo>
                  <a:lnTo>
                    <a:pt x="60" y="160"/>
                  </a:lnTo>
                  <a:lnTo>
                    <a:pt x="59" y="181"/>
                  </a:lnTo>
                  <a:lnTo>
                    <a:pt x="55" y="202"/>
                  </a:lnTo>
                  <a:lnTo>
                    <a:pt x="52" y="218"/>
                  </a:lnTo>
                  <a:lnTo>
                    <a:pt x="46" y="245"/>
                  </a:lnTo>
                  <a:lnTo>
                    <a:pt x="43" y="259"/>
                  </a:lnTo>
                  <a:lnTo>
                    <a:pt x="42" y="274"/>
                  </a:lnTo>
                  <a:lnTo>
                    <a:pt x="42" y="291"/>
                  </a:lnTo>
                  <a:lnTo>
                    <a:pt x="42" y="297"/>
                  </a:lnTo>
                  <a:lnTo>
                    <a:pt x="43" y="301"/>
                  </a:lnTo>
                </a:path>
              </a:pathLst>
            </a:custGeom>
            <a:solidFill>
              <a:srgbClr val="000000"/>
            </a:solidFill>
            <a:ln w="12700" cap="rnd">
              <a:solidFill>
                <a:schemeClr val="hlink"/>
              </a:solidFill>
              <a:round/>
              <a:headEnd/>
              <a:tailEnd/>
            </a:ln>
          </p:spPr>
          <p:txBody>
            <a:bodyPr/>
            <a:lstStyle/>
            <a:p>
              <a:endParaRPr lang="en-US"/>
            </a:p>
          </p:txBody>
        </p:sp>
        <p:sp>
          <p:nvSpPr>
            <p:cNvPr id="12344" name="Freeform 12"/>
            <p:cNvSpPr>
              <a:spLocks/>
            </p:cNvSpPr>
            <p:nvPr/>
          </p:nvSpPr>
          <p:spPr bwMode="auto">
            <a:xfrm>
              <a:off x="685" y="2809"/>
              <a:ext cx="36" cy="269"/>
            </a:xfrm>
            <a:custGeom>
              <a:avLst/>
              <a:gdLst>
                <a:gd name="T0" fmla="*/ 23 w 36"/>
                <a:gd name="T1" fmla="*/ 268 h 269"/>
                <a:gd name="T2" fmla="*/ 35 w 36"/>
                <a:gd name="T3" fmla="*/ 12 h 269"/>
                <a:gd name="T4" fmla="*/ 34 w 36"/>
                <a:gd name="T5" fmla="*/ 12 h 269"/>
                <a:gd name="T6" fmla="*/ 31 w 36"/>
                <a:gd name="T7" fmla="*/ 13 h 269"/>
                <a:gd name="T8" fmla="*/ 28 w 36"/>
                <a:gd name="T9" fmla="*/ 12 h 269"/>
                <a:gd name="T10" fmla="*/ 27 w 36"/>
                <a:gd name="T11" fmla="*/ 10 h 269"/>
                <a:gd name="T12" fmla="*/ 24 w 36"/>
                <a:gd name="T13" fmla="*/ 4 h 269"/>
                <a:gd name="T14" fmla="*/ 22 w 36"/>
                <a:gd name="T15" fmla="*/ 0 h 269"/>
                <a:gd name="T16" fmla="*/ 19 w 36"/>
                <a:gd name="T17" fmla="*/ 3 h 269"/>
                <a:gd name="T18" fmla="*/ 16 w 36"/>
                <a:gd name="T19" fmla="*/ 6 h 269"/>
                <a:gd name="T20" fmla="*/ 15 w 36"/>
                <a:gd name="T21" fmla="*/ 10 h 269"/>
                <a:gd name="T22" fmla="*/ 13 w 36"/>
                <a:gd name="T23" fmla="*/ 16 h 269"/>
                <a:gd name="T24" fmla="*/ 16 w 36"/>
                <a:gd name="T25" fmla="*/ 18 h 269"/>
                <a:gd name="T26" fmla="*/ 20 w 36"/>
                <a:gd name="T27" fmla="*/ 22 h 269"/>
                <a:gd name="T28" fmla="*/ 23 w 36"/>
                <a:gd name="T29" fmla="*/ 27 h 269"/>
                <a:gd name="T30" fmla="*/ 26 w 36"/>
                <a:gd name="T31" fmla="*/ 33 h 269"/>
                <a:gd name="T32" fmla="*/ 27 w 36"/>
                <a:gd name="T33" fmla="*/ 40 h 269"/>
                <a:gd name="T34" fmla="*/ 28 w 36"/>
                <a:gd name="T35" fmla="*/ 46 h 269"/>
                <a:gd name="T36" fmla="*/ 27 w 36"/>
                <a:gd name="T37" fmla="*/ 52 h 269"/>
                <a:gd name="T38" fmla="*/ 26 w 36"/>
                <a:gd name="T39" fmla="*/ 56 h 269"/>
                <a:gd name="T40" fmla="*/ 24 w 36"/>
                <a:gd name="T41" fmla="*/ 59 h 269"/>
                <a:gd name="T42" fmla="*/ 22 w 36"/>
                <a:gd name="T43" fmla="*/ 59 h 269"/>
                <a:gd name="T44" fmla="*/ 19 w 36"/>
                <a:gd name="T45" fmla="*/ 59 h 269"/>
                <a:gd name="T46" fmla="*/ 16 w 36"/>
                <a:gd name="T47" fmla="*/ 56 h 269"/>
                <a:gd name="T48" fmla="*/ 13 w 36"/>
                <a:gd name="T49" fmla="*/ 53 h 269"/>
                <a:gd name="T50" fmla="*/ 9 w 36"/>
                <a:gd name="T51" fmla="*/ 47 h 269"/>
                <a:gd name="T52" fmla="*/ 13 w 36"/>
                <a:gd name="T53" fmla="*/ 52 h 269"/>
                <a:gd name="T54" fmla="*/ 13 w 36"/>
                <a:gd name="T55" fmla="*/ 58 h 269"/>
                <a:gd name="T56" fmla="*/ 13 w 36"/>
                <a:gd name="T57" fmla="*/ 64 h 269"/>
                <a:gd name="T58" fmla="*/ 13 w 36"/>
                <a:gd name="T59" fmla="*/ 71 h 269"/>
                <a:gd name="T60" fmla="*/ 11 w 36"/>
                <a:gd name="T61" fmla="*/ 74 h 269"/>
                <a:gd name="T62" fmla="*/ 8 w 36"/>
                <a:gd name="T63" fmla="*/ 74 h 269"/>
                <a:gd name="T64" fmla="*/ 5 w 36"/>
                <a:gd name="T65" fmla="*/ 74 h 269"/>
                <a:gd name="T66" fmla="*/ 0 w 36"/>
                <a:gd name="T67" fmla="*/ 158 h 269"/>
                <a:gd name="T68" fmla="*/ 1 w 36"/>
                <a:gd name="T69" fmla="*/ 206 h 269"/>
                <a:gd name="T70" fmla="*/ 3 w 36"/>
                <a:gd name="T71" fmla="*/ 215 h 269"/>
                <a:gd name="T72" fmla="*/ 5 w 36"/>
                <a:gd name="T73" fmla="*/ 227 h 269"/>
                <a:gd name="T74" fmla="*/ 8 w 36"/>
                <a:gd name="T75" fmla="*/ 238 h 269"/>
                <a:gd name="T76" fmla="*/ 13 w 36"/>
                <a:gd name="T77" fmla="*/ 253 h 269"/>
                <a:gd name="T78" fmla="*/ 18 w 36"/>
                <a:gd name="T79" fmla="*/ 261 h 269"/>
                <a:gd name="T80" fmla="*/ 23 w 36"/>
                <a:gd name="T81" fmla="*/ 268 h 2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6"/>
                <a:gd name="T124" fmla="*/ 0 h 269"/>
                <a:gd name="T125" fmla="*/ 36 w 36"/>
                <a:gd name="T126" fmla="*/ 269 h 2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6" h="269">
                  <a:moveTo>
                    <a:pt x="23" y="268"/>
                  </a:moveTo>
                  <a:lnTo>
                    <a:pt x="35" y="12"/>
                  </a:lnTo>
                  <a:lnTo>
                    <a:pt x="34" y="12"/>
                  </a:lnTo>
                  <a:lnTo>
                    <a:pt x="31" y="13"/>
                  </a:lnTo>
                  <a:lnTo>
                    <a:pt x="28" y="12"/>
                  </a:lnTo>
                  <a:lnTo>
                    <a:pt x="27" y="10"/>
                  </a:lnTo>
                  <a:lnTo>
                    <a:pt x="24" y="4"/>
                  </a:lnTo>
                  <a:lnTo>
                    <a:pt x="22" y="0"/>
                  </a:lnTo>
                  <a:lnTo>
                    <a:pt x="19" y="3"/>
                  </a:lnTo>
                  <a:lnTo>
                    <a:pt x="16" y="6"/>
                  </a:lnTo>
                  <a:lnTo>
                    <a:pt x="15" y="10"/>
                  </a:lnTo>
                  <a:lnTo>
                    <a:pt x="13" y="16"/>
                  </a:lnTo>
                  <a:lnTo>
                    <a:pt x="16" y="18"/>
                  </a:lnTo>
                  <a:lnTo>
                    <a:pt x="20" y="22"/>
                  </a:lnTo>
                  <a:lnTo>
                    <a:pt x="23" y="27"/>
                  </a:lnTo>
                  <a:lnTo>
                    <a:pt x="26" y="33"/>
                  </a:lnTo>
                  <a:lnTo>
                    <a:pt x="27" y="40"/>
                  </a:lnTo>
                  <a:lnTo>
                    <a:pt x="28" y="46"/>
                  </a:lnTo>
                  <a:lnTo>
                    <a:pt x="27" y="52"/>
                  </a:lnTo>
                  <a:lnTo>
                    <a:pt x="26" y="56"/>
                  </a:lnTo>
                  <a:lnTo>
                    <a:pt x="24" y="59"/>
                  </a:lnTo>
                  <a:lnTo>
                    <a:pt x="22" y="59"/>
                  </a:lnTo>
                  <a:lnTo>
                    <a:pt x="19" y="59"/>
                  </a:lnTo>
                  <a:lnTo>
                    <a:pt x="16" y="56"/>
                  </a:lnTo>
                  <a:lnTo>
                    <a:pt x="13" y="53"/>
                  </a:lnTo>
                  <a:lnTo>
                    <a:pt x="9" y="47"/>
                  </a:lnTo>
                  <a:lnTo>
                    <a:pt x="13" y="52"/>
                  </a:lnTo>
                  <a:lnTo>
                    <a:pt x="13" y="58"/>
                  </a:lnTo>
                  <a:lnTo>
                    <a:pt x="13" y="64"/>
                  </a:lnTo>
                  <a:lnTo>
                    <a:pt x="13" y="71"/>
                  </a:lnTo>
                  <a:lnTo>
                    <a:pt x="11" y="74"/>
                  </a:lnTo>
                  <a:lnTo>
                    <a:pt x="8" y="74"/>
                  </a:lnTo>
                  <a:lnTo>
                    <a:pt x="5" y="74"/>
                  </a:lnTo>
                  <a:lnTo>
                    <a:pt x="0" y="158"/>
                  </a:lnTo>
                  <a:lnTo>
                    <a:pt x="1" y="206"/>
                  </a:lnTo>
                  <a:lnTo>
                    <a:pt x="3" y="215"/>
                  </a:lnTo>
                  <a:lnTo>
                    <a:pt x="5" y="227"/>
                  </a:lnTo>
                  <a:lnTo>
                    <a:pt x="8" y="238"/>
                  </a:lnTo>
                  <a:lnTo>
                    <a:pt x="13" y="253"/>
                  </a:lnTo>
                  <a:lnTo>
                    <a:pt x="18" y="261"/>
                  </a:lnTo>
                  <a:lnTo>
                    <a:pt x="23" y="268"/>
                  </a:lnTo>
                </a:path>
              </a:pathLst>
            </a:custGeom>
            <a:solidFill>
              <a:srgbClr val="000000"/>
            </a:solidFill>
            <a:ln w="12700" cap="rnd">
              <a:solidFill>
                <a:schemeClr val="hlink"/>
              </a:solidFill>
              <a:round/>
              <a:headEnd/>
              <a:tailEnd/>
            </a:ln>
          </p:spPr>
          <p:txBody>
            <a:bodyPr/>
            <a:lstStyle/>
            <a:p>
              <a:endParaRPr lang="en-US"/>
            </a:p>
          </p:txBody>
        </p:sp>
        <p:sp>
          <p:nvSpPr>
            <p:cNvPr id="12345" name="Freeform 13"/>
            <p:cNvSpPr>
              <a:spLocks/>
            </p:cNvSpPr>
            <p:nvPr/>
          </p:nvSpPr>
          <p:spPr bwMode="auto">
            <a:xfrm>
              <a:off x="872" y="2776"/>
              <a:ext cx="37" cy="293"/>
            </a:xfrm>
            <a:custGeom>
              <a:avLst/>
              <a:gdLst>
                <a:gd name="T0" fmla="*/ 24 w 37"/>
                <a:gd name="T1" fmla="*/ 291 h 293"/>
                <a:gd name="T2" fmla="*/ 8 w 37"/>
                <a:gd name="T3" fmla="*/ 165 h 293"/>
                <a:gd name="T4" fmla="*/ 1 w 37"/>
                <a:gd name="T5" fmla="*/ 53 h 293"/>
                <a:gd name="T6" fmla="*/ 0 w 37"/>
                <a:gd name="T7" fmla="*/ 1 h 293"/>
                <a:gd name="T8" fmla="*/ 0 w 37"/>
                <a:gd name="T9" fmla="*/ 0 h 293"/>
                <a:gd name="T10" fmla="*/ 12 w 37"/>
                <a:gd name="T11" fmla="*/ 7 h 293"/>
                <a:gd name="T12" fmla="*/ 18 w 37"/>
                <a:gd name="T13" fmla="*/ 12 h 293"/>
                <a:gd name="T14" fmla="*/ 22 w 37"/>
                <a:gd name="T15" fmla="*/ 18 h 293"/>
                <a:gd name="T16" fmla="*/ 28 w 37"/>
                <a:gd name="T17" fmla="*/ 22 h 293"/>
                <a:gd name="T18" fmla="*/ 30 w 37"/>
                <a:gd name="T19" fmla="*/ 28 h 293"/>
                <a:gd name="T20" fmla="*/ 30 w 37"/>
                <a:gd name="T21" fmla="*/ 33 h 293"/>
                <a:gd name="T22" fmla="*/ 33 w 37"/>
                <a:gd name="T23" fmla="*/ 44 h 293"/>
                <a:gd name="T24" fmla="*/ 35 w 37"/>
                <a:gd name="T25" fmla="*/ 53 h 293"/>
                <a:gd name="T26" fmla="*/ 36 w 37"/>
                <a:gd name="T27" fmla="*/ 86 h 293"/>
                <a:gd name="T28" fmla="*/ 36 w 37"/>
                <a:gd name="T29" fmla="*/ 123 h 293"/>
                <a:gd name="T30" fmla="*/ 36 w 37"/>
                <a:gd name="T31" fmla="*/ 208 h 293"/>
                <a:gd name="T32" fmla="*/ 35 w 37"/>
                <a:gd name="T33" fmla="*/ 221 h 293"/>
                <a:gd name="T34" fmla="*/ 35 w 37"/>
                <a:gd name="T35" fmla="*/ 242 h 293"/>
                <a:gd name="T36" fmla="*/ 33 w 37"/>
                <a:gd name="T37" fmla="*/ 250 h 293"/>
                <a:gd name="T38" fmla="*/ 32 w 37"/>
                <a:gd name="T39" fmla="*/ 264 h 293"/>
                <a:gd name="T40" fmla="*/ 32 w 37"/>
                <a:gd name="T41" fmla="*/ 270 h 293"/>
                <a:gd name="T42" fmla="*/ 30 w 37"/>
                <a:gd name="T43" fmla="*/ 276 h 293"/>
                <a:gd name="T44" fmla="*/ 28 w 37"/>
                <a:gd name="T45" fmla="*/ 285 h 293"/>
                <a:gd name="T46" fmla="*/ 25 w 37"/>
                <a:gd name="T47" fmla="*/ 292 h 293"/>
                <a:gd name="T48" fmla="*/ 24 w 37"/>
                <a:gd name="T49" fmla="*/ 291 h 29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7"/>
                <a:gd name="T76" fmla="*/ 0 h 293"/>
                <a:gd name="T77" fmla="*/ 37 w 37"/>
                <a:gd name="T78" fmla="*/ 293 h 29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7" h="293">
                  <a:moveTo>
                    <a:pt x="24" y="291"/>
                  </a:moveTo>
                  <a:lnTo>
                    <a:pt x="8" y="165"/>
                  </a:lnTo>
                  <a:lnTo>
                    <a:pt x="1" y="53"/>
                  </a:lnTo>
                  <a:lnTo>
                    <a:pt x="0" y="1"/>
                  </a:lnTo>
                  <a:lnTo>
                    <a:pt x="0" y="0"/>
                  </a:lnTo>
                  <a:lnTo>
                    <a:pt x="12" y="7"/>
                  </a:lnTo>
                  <a:lnTo>
                    <a:pt x="18" y="12"/>
                  </a:lnTo>
                  <a:lnTo>
                    <a:pt x="22" y="18"/>
                  </a:lnTo>
                  <a:lnTo>
                    <a:pt x="28" y="22"/>
                  </a:lnTo>
                  <a:lnTo>
                    <a:pt x="30" y="28"/>
                  </a:lnTo>
                  <a:lnTo>
                    <a:pt x="30" y="33"/>
                  </a:lnTo>
                  <a:lnTo>
                    <a:pt x="33" y="44"/>
                  </a:lnTo>
                  <a:lnTo>
                    <a:pt x="35" y="53"/>
                  </a:lnTo>
                  <a:lnTo>
                    <a:pt x="36" y="86"/>
                  </a:lnTo>
                  <a:lnTo>
                    <a:pt x="36" y="123"/>
                  </a:lnTo>
                  <a:lnTo>
                    <a:pt x="36" y="208"/>
                  </a:lnTo>
                  <a:lnTo>
                    <a:pt x="35" y="221"/>
                  </a:lnTo>
                  <a:lnTo>
                    <a:pt x="35" y="242"/>
                  </a:lnTo>
                  <a:lnTo>
                    <a:pt x="33" y="250"/>
                  </a:lnTo>
                  <a:lnTo>
                    <a:pt x="32" y="264"/>
                  </a:lnTo>
                  <a:lnTo>
                    <a:pt x="32" y="270"/>
                  </a:lnTo>
                  <a:lnTo>
                    <a:pt x="30" y="276"/>
                  </a:lnTo>
                  <a:lnTo>
                    <a:pt x="28" y="285"/>
                  </a:lnTo>
                  <a:lnTo>
                    <a:pt x="25" y="292"/>
                  </a:lnTo>
                  <a:lnTo>
                    <a:pt x="24" y="291"/>
                  </a:lnTo>
                </a:path>
              </a:pathLst>
            </a:custGeom>
            <a:solidFill>
              <a:srgbClr val="000000"/>
            </a:solidFill>
            <a:ln w="12700" cap="rnd">
              <a:solidFill>
                <a:schemeClr val="hlink"/>
              </a:solidFill>
              <a:round/>
              <a:headEnd/>
              <a:tailEnd/>
            </a:ln>
          </p:spPr>
          <p:txBody>
            <a:bodyPr/>
            <a:lstStyle/>
            <a:p>
              <a:endParaRPr lang="en-US"/>
            </a:p>
          </p:txBody>
        </p:sp>
        <p:sp>
          <p:nvSpPr>
            <p:cNvPr id="12346" name="Freeform 14"/>
            <p:cNvSpPr>
              <a:spLocks/>
            </p:cNvSpPr>
            <p:nvPr/>
          </p:nvSpPr>
          <p:spPr bwMode="auto">
            <a:xfrm>
              <a:off x="676" y="2747"/>
              <a:ext cx="94" cy="137"/>
            </a:xfrm>
            <a:custGeom>
              <a:avLst/>
              <a:gdLst>
                <a:gd name="T0" fmla="*/ 58 w 94"/>
                <a:gd name="T1" fmla="*/ 31 h 137"/>
                <a:gd name="T2" fmla="*/ 57 w 94"/>
                <a:gd name="T3" fmla="*/ 47 h 137"/>
                <a:gd name="T4" fmla="*/ 50 w 94"/>
                <a:gd name="T5" fmla="*/ 65 h 137"/>
                <a:gd name="T6" fmla="*/ 43 w 94"/>
                <a:gd name="T7" fmla="*/ 74 h 137"/>
                <a:gd name="T8" fmla="*/ 37 w 94"/>
                <a:gd name="T9" fmla="*/ 74 h 137"/>
                <a:gd name="T10" fmla="*/ 33 w 94"/>
                <a:gd name="T11" fmla="*/ 67 h 137"/>
                <a:gd name="T12" fmla="*/ 28 w 94"/>
                <a:gd name="T13" fmla="*/ 65 h 137"/>
                <a:gd name="T14" fmla="*/ 24 w 94"/>
                <a:gd name="T15" fmla="*/ 72 h 137"/>
                <a:gd name="T16" fmla="*/ 25 w 94"/>
                <a:gd name="T17" fmla="*/ 80 h 137"/>
                <a:gd name="T18" fmla="*/ 32 w 94"/>
                <a:gd name="T19" fmla="*/ 89 h 137"/>
                <a:gd name="T20" fmla="*/ 36 w 94"/>
                <a:gd name="T21" fmla="*/ 102 h 137"/>
                <a:gd name="T22" fmla="*/ 36 w 94"/>
                <a:gd name="T23" fmla="*/ 114 h 137"/>
                <a:gd name="T24" fmla="*/ 33 w 94"/>
                <a:gd name="T25" fmla="*/ 121 h 137"/>
                <a:gd name="T26" fmla="*/ 28 w 94"/>
                <a:gd name="T27" fmla="*/ 121 h 137"/>
                <a:gd name="T28" fmla="*/ 22 w 94"/>
                <a:gd name="T29" fmla="*/ 115 h 137"/>
                <a:gd name="T30" fmla="*/ 22 w 94"/>
                <a:gd name="T31" fmla="*/ 114 h 137"/>
                <a:gd name="T32" fmla="*/ 22 w 94"/>
                <a:gd name="T33" fmla="*/ 126 h 137"/>
                <a:gd name="T34" fmla="*/ 19 w 94"/>
                <a:gd name="T35" fmla="*/ 136 h 137"/>
                <a:gd name="T36" fmla="*/ 14 w 94"/>
                <a:gd name="T37" fmla="*/ 136 h 137"/>
                <a:gd name="T38" fmla="*/ 7 w 94"/>
                <a:gd name="T39" fmla="*/ 126 h 137"/>
                <a:gd name="T40" fmla="*/ 1 w 94"/>
                <a:gd name="T41" fmla="*/ 112 h 137"/>
                <a:gd name="T42" fmla="*/ 1 w 94"/>
                <a:gd name="T43" fmla="*/ 101 h 137"/>
                <a:gd name="T44" fmla="*/ 6 w 94"/>
                <a:gd name="T45" fmla="*/ 101 h 137"/>
                <a:gd name="T46" fmla="*/ 1 w 94"/>
                <a:gd name="T47" fmla="*/ 89 h 137"/>
                <a:gd name="T48" fmla="*/ 0 w 94"/>
                <a:gd name="T49" fmla="*/ 78 h 137"/>
                <a:gd name="T50" fmla="*/ 6 w 94"/>
                <a:gd name="T51" fmla="*/ 62 h 137"/>
                <a:gd name="T52" fmla="*/ 18 w 94"/>
                <a:gd name="T53" fmla="*/ 40 h 137"/>
                <a:gd name="T54" fmla="*/ 40 w 94"/>
                <a:gd name="T55" fmla="*/ 16 h 137"/>
                <a:gd name="T56" fmla="*/ 62 w 94"/>
                <a:gd name="T57" fmla="*/ 3 h 137"/>
                <a:gd name="T58" fmla="*/ 76 w 94"/>
                <a:gd name="T59" fmla="*/ 6 h 137"/>
                <a:gd name="T60" fmla="*/ 90 w 94"/>
                <a:gd name="T61" fmla="*/ 3 h 137"/>
                <a:gd name="T62" fmla="*/ 93 w 94"/>
                <a:gd name="T63" fmla="*/ 9 h 13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4"/>
                <a:gd name="T97" fmla="*/ 0 h 137"/>
                <a:gd name="T98" fmla="*/ 94 w 94"/>
                <a:gd name="T99" fmla="*/ 137 h 13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4" h="137">
                  <a:moveTo>
                    <a:pt x="93" y="9"/>
                  </a:moveTo>
                  <a:lnTo>
                    <a:pt x="58" y="31"/>
                  </a:lnTo>
                  <a:lnTo>
                    <a:pt x="58" y="37"/>
                  </a:lnTo>
                  <a:lnTo>
                    <a:pt x="57" y="47"/>
                  </a:lnTo>
                  <a:lnTo>
                    <a:pt x="53" y="58"/>
                  </a:lnTo>
                  <a:lnTo>
                    <a:pt x="50" y="65"/>
                  </a:lnTo>
                  <a:lnTo>
                    <a:pt x="44" y="74"/>
                  </a:lnTo>
                  <a:lnTo>
                    <a:pt x="43" y="74"/>
                  </a:lnTo>
                  <a:lnTo>
                    <a:pt x="40" y="75"/>
                  </a:lnTo>
                  <a:lnTo>
                    <a:pt x="37" y="74"/>
                  </a:lnTo>
                  <a:lnTo>
                    <a:pt x="36" y="72"/>
                  </a:lnTo>
                  <a:lnTo>
                    <a:pt x="33" y="67"/>
                  </a:lnTo>
                  <a:lnTo>
                    <a:pt x="31" y="62"/>
                  </a:lnTo>
                  <a:lnTo>
                    <a:pt x="28" y="65"/>
                  </a:lnTo>
                  <a:lnTo>
                    <a:pt x="25" y="68"/>
                  </a:lnTo>
                  <a:lnTo>
                    <a:pt x="24" y="72"/>
                  </a:lnTo>
                  <a:lnTo>
                    <a:pt x="22" y="78"/>
                  </a:lnTo>
                  <a:lnTo>
                    <a:pt x="25" y="80"/>
                  </a:lnTo>
                  <a:lnTo>
                    <a:pt x="29" y="84"/>
                  </a:lnTo>
                  <a:lnTo>
                    <a:pt x="32" y="89"/>
                  </a:lnTo>
                  <a:lnTo>
                    <a:pt x="35" y="95"/>
                  </a:lnTo>
                  <a:lnTo>
                    <a:pt x="36" y="102"/>
                  </a:lnTo>
                  <a:lnTo>
                    <a:pt x="37" y="108"/>
                  </a:lnTo>
                  <a:lnTo>
                    <a:pt x="36" y="114"/>
                  </a:lnTo>
                  <a:lnTo>
                    <a:pt x="35" y="118"/>
                  </a:lnTo>
                  <a:lnTo>
                    <a:pt x="33" y="121"/>
                  </a:lnTo>
                  <a:lnTo>
                    <a:pt x="31" y="121"/>
                  </a:lnTo>
                  <a:lnTo>
                    <a:pt x="28" y="121"/>
                  </a:lnTo>
                  <a:lnTo>
                    <a:pt x="25" y="118"/>
                  </a:lnTo>
                  <a:lnTo>
                    <a:pt x="22" y="115"/>
                  </a:lnTo>
                  <a:lnTo>
                    <a:pt x="18" y="109"/>
                  </a:lnTo>
                  <a:lnTo>
                    <a:pt x="22" y="114"/>
                  </a:lnTo>
                  <a:lnTo>
                    <a:pt x="22" y="120"/>
                  </a:lnTo>
                  <a:lnTo>
                    <a:pt x="22" y="126"/>
                  </a:lnTo>
                  <a:lnTo>
                    <a:pt x="22" y="133"/>
                  </a:lnTo>
                  <a:lnTo>
                    <a:pt x="19" y="136"/>
                  </a:lnTo>
                  <a:lnTo>
                    <a:pt x="17" y="136"/>
                  </a:lnTo>
                  <a:lnTo>
                    <a:pt x="14" y="136"/>
                  </a:lnTo>
                  <a:lnTo>
                    <a:pt x="10" y="130"/>
                  </a:lnTo>
                  <a:lnTo>
                    <a:pt x="7" y="126"/>
                  </a:lnTo>
                  <a:lnTo>
                    <a:pt x="4" y="121"/>
                  </a:lnTo>
                  <a:lnTo>
                    <a:pt x="1" y="112"/>
                  </a:lnTo>
                  <a:lnTo>
                    <a:pt x="0" y="106"/>
                  </a:lnTo>
                  <a:lnTo>
                    <a:pt x="1" y="101"/>
                  </a:lnTo>
                  <a:lnTo>
                    <a:pt x="3" y="95"/>
                  </a:lnTo>
                  <a:lnTo>
                    <a:pt x="6" y="101"/>
                  </a:lnTo>
                  <a:lnTo>
                    <a:pt x="3" y="95"/>
                  </a:lnTo>
                  <a:lnTo>
                    <a:pt x="1" y="89"/>
                  </a:lnTo>
                  <a:lnTo>
                    <a:pt x="0" y="83"/>
                  </a:lnTo>
                  <a:lnTo>
                    <a:pt x="0" y="78"/>
                  </a:lnTo>
                  <a:lnTo>
                    <a:pt x="3" y="71"/>
                  </a:lnTo>
                  <a:lnTo>
                    <a:pt x="6" y="62"/>
                  </a:lnTo>
                  <a:lnTo>
                    <a:pt x="11" y="49"/>
                  </a:lnTo>
                  <a:lnTo>
                    <a:pt x="18" y="40"/>
                  </a:lnTo>
                  <a:lnTo>
                    <a:pt x="24" y="33"/>
                  </a:lnTo>
                  <a:lnTo>
                    <a:pt x="40" y="16"/>
                  </a:lnTo>
                  <a:lnTo>
                    <a:pt x="58" y="0"/>
                  </a:lnTo>
                  <a:lnTo>
                    <a:pt x="62" y="3"/>
                  </a:lnTo>
                  <a:lnTo>
                    <a:pt x="67" y="4"/>
                  </a:lnTo>
                  <a:lnTo>
                    <a:pt x="76" y="6"/>
                  </a:lnTo>
                  <a:lnTo>
                    <a:pt x="85" y="4"/>
                  </a:lnTo>
                  <a:lnTo>
                    <a:pt x="90" y="3"/>
                  </a:lnTo>
                  <a:lnTo>
                    <a:pt x="93" y="1"/>
                  </a:lnTo>
                  <a:lnTo>
                    <a:pt x="93" y="9"/>
                  </a:lnTo>
                </a:path>
              </a:pathLst>
            </a:custGeom>
            <a:solidFill>
              <a:srgbClr val="000000"/>
            </a:solidFill>
            <a:ln w="12700" cap="rnd">
              <a:solidFill>
                <a:schemeClr val="hlink"/>
              </a:solidFill>
              <a:round/>
              <a:headEnd/>
              <a:tailEnd/>
            </a:ln>
          </p:spPr>
          <p:txBody>
            <a:bodyPr/>
            <a:lstStyle/>
            <a:p>
              <a:endParaRPr lang="en-US"/>
            </a:p>
          </p:txBody>
        </p:sp>
        <p:sp>
          <p:nvSpPr>
            <p:cNvPr id="12347" name="Freeform 15"/>
            <p:cNvSpPr>
              <a:spLocks/>
            </p:cNvSpPr>
            <p:nvPr/>
          </p:nvSpPr>
          <p:spPr bwMode="auto">
            <a:xfrm>
              <a:off x="769" y="2741"/>
              <a:ext cx="63" cy="59"/>
            </a:xfrm>
            <a:custGeom>
              <a:avLst/>
              <a:gdLst>
                <a:gd name="T0" fmla="*/ 62 w 63"/>
                <a:gd name="T1" fmla="*/ 1 h 59"/>
                <a:gd name="T2" fmla="*/ 56 w 63"/>
                <a:gd name="T3" fmla="*/ 7 h 59"/>
                <a:gd name="T4" fmla="*/ 51 w 63"/>
                <a:gd name="T5" fmla="*/ 10 h 59"/>
                <a:gd name="T6" fmla="*/ 47 w 63"/>
                <a:gd name="T7" fmla="*/ 13 h 59"/>
                <a:gd name="T8" fmla="*/ 39 w 63"/>
                <a:gd name="T9" fmla="*/ 16 h 59"/>
                <a:gd name="T10" fmla="*/ 32 w 63"/>
                <a:gd name="T11" fmla="*/ 16 h 59"/>
                <a:gd name="T12" fmla="*/ 24 w 63"/>
                <a:gd name="T13" fmla="*/ 15 h 59"/>
                <a:gd name="T14" fmla="*/ 17 w 63"/>
                <a:gd name="T15" fmla="*/ 13 h 59"/>
                <a:gd name="T16" fmla="*/ 11 w 63"/>
                <a:gd name="T17" fmla="*/ 9 h 59"/>
                <a:gd name="T18" fmla="*/ 6 w 63"/>
                <a:gd name="T19" fmla="*/ 6 h 59"/>
                <a:gd name="T20" fmla="*/ 0 w 63"/>
                <a:gd name="T21" fmla="*/ 0 h 59"/>
                <a:gd name="T22" fmla="*/ 0 w 63"/>
                <a:gd name="T23" fmla="*/ 22 h 59"/>
                <a:gd name="T24" fmla="*/ 0 w 63"/>
                <a:gd name="T25" fmla="*/ 25 h 59"/>
                <a:gd name="T26" fmla="*/ 0 w 63"/>
                <a:gd name="T27" fmla="*/ 33 h 59"/>
                <a:gd name="T28" fmla="*/ 0 w 63"/>
                <a:gd name="T29" fmla="*/ 39 h 59"/>
                <a:gd name="T30" fmla="*/ 3 w 63"/>
                <a:gd name="T31" fmla="*/ 43 h 59"/>
                <a:gd name="T32" fmla="*/ 6 w 63"/>
                <a:gd name="T33" fmla="*/ 48 h 59"/>
                <a:gd name="T34" fmla="*/ 10 w 63"/>
                <a:gd name="T35" fmla="*/ 51 h 59"/>
                <a:gd name="T36" fmla="*/ 14 w 63"/>
                <a:gd name="T37" fmla="*/ 54 h 59"/>
                <a:gd name="T38" fmla="*/ 21 w 63"/>
                <a:gd name="T39" fmla="*/ 57 h 59"/>
                <a:gd name="T40" fmla="*/ 27 w 63"/>
                <a:gd name="T41" fmla="*/ 58 h 59"/>
                <a:gd name="T42" fmla="*/ 37 w 63"/>
                <a:gd name="T43" fmla="*/ 58 h 59"/>
                <a:gd name="T44" fmla="*/ 42 w 63"/>
                <a:gd name="T45" fmla="*/ 58 h 59"/>
                <a:gd name="T46" fmla="*/ 47 w 63"/>
                <a:gd name="T47" fmla="*/ 55 h 59"/>
                <a:gd name="T48" fmla="*/ 51 w 63"/>
                <a:gd name="T49" fmla="*/ 54 h 59"/>
                <a:gd name="T50" fmla="*/ 56 w 63"/>
                <a:gd name="T51" fmla="*/ 49 h 59"/>
                <a:gd name="T52" fmla="*/ 61 w 63"/>
                <a:gd name="T53" fmla="*/ 43 h 59"/>
                <a:gd name="T54" fmla="*/ 62 w 63"/>
                <a:gd name="T55" fmla="*/ 37 h 59"/>
                <a:gd name="T56" fmla="*/ 62 w 63"/>
                <a:gd name="T57" fmla="*/ 31 h 59"/>
                <a:gd name="T58" fmla="*/ 62 w 63"/>
                <a:gd name="T59" fmla="*/ 33 h 59"/>
                <a:gd name="T60" fmla="*/ 62 w 63"/>
                <a:gd name="T61" fmla="*/ 1 h 5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3"/>
                <a:gd name="T94" fmla="*/ 0 h 59"/>
                <a:gd name="T95" fmla="*/ 63 w 63"/>
                <a:gd name="T96" fmla="*/ 59 h 5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3" h="59">
                  <a:moveTo>
                    <a:pt x="62" y="1"/>
                  </a:moveTo>
                  <a:lnTo>
                    <a:pt x="56" y="7"/>
                  </a:lnTo>
                  <a:lnTo>
                    <a:pt x="51" y="10"/>
                  </a:lnTo>
                  <a:lnTo>
                    <a:pt x="47" y="13"/>
                  </a:lnTo>
                  <a:lnTo>
                    <a:pt x="39" y="16"/>
                  </a:lnTo>
                  <a:lnTo>
                    <a:pt x="32" y="16"/>
                  </a:lnTo>
                  <a:lnTo>
                    <a:pt x="24" y="15"/>
                  </a:lnTo>
                  <a:lnTo>
                    <a:pt x="17" y="13"/>
                  </a:lnTo>
                  <a:lnTo>
                    <a:pt x="11" y="9"/>
                  </a:lnTo>
                  <a:lnTo>
                    <a:pt x="6" y="6"/>
                  </a:lnTo>
                  <a:lnTo>
                    <a:pt x="0" y="0"/>
                  </a:lnTo>
                  <a:lnTo>
                    <a:pt x="0" y="22"/>
                  </a:lnTo>
                  <a:lnTo>
                    <a:pt x="0" y="25"/>
                  </a:lnTo>
                  <a:lnTo>
                    <a:pt x="0" y="33"/>
                  </a:lnTo>
                  <a:lnTo>
                    <a:pt x="0" y="39"/>
                  </a:lnTo>
                  <a:lnTo>
                    <a:pt x="3" y="43"/>
                  </a:lnTo>
                  <a:lnTo>
                    <a:pt x="6" y="48"/>
                  </a:lnTo>
                  <a:lnTo>
                    <a:pt x="10" y="51"/>
                  </a:lnTo>
                  <a:lnTo>
                    <a:pt x="14" y="54"/>
                  </a:lnTo>
                  <a:lnTo>
                    <a:pt x="21" y="57"/>
                  </a:lnTo>
                  <a:lnTo>
                    <a:pt x="27" y="58"/>
                  </a:lnTo>
                  <a:lnTo>
                    <a:pt x="37" y="58"/>
                  </a:lnTo>
                  <a:lnTo>
                    <a:pt x="42" y="58"/>
                  </a:lnTo>
                  <a:lnTo>
                    <a:pt x="47" y="55"/>
                  </a:lnTo>
                  <a:lnTo>
                    <a:pt x="51" y="54"/>
                  </a:lnTo>
                  <a:lnTo>
                    <a:pt x="56" y="49"/>
                  </a:lnTo>
                  <a:lnTo>
                    <a:pt x="61" y="43"/>
                  </a:lnTo>
                  <a:lnTo>
                    <a:pt x="62" y="37"/>
                  </a:lnTo>
                  <a:lnTo>
                    <a:pt x="62" y="31"/>
                  </a:lnTo>
                  <a:lnTo>
                    <a:pt x="62" y="33"/>
                  </a:lnTo>
                  <a:lnTo>
                    <a:pt x="62" y="1"/>
                  </a:lnTo>
                </a:path>
              </a:pathLst>
            </a:custGeom>
            <a:solidFill>
              <a:srgbClr val="000000"/>
            </a:solidFill>
            <a:ln w="12700" cap="rnd">
              <a:solidFill>
                <a:schemeClr val="hlink"/>
              </a:solidFill>
              <a:round/>
              <a:headEnd/>
              <a:tailEnd/>
            </a:ln>
          </p:spPr>
          <p:txBody>
            <a:bodyPr/>
            <a:lstStyle/>
            <a:p>
              <a:endParaRPr lang="en-US"/>
            </a:p>
          </p:txBody>
        </p:sp>
        <p:sp>
          <p:nvSpPr>
            <p:cNvPr id="12348" name="Freeform 16"/>
            <p:cNvSpPr>
              <a:spLocks/>
            </p:cNvSpPr>
            <p:nvPr/>
          </p:nvSpPr>
          <p:spPr bwMode="auto">
            <a:xfrm>
              <a:off x="1091" y="3612"/>
              <a:ext cx="76" cy="118"/>
            </a:xfrm>
            <a:custGeom>
              <a:avLst/>
              <a:gdLst>
                <a:gd name="T0" fmla="*/ 67 w 76"/>
                <a:gd name="T1" fmla="*/ 33 h 118"/>
                <a:gd name="T2" fmla="*/ 74 w 76"/>
                <a:gd name="T3" fmla="*/ 58 h 118"/>
                <a:gd name="T4" fmla="*/ 75 w 76"/>
                <a:gd name="T5" fmla="*/ 68 h 118"/>
                <a:gd name="T6" fmla="*/ 75 w 76"/>
                <a:gd name="T7" fmla="*/ 84 h 118"/>
                <a:gd name="T8" fmla="*/ 75 w 76"/>
                <a:gd name="T9" fmla="*/ 95 h 118"/>
                <a:gd name="T10" fmla="*/ 74 w 76"/>
                <a:gd name="T11" fmla="*/ 99 h 118"/>
                <a:gd name="T12" fmla="*/ 72 w 76"/>
                <a:gd name="T13" fmla="*/ 105 h 118"/>
                <a:gd name="T14" fmla="*/ 69 w 76"/>
                <a:gd name="T15" fmla="*/ 108 h 118"/>
                <a:gd name="T16" fmla="*/ 68 w 76"/>
                <a:gd name="T17" fmla="*/ 110 h 118"/>
                <a:gd name="T18" fmla="*/ 65 w 76"/>
                <a:gd name="T19" fmla="*/ 113 h 118"/>
                <a:gd name="T20" fmla="*/ 63 w 76"/>
                <a:gd name="T21" fmla="*/ 114 h 118"/>
                <a:gd name="T22" fmla="*/ 56 w 76"/>
                <a:gd name="T23" fmla="*/ 116 h 118"/>
                <a:gd name="T24" fmla="*/ 49 w 76"/>
                <a:gd name="T25" fmla="*/ 117 h 118"/>
                <a:gd name="T26" fmla="*/ 36 w 76"/>
                <a:gd name="T27" fmla="*/ 117 h 118"/>
                <a:gd name="T28" fmla="*/ 26 w 76"/>
                <a:gd name="T29" fmla="*/ 114 h 118"/>
                <a:gd name="T30" fmla="*/ 22 w 76"/>
                <a:gd name="T31" fmla="*/ 114 h 118"/>
                <a:gd name="T32" fmla="*/ 17 w 76"/>
                <a:gd name="T33" fmla="*/ 111 h 118"/>
                <a:gd name="T34" fmla="*/ 13 w 76"/>
                <a:gd name="T35" fmla="*/ 107 h 118"/>
                <a:gd name="T36" fmla="*/ 8 w 76"/>
                <a:gd name="T37" fmla="*/ 102 h 118"/>
                <a:gd name="T38" fmla="*/ 6 w 76"/>
                <a:gd name="T39" fmla="*/ 96 h 118"/>
                <a:gd name="T40" fmla="*/ 3 w 76"/>
                <a:gd name="T41" fmla="*/ 90 h 118"/>
                <a:gd name="T42" fmla="*/ 1 w 76"/>
                <a:gd name="T43" fmla="*/ 81 h 118"/>
                <a:gd name="T44" fmla="*/ 0 w 76"/>
                <a:gd name="T45" fmla="*/ 74 h 118"/>
                <a:gd name="T46" fmla="*/ 0 w 76"/>
                <a:gd name="T47" fmla="*/ 53 h 118"/>
                <a:gd name="T48" fmla="*/ 0 w 76"/>
                <a:gd name="T49" fmla="*/ 33 h 118"/>
                <a:gd name="T50" fmla="*/ 6 w 76"/>
                <a:gd name="T51" fmla="*/ 22 h 118"/>
                <a:gd name="T52" fmla="*/ 11 w 76"/>
                <a:gd name="T53" fmla="*/ 13 h 118"/>
                <a:gd name="T54" fmla="*/ 22 w 76"/>
                <a:gd name="T55" fmla="*/ 6 h 118"/>
                <a:gd name="T56" fmla="*/ 32 w 76"/>
                <a:gd name="T57" fmla="*/ 1 h 118"/>
                <a:gd name="T58" fmla="*/ 40 w 76"/>
                <a:gd name="T59" fmla="*/ 0 h 118"/>
                <a:gd name="T60" fmla="*/ 44 w 76"/>
                <a:gd name="T61" fmla="*/ 0 h 118"/>
                <a:gd name="T62" fmla="*/ 49 w 76"/>
                <a:gd name="T63" fmla="*/ 1 h 118"/>
                <a:gd name="T64" fmla="*/ 51 w 76"/>
                <a:gd name="T65" fmla="*/ 3 h 118"/>
                <a:gd name="T66" fmla="*/ 54 w 76"/>
                <a:gd name="T67" fmla="*/ 6 h 118"/>
                <a:gd name="T68" fmla="*/ 58 w 76"/>
                <a:gd name="T69" fmla="*/ 12 h 118"/>
                <a:gd name="T70" fmla="*/ 61 w 76"/>
                <a:gd name="T71" fmla="*/ 18 h 118"/>
                <a:gd name="T72" fmla="*/ 67 w 76"/>
                <a:gd name="T73" fmla="*/ 33 h 11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6"/>
                <a:gd name="T112" fmla="*/ 0 h 118"/>
                <a:gd name="T113" fmla="*/ 76 w 76"/>
                <a:gd name="T114" fmla="*/ 118 h 11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6" h="118">
                  <a:moveTo>
                    <a:pt x="67" y="33"/>
                  </a:moveTo>
                  <a:lnTo>
                    <a:pt x="74" y="58"/>
                  </a:lnTo>
                  <a:lnTo>
                    <a:pt x="75" y="68"/>
                  </a:lnTo>
                  <a:lnTo>
                    <a:pt x="75" y="84"/>
                  </a:lnTo>
                  <a:lnTo>
                    <a:pt x="75" y="95"/>
                  </a:lnTo>
                  <a:lnTo>
                    <a:pt x="74" y="99"/>
                  </a:lnTo>
                  <a:lnTo>
                    <a:pt x="72" y="105"/>
                  </a:lnTo>
                  <a:lnTo>
                    <a:pt x="69" y="108"/>
                  </a:lnTo>
                  <a:lnTo>
                    <a:pt x="68" y="110"/>
                  </a:lnTo>
                  <a:lnTo>
                    <a:pt x="65" y="113"/>
                  </a:lnTo>
                  <a:lnTo>
                    <a:pt x="63" y="114"/>
                  </a:lnTo>
                  <a:lnTo>
                    <a:pt x="56" y="116"/>
                  </a:lnTo>
                  <a:lnTo>
                    <a:pt x="49" y="117"/>
                  </a:lnTo>
                  <a:lnTo>
                    <a:pt x="36" y="117"/>
                  </a:lnTo>
                  <a:lnTo>
                    <a:pt x="26" y="114"/>
                  </a:lnTo>
                  <a:lnTo>
                    <a:pt x="22" y="114"/>
                  </a:lnTo>
                  <a:lnTo>
                    <a:pt x="17" y="111"/>
                  </a:lnTo>
                  <a:lnTo>
                    <a:pt x="13" y="107"/>
                  </a:lnTo>
                  <a:lnTo>
                    <a:pt x="8" y="102"/>
                  </a:lnTo>
                  <a:lnTo>
                    <a:pt x="6" y="96"/>
                  </a:lnTo>
                  <a:lnTo>
                    <a:pt x="3" y="90"/>
                  </a:lnTo>
                  <a:lnTo>
                    <a:pt x="1" y="81"/>
                  </a:lnTo>
                  <a:lnTo>
                    <a:pt x="0" y="74"/>
                  </a:lnTo>
                  <a:lnTo>
                    <a:pt x="0" y="53"/>
                  </a:lnTo>
                  <a:lnTo>
                    <a:pt x="0" y="33"/>
                  </a:lnTo>
                  <a:lnTo>
                    <a:pt x="6" y="22"/>
                  </a:lnTo>
                  <a:lnTo>
                    <a:pt x="11" y="13"/>
                  </a:lnTo>
                  <a:lnTo>
                    <a:pt x="22" y="6"/>
                  </a:lnTo>
                  <a:lnTo>
                    <a:pt x="32" y="1"/>
                  </a:lnTo>
                  <a:lnTo>
                    <a:pt x="40" y="0"/>
                  </a:lnTo>
                  <a:lnTo>
                    <a:pt x="44" y="0"/>
                  </a:lnTo>
                  <a:lnTo>
                    <a:pt x="49" y="1"/>
                  </a:lnTo>
                  <a:lnTo>
                    <a:pt x="51" y="3"/>
                  </a:lnTo>
                  <a:lnTo>
                    <a:pt x="54" y="6"/>
                  </a:lnTo>
                  <a:lnTo>
                    <a:pt x="58" y="12"/>
                  </a:lnTo>
                  <a:lnTo>
                    <a:pt x="61" y="18"/>
                  </a:lnTo>
                  <a:lnTo>
                    <a:pt x="67" y="33"/>
                  </a:lnTo>
                </a:path>
              </a:pathLst>
            </a:custGeom>
            <a:solidFill>
              <a:srgbClr val="000000"/>
            </a:solidFill>
            <a:ln w="12700" cap="rnd">
              <a:solidFill>
                <a:schemeClr val="hlink"/>
              </a:solidFill>
              <a:round/>
              <a:headEnd/>
              <a:tailEnd/>
            </a:ln>
          </p:spPr>
          <p:txBody>
            <a:bodyPr/>
            <a:lstStyle/>
            <a:p>
              <a:endParaRPr lang="en-US"/>
            </a:p>
          </p:txBody>
        </p:sp>
        <p:sp>
          <p:nvSpPr>
            <p:cNvPr id="12349" name="Freeform 17"/>
            <p:cNvSpPr>
              <a:spLocks/>
            </p:cNvSpPr>
            <p:nvPr/>
          </p:nvSpPr>
          <p:spPr bwMode="auto">
            <a:xfrm>
              <a:off x="725" y="2553"/>
              <a:ext cx="154" cy="201"/>
            </a:xfrm>
            <a:custGeom>
              <a:avLst/>
              <a:gdLst>
                <a:gd name="T0" fmla="*/ 45 w 154"/>
                <a:gd name="T1" fmla="*/ 196 h 201"/>
                <a:gd name="T2" fmla="*/ 36 w 154"/>
                <a:gd name="T3" fmla="*/ 199 h 201"/>
                <a:gd name="T4" fmla="*/ 18 w 154"/>
                <a:gd name="T5" fmla="*/ 199 h 201"/>
                <a:gd name="T6" fmla="*/ 10 w 154"/>
                <a:gd name="T7" fmla="*/ 194 h 201"/>
                <a:gd name="T8" fmla="*/ 7 w 154"/>
                <a:gd name="T9" fmla="*/ 190 h 201"/>
                <a:gd name="T10" fmla="*/ 1 w 154"/>
                <a:gd name="T11" fmla="*/ 176 h 201"/>
                <a:gd name="T12" fmla="*/ 0 w 154"/>
                <a:gd name="T13" fmla="*/ 147 h 201"/>
                <a:gd name="T14" fmla="*/ 1 w 154"/>
                <a:gd name="T15" fmla="*/ 120 h 201"/>
                <a:gd name="T16" fmla="*/ 1 w 154"/>
                <a:gd name="T17" fmla="*/ 83 h 201"/>
                <a:gd name="T18" fmla="*/ 6 w 154"/>
                <a:gd name="T19" fmla="*/ 52 h 201"/>
                <a:gd name="T20" fmla="*/ 14 w 154"/>
                <a:gd name="T21" fmla="*/ 31 h 201"/>
                <a:gd name="T22" fmla="*/ 24 w 154"/>
                <a:gd name="T23" fmla="*/ 21 h 201"/>
                <a:gd name="T24" fmla="*/ 36 w 154"/>
                <a:gd name="T25" fmla="*/ 10 h 201"/>
                <a:gd name="T26" fmla="*/ 50 w 154"/>
                <a:gd name="T27" fmla="*/ 4 h 201"/>
                <a:gd name="T28" fmla="*/ 67 w 154"/>
                <a:gd name="T29" fmla="*/ 1 h 201"/>
                <a:gd name="T30" fmla="*/ 81 w 154"/>
                <a:gd name="T31" fmla="*/ 1 h 201"/>
                <a:gd name="T32" fmla="*/ 95 w 154"/>
                <a:gd name="T33" fmla="*/ 3 h 201"/>
                <a:gd name="T34" fmla="*/ 108 w 154"/>
                <a:gd name="T35" fmla="*/ 7 h 201"/>
                <a:gd name="T36" fmla="*/ 121 w 154"/>
                <a:gd name="T37" fmla="*/ 16 h 201"/>
                <a:gd name="T38" fmla="*/ 131 w 154"/>
                <a:gd name="T39" fmla="*/ 30 h 201"/>
                <a:gd name="T40" fmla="*/ 139 w 154"/>
                <a:gd name="T41" fmla="*/ 47 h 201"/>
                <a:gd name="T42" fmla="*/ 142 w 154"/>
                <a:gd name="T43" fmla="*/ 62 h 201"/>
                <a:gd name="T44" fmla="*/ 145 w 154"/>
                <a:gd name="T45" fmla="*/ 105 h 201"/>
                <a:gd name="T46" fmla="*/ 147 w 154"/>
                <a:gd name="T47" fmla="*/ 126 h 201"/>
                <a:gd name="T48" fmla="*/ 152 w 154"/>
                <a:gd name="T49" fmla="*/ 141 h 201"/>
                <a:gd name="T50" fmla="*/ 152 w 154"/>
                <a:gd name="T51" fmla="*/ 163 h 201"/>
                <a:gd name="T52" fmla="*/ 149 w 154"/>
                <a:gd name="T53" fmla="*/ 173 h 201"/>
                <a:gd name="T54" fmla="*/ 142 w 154"/>
                <a:gd name="T55" fmla="*/ 187 h 201"/>
                <a:gd name="T56" fmla="*/ 131 w 154"/>
                <a:gd name="T57" fmla="*/ 196 h 201"/>
                <a:gd name="T58" fmla="*/ 121 w 154"/>
                <a:gd name="T59" fmla="*/ 200 h 201"/>
                <a:gd name="T60" fmla="*/ 106 w 154"/>
                <a:gd name="T61" fmla="*/ 199 h 201"/>
                <a:gd name="T62" fmla="*/ 113 w 154"/>
                <a:gd name="T63" fmla="*/ 181 h 201"/>
                <a:gd name="T64" fmla="*/ 121 w 154"/>
                <a:gd name="T65" fmla="*/ 160 h 201"/>
                <a:gd name="T66" fmla="*/ 125 w 154"/>
                <a:gd name="T67" fmla="*/ 142 h 201"/>
                <a:gd name="T68" fmla="*/ 122 w 154"/>
                <a:gd name="T69" fmla="*/ 99 h 201"/>
                <a:gd name="T70" fmla="*/ 120 w 154"/>
                <a:gd name="T71" fmla="*/ 79 h 201"/>
                <a:gd name="T72" fmla="*/ 118 w 154"/>
                <a:gd name="T73" fmla="*/ 67 h 201"/>
                <a:gd name="T74" fmla="*/ 114 w 154"/>
                <a:gd name="T75" fmla="*/ 59 h 201"/>
                <a:gd name="T76" fmla="*/ 107 w 154"/>
                <a:gd name="T77" fmla="*/ 58 h 201"/>
                <a:gd name="T78" fmla="*/ 95 w 154"/>
                <a:gd name="T79" fmla="*/ 64 h 201"/>
                <a:gd name="T80" fmla="*/ 67 w 154"/>
                <a:gd name="T81" fmla="*/ 79 h 201"/>
                <a:gd name="T82" fmla="*/ 32 w 154"/>
                <a:gd name="T83" fmla="*/ 93 h 201"/>
                <a:gd name="T84" fmla="*/ 31 w 154"/>
                <a:gd name="T85" fmla="*/ 130 h 201"/>
                <a:gd name="T86" fmla="*/ 33 w 154"/>
                <a:gd name="T87" fmla="*/ 163 h 201"/>
                <a:gd name="T88" fmla="*/ 38 w 154"/>
                <a:gd name="T89" fmla="*/ 175 h 201"/>
                <a:gd name="T90" fmla="*/ 45 w 154"/>
                <a:gd name="T91" fmla="*/ 188 h 20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54"/>
                <a:gd name="T139" fmla="*/ 0 h 201"/>
                <a:gd name="T140" fmla="*/ 154 w 154"/>
                <a:gd name="T141" fmla="*/ 201 h 20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54" h="201">
                  <a:moveTo>
                    <a:pt x="45" y="188"/>
                  </a:moveTo>
                  <a:lnTo>
                    <a:pt x="45" y="196"/>
                  </a:lnTo>
                  <a:lnTo>
                    <a:pt x="42" y="197"/>
                  </a:lnTo>
                  <a:lnTo>
                    <a:pt x="36" y="199"/>
                  </a:lnTo>
                  <a:lnTo>
                    <a:pt x="28" y="200"/>
                  </a:lnTo>
                  <a:lnTo>
                    <a:pt x="18" y="199"/>
                  </a:lnTo>
                  <a:lnTo>
                    <a:pt x="14" y="197"/>
                  </a:lnTo>
                  <a:lnTo>
                    <a:pt x="10" y="194"/>
                  </a:lnTo>
                  <a:lnTo>
                    <a:pt x="8" y="191"/>
                  </a:lnTo>
                  <a:lnTo>
                    <a:pt x="7" y="190"/>
                  </a:lnTo>
                  <a:lnTo>
                    <a:pt x="4" y="184"/>
                  </a:lnTo>
                  <a:lnTo>
                    <a:pt x="1" y="176"/>
                  </a:lnTo>
                  <a:lnTo>
                    <a:pt x="0" y="167"/>
                  </a:lnTo>
                  <a:lnTo>
                    <a:pt x="0" y="147"/>
                  </a:lnTo>
                  <a:lnTo>
                    <a:pt x="0" y="130"/>
                  </a:lnTo>
                  <a:lnTo>
                    <a:pt x="1" y="120"/>
                  </a:lnTo>
                  <a:lnTo>
                    <a:pt x="1" y="105"/>
                  </a:lnTo>
                  <a:lnTo>
                    <a:pt x="1" y="83"/>
                  </a:lnTo>
                  <a:lnTo>
                    <a:pt x="1" y="70"/>
                  </a:lnTo>
                  <a:lnTo>
                    <a:pt x="6" y="52"/>
                  </a:lnTo>
                  <a:lnTo>
                    <a:pt x="10" y="41"/>
                  </a:lnTo>
                  <a:lnTo>
                    <a:pt x="14" y="31"/>
                  </a:lnTo>
                  <a:lnTo>
                    <a:pt x="18" y="25"/>
                  </a:lnTo>
                  <a:lnTo>
                    <a:pt x="24" y="21"/>
                  </a:lnTo>
                  <a:lnTo>
                    <a:pt x="29" y="15"/>
                  </a:lnTo>
                  <a:lnTo>
                    <a:pt x="36" y="10"/>
                  </a:lnTo>
                  <a:lnTo>
                    <a:pt x="43" y="7"/>
                  </a:lnTo>
                  <a:lnTo>
                    <a:pt x="50" y="4"/>
                  </a:lnTo>
                  <a:lnTo>
                    <a:pt x="58" y="1"/>
                  </a:lnTo>
                  <a:lnTo>
                    <a:pt x="67" y="1"/>
                  </a:lnTo>
                  <a:lnTo>
                    <a:pt x="74" y="0"/>
                  </a:lnTo>
                  <a:lnTo>
                    <a:pt x="81" y="1"/>
                  </a:lnTo>
                  <a:lnTo>
                    <a:pt x="89" y="1"/>
                  </a:lnTo>
                  <a:lnTo>
                    <a:pt x="95" y="3"/>
                  </a:lnTo>
                  <a:lnTo>
                    <a:pt x="103" y="4"/>
                  </a:lnTo>
                  <a:lnTo>
                    <a:pt x="108" y="7"/>
                  </a:lnTo>
                  <a:lnTo>
                    <a:pt x="115" y="12"/>
                  </a:lnTo>
                  <a:lnTo>
                    <a:pt x="121" y="16"/>
                  </a:lnTo>
                  <a:lnTo>
                    <a:pt x="127" y="22"/>
                  </a:lnTo>
                  <a:lnTo>
                    <a:pt x="131" y="30"/>
                  </a:lnTo>
                  <a:lnTo>
                    <a:pt x="135" y="37"/>
                  </a:lnTo>
                  <a:lnTo>
                    <a:pt x="139" y="47"/>
                  </a:lnTo>
                  <a:lnTo>
                    <a:pt x="140" y="55"/>
                  </a:lnTo>
                  <a:lnTo>
                    <a:pt x="142" y="62"/>
                  </a:lnTo>
                  <a:lnTo>
                    <a:pt x="143" y="84"/>
                  </a:lnTo>
                  <a:lnTo>
                    <a:pt x="145" y="105"/>
                  </a:lnTo>
                  <a:lnTo>
                    <a:pt x="146" y="113"/>
                  </a:lnTo>
                  <a:lnTo>
                    <a:pt x="147" y="126"/>
                  </a:lnTo>
                  <a:lnTo>
                    <a:pt x="149" y="132"/>
                  </a:lnTo>
                  <a:lnTo>
                    <a:pt x="152" y="141"/>
                  </a:lnTo>
                  <a:lnTo>
                    <a:pt x="153" y="151"/>
                  </a:lnTo>
                  <a:lnTo>
                    <a:pt x="152" y="163"/>
                  </a:lnTo>
                  <a:lnTo>
                    <a:pt x="150" y="169"/>
                  </a:lnTo>
                  <a:lnTo>
                    <a:pt x="149" y="173"/>
                  </a:lnTo>
                  <a:lnTo>
                    <a:pt x="146" y="181"/>
                  </a:lnTo>
                  <a:lnTo>
                    <a:pt x="142" y="187"/>
                  </a:lnTo>
                  <a:lnTo>
                    <a:pt x="136" y="193"/>
                  </a:lnTo>
                  <a:lnTo>
                    <a:pt x="131" y="196"/>
                  </a:lnTo>
                  <a:lnTo>
                    <a:pt x="127" y="199"/>
                  </a:lnTo>
                  <a:lnTo>
                    <a:pt x="121" y="200"/>
                  </a:lnTo>
                  <a:lnTo>
                    <a:pt x="114" y="200"/>
                  </a:lnTo>
                  <a:lnTo>
                    <a:pt x="106" y="199"/>
                  </a:lnTo>
                  <a:lnTo>
                    <a:pt x="106" y="190"/>
                  </a:lnTo>
                  <a:lnTo>
                    <a:pt x="113" y="181"/>
                  </a:lnTo>
                  <a:lnTo>
                    <a:pt x="117" y="172"/>
                  </a:lnTo>
                  <a:lnTo>
                    <a:pt x="121" y="160"/>
                  </a:lnTo>
                  <a:lnTo>
                    <a:pt x="124" y="148"/>
                  </a:lnTo>
                  <a:lnTo>
                    <a:pt x="125" y="142"/>
                  </a:lnTo>
                  <a:lnTo>
                    <a:pt x="125" y="120"/>
                  </a:lnTo>
                  <a:lnTo>
                    <a:pt x="122" y="99"/>
                  </a:lnTo>
                  <a:lnTo>
                    <a:pt x="121" y="89"/>
                  </a:lnTo>
                  <a:lnTo>
                    <a:pt x="120" y="79"/>
                  </a:lnTo>
                  <a:lnTo>
                    <a:pt x="120" y="71"/>
                  </a:lnTo>
                  <a:lnTo>
                    <a:pt x="118" y="67"/>
                  </a:lnTo>
                  <a:lnTo>
                    <a:pt x="117" y="62"/>
                  </a:lnTo>
                  <a:lnTo>
                    <a:pt x="114" y="59"/>
                  </a:lnTo>
                  <a:lnTo>
                    <a:pt x="111" y="58"/>
                  </a:lnTo>
                  <a:lnTo>
                    <a:pt x="107" y="58"/>
                  </a:lnTo>
                  <a:lnTo>
                    <a:pt x="103" y="58"/>
                  </a:lnTo>
                  <a:lnTo>
                    <a:pt x="95" y="64"/>
                  </a:lnTo>
                  <a:lnTo>
                    <a:pt x="83" y="71"/>
                  </a:lnTo>
                  <a:lnTo>
                    <a:pt x="67" y="79"/>
                  </a:lnTo>
                  <a:lnTo>
                    <a:pt x="49" y="87"/>
                  </a:lnTo>
                  <a:lnTo>
                    <a:pt x="32" y="93"/>
                  </a:lnTo>
                  <a:lnTo>
                    <a:pt x="32" y="95"/>
                  </a:lnTo>
                  <a:lnTo>
                    <a:pt x="31" y="130"/>
                  </a:lnTo>
                  <a:lnTo>
                    <a:pt x="32" y="157"/>
                  </a:lnTo>
                  <a:lnTo>
                    <a:pt x="33" y="163"/>
                  </a:lnTo>
                  <a:lnTo>
                    <a:pt x="35" y="169"/>
                  </a:lnTo>
                  <a:lnTo>
                    <a:pt x="38" y="175"/>
                  </a:lnTo>
                  <a:lnTo>
                    <a:pt x="40" y="179"/>
                  </a:lnTo>
                  <a:lnTo>
                    <a:pt x="45" y="188"/>
                  </a:lnTo>
                </a:path>
              </a:pathLst>
            </a:custGeom>
            <a:solidFill>
              <a:srgbClr val="000000"/>
            </a:solidFill>
            <a:ln w="12700" cap="rnd">
              <a:solidFill>
                <a:schemeClr val="hlink"/>
              </a:solidFill>
              <a:round/>
              <a:headEnd/>
              <a:tailEnd/>
            </a:ln>
          </p:spPr>
          <p:txBody>
            <a:bodyPr/>
            <a:lstStyle/>
            <a:p>
              <a:endParaRPr lang="en-US"/>
            </a:p>
          </p:txBody>
        </p:sp>
        <p:sp>
          <p:nvSpPr>
            <p:cNvPr id="12350" name="Freeform 18"/>
            <p:cNvSpPr>
              <a:spLocks/>
            </p:cNvSpPr>
            <p:nvPr/>
          </p:nvSpPr>
          <p:spPr bwMode="auto">
            <a:xfrm>
              <a:off x="755" y="2611"/>
              <a:ext cx="95" cy="147"/>
            </a:xfrm>
            <a:custGeom>
              <a:avLst/>
              <a:gdLst>
                <a:gd name="T0" fmla="*/ 75 w 95"/>
                <a:gd name="T1" fmla="*/ 131 h 147"/>
                <a:gd name="T2" fmla="*/ 82 w 95"/>
                <a:gd name="T3" fmla="*/ 122 h 147"/>
                <a:gd name="T4" fmla="*/ 86 w 95"/>
                <a:gd name="T5" fmla="*/ 114 h 147"/>
                <a:gd name="T6" fmla="*/ 90 w 95"/>
                <a:gd name="T7" fmla="*/ 102 h 147"/>
                <a:gd name="T8" fmla="*/ 93 w 95"/>
                <a:gd name="T9" fmla="*/ 90 h 147"/>
                <a:gd name="T10" fmla="*/ 94 w 95"/>
                <a:gd name="T11" fmla="*/ 84 h 147"/>
                <a:gd name="T12" fmla="*/ 94 w 95"/>
                <a:gd name="T13" fmla="*/ 62 h 147"/>
                <a:gd name="T14" fmla="*/ 91 w 95"/>
                <a:gd name="T15" fmla="*/ 41 h 147"/>
                <a:gd name="T16" fmla="*/ 90 w 95"/>
                <a:gd name="T17" fmla="*/ 31 h 147"/>
                <a:gd name="T18" fmla="*/ 88 w 95"/>
                <a:gd name="T19" fmla="*/ 21 h 147"/>
                <a:gd name="T20" fmla="*/ 88 w 95"/>
                <a:gd name="T21" fmla="*/ 13 h 147"/>
                <a:gd name="T22" fmla="*/ 87 w 95"/>
                <a:gd name="T23" fmla="*/ 9 h 147"/>
                <a:gd name="T24" fmla="*/ 86 w 95"/>
                <a:gd name="T25" fmla="*/ 4 h 147"/>
                <a:gd name="T26" fmla="*/ 83 w 95"/>
                <a:gd name="T27" fmla="*/ 1 h 147"/>
                <a:gd name="T28" fmla="*/ 80 w 95"/>
                <a:gd name="T29" fmla="*/ 0 h 147"/>
                <a:gd name="T30" fmla="*/ 76 w 95"/>
                <a:gd name="T31" fmla="*/ 0 h 147"/>
                <a:gd name="T32" fmla="*/ 72 w 95"/>
                <a:gd name="T33" fmla="*/ 0 h 147"/>
                <a:gd name="T34" fmla="*/ 64 w 95"/>
                <a:gd name="T35" fmla="*/ 6 h 147"/>
                <a:gd name="T36" fmla="*/ 53 w 95"/>
                <a:gd name="T37" fmla="*/ 13 h 147"/>
                <a:gd name="T38" fmla="*/ 36 w 95"/>
                <a:gd name="T39" fmla="*/ 21 h 147"/>
                <a:gd name="T40" fmla="*/ 18 w 95"/>
                <a:gd name="T41" fmla="*/ 29 h 147"/>
                <a:gd name="T42" fmla="*/ 1 w 95"/>
                <a:gd name="T43" fmla="*/ 35 h 147"/>
                <a:gd name="T44" fmla="*/ 1 w 95"/>
                <a:gd name="T45" fmla="*/ 37 h 147"/>
                <a:gd name="T46" fmla="*/ 0 w 95"/>
                <a:gd name="T47" fmla="*/ 72 h 147"/>
                <a:gd name="T48" fmla="*/ 1 w 95"/>
                <a:gd name="T49" fmla="*/ 99 h 147"/>
                <a:gd name="T50" fmla="*/ 3 w 95"/>
                <a:gd name="T51" fmla="*/ 105 h 147"/>
                <a:gd name="T52" fmla="*/ 4 w 95"/>
                <a:gd name="T53" fmla="*/ 111 h 147"/>
                <a:gd name="T54" fmla="*/ 7 w 95"/>
                <a:gd name="T55" fmla="*/ 117 h 147"/>
                <a:gd name="T56" fmla="*/ 10 w 95"/>
                <a:gd name="T57" fmla="*/ 121 h 147"/>
                <a:gd name="T58" fmla="*/ 14 w 95"/>
                <a:gd name="T59" fmla="*/ 130 h 147"/>
                <a:gd name="T60" fmla="*/ 19 w 95"/>
                <a:gd name="T61" fmla="*/ 136 h 147"/>
                <a:gd name="T62" fmla="*/ 25 w 95"/>
                <a:gd name="T63" fmla="*/ 139 h 147"/>
                <a:gd name="T64" fmla="*/ 30 w 95"/>
                <a:gd name="T65" fmla="*/ 143 h 147"/>
                <a:gd name="T66" fmla="*/ 37 w 95"/>
                <a:gd name="T67" fmla="*/ 145 h 147"/>
                <a:gd name="T68" fmla="*/ 46 w 95"/>
                <a:gd name="T69" fmla="*/ 146 h 147"/>
                <a:gd name="T70" fmla="*/ 53 w 95"/>
                <a:gd name="T71" fmla="*/ 146 h 147"/>
                <a:gd name="T72" fmla="*/ 59 w 95"/>
                <a:gd name="T73" fmla="*/ 143 h 147"/>
                <a:gd name="T74" fmla="*/ 64 w 95"/>
                <a:gd name="T75" fmla="*/ 140 h 147"/>
                <a:gd name="T76" fmla="*/ 69 w 95"/>
                <a:gd name="T77" fmla="*/ 137 h 147"/>
                <a:gd name="T78" fmla="*/ 75 w 95"/>
                <a:gd name="T79" fmla="*/ 131 h 14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5"/>
                <a:gd name="T121" fmla="*/ 0 h 147"/>
                <a:gd name="T122" fmla="*/ 95 w 95"/>
                <a:gd name="T123" fmla="*/ 147 h 14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5" h="147">
                  <a:moveTo>
                    <a:pt x="75" y="131"/>
                  </a:moveTo>
                  <a:lnTo>
                    <a:pt x="82" y="122"/>
                  </a:lnTo>
                  <a:lnTo>
                    <a:pt x="86" y="114"/>
                  </a:lnTo>
                  <a:lnTo>
                    <a:pt x="90" y="102"/>
                  </a:lnTo>
                  <a:lnTo>
                    <a:pt x="93" y="90"/>
                  </a:lnTo>
                  <a:lnTo>
                    <a:pt x="94" y="84"/>
                  </a:lnTo>
                  <a:lnTo>
                    <a:pt x="94" y="62"/>
                  </a:lnTo>
                  <a:lnTo>
                    <a:pt x="91" y="41"/>
                  </a:lnTo>
                  <a:lnTo>
                    <a:pt x="90" y="31"/>
                  </a:lnTo>
                  <a:lnTo>
                    <a:pt x="88" y="21"/>
                  </a:lnTo>
                  <a:lnTo>
                    <a:pt x="88" y="13"/>
                  </a:lnTo>
                  <a:lnTo>
                    <a:pt x="87" y="9"/>
                  </a:lnTo>
                  <a:lnTo>
                    <a:pt x="86" y="4"/>
                  </a:lnTo>
                  <a:lnTo>
                    <a:pt x="83" y="1"/>
                  </a:lnTo>
                  <a:lnTo>
                    <a:pt x="80" y="0"/>
                  </a:lnTo>
                  <a:lnTo>
                    <a:pt x="76" y="0"/>
                  </a:lnTo>
                  <a:lnTo>
                    <a:pt x="72" y="0"/>
                  </a:lnTo>
                  <a:lnTo>
                    <a:pt x="64" y="6"/>
                  </a:lnTo>
                  <a:lnTo>
                    <a:pt x="53" y="13"/>
                  </a:lnTo>
                  <a:lnTo>
                    <a:pt x="36" y="21"/>
                  </a:lnTo>
                  <a:lnTo>
                    <a:pt x="18" y="29"/>
                  </a:lnTo>
                  <a:lnTo>
                    <a:pt x="1" y="35"/>
                  </a:lnTo>
                  <a:lnTo>
                    <a:pt x="1" y="37"/>
                  </a:lnTo>
                  <a:lnTo>
                    <a:pt x="0" y="72"/>
                  </a:lnTo>
                  <a:lnTo>
                    <a:pt x="1" y="99"/>
                  </a:lnTo>
                  <a:lnTo>
                    <a:pt x="3" y="105"/>
                  </a:lnTo>
                  <a:lnTo>
                    <a:pt x="4" y="111"/>
                  </a:lnTo>
                  <a:lnTo>
                    <a:pt x="7" y="117"/>
                  </a:lnTo>
                  <a:lnTo>
                    <a:pt x="10" y="121"/>
                  </a:lnTo>
                  <a:lnTo>
                    <a:pt x="14" y="130"/>
                  </a:lnTo>
                  <a:lnTo>
                    <a:pt x="19" y="136"/>
                  </a:lnTo>
                  <a:lnTo>
                    <a:pt x="25" y="139"/>
                  </a:lnTo>
                  <a:lnTo>
                    <a:pt x="30" y="143"/>
                  </a:lnTo>
                  <a:lnTo>
                    <a:pt x="37" y="145"/>
                  </a:lnTo>
                  <a:lnTo>
                    <a:pt x="46" y="146"/>
                  </a:lnTo>
                  <a:lnTo>
                    <a:pt x="53" y="146"/>
                  </a:lnTo>
                  <a:lnTo>
                    <a:pt x="59" y="143"/>
                  </a:lnTo>
                  <a:lnTo>
                    <a:pt x="64" y="140"/>
                  </a:lnTo>
                  <a:lnTo>
                    <a:pt x="69" y="137"/>
                  </a:lnTo>
                  <a:lnTo>
                    <a:pt x="75" y="131"/>
                  </a:lnTo>
                </a:path>
              </a:pathLst>
            </a:custGeom>
            <a:solidFill>
              <a:srgbClr val="000000"/>
            </a:solidFill>
            <a:ln w="12700" cap="rnd">
              <a:solidFill>
                <a:schemeClr val="hlink"/>
              </a:solidFill>
              <a:round/>
              <a:headEnd/>
              <a:tailEnd/>
            </a:ln>
          </p:spPr>
          <p:txBody>
            <a:bodyPr/>
            <a:lstStyle/>
            <a:p>
              <a:endParaRPr lang="en-US"/>
            </a:p>
          </p:txBody>
        </p:sp>
        <p:sp>
          <p:nvSpPr>
            <p:cNvPr id="12351" name="Freeform 19"/>
            <p:cNvSpPr>
              <a:spLocks/>
            </p:cNvSpPr>
            <p:nvPr/>
          </p:nvSpPr>
          <p:spPr bwMode="auto">
            <a:xfrm>
              <a:off x="972" y="2199"/>
              <a:ext cx="16" cy="58"/>
            </a:xfrm>
            <a:custGeom>
              <a:avLst/>
              <a:gdLst>
                <a:gd name="T0" fmla="*/ 11 w 16"/>
                <a:gd name="T1" fmla="*/ 15 h 58"/>
                <a:gd name="T2" fmla="*/ 11 w 16"/>
                <a:gd name="T3" fmla="*/ 28 h 58"/>
                <a:gd name="T4" fmla="*/ 14 w 16"/>
                <a:gd name="T5" fmla="*/ 44 h 58"/>
                <a:gd name="T6" fmla="*/ 15 w 16"/>
                <a:gd name="T7" fmla="*/ 56 h 58"/>
                <a:gd name="T8" fmla="*/ 15 w 16"/>
                <a:gd name="T9" fmla="*/ 57 h 58"/>
                <a:gd name="T10" fmla="*/ 14 w 16"/>
                <a:gd name="T11" fmla="*/ 54 h 58"/>
                <a:gd name="T12" fmla="*/ 8 w 16"/>
                <a:gd name="T13" fmla="*/ 50 h 58"/>
                <a:gd name="T14" fmla="*/ 5 w 16"/>
                <a:gd name="T15" fmla="*/ 42 h 58"/>
                <a:gd name="T16" fmla="*/ 3 w 16"/>
                <a:gd name="T17" fmla="*/ 37 h 58"/>
                <a:gd name="T18" fmla="*/ 1 w 16"/>
                <a:gd name="T19" fmla="*/ 32 h 58"/>
                <a:gd name="T20" fmla="*/ 0 w 16"/>
                <a:gd name="T21" fmla="*/ 16 h 58"/>
                <a:gd name="T22" fmla="*/ 0 w 16"/>
                <a:gd name="T23" fmla="*/ 9 h 58"/>
                <a:gd name="T24" fmla="*/ 3 w 16"/>
                <a:gd name="T25" fmla="*/ 0 h 58"/>
                <a:gd name="T26" fmla="*/ 11 w 16"/>
                <a:gd name="T27" fmla="*/ 15 h 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
                <a:gd name="T43" fmla="*/ 0 h 58"/>
                <a:gd name="T44" fmla="*/ 16 w 16"/>
                <a:gd name="T45" fmla="*/ 58 h 5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 h="58">
                  <a:moveTo>
                    <a:pt x="11" y="15"/>
                  </a:moveTo>
                  <a:lnTo>
                    <a:pt x="11" y="28"/>
                  </a:lnTo>
                  <a:lnTo>
                    <a:pt x="14" y="44"/>
                  </a:lnTo>
                  <a:lnTo>
                    <a:pt x="15" y="56"/>
                  </a:lnTo>
                  <a:lnTo>
                    <a:pt x="15" y="57"/>
                  </a:lnTo>
                  <a:lnTo>
                    <a:pt x="14" y="54"/>
                  </a:lnTo>
                  <a:lnTo>
                    <a:pt x="8" y="50"/>
                  </a:lnTo>
                  <a:lnTo>
                    <a:pt x="5" y="42"/>
                  </a:lnTo>
                  <a:lnTo>
                    <a:pt x="3" y="37"/>
                  </a:lnTo>
                  <a:lnTo>
                    <a:pt x="1" y="32"/>
                  </a:lnTo>
                  <a:lnTo>
                    <a:pt x="0" y="16"/>
                  </a:lnTo>
                  <a:lnTo>
                    <a:pt x="0" y="9"/>
                  </a:lnTo>
                  <a:lnTo>
                    <a:pt x="3" y="0"/>
                  </a:lnTo>
                  <a:lnTo>
                    <a:pt x="11" y="15"/>
                  </a:lnTo>
                </a:path>
              </a:pathLst>
            </a:custGeom>
            <a:solidFill>
              <a:srgbClr val="000000"/>
            </a:solidFill>
            <a:ln w="12700" cap="rnd">
              <a:solidFill>
                <a:schemeClr val="hlink"/>
              </a:solidFill>
              <a:round/>
              <a:headEnd/>
              <a:tailEnd/>
            </a:ln>
          </p:spPr>
          <p:txBody>
            <a:bodyPr/>
            <a:lstStyle/>
            <a:p>
              <a:endParaRPr lang="en-US"/>
            </a:p>
          </p:txBody>
        </p:sp>
        <p:sp>
          <p:nvSpPr>
            <p:cNvPr id="12352" name="Freeform 20"/>
            <p:cNvSpPr>
              <a:spLocks/>
            </p:cNvSpPr>
            <p:nvPr/>
          </p:nvSpPr>
          <p:spPr bwMode="auto">
            <a:xfrm>
              <a:off x="984" y="2122"/>
              <a:ext cx="121" cy="215"/>
            </a:xfrm>
            <a:custGeom>
              <a:avLst/>
              <a:gdLst>
                <a:gd name="T0" fmla="*/ 119 w 121"/>
                <a:gd name="T1" fmla="*/ 92 h 215"/>
                <a:gd name="T2" fmla="*/ 119 w 121"/>
                <a:gd name="T3" fmla="*/ 90 h 215"/>
                <a:gd name="T4" fmla="*/ 120 w 121"/>
                <a:gd name="T5" fmla="*/ 68 h 215"/>
                <a:gd name="T6" fmla="*/ 117 w 121"/>
                <a:gd name="T7" fmla="*/ 58 h 215"/>
                <a:gd name="T8" fmla="*/ 116 w 121"/>
                <a:gd name="T9" fmla="*/ 53 h 215"/>
                <a:gd name="T10" fmla="*/ 114 w 121"/>
                <a:gd name="T11" fmla="*/ 43 h 215"/>
                <a:gd name="T12" fmla="*/ 112 w 121"/>
                <a:gd name="T13" fmla="*/ 31 h 215"/>
                <a:gd name="T14" fmla="*/ 110 w 121"/>
                <a:gd name="T15" fmla="*/ 18 h 215"/>
                <a:gd name="T16" fmla="*/ 108 w 121"/>
                <a:gd name="T17" fmla="*/ 10 h 215"/>
                <a:gd name="T18" fmla="*/ 103 w 121"/>
                <a:gd name="T19" fmla="*/ 4 h 215"/>
                <a:gd name="T20" fmla="*/ 101 w 121"/>
                <a:gd name="T21" fmla="*/ 0 h 215"/>
                <a:gd name="T22" fmla="*/ 94 w 121"/>
                <a:gd name="T23" fmla="*/ 1 h 215"/>
                <a:gd name="T24" fmla="*/ 87 w 121"/>
                <a:gd name="T25" fmla="*/ 3 h 215"/>
                <a:gd name="T26" fmla="*/ 81 w 121"/>
                <a:gd name="T27" fmla="*/ 6 h 215"/>
                <a:gd name="T28" fmla="*/ 77 w 121"/>
                <a:gd name="T29" fmla="*/ 10 h 215"/>
                <a:gd name="T30" fmla="*/ 72 w 121"/>
                <a:gd name="T31" fmla="*/ 21 h 215"/>
                <a:gd name="T32" fmla="*/ 66 w 121"/>
                <a:gd name="T33" fmla="*/ 30 h 215"/>
                <a:gd name="T34" fmla="*/ 62 w 121"/>
                <a:gd name="T35" fmla="*/ 37 h 215"/>
                <a:gd name="T36" fmla="*/ 58 w 121"/>
                <a:gd name="T37" fmla="*/ 43 h 215"/>
                <a:gd name="T38" fmla="*/ 52 w 121"/>
                <a:gd name="T39" fmla="*/ 49 h 215"/>
                <a:gd name="T40" fmla="*/ 50 w 121"/>
                <a:gd name="T41" fmla="*/ 52 h 215"/>
                <a:gd name="T42" fmla="*/ 46 w 121"/>
                <a:gd name="T43" fmla="*/ 55 h 215"/>
                <a:gd name="T44" fmla="*/ 44 w 121"/>
                <a:gd name="T45" fmla="*/ 56 h 215"/>
                <a:gd name="T46" fmla="*/ 40 w 121"/>
                <a:gd name="T47" fmla="*/ 59 h 215"/>
                <a:gd name="T48" fmla="*/ 36 w 121"/>
                <a:gd name="T49" fmla="*/ 61 h 215"/>
                <a:gd name="T50" fmla="*/ 30 w 121"/>
                <a:gd name="T51" fmla="*/ 62 h 215"/>
                <a:gd name="T52" fmla="*/ 29 w 121"/>
                <a:gd name="T53" fmla="*/ 62 h 215"/>
                <a:gd name="T54" fmla="*/ 25 w 121"/>
                <a:gd name="T55" fmla="*/ 61 h 215"/>
                <a:gd name="T56" fmla="*/ 22 w 121"/>
                <a:gd name="T57" fmla="*/ 59 h 215"/>
                <a:gd name="T58" fmla="*/ 19 w 121"/>
                <a:gd name="T59" fmla="*/ 63 h 215"/>
                <a:gd name="T60" fmla="*/ 12 w 121"/>
                <a:gd name="T61" fmla="*/ 71 h 215"/>
                <a:gd name="T62" fmla="*/ 7 w 121"/>
                <a:gd name="T63" fmla="*/ 74 h 215"/>
                <a:gd name="T64" fmla="*/ 4 w 121"/>
                <a:gd name="T65" fmla="*/ 68 h 215"/>
                <a:gd name="T66" fmla="*/ 0 w 121"/>
                <a:gd name="T67" fmla="*/ 92 h 215"/>
                <a:gd name="T68" fmla="*/ 0 w 121"/>
                <a:gd name="T69" fmla="*/ 105 h 215"/>
                <a:gd name="T70" fmla="*/ 3 w 121"/>
                <a:gd name="T71" fmla="*/ 121 h 215"/>
                <a:gd name="T72" fmla="*/ 4 w 121"/>
                <a:gd name="T73" fmla="*/ 133 h 215"/>
                <a:gd name="T74" fmla="*/ 6 w 121"/>
                <a:gd name="T75" fmla="*/ 142 h 215"/>
                <a:gd name="T76" fmla="*/ 19 w 121"/>
                <a:gd name="T77" fmla="*/ 179 h 215"/>
                <a:gd name="T78" fmla="*/ 25 w 121"/>
                <a:gd name="T79" fmla="*/ 187 h 215"/>
                <a:gd name="T80" fmla="*/ 32 w 121"/>
                <a:gd name="T81" fmla="*/ 199 h 215"/>
                <a:gd name="T82" fmla="*/ 36 w 121"/>
                <a:gd name="T83" fmla="*/ 205 h 215"/>
                <a:gd name="T84" fmla="*/ 44 w 121"/>
                <a:gd name="T85" fmla="*/ 211 h 215"/>
                <a:gd name="T86" fmla="*/ 54 w 121"/>
                <a:gd name="T87" fmla="*/ 214 h 215"/>
                <a:gd name="T88" fmla="*/ 68 w 121"/>
                <a:gd name="T89" fmla="*/ 214 h 215"/>
                <a:gd name="T90" fmla="*/ 77 w 121"/>
                <a:gd name="T91" fmla="*/ 213 h 215"/>
                <a:gd name="T92" fmla="*/ 83 w 121"/>
                <a:gd name="T93" fmla="*/ 208 h 215"/>
                <a:gd name="T94" fmla="*/ 90 w 121"/>
                <a:gd name="T95" fmla="*/ 202 h 215"/>
                <a:gd name="T96" fmla="*/ 95 w 121"/>
                <a:gd name="T97" fmla="*/ 193 h 215"/>
                <a:gd name="T98" fmla="*/ 102 w 121"/>
                <a:gd name="T99" fmla="*/ 177 h 215"/>
                <a:gd name="T100" fmla="*/ 110 w 121"/>
                <a:gd name="T101" fmla="*/ 156 h 215"/>
                <a:gd name="T102" fmla="*/ 114 w 121"/>
                <a:gd name="T103" fmla="*/ 142 h 215"/>
                <a:gd name="T104" fmla="*/ 114 w 121"/>
                <a:gd name="T105" fmla="*/ 136 h 215"/>
                <a:gd name="T106" fmla="*/ 117 w 121"/>
                <a:gd name="T107" fmla="*/ 121 h 215"/>
                <a:gd name="T108" fmla="*/ 119 w 121"/>
                <a:gd name="T109" fmla="*/ 92 h 21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1"/>
                <a:gd name="T166" fmla="*/ 0 h 215"/>
                <a:gd name="T167" fmla="*/ 121 w 121"/>
                <a:gd name="T168" fmla="*/ 215 h 21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1" h="215">
                  <a:moveTo>
                    <a:pt x="119" y="92"/>
                  </a:moveTo>
                  <a:lnTo>
                    <a:pt x="119" y="90"/>
                  </a:lnTo>
                  <a:lnTo>
                    <a:pt x="120" y="68"/>
                  </a:lnTo>
                  <a:lnTo>
                    <a:pt x="117" y="58"/>
                  </a:lnTo>
                  <a:lnTo>
                    <a:pt x="116" y="53"/>
                  </a:lnTo>
                  <a:lnTo>
                    <a:pt x="114" y="43"/>
                  </a:lnTo>
                  <a:lnTo>
                    <a:pt x="112" y="31"/>
                  </a:lnTo>
                  <a:lnTo>
                    <a:pt x="110" y="18"/>
                  </a:lnTo>
                  <a:lnTo>
                    <a:pt x="108" y="10"/>
                  </a:lnTo>
                  <a:lnTo>
                    <a:pt x="103" y="4"/>
                  </a:lnTo>
                  <a:lnTo>
                    <a:pt x="101" y="0"/>
                  </a:lnTo>
                  <a:lnTo>
                    <a:pt x="94" y="1"/>
                  </a:lnTo>
                  <a:lnTo>
                    <a:pt x="87" y="3"/>
                  </a:lnTo>
                  <a:lnTo>
                    <a:pt x="81" y="6"/>
                  </a:lnTo>
                  <a:lnTo>
                    <a:pt x="77" y="10"/>
                  </a:lnTo>
                  <a:lnTo>
                    <a:pt x="72" y="21"/>
                  </a:lnTo>
                  <a:lnTo>
                    <a:pt x="66" y="30"/>
                  </a:lnTo>
                  <a:lnTo>
                    <a:pt x="62" y="37"/>
                  </a:lnTo>
                  <a:lnTo>
                    <a:pt x="58" y="43"/>
                  </a:lnTo>
                  <a:lnTo>
                    <a:pt x="52" y="49"/>
                  </a:lnTo>
                  <a:lnTo>
                    <a:pt x="50" y="52"/>
                  </a:lnTo>
                  <a:lnTo>
                    <a:pt x="46" y="55"/>
                  </a:lnTo>
                  <a:lnTo>
                    <a:pt x="44" y="56"/>
                  </a:lnTo>
                  <a:lnTo>
                    <a:pt x="40" y="59"/>
                  </a:lnTo>
                  <a:lnTo>
                    <a:pt x="36" y="61"/>
                  </a:lnTo>
                  <a:lnTo>
                    <a:pt x="30" y="62"/>
                  </a:lnTo>
                  <a:lnTo>
                    <a:pt x="29" y="62"/>
                  </a:lnTo>
                  <a:lnTo>
                    <a:pt x="25" y="61"/>
                  </a:lnTo>
                  <a:lnTo>
                    <a:pt x="22" y="59"/>
                  </a:lnTo>
                  <a:lnTo>
                    <a:pt x="19" y="63"/>
                  </a:lnTo>
                  <a:lnTo>
                    <a:pt x="12" y="71"/>
                  </a:lnTo>
                  <a:lnTo>
                    <a:pt x="7" y="74"/>
                  </a:lnTo>
                  <a:lnTo>
                    <a:pt x="4" y="68"/>
                  </a:lnTo>
                  <a:lnTo>
                    <a:pt x="0" y="92"/>
                  </a:lnTo>
                  <a:lnTo>
                    <a:pt x="0" y="105"/>
                  </a:lnTo>
                  <a:lnTo>
                    <a:pt x="3" y="121"/>
                  </a:lnTo>
                  <a:lnTo>
                    <a:pt x="4" y="133"/>
                  </a:lnTo>
                  <a:lnTo>
                    <a:pt x="6" y="142"/>
                  </a:lnTo>
                  <a:lnTo>
                    <a:pt x="19" y="179"/>
                  </a:lnTo>
                  <a:lnTo>
                    <a:pt x="25" y="187"/>
                  </a:lnTo>
                  <a:lnTo>
                    <a:pt x="32" y="199"/>
                  </a:lnTo>
                  <a:lnTo>
                    <a:pt x="36" y="205"/>
                  </a:lnTo>
                  <a:lnTo>
                    <a:pt x="44" y="211"/>
                  </a:lnTo>
                  <a:lnTo>
                    <a:pt x="54" y="214"/>
                  </a:lnTo>
                  <a:lnTo>
                    <a:pt x="68" y="214"/>
                  </a:lnTo>
                  <a:lnTo>
                    <a:pt x="77" y="213"/>
                  </a:lnTo>
                  <a:lnTo>
                    <a:pt x="83" y="208"/>
                  </a:lnTo>
                  <a:lnTo>
                    <a:pt x="90" y="202"/>
                  </a:lnTo>
                  <a:lnTo>
                    <a:pt x="95" y="193"/>
                  </a:lnTo>
                  <a:lnTo>
                    <a:pt x="102" y="177"/>
                  </a:lnTo>
                  <a:lnTo>
                    <a:pt x="110" y="156"/>
                  </a:lnTo>
                  <a:lnTo>
                    <a:pt x="114" y="142"/>
                  </a:lnTo>
                  <a:lnTo>
                    <a:pt x="114" y="136"/>
                  </a:lnTo>
                  <a:lnTo>
                    <a:pt x="117" y="121"/>
                  </a:lnTo>
                  <a:lnTo>
                    <a:pt x="119" y="92"/>
                  </a:lnTo>
                </a:path>
              </a:pathLst>
            </a:custGeom>
            <a:solidFill>
              <a:srgbClr val="000000"/>
            </a:solidFill>
            <a:ln w="12700" cap="rnd">
              <a:solidFill>
                <a:schemeClr val="hlink"/>
              </a:solidFill>
              <a:round/>
              <a:headEnd/>
              <a:tailEnd/>
            </a:ln>
          </p:spPr>
          <p:txBody>
            <a:bodyPr/>
            <a:lstStyle/>
            <a:p>
              <a:endParaRPr lang="en-US"/>
            </a:p>
          </p:txBody>
        </p:sp>
        <p:sp>
          <p:nvSpPr>
            <p:cNvPr id="12353" name="Freeform 21"/>
            <p:cNvSpPr>
              <a:spLocks/>
            </p:cNvSpPr>
            <p:nvPr/>
          </p:nvSpPr>
          <p:spPr bwMode="auto">
            <a:xfrm>
              <a:off x="1274" y="3452"/>
              <a:ext cx="40" cy="183"/>
            </a:xfrm>
            <a:custGeom>
              <a:avLst/>
              <a:gdLst>
                <a:gd name="T0" fmla="*/ 0 w 40"/>
                <a:gd name="T1" fmla="*/ 107 h 183"/>
                <a:gd name="T2" fmla="*/ 0 w 40"/>
                <a:gd name="T3" fmla="*/ 108 h 183"/>
                <a:gd name="T4" fmla="*/ 7 w 40"/>
                <a:gd name="T5" fmla="*/ 130 h 183"/>
                <a:gd name="T6" fmla="*/ 10 w 40"/>
                <a:gd name="T7" fmla="*/ 136 h 183"/>
                <a:gd name="T8" fmla="*/ 13 w 40"/>
                <a:gd name="T9" fmla="*/ 144 h 183"/>
                <a:gd name="T10" fmla="*/ 17 w 40"/>
                <a:gd name="T11" fmla="*/ 149 h 183"/>
                <a:gd name="T12" fmla="*/ 20 w 40"/>
                <a:gd name="T13" fmla="*/ 155 h 183"/>
                <a:gd name="T14" fmla="*/ 26 w 40"/>
                <a:gd name="T15" fmla="*/ 166 h 183"/>
                <a:gd name="T16" fmla="*/ 33 w 40"/>
                <a:gd name="T17" fmla="*/ 175 h 183"/>
                <a:gd name="T18" fmla="*/ 38 w 40"/>
                <a:gd name="T19" fmla="*/ 181 h 183"/>
                <a:gd name="T20" fmla="*/ 38 w 40"/>
                <a:gd name="T21" fmla="*/ 182 h 183"/>
                <a:gd name="T22" fmla="*/ 38 w 40"/>
                <a:gd name="T23" fmla="*/ 172 h 183"/>
                <a:gd name="T24" fmla="*/ 36 w 40"/>
                <a:gd name="T25" fmla="*/ 145 h 183"/>
                <a:gd name="T26" fmla="*/ 36 w 40"/>
                <a:gd name="T27" fmla="*/ 139 h 183"/>
                <a:gd name="T28" fmla="*/ 35 w 40"/>
                <a:gd name="T29" fmla="*/ 133 h 183"/>
                <a:gd name="T30" fmla="*/ 35 w 40"/>
                <a:gd name="T31" fmla="*/ 129 h 183"/>
                <a:gd name="T32" fmla="*/ 36 w 40"/>
                <a:gd name="T33" fmla="*/ 118 h 183"/>
                <a:gd name="T34" fmla="*/ 39 w 40"/>
                <a:gd name="T35" fmla="*/ 104 h 183"/>
                <a:gd name="T36" fmla="*/ 39 w 40"/>
                <a:gd name="T37" fmla="*/ 92 h 183"/>
                <a:gd name="T38" fmla="*/ 39 w 40"/>
                <a:gd name="T39" fmla="*/ 87 h 183"/>
                <a:gd name="T40" fmla="*/ 26 w 40"/>
                <a:gd name="T41" fmla="*/ 0 h 183"/>
                <a:gd name="T42" fmla="*/ 22 w 40"/>
                <a:gd name="T43" fmla="*/ 0 h 183"/>
                <a:gd name="T44" fmla="*/ 8 w 40"/>
                <a:gd name="T45" fmla="*/ 78 h 183"/>
                <a:gd name="T46" fmla="*/ 0 w 40"/>
                <a:gd name="T47" fmla="*/ 108 h 183"/>
                <a:gd name="T48" fmla="*/ 0 w 40"/>
                <a:gd name="T49" fmla="*/ 107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0"/>
                <a:gd name="T76" fmla="*/ 0 h 183"/>
                <a:gd name="T77" fmla="*/ 40 w 40"/>
                <a:gd name="T78" fmla="*/ 183 h 1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0" h="183">
                  <a:moveTo>
                    <a:pt x="0" y="107"/>
                  </a:moveTo>
                  <a:lnTo>
                    <a:pt x="0" y="108"/>
                  </a:lnTo>
                  <a:lnTo>
                    <a:pt x="7" y="130"/>
                  </a:lnTo>
                  <a:lnTo>
                    <a:pt x="10" y="136"/>
                  </a:lnTo>
                  <a:lnTo>
                    <a:pt x="13" y="144"/>
                  </a:lnTo>
                  <a:lnTo>
                    <a:pt x="17" y="149"/>
                  </a:lnTo>
                  <a:lnTo>
                    <a:pt x="20" y="155"/>
                  </a:lnTo>
                  <a:lnTo>
                    <a:pt x="26" y="166"/>
                  </a:lnTo>
                  <a:lnTo>
                    <a:pt x="33" y="175"/>
                  </a:lnTo>
                  <a:lnTo>
                    <a:pt x="38" y="181"/>
                  </a:lnTo>
                  <a:lnTo>
                    <a:pt x="38" y="182"/>
                  </a:lnTo>
                  <a:lnTo>
                    <a:pt x="38" y="172"/>
                  </a:lnTo>
                  <a:lnTo>
                    <a:pt x="36" y="145"/>
                  </a:lnTo>
                  <a:lnTo>
                    <a:pt x="36" y="139"/>
                  </a:lnTo>
                  <a:lnTo>
                    <a:pt x="35" y="133"/>
                  </a:lnTo>
                  <a:lnTo>
                    <a:pt x="35" y="129"/>
                  </a:lnTo>
                  <a:lnTo>
                    <a:pt x="36" y="118"/>
                  </a:lnTo>
                  <a:lnTo>
                    <a:pt x="39" y="104"/>
                  </a:lnTo>
                  <a:lnTo>
                    <a:pt x="39" y="92"/>
                  </a:lnTo>
                  <a:lnTo>
                    <a:pt x="39" y="87"/>
                  </a:lnTo>
                  <a:lnTo>
                    <a:pt x="26" y="0"/>
                  </a:lnTo>
                  <a:lnTo>
                    <a:pt x="22" y="0"/>
                  </a:lnTo>
                  <a:lnTo>
                    <a:pt x="8" y="78"/>
                  </a:lnTo>
                  <a:lnTo>
                    <a:pt x="0" y="108"/>
                  </a:lnTo>
                  <a:lnTo>
                    <a:pt x="0" y="107"/>
                  </a:lnTo>
                </a:path>
              </a:pathLst>
            </a:custGeom>
            <a:solidFill>
              <a:srgbClr val="000000"/>
            </a:solidFill>
            <a:ln w="12700" cap="rnd">
              <a:solidFill>
                <a:schemeClr val="hlink"/>
              </a:solidFill>
              <a:round/>
              <a:headEnd/>
              <a:tailEnd/>
            </a:ln>
          </p:spPr>
          <p:txBody>
            <a:bodyPr/>
            <a:lstStyle/>
            <a:p>
              <a:endParaRPr lang="en-US"/>
            </a:p>
          </p:txBody>
        </p:sp>
        <p:sp>
          <p:nvSpPr>
            <p:cNvPr id="12354" name="Freeform 22"/>
            <p:cNvSpPr>
              <a:spLocks/>
            </p:cNvSpPr>
            <p:nvPr/>
          </p:nvSpPr>
          <p:spPr bwMode="auto">
            <a:xfrm>
              <a:off x="1256" y="3559"/>
              <a:ext cx="58" cy="110"/>
            </a:xfrm>
            <a:custGeom>
              <a:avLst/>
              <a:gdLst>
                <a:gd name="T0" fmla="*/ 18 w 58"/>
                <a:gd name="T1" fmla="*/ 0 h 110"/>
                <a:gd name="T2" fmla="*/ 18 w 58"/>
                <a:gd name="T3" fmla="*/ 1 h 110"/>
                <a:gd name="T4" fmla="*/ 25 w 58"/>
                <a:gd name="T5" fmla="*/ 24 h 110"/>
                <a:gd name="T6" fmla="*/ 28 w 58"/>
                <a:gd name="T7" fmla="*/ 29 h 110"/>
                <a:gd name="T8" fmla="*/ 31 w 58"/>
                <a:gd name="T9" fmla="*/ 37 h 110"/>
                <a:gd name="T10" fmla="*/ 35 w 58"/>
                <a:gd name="T11" fmla="*/ 43 h 110"/>
                <a:gd name="T12" fmla="*/ 38 w 58"/>
                <a:gd name="T13" fmla="*/ 49 h 110"/>
                <a:gd name="T14" fmla="*/ 44 w 58"/>
                <a:gd name="T15" fmla="*/ 59 h 110"/>
                <a:gd name="T16" fmla="*/ 51 w 58"/>
                <a:gd name="T17" fmla="*/ 68 h 110"/>
                <a:gd name="T18" fmla="*/ 56 w 58"/>
                <a:gd name="T19" fmla="*/ 74 h 110"/>
                <a:gd name="T20" fmla="*/ 57 w 58"/>
                <a:gd name="T21" fmla="*/ 109 h 110"/>
                <a:gd name="T22" fmla="*/ 54 w 58"/>
                <a:gd name="T23" fmla="*/ 106 h 110"/>
                <a:gd name="T24" fmla="*/ 50 w 58"/>
                <a:gd name="T25" fmla="*/ 103 h 110"/>
                <a:gd name="T26" fmla="*/ 47 w 58"/>
                <a:gd name="T27" fmla="*/ 97 h 110"/>
                <a:gd name="T28" fmla="*/ 44 w 58"/>
                <a:gd name="T29" fmla="*/ 91 h 110"/>
                <a:gd name="T30" fmla="*/ 39 w 58"/>
                <a:gd name="T31" fmla="*/ 82 h 110"/>
                <a:gd name="T32" fmla="*/ 36 w 58"/>
                <a:gd name="T33" fmla="*/ 77 h 110"/>
                <a:gd name="T34" fmla="*/ 36 w 58"/>
                <a:gd name="T35" fmla="*/ 106 h 110"/>
                <a:gd name="T36" fmla="*/ 14 w 58"/>
                <a:gd name="T37" fmla="*/ 106 h 110"/>
                <a:gd name="T38" fmla="*/ 14 w 58"/>
                <a:gd name="T39" fmla="*/ 96 h 110"/>
                <a:gd name="T40" fmla="*/ 13 w 58"/>
                <a:gd name="T41" fmla="*/ 85 h 110"/>
                <a:gd name="T42" fmla="*/ 11 w 58"/>
                <a:gd name="T43" fmla="*/ 75 h 110"/>
                <a:gd name="T44" fmla="*/ 8 w 58"/>
                <a:gd name="T45" fmla="*/ 69 h 110"/>
                <a:gd name="T46" fmla="*/ 6 w 58"/>
                <a:gd name="T47" fmla="*/ 65 h 110"/>
                <a:gd name="T48" fmla="*/ 3 w 58"/>
                <a:gd name="T49" fmla="*/ 59 h 110"/>
                <a:gd name="T50" fmla="*/ 1 w 58"/>
                <a:gd name="T51" fmla="*/ 55 h 110"/>
                <a:gd name="T52" fmla="*/ 0 w 58"/>
                <a:gd name="T53" fmla="*/ 49 h 110"/>
                <a:gd name="T54" fmla="*/ 1 w 58"/>
                <a:gd name="T55" fmla="*/ 37 h 110"/>
                <a:gd name="T56" fmla="*/ 6 w 58"/>
                <a:gd name="T57" fmla="*/ 24 h 110"/>
                <a:gd name="T58" fmla="*/ 10 w 58"/>
                <a:gd name="T59" fmla="*/ 12 h 110"/>
                <a:gd name="T60" fmla="*/ 18 w 58"/>
                <a:gd name="T61" fmla="*/ 0 h 11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58"/>
                <a:gd name="T94" fmla="*/ 0 h 110"/>
                <a:gd name="T95" fmla="*/ 58 w 58"/>
                <a:gd name="T96" fmla="*/ 110 h 11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58" h="110">
                  <a:moveTo>
                    <a:pt x="18" y="0"/>
                  </a:moveTo>
                  <a:lnTo>
                    <a:pt x="18" y="1"/>
                  </a:lnTo>
                  <a:lnTo>
                    <a:pt x="25" y="24"/>
                  </a:lnTo>
                  <a:lnTo>
                    <a:pt x="28" y="29"/>
                  </a:lnTo>
                  <a:lnTo>
                    <a:pt x="31" y="37"/>
                  </a:lnTo>
                  <a:lnTo>
                    <a:pt x="35" y="43"/>
                  </a:lnTo>
                  <a:lnTo>
                    <a:pt x="38" y="49"/>
                  </a:lnTo>
                  <a:lnTo>
                    <a:pt x="44" y="59"/>
                  </a:lnTo>
                  <a:lnTo>
                    <a:pt x="51" y="68"/>
                  </a:lnTo>
                  <a:lnTo>
                    <a:pt x="56" y="74"/>
                  </a:lnTo>
                  <a:lnTo>
                    <a:pt x="57" y="109"/>
                  </a:lnTo>
                  <a:lnTo>
                    <a:pt x="54" y="106"/>
                  </a:lnTo>
                  <a:lnTo>
                    <a:pt x="50" y="103"/>
                  </a:lnTo>
                  <a:lnTo>
                    <a:pt x="47" y="97"/>
                  </a:lnTo>
                  <a:lnTo>
                    <a:pt x="44" y="91"/>
                  </a:lnTo>
                  <a:lnTo>
                    <a:pt x="39" y="82"/>
                  </a:lnTo>
                  <a:lnTo>
                    <a:pt x="36" y="77"/>
                  </a:lnTo>
                  <a:lnTo>
                    <a:pt x="36" y="106"/>
                  </a:lnTo>
                  <a:lnTo>
                    <a:pt x="14" y="106"/>
                  </a:lnTo>
                  <a:lnTo>
                    <a:pt x="14" y="96"/>
                  </a:lnTo>
                  <a:lnTo>
                    <a:pt x="13" y="85"/>
                  </a:lnTo>
                  <a:lnTo>
                    <a:pt x="11" y="75"/>
                  </a:lnTo>
                  <a:lnTo>
                    <a:pt x="8" y="69"/>
                  </a:lnTo>
                  <a:lnTo>
                    <a:pt x="6" y="65"/>
                  </a:lnTo>
                  <a:lnTo>
                    <a:pt x="3" y="59"/>
                  </a:lnTo>
                  <a:lnTo>
                    <a:pt x="1" y="55"/>
                  </a:lnTo>
                  <a:lnTo>
                    <a:pt x="0" y="49"/>
                  </a:lnTo>
                  <a:lnTo>
                    <a:pt x="1" y="37"/>
                  </a:lnTo>
                  <a:lnTo>
                    <a:pt x="6" y="24"/>
                  </a:lnTo>
                  <a:lnTo>
                    <a:pt x="10" y="12"/>
                  </a:lnTo>
                  <a:lnTo>
                    <a:pt x="18" y="0"/>
                  </a:lnTo>
                </a:path>
              </a:pathLst>
            </a:custGeom>
            <a:solidFill>
              <a:srgbClr val="000000"/>
            </a:solidFill>
            <a:ln w="12700" cap="rnd">
              <a:solidFill>
                <a:schemeClr val="hlink"/>
              </a:solidFill>
              <a:round/>
              <a:headEnd/>
              <a:tailEnd/>
            </a:ln>
          </p:spPr>
          <p:txBody>
            <a:bodyPr/>
            <a:lstStyle/>
            <a:p>
              <a:endParaRPr lang="en-US"/>
            </a:p>
          </p:txBody>
        </p:sp>
        <p:sp>
          <p:nvSpPr>
            <p:cNvPr id="12355" name="Freeform 23"/>
            <p:cNvSpPr>
              <a:spLocks/>
            </p:cNvSpPr>
            <p:nvPr/>
          </p:nvSpPr>
          <p:spPr bwMode="auto">
            <a:xfrm>
              <a:off x="930" y="2738"/>
              <a:ext cx="16" cy="35"/>
            </a:xfrm>
            <a:custGeom>
              <a:avLst/>
              <a:gdLst>
                <a:gd name="T0" fmla="*/ 0 w 16"/>
                <a:gd name="T1" fmla="*/ 0 h 35"/>
                <a:gd name="T2" fmla="*/ 1 w 16"/>
                <a:gd name="T3" fmla="*/ 6 h 35"/>
                <a:gd name="T4" fmla="*/ 7 w 16"/>
                <a:gd name="T5" fmla="*/ 19 h 35"/>
                <a:gd name="T6" fmla="*/ 12 w 16"/>
                <a:gd name="T7" fmla="*/ 28 h 35"/>
                <a:gd name="T8" fmla="*/ 15 w 16"/>
                <a:gd name="T9" fmla="*/ 34 h 35"/>
                <a:gd name="T10" fmla="*/ 0 60000 65536"/>
                <a:gd name="T11" fmla="*/ 0 60000 65536"/>
                <a:gd name="T12" fmla="*/ 0 60000 65536"/>
                <a:gd name="T13" fmla="*/ 0 60000 65536"/>
                <a:gd name="T14" fmla="*/ 0 60000 65536"/>
                <a:gd name="T15" fmla="*/ 0 w 16"/>
                <a:gd name="T16" fmla="*/ 0 h 35"/>
                <a:gd name="T17" fmla="*/ 16 w 16"/>
                <a:gd name="T18" fmla="*/ 35 h 35"/>
              </a:gdLst>
              <a:ahLst/>
              <a:cxnLst>
                <a:cxn ang="T10">
                  <a:pos x="T0" y="T1"/>
                </a:cxn>
                <a:cxn ang="T11">
                  <a:pos x="T2" y="T3"/>
                </a:cxn>
                <a:cxn ang="T12">
                  <a:pos x="T4" y="T5"/>
                </a:cxn>
                <a:cxn ang="T13">
                  <a:pos x="T6" y="T7"/>
                </a:cxn>
                <a:cxn ang="T14">
                  <a:pos x="T8" y="T9"/>
                </a:cxn>
              </a:cxnLst>
              <a:rect l="T15" t="T16" r="T17" b="T18"/>
              <a:pathLst>
                <a:path w="16" h="35">
                  <a:moveTo>
                    <a:pt x="0" y="0"/>
                  </a:moveTo>
                  <a:lnTo>
                    <a:pt x="1" y="6"/>
                  </a:lnTo>
                  <a:lnTo>
                    <a:pt x="7" y="19"/>
                  </a:lnTo>
                  <a:lnTo>
                    <a:pt x="12" y="28"/>
                  </a:lnTo>
                  <a:lnTo>
                    <a:pt x="15" y="34"/>
                  </a:lnTo>
                </a:path>
              </a:pathLst>
            </a:custGeom>
            <a:noFill/>
            <a:ln w="12700" cap="rnd">
              <a:solidFill>
                <a:schemeClr val="hlink"/>
              </a:solidFill>
              <a:round/>
              <a:headEnd/>
              <a:tailEnd/>
            </a:ln>
          </p:spPr>
          <p:txBody>
            <a:bodyPr/>
            <a:lstStyle/>
            <a:p>
              <a:endParaRPr lang="en-US"/>
            </a:p>
          </p:txBody>
        </p:sp>
        <p:sp>
          <p:nvSpPr>
            <p:cNvPr id="12356" name="Freeform 24"/>
            <p:cNvSpPr>
              <a:spLocks/>
            </p:cNvSpPr>
            <p:nvPr/>
          </p:nvSpPr>
          <p:spPr bwMode="auto">
            <a:xfrm>
              <a:off x="1304" y="2381"/>
              <a:ext cx="72" cy="66"/>
            </a:xfrm>
            <a:custGeom>
              <a:avLst/>
              <a:gdLst>
                <a:gd name="T0" fmla="*/ 68 w 72"/>
                <a:gd name="T1" fmla="*/ 15 h 66"/>
                <a:gd name="T2" fmla="*/ 58 w 72"/>
                <a:gd name="T3" fmla="*/ 21 h 66"/>
                <a:gd name="T4" fmla="*/ 49 w 72"/>
                <a:gd name="T5" fmla="*/ 24 h 66"/>
                <a:gd name="T6" fmla="*/ 40 w 72"/>
                <a:gd name="T7" fmla="*/ 24 h 66"/>
                <a:gd name="T8" fmla="*/ 33 w 72"/>
                <a:gd name="T9" fmla="*/ 22 h 66"/>
                <a:gd name="T10" fmla="*/ 26 w 72"/>
                <a:gd name="T11" fmla="*/ 19 h 66"/>
                <a:gd name="T12" fmla="*/ 18 w 72"/>
                <a:gd name="T13" fmla="*/ 13 h 66"/>
                <a:gd name="T14" fmla="*/ 8 w 72"/>
                <a:gd name="T15" fmla="*/ 4 h 66"/>
                <a:gd name="T16" fmla="*/ 7 w 72"/>
                <a:gd name="T17" fmla="*/ 0 h 66"/>
                <a:gd name="T18" fmla="*/ 0 w 72"/>
                <a:gd name="T19" fmla="*/ 44 h 66"/>
                <a:gd name="T20" fmla="*/ 4 w 72"/>
                <a:gd name="T21" fmla="*/ 50 h 66"/>
                <a:gd name="T22" fmla="*/ 10 w 72"/>
                <a:gd name="T23" fmla="*/ 56 h 66"/>
                <a:gd name="T24" fmla="*/ 15 w 72"/>
                <a:gd name="T25" fmla="*/ 59 h 66"/>
                <a:gd name="T26" fmla="*/ 22 w 72"/>
                <a:gd name="T27" fmla="*/ 62 h 66"/>
                <a:gd name="T28" fmla="*/ 32 w 72"/>
                <a:gd name="T29" fmla="*/ 65 h 66"/>
                <a:gd name="T30" fmla="*/ 40 w 72"/>
                <a:gd name="T31" fmla="*/ 65 h 66"/>
                <a:gd name="T32" fmla="*/ 52 w 72"/>
                <a:gd name="T33" fmla="*/ 65 h 66"/>
                <a:gd name="T34" fmla="*/ 57 w 72"/>
                <a:gd name="T35" fmla="*/ 62 h 66"/>
                <a:gd name="T36" fmla="*/ 61 w 72"/>
                <a:gd name="T37" fmla="*/ 59 h 66"/>
                <a:gd name="T38" fmla="*/ 63 w 72"/>
                <a:gd name="T39" fmla="*/ 56 h 66"/>
                <a:gd name="T40" fmla="*/ 67 w 72"/>
                <a:gd name="T41" fmla="*/ 35 h 66"/>
                <a:gd name="T42" fmla="*/ 71 w 72"/>
                <a:gd name="T43" fmla="*/ 10 h 66"/>
                <a:gd name="T44" fmla="*/ 68 w 72"/>
                <a:gd name="T45" fmla="*/ 15 h 6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2"/>
                <a:gd name="T70" fmla="*/ 0 h 66"/>
                <a:gd name="T71" fmla="*/ 72 w 72"/>
                <a:gd name="T72" fmla="*/ 66 h 6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2" h="66">
                  <a:moveTo>
                    <a:pt x="68" y="15"/>
                  </a:moveTo>
                  <a:lnTo>
                    <a:pt x="58" y="21"/>
                  </a:lnTo>
                  <a:lnTo>
                    <a:pt x="49" y="24"/>
                  </a:lnTo>
                  <a:lnTo>
                    <a:pt x="40" y="24"/>
                  </a:lnTo>
                  <a:lnTo>
                    <a:pt x="33" y="22"/>
                  </a:lnTo>
                  <a:lnTo>
                    <a:pt x="26" y="19"/>
                  </a:lnTo>
                  <a:lnTo>
                    <a:pt x="18" y="13"/>
                  </a:lnTo>
                  <a:lnTo>
                    <a:pt x="8" y="4"/>
                  </a:lnTo>
                  <a:lnTo>
                    <a:pt x="7" y="0"/>
                  </a:lnTo>
                  <a:lnTo>
                    <a:pt x="0" y="44"/>
                  </a:lnTo>
                  <a:lnTo>
                    <a:pt x="4" y="50"/>
                  </a:lnTo>
                  <a:lnTo>
                    <a:pt x="10" y="56"/>
                  </a:lnTo>
                  <a:lnTo>
                    <a:pt x="15" y="59"/>
                  </a:lnTo>
                  <a:lnTo>
                    <a:pt x="22" y="62"/>
                  </a:lnTo>
                  <a:lnTo>
                    <a:pt x="32" y="65"/>
                  </a:lnTo>
                  <a:lnTo>
                    <a:pt x="40" y="65"/>
                  </a:lnTo>
                  <a:lnTo>
                    <a:pt x="52" y="65"/>
                  </a:lnTo>
                  <a:lnTo>
                    <a:pt x="57" y="62"/>
                  </a:lnTo>
                  <a:lnTo>
                    <a:pt x="61" y="59"/>
                  </a:lnTo>
                  <a:lnTo>
                    <a:pt x="63" y="56"/>
                  </a:lnTo>
                  <a:lnTo>
                    <a:pt x="67" y="35"/>
                  </a:lnTo>
                  <a:lnTo>
                    <a:pt x="71" y="10"/>
                  </a:lnTo>
                  <a:lnTo>
                    <a:pt x="68" y="15"/>
                  </a:lnTo>
                </a:path>
              </a:pathLst>
            </a:custGeom>
            <a:solidFill>
              <a:srgbClr val="000000"/>
            </a:solidFill>
            <a:ln w="12700" cap="rnd">
              <a:solidFill>
                <a:schemeClr val="hlink"/>
              </a:solidFill>
              <a:round/>
              <a:headEnd/>
              <a:tailEnd/>
            </a:ln>
          </p:spPr>
          <p:txBody>
            <a:bodyPr/>
            <a:lstStyle/>
            <a:p>
              <a:endParaRPr lang="en-US"/>
            </a:p>
          </p:txBody>
        </p:sp>
        <p:sp>
          <p:nvSpPr>
            <p:cNvPr id="12357" name="Freeform 25"/>
            <p:cNvSpPr>
              <a:spLocks/>
            </p:cNvSpPr>
            <p:nvPr/>
          </p:nvSpPr>
          <p:spPr bwMode="auto">
            <a:xfrm>
              <a:off x="1435" y="2221"/>
              <a:ext cx="126" cy="113"/>
            </a:xfrm>
            <a:custGeom>
              <a:avLst/>
              <a:gdLst>
                <a:gd name="T0" fmla="*/ 110 w 126"/>
                <a:gd name="T1" fmla="*/ 91 h 113"/>
                <a:gd name="T2" fmla="*/ 97 w 126"/>
                <a:gd name="T3" fmla="*/ 88 h 113"/>
                <a:gd name="T4" fmla="*/ 93 w 126"/>
                <a:gd name="T5" fmla="*/ 74 h 113"/>
                <a:gd name="T6" fmla="*/ 83 w 126"/>
                <a:gd name="T7" fmla="*/ 63 h 113"/>
                <a:gd name="T8" fmla="*/ 75 w 126"/>
                <a:gd name="T9" fmla="*/ 59 h 113"/>
                <a:gd name="T10" fmla="*/ 60 w 126"/>
                <a:gd name="T11" fmla="*/ 57 h 113"/>
                <a:gd name="T12" fmla="*/ 49 w 126"/>
                <a:gd name="T13" fmla="*/ 59 h 113"/>
                <a:gd name="T14" fmla="*/ 40 w 126"/>
                <a:gd name="T15" fmla="*/ 63 h 113"/>
                <a:gd name="T16" fmla="*/ 31 w 126"/>
                <a:gd name="T17" fmla="*/ 75 h 113"/>
                <a:gd name="T18" fmla="*/ 22 w 126"/>
                <a:gd name="T19" fmla="*/ 62 h 113"/>
                <a:gd name="T20" fmla="*/ 14 w 126"/>
                <a:gd name="T21" fmla="*/ 77 h 113"/>
                <a:gd name="T22" fmla="*/ 13 w 126"/>
                <a:gd name="T23" fmla="*/ 94 h 113"/>
                <a:gd name="T24" fmla="*/ 7 w 126"/>
                <a:gd name="T25" fmla="*/ 80 h 113"/>
                <a:gd name="T26" fmla="*/ 8 w 126"/>
                <a:gd name="T27" fmla="*/ 63 h 113"/>
                <a:gd name="T28" fmla="*/ 8 w 126"/>
                <a:gd name="T29" fmla="*/ 59 h 113"/>
                <a:gd name="T30" fmla="*/ 1 w 126"/>
                <a:gd name="T31" fmla="*/ 57 h 113"/>
                <a:gd name="T32" fmla="*/ 8 w 126"/>
                <a:gd name="T33" fmla="*/ 37 h 113"/>
                <a:gd name="T34" fmla="*/ 22 w 126"/>
                <a:gd name="T35" fmla="*/ 22 h 113"/>
                <a:gd name="T36" fmla="*/ 24 w 126"/>
                <a:gd name="T37" fmla="*/ 15 h 113"/>
                <a:gd name="T38" fmla="*/ 22 w 126"/>
                <a:gd name="T39" fmla="*/ 12 h 113"/>
                <a:gd name="T40" fmla="*/ 35 w 126"/>
                <a:gd name="T41" fmla="*/ 9 h 113"/>
                <a:gd name="T42" fmla="*/ 38 w 126"/>
                <a:gd name="T43" fmla="*/ 6 h 113"/>
                <a:gd name="T44" fmla="*/ 43 w 126"/>
                <a:gd name="T45" fmla="*/ 0 h 113"/>
                <a:gd name="T46" fmla="*/ 61 w 126"/>
                <a:gd name="T47" fmla="*/ 3 h 113"/>
                <a:gd name="T48" fmla="*/ 65 w 126"/>
                <a:gd name="T49" fmla="*/ 1 h 113"/>
                <a:gd name="T50" fmla="*/ 83 w 126"/>
                <a:gd name="T51" fmla="*/ 7 h 113"/>
                <a:gd name="T52" fmla="*/ 101 w 126"/>
                <a:gd name="T53" fmla="*/ 18 h 113"/>
                <a:gd name="T54" fmla="*/ 113 w 126"/>
                <a:gd name="T55" fmla="*/ 31 h 113"/>
                <a:gd name="T56" fmla="*/ 119 w 126"/>
                <a:gd name="T57" fmla="*/ 49 h 113"/>
                <a:gd name="T58" fmla="*/ 124 w 126"/>
                <a:gd name="T59" fmla="*/ 68 h 113"/>
                <a:gd name="T60" fmla="*/ 124 w 126"/>
                <a:gd name="T61" fmla="*/ 84 h 113"/>
                <a:gd name="T62" fmla="*/ 118 w 126"/>
                <a:gd name="T63" fmla="*/ 100 h 113"/>
                <a:gd name="T64" fmla="*/ 110 w 126"/>
                <a:gd name="T65" fmla="*/ 112 h 11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6"/>
                <a:gd name="T100" fmla="*/ 0 h 113"/>
                <a:gd name="T101" fmla="*/ 126 w 126"/>
                <a:gd name="T102" fmla="*/ 113 h 11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6" h="113">
                  <a:moveTo>
                    <a:pt x="110" y="111"/>
                  </a:moveTo>
                  <a:lnTo>
                    <a:pt x="110" y="91"/>
                  </a:lnTo>
                  <a:lnTo>
                    <a:pt x="99" y="100"/>
                  </a:lnTo>
                  <a:lnTo>
                    <a:pt x="97" y="88"/>
                  </a:lnTo>
                  <a:lnTo>
                    <a:pt x="96" y="81"/>
                  </a:lnTo>
                  <a:lnTo>
                    <a:pt x="93" y="74"/>
                  </a:lnTo>
                  <a:lnTo>
                    <a:pt x="88" y="68"/>
                  </a:lnTo>
                  <a:lnTo>
                    <a:pt x="83" y="63"/>
                  </a:lnTo>
                  <a:lnTo>
                    <a:pt x="79" y="60"/>
                  </a:lnTo>
                  <a:lnTo>
                    <a:pt x="75" y="59"/>
                  </a:lnTo>
                  <a:lnTo>
                    <a:pt x="69" y="59"/>
                  </a:lnTo>
                  <a:lnTo>
                    <a:pt x="60" y="57"/>
                  </a:lnTo>
                  <a:lnTo>
                    <a:pt x="54" y="57"/>
                  </a:lnTo>
                  <a:lnTo>
                    <a:pt x="49" y="59"/>
                  </a:lnTo>
                  <a:lnTo>
                    <a:pt x="44" y="62"/>
                  </a:lnTo>
                  <a:lnTo>
                    <a:pt x="40" y="63"/>
                  </a:lnTo>
                  <a:lnTo>
                    <a:pt x="35" y="68"/>
                  </a:lnTo>
                  <a:lnTo>
                    <a:pt x="31" y="75"/>
                  </a:lnTo>
                  <a:lnTo>
                    <a:pt x="26" y="59"/>
                  </a:lnTo>
                  <a:lnTo>
                    <a:pt x="22" y="62"/>
                  </a:lnTo>
                  <a:lnTo>
                    <a:pt x="18" y="69"/>
                  </a:lnTo>
                  <a:lnTo>
                    <a:pt x="14" y="77"/>
                  </a:lnTo>
                  <a:lnTo>
                    <a:pt x="13" y="84"/>
                  </a:lnTo>
                  <a:lnTo>
                    <a:pt x="13" y="94"/>
                  </a:lnTo>
                  <a:lnTo>
                    <a:pt x="8" y="90"/>
                  </a:lnTo>
                  <a:lnTo>
                    <a:pt x="7" y="80"/>
                  </a:lnTo>
                  <a:lnTo>
                    <a:pt x="8" y="68"/>
                  </a:lnTo>
                  <a:lnTo>
                    <a:pt x="8" y="63"/>
                  </a:lnTo>
                  <a:lnTo>
                    <a:pt x="13" y="55"/>
                  </a:lnTo>
                  <a:lnTo>
                    <a:pt x="8" y="59"/>
                  </a:lnTo>
                  <a:lnTo>
                    <a:pt x="0" y="65"/>
                  </a:lnTo>
                  <a:lnTo>
                    <a:pt x="1" y="57"/>
                  </a:lnTo>
                  <a:lnTo>
                    <a:pt x="4" y="46"/>
                  </a:lnTo>
                  <a:lnTo>
                    <a:pt x="8" y="37"/>
                  </a:lnTo>
                  <a:lnTo>
                    <a:pt x="17" y="28"/>
                  </a:lnTo>
                  <a:lnTo>
                    <a:pt x="22" y="22"/>
                  </a:lnTo>
                  <a:lnTo>
                    <a:pt x="31" y="16"/>
                  </a:lnTo>
                  <a:lnTo>
                    <a:pt x="24" y="15"/>
                  </a:lnTo>
                  <a:lnTo>
                    <a:pt x="15" y="16"/>
                  </a:lnTo>
                  <a:lnTo>
                    <a:pt x="22" y="12"/>
                  </a:lnTo>
                  <a:lnTo>
                    <a:pt x="28" y="10"/>
                  </a:lnTo>
                  <a:lnTo>
                    <a:pt x="35" y="9"/>
                  </a:lnTo>
                  <a:lnTo>
                    <a:pt x="40" y="12"/>
                  </a:lnTo>
                  <a:lnTo>
                    <a:pt x="38" y="6"/>
                  </a:lnTo>
                  <a:lnTo>
                    <a:pt x="33" y="1"/>
                  </a:lnTo>
                  <a:lnTo>
                    <a:pt x="43" y="0"/>
                  </a:lnTo>
                  <a:lnTo>
                    <a:pt x="53" y="1"/>
                  </a:lnTo>
                  <a:lnTo>
                    <a:pt x="61" y="3"/>
                  </a:lnTo>
                  <a:lnTo>
                    <a:pt x="69" y="7"/>
                  </a:lnTo>
                  <a:lnTo>
                    <a:pt x="65" y="1"/>
                  </a:lnTo>
                  <a:lnTo>
                    <a:pt x="74" y="4"/>
                  </a:lnTo>
                  <a:lnTo>
                    <a:pt x="83" y="7"/>
                  </a:lnTo>
                  <a:lnTo>
                    <a:pt x="93" y="12"/>
                  </a:lnTo>
                  <a:lnTo>
                    <a:pt x="101" y="18"/>
                  </a:lnTo>
                  <a:lnTo>
                    <a:pt x="107" y="24"/>
                  </a:lnTo>
                  <a:lnTo>
                    <a:pt x="113" y="31"/>
                  </a:lnTo>
                  <a:lnTo>
                    <a:pt x="115" y="38"/>
                  </a:lnTo>
                  <a:lnTo>
                    <a:pt x="119" y="49"/>
                  </a:lnTo>
                  <a:lnTo>
                    <a:pt x="122" y="57"/>
                  </a:lnTo>
                  <a:lnTo>
                    <a:pt x="124" y="68"/>
                  </a:lnTo>
                  <a:lnTo>
                    <a:pt x="125" y="77"/>
                  </a:lnTo>
                  <a:lnTo>
                    <a:pt x="124" y="84"/>
                  </a:lnTo>
                  <a:lnTo>
                    <a:pt x="122" y="93"/>
                  </a:lnTo>
                  <a:lnTo>
                    <a:pt x="118" y="100"/>
                  </a:lnTo>
                  <a:lnTo>
                    <a:pt x="115" y="108"/>
                  </a:lnTo>
                  <a:lnTo>
                    <a:pt x="110" y="112"/>
                  </a:lnTo>
                  <a:lnTo>
                    <a:pt x="110" y="111"/>
                  </a:lnTo>
                </a:path>
              </a:pathLst>
            </a:custGeom>
            <a:solidFill>
              <a:srgbClr val="000000"/>
            </a:solidFill>
            <a:ln w="12700" cap="rnd">
              <a:solidFill>
                <a:schemeClr val="hlink"/>
              </a:solidFill>
              <a:round/>
              <a:headEnd/>
              <a:tailEnd/>
            </a:ln>
          </p:spPr>
          <p:txBody>
            <a:bodyPr/>
            <a:lstStyle/>
            <a:p>
              <a:endParaRPr lang="en-US"/>
            </a:p>
          </p:txBody>
        </p:sp>
        <p:sp>
          <p:nvSpPr>
            <p:cNvPr id="12358" name="Freeform 26"/>
            <p:cNvSpPr>
              <a:spLocks/>
            </p:cNvSpPr>
            <p:nvPr/>
          </p:nvSpPr>
          <p:spPr bwMode="auto">
            <a:xfrm>
              <a:off x="1459" y="2370"/>
              <a:ext cx="87" cy="50"/>
            </a:xfrm>
            <a:custGeom>
              <a:avLst/>
              <a:gdLst>
                <a:gd name="T0" fmla="*/ 3 w 87"/>
                <a:gd name="T1" fmla="*/ 34 h 50"/>
                <a:gd name="T2" fmla="*/ 4 w 87"/>
                <a:gd name="T3" fmla="*/ 37 h 50"/>
                <a:gd name="T4" fmla="*/ 6 w 87"/>
                <a:gd name="T5" fmla="*/ 40 h 50"/>
                <a:gd name="T6" fmla="*/ 8 w 87"/>
                <a:gd name="T7" fmla="*/ 43 h 50"/>
                <a:gd name="T8" fmla="*/ 10 w 87"/>
                <a:gd name="T9" fmla="*/ 46 h 50"/>
                <a:gd name="T10" fmla="*/ 19 w 87"/>
                <a:gd name="T11" fmla="*/ 46 h 50"/>
                <a:gd name="T12" fmla="*/ 29 w 87"/>
                <a:gd name="T13" fmla="*/ 49 h 50"/>
                <a:gd name="T14" fmla="*/ 35 w 87"/>
                <a:gd name="T15" fmla="*/ 42 h 50"/>
                <a:gd name="T16" fmla="*/ 42 w 87"/>
                <a:gd name="T17" fmla="*/ 36 h 50"/>
                <a:gd name="T18" fmla="*/ 51 w 87"/>
                <a:gd name="T19" fmla="*/ 30 h 50"/>
                <a:gd name="T20" fmla="*/ 64 w 87"/>
                <a:gd name="T21" fmla="*/ 25 h 50"/>
                <a:gd name="T22" fmla="*/ 76 w 87"/>
                <a:gd name="T23" fmla="*/ 24 h 50"/>
                <a:gd name="T24" fmla="*/ 80 w 87"/>
                <a:gd name="T25" fmla="*/ 25 h 50"/>
                <a:gd name="T26" fmla="*/ 83 w 87"/>
                <a:gd name="T27" fmla="*/ 27 h 50"/>
                <a:gd name="T28" fmla="*/ 86 w 87"/>
                <a:gd name="T29" fmla="*/ 31 h 50"/>
                <a:gd name="T30" fmla="*/ 86 w 87"/>
                <a:gd name="T31" fmla="*/ 28 h 50"/>
                <a:gd name="T32" fmla="*/ 78 w 87"/>
                <a:gd name="T33" fmla="*/ 16 h 50"/>
                <a:gd name="T34" fmla="*/ 76 w 87"/>
                <a:gd name="T35" fmla="*/ 12 h 50"/>
                <a:gd name="T36" fmla="*/ 75 w 87"/>
                <a:gd name="T37" fmla="*/ 9 h 50"/>
                <a:gd name="T38" fmla="*/ 74 w 87"/>
                <a:gd name="T39" fmla="*/ 1 h 50"/>
                <a:gd name="T40" fmla="*/ 74 w 87"/>
                <a:gd name="T41" fmla="*/ 0 h 50"/>
                <a:gd name="T42" fmla="*/ 71 w 87"/>
                <a:gd name="T43" fmla="*/ 4 h 50"/>
                <a:gd name="T44" fmla="*/ 67 w 87"/>
                <a:gd name="T45" fmla="*/ 9 h 50"/>
                <a:gd name="T46" fmla="*/ 61 w 87"/>
                <a:gd name="T47" fmla="*/ 13 h 50"/>
                <a:gd name="T48" fmla="*/ 55 w 87"/>
                <a:gd name="T49" fmla="*/ 16 h 50"/>
                <a:gd name="T50" fmla="*/ 51 w 87"/>
                <a:gd name="T51" fmla="*/ 18 h 50"/>
                <a:gd name="T52" fmla="*/ 46 w 87"/>
                <a:gd name="T53" fmla="*/ 19 h 50"/>
                <a:gd name="T54" fmla="*/ 37 w 87"/>
                <a:gd name="T55" fmla="*/ 22 h 50"/>
                <a:gd name="T56" fmla="*/ 28 w 87"/>
                <a:gd name="T57" fmla="*/ 21 h 50"/>
                <a:gd name="T58" fmla="*/ 17 w 87"/>
                <a:gd name="T59" fmla="*/ 19 h 50"/>
                <a:gd name="T60" fmla="*/ 12 w 87"/>
                <a:gd name="T61" fmla="*/ 16 h 50"/>
                <a:gd name="T62" fmla="*/ 12 w 87"/>
                <a:gd name="T63" fmla="*/ 18 h 50"/>
                <a:gd name="T64" fmla="*/ 0 w 87"/>
                <a:gd name="T65" fmla="*/ 33 h 50"/>
                <a:gd name="T66" fmla="*/ 3 w 87"/>
                <a:gd name="T67" fmla="*/ 34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7"/>
                <a:gd name="T103" fmla="*/ 0 h 50"/>
                <a:gd name="T104" fmla="*/ 87 w 87"/>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7" h="50">
                  <a:moveTo>
                    <a:pt x="3" y="34"/>
                  </a:moveTo>
                  <a:lnTo>
                    <a:pt x="4" y="37"/>
                  </a:lnTo>
                  <a:lnTo>
                    <a:pt x="6" y="40"/>
                  </a:lnTo>
                  <a:lnTo>
                    <a:pt x="8" y="43"/>
                  </a:lnTo>
                  <a:lnTo>
                    <a:pt x="10" y="46"/>
                  </a:lnTo>
                  <a:lnTo>
                    <a:pt x="19" y="46"/>
                  </a:lnTo>
                  <a:lnTo>
                    <a:pt x="29" y="49"/>
                  </a:lnTo>
                  <a:lnTo>
                    <a:pt x="35" y="42"/>
                  </a:lnTo>
                  <a:lnTo>
                    <a:pt x="42" y="36"/>
                  </a:lnTo>
                  <a:lnTo>
                    <a:pt x="51" y="30"/>
                  </a:lnTo>
                  <a:lnTo>
                    <a:pt x="64" y="25"/>
                  </a:lnTo>
                  <a:lnTo>
                    <a:pt x="76" y="24"/>
                  </a:lnTo>
                  <a:lnTo>
                    <a:pt x="80" y="25"/>
                  </a:lnTo>
                  <a:lnTo>
                    <a:pt x="83" y="27"/>
                  </a:lnTo>
                  <a:lnTo>
                    <a:pt x="86" y="31"/>
                  </a:lnTo>
                  <a:lnTo>
                    <a:pt x="86" y="28"/>
                  </a:lnTo>
                  <a:lnTo>
                    <a:pt x="78" y="16"/>
                  </a:lnTo>
                  <a:lnTo>
                    <a:pt x="76" y="12"/>
                  </a:lnTo>
                  <a:lnTo>
                    <a:pt x="75" y="9"/>
                  </a:lnTo>
                  <a:lnTo>
                    <a:pt x="74" y="1"/>
                  </a:lnTo>
                  <a:lnTo>
                    <a:pt x="74" y="0"/>
                  </a:lnTo>
                  <a:lnTo>
                    <a:pt x="71" y="4"/>
                  </a:lnTo>
                  <a:lnTo>
                    <a:pt x="67" y="9"/>
                  </a:lnTo>
                  <a:lnTo>
                    <a:pt x="61" y="13"/>
                  </a:lnTo>
                  <a:lnTo>
                    <a:pt x="55" y="16"/>
                  </a:lnTo>
                  <a:lnTo>
                    <a:pt x="51" y="18"/>
                  </a:lnTo>
                  <a:lnTo>
                    <a:pt x="46" y="19"/>
                  </a:lnTo>
                  <a:lnTo>
                    <a:pt x="37" y="22"/>
                  </a:lnTo>
                  <a:lnTo>
                    <a:pt x="28" y="21"/>
                  </a:lnTo>
                  <a:lnTo>
                    <a:pt x="17" y="19"/>
                  </a:lnTo>
                  <a:lnTo>
                    <a:pt x="12" y="16"/>
                  </a:lnTo>
                  <a:lnTo>
                    <a:pt x="12" y="18"/>
                  </a:lnTo>
                  <a:lnTo>
                    <a:pt x="0" y="33"/>
                  </a:lnTo>
                  <a:lnTo>
                    <a:pt x="3" y="34"/>
                  </a:lnTo>
                </a:path>
              </a:pathLst>
            </a:custGeom>
            <a:solidFill>
              <a:srgbClr val="000000"/>
            </a:solidFill>
            <a:ln w="12700" cap="rnd">
              <a:solidFill>
                <a:schemeClr val="hlink"/>
              </a:solidFill>
              <a:round/>
              <a:headEnd/>
              <a:tailEnd/>
            </a:ln>
          </p:spPr>
          <p:txBody>
            <a:bodyPr/>
            <a:lstStyle/>
            <a:p>
              <a:endParaRPr lang="en-US"/>
            </a:p>
          </p:txBody>
        </p:sp>
        <p:sp>
          <p:nvSpPr>
            <p:cNvPr id="12359" name="Freeform 27"/>
            <p:cNvSpPr>
              <a:spLocks/>
            </p:cNvSpPr>
            <p:nvPr/>
          </p:nvSpPr>
          <p:spPr bwMode="auto">
            <a:xfrm>
              <a:off x="1447" y="2279"/>
              <a:ext cx="100" cy="115"/>
            </a:xfrm>
            <a:custGeom>
              <a:avLst/>
              <a:gdLst>
                <a:gd name="T0" fmla="*/ 24 w 100"/>
                <a:gd name="T1" fmla="*/ 108 h 115"/>
                <a:gd name="T2" fmla="*/ 18 w 100"/>
                <a:gd name="T3" fmla="*/ 105 h 115"/>
                <a:gd name="T4" fmla="*/ 13 w 100"/>
                <a:gd name="T5" fmla="*/ 101 h 115"/>
                <a:gd name="T6" fmla="*/ 8 w 100"/>
                <a:gd name="T7" fmla="*/ 93 h 115"/>
                <a:gd name="T8" fmla="*/ 6 w 100"/>
                <a:gd name="T9" fmla="*/ 84 h 115"/>
                <a:gd name="T10" fmla="*/ 1 w 100"/>
                <a:gd name="T11" fmla="*/ 70 h 115"/>
                <a:gd name="T12" fmla="*/ 0 w 100"/>
                <a:gd name="T13" fmla="*/ 53 h 115"/>
                <a:gd name="T14" fmla="*/ 0 w 100"/>
                <a:gd name="T15" fmla="*/ 37 h 115"/>
                <a:gd name="T16" fmla="*/ 0 w 100"/>
                <a:gd name="T17" fmla="*/ 27 h 115"/>
                <a:gd name="T18" fmla="*/ 1 w 100"/>
                <a:gd name="T19" fmla="*/ 19 h 115"/>
                <a:gd name="T20" fmla="*/ 6 w 100"/>
                <a:gd name="T21" fmla="*/ 12 h 115"/>
                <a:gd name="T22" fmla="*/ 10 w 100"/>
                <a:gd name="T23" fmla="*/ 4 h 115"/>
                <a:gd name="T24" fmla="*/ 14 w 100"/>
                <a:gd name="T25" fmla="*/ 1 h 115"/>
                <a:gd name="T26" fmla="*/ 18 w 100"/>
                <a:gd name="T27" fmla="*/ 18 h 115"/>
                <a:gd name="T28" fmla="*/ 22 w 100"/>
                <a:gd name="T29" fmla="*/ 10 h 115"/>
                <a:gd name="T30" fmla="*/ 28 w 100"/>
                <a:gd name="T31" fmla="*/ 6 h 115"/>
                <a:gd name="T32" fmla="*/ 32 w 100"/>
                <a:gd name="T33" fmla="*/ 4 h 115"/>
                <a:gd name="T34" fmla="*/ 36 w 100"/>
                <a:gd name="T35" fmla="*/ 1 h 115"/>
                <a:gd name="T36" fmla="*/ 42 w 100"/>
                <a:gd name="T37" fmla="*/ 0 h 115"/>
                <a:gd name="T38" fmla="*/ 47 w 100"/>
                <a:gd name="T39" fmla="*/ 0 h 115"/>
                <a:gd name="T40" fmla="*/ 57 w 100"/>
                <a:gd name="T41" fmla="*/ 1 h 115"/>
                <a:gd name="T42" fmla="*/ 63 w 100"/>
                <a:gd name="T43" fmla="*/ 1 h 115"/>
                <a:gd name="T44" fmla="*/ 67 w 100"/>
                <a:gd name="T45" fmla="*/ 3 h 115"/>
                <a:gd name="T46" fmla="*/ 71 w 100"/>
                <a:gd name="T47" fmla="*/ 6 h 115"/>
                <a:gd name="T48" fmla="*/ 75 w 100"/>
                <a:gd name="T49" fmla="*/ 10 h 115"/>
                <a:gd name="T50" fmla="*/ 81 w 100"/>
                <a:gd name="T51" fmla="*/ 16 h 115"/>
                <a:gd name="T52" fmla="*/ 84 w 100"/>
                <a:gd name="T53" fmla="*/ 24 h 115"/>
                <a:gd name="T54" fmla="*/ 85 w 100"/>
                <a:gd name="T55" fmla="*/ 31 h 115"/>
                <a:gd name="T56" fmla="*/ 86 w 100"/>
                <a:gd name="T57" fmla="*/ 43 h 115"/>
                <a:gd name="T58" fmla="*/ 92 w 100"/>
                <a:gd name="T59" fmla="*/ 40 h 115"/>
                <a:gd name="T60" fmla="*/ 98 w 100"/>
                <a:gd name="T61" fmla="*/ 34 h 115"/>
                <a:gd name="T62" fmla="*/ 99 w 100"/>
                <a:gd name="T63" fmla="*/ 52 h 115"/>
                <a:gd name="T64" fmla="*/ 93 w 100"/>
                <a:gd name="T65" fmla="*/ 74 h 115"/>
                <a:gd name="T66" fmla="*/ 91 w 100"/>
                <a:gd name="T67" fmla="*/ 81 h 115"/>
                <a:gd name="T68" fmla="*/ 86 w 100"/>
                <a:gd name="T69" fmla="*/ 90 h 115"/>
                <a:gd name="T70" fmla="*/ 86 w 100"/>
                <a:gd name="T71" fmla="*/ 92 h 115"/>
                <a:gd name="T72" fmla="*/ 82 w 100"/>
                <a:gd name="T73" fmla="*/ 96 h 115"/>
                <a:gd name="T74" fmla="*/ 78 w 100"/>
                <a:gd name="T75" fmla="*/ 101 h 115"/>
                <a:gd name="T76" fmla="*/ 73 w 100"/>
                <a:gd name="T77" fmla="*/ 105 h 115"/>
                <a:gd name="T78" fmla="*/ 67 w 100"/>
                <a:gd name="T79" fmla="*/ 108 h 115"/>
                <a:gd name="T80" fmla="*/ 63 w 100"/>
                <a:gd name="T81" fmla="*/ 110 h 115"/>
                <a:gd name="T82" fmla="*/ 57 w 100"/>
                <a:gd name="T83" fmla="*/ 111 h 115"/>
                <a:gd name="T84" fmla="*/ 49 w 100"/>
                <a:gd name="T85" fmla="*/ 114 h 115"/>
                <a:gd name="T86" fmla="*/ 40 w 100"/>
                <a:gd name="T87" fmla="*/ 113 h 115"/>
                <a:gd name="T88" fmla="*/ 28 w 100"/>
                <a:gd name="T89" fmla="*/ 111 h 115"/>
                <a:gd name="T90" fmla="*/ 24 w 100"/>
                <a:gd name="T91" fmla="*/ 108 h 11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00"/>
                <a:gd name="T139" fmla="*/ 0 h 115"/>
                <a:gd name="T140" fmla="*/ 100 w 100"/>
                <a:gd name="T141" fmla="*/ 115 h 11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00" h="115">
                  <a:moveTo>
                    <a:pt x="24" y="108"/>
                  </a:moveTo>
                  <a:lnTo>
                    <a:pt x="18" y="105"/>
                  </a:lnTo>
                  <a:lnTo>
                    <a:pt x="13" y="101"/>
                  </a:lnTo>
                  <a:lnTo>
                    <a:pt x="8" y="93"/>
                  </a:lnTo>
                  <a:lnTo>
                    <a:pt x="6" y="84"/>
                  </a:lnTo>
                  <a:lnTo>
                    <a:pt x="1" y="70"/>
                  </a:lnTo>
                  <a:lnTo>
                    <a:pt x="0" y="53"/>
                  </a:lnTo>
                  <a:lnTo>
                    <a:pt x="0" y="37"/>
                  </a:lnTo>
                  <a:lnTo>
                    <a:pt x="0" y="27"/>
                  </a:lnTo>
                  <a:lnTo>
                    <a:pt x="1" y="19"/>
                  </a:lnTo>
                  <a:lnTo>
                    <a:pt x="6" y="12"/>
                  </a:lnTo>
                  <a:lnTo>
                    <a:pt x="10" y="4"/>
                  </a:lnTo>
                  <a:lnTo>
                    <a:pt x="14" y="1"/>
                  </a:lnTo>
                  <a:lnTo>
                    <a:pt x="18" y="18"/>
                  </a:lnTo>
                  <a:lnTo>
                    <a:pt x="22" y="10"/>
                  </a:lnTo>
                  <a:lnTo>
                    <a:pt x="28" y="6"/>
                  </a:lnTo>
                  <a:lnTo>
                    <a:pt x="32" y="4"/>
                  </a:lnTo>
                  <a:lnTo>
                    <a:pt x="36" y="1"/>
                  </a:lnTo>
                  <a:lnTo>
                    <a:pt x="42" y="0"/>
                  </a:lnTo>
                  <a:lnTo>
                    <a:pt x="47" y="0"/>
                  </a:lnTo>
                  <a:lnTo>
                    <a:pt x="57" y="1"/>
                  </a:lnTo>
                  <a:lnTo>
                    <a:pt x="63" y="1"/>
                  </a:lnTo>
                  <a:lnTo>
                    <a:pt x="67" y="3"/>
                  </a:lnTo>
                  <a:lnTo>
                    <a:pt x="71" y="6"/>
                  </a:lnTo>
                  <a:lnTo>
                    <a:pt x="75" y="10"/>
                  </a:lnTo>
                  <a:lnTo>
                    <a:pt x="81" y="16"/>
                  </a:lnTo>
                  <a:lnTo>
                    <a:pt x="84" y="24"/>
                  </a:lnTo>
                  <a:lnTo>
                    <a:pt x="85" y="31"/>
                  </a:lnTo>
                  <a:lnTo>
                    <a:pt x="86" y="43"/>
                  </a:lnTo>
                  <a:lnTo>
                    <a:pt x="92" y="40"/>
                  </a:lnTo>
                  <a:lnTo>
                    <a:pt x="98" y="34"/>
                  </a:lnTo>
                  <a:lnTo>
                    <a:pt x="99" y="52"/>
                  </a:lnTo>
                  <a:lnTo>
                    <a:pt x="93" y="74"/>
                  </a:lnTo>
                  <a:lnTo>
                    <a:pt x="91" y="81"/>
                  </a:lnTo>
                  <a:lnTo>
                    <a:pt x="86" y="90"/>
                  </a:lnTo>
                  <a:lnTo>
                    <a:pt x="86" y="92"/>
                  </a:lnTo>
                  <a:lnTo>
                    <a:pt x="82" y="96"/>
                  </a:lnTo>
                  <a:lnTo>
                    <a:pt x="78" y="101"/>
                  </a:lnTo>
                  <a:lnTo>
                    <a:pt x="73" y="105"/>
                  </a:lnTo>
                  <a:lnTo>
                    <a:pt x="67" y="108"/>
                  </a:lnTo>
                  <a:lnTo>
                    <a:pt x="63" y="110"/>
                  </a:lnTo>
                  <a:lnTo>
                    <a:pt x="57" y="111"/>
                  </a:lnTo>
                  <a:lnTo>
                    <a:pt x="49" y="114"/>
                  </a:lnTo>
                  <a:lnTo>
                    <a:pt x="40" y="113"/>
                  </a:lnTo>
                  <a:lnTo>
                    <a:pt x="28" y="111"/>
                  </a:lnTo>
                  <a:lnTo>
                    <a:pt x="24" y="108"/>
                  </a:lnTo>
                </a:path>
              </a:pathLst>
            </a:custGeom>
            <a:solidFill>
              <a:srgbClr val="000000"/>
            </a:solidFill>
            <a:ln w="12700" cap="rnd">
              <a:solidFill>
                <a:schemeClr val="hlink"/>
              </a:solidFill>
              <a:round/>
              <a:headEnd/>
              <a:tailEnd/>
            </a:ln>
          </p:spPr>
          <p:txBody>
            <a:bodyPr/>
            <a:lstStyle/>
            <a:p>
              <a:endParaRPr lang="en-US"/>
            </a:p>
          </p:txBody>
        </p:sp>
        <p:sp>
          <p:nvSpPr>
            <p:cNvPr id="12360" name="Freeform 28"/>
            <p:cNvSpPr>
              <a:spLocks/>
            </p:cNvSpPr>
            <p:nvPr/>
          </p:nvSpPr>
          <p:spPr bwMode="auto">
            <a:xfrm>
              <a:off x="1469" y="2394"/>
              <a:ext cx="83" cy="75"/>
            </a:xfrm>
            <a:custGeom>
              <a:avLst/>
              <a:gdLst>
                <a:gd name="T0" fmla="*/ 0 w 83"/>
                <a:gd name="T1" fmla="*/ 22 h 75"/>
                <a:gd name="T2" fmla="*/ 1 w 83"/>
                <a:gd name="T3" fmla="*/ 28 h 75"/>
                <a:gd name="T4" fmla="*/ 4 w 83"/>
                <a:gd name="T5" fmla="*/ 37 h 75"/>
                <a:gd name="T6" fmla="*/ 5 w 83"/>
                <a:gd name="T7" fmla="*/ 53 h 75"/>
                <a:gd name="T8" fmla="*/ 14 w 83"/>
                <a:gd name="T9" fmla="*/ 59 h 75"/>
                <a:gd name="T10" fmla="*/ 18 w 83"/>
                <a:gd name="T11" fmla="*/ 65 h 75"/>
                <a:gd name="T12" fmla="*/ 23 w 83"/>
                <a:gd name="T13" fmla="*/ 74 h 75"/>
                <a:gd name="T14" fmla="*/ 27 w 83"/>
                <a:gd name="T15" fmla="*/ 70 h 75"/>
                <a:gd name="T16" fmla="*/ 34 w 83"/>
                <a:gd name="T17" fmla="*/ 62 h 75"/>
                <a:gd name="T18" fmla="*/ 34 w 83"/>
                <a:gd name="T19" fmla="*/ 59 h 75"/>
                <a:gd name="T20" fmla="*/ 34 w 83"/>
                <a:gd name="T21" fmla="*/ 47 h 75"/>
                <a:gd name="T22" fmla="*/ 36 w 83"/>
                <a:gd name="T23" fmla="*/ 41 h 75"/>
                <a:gd name="T24" fmla="*/ 40 w 83"/>
                <a:gd name="T25" fmla="*/ 36 h 75"/>
                <a:gd name="T26" fmla="*/ 42 w 83"/>
                <a:gd name="T27" fmla="*/ 30 h 75"/>
                <a:gd name="T28" fmla="*/ 53 w 83"/>
                <a:gd name="T29" fmla="*/ 22 h 75"/>
                <a:gd name="T30" fmla="*/ 63 w 83"/>
                <a:gd name="T31" fmla="*/ 21 h 75"/>
                <a:gd name="T32" fmla="*/ 72 w 83"/>
                <a:gd name="T33" fmla="*/ 22 h 75"/>
                <a:gd name="T34" fmla="*/ 78 w 83"/>
                <a:gd name="T35" fmla="*/ 24 h 75"/>
                <a:gd name="T36" fmla="*/ 81 w 83"/>
                <a:gd name="T37" fmla="*/ 25 h 75"/>
                <a:gd name="T38" fmla="*/ 82 w 83"/>
                <a:gd name="T39" fmla="*/ 28 h 75"/>
                <a:gd name="T40" fmla="*/ 78 w 83"/>
                <a:gd name="T41" fmla="*/ 12 h 75"/>
                <a:gd name="T42" fmla="*/ 77 w 83"/>
                <a:gd name="T43" fmla="*/ 6 h 75"/>
                <a:gd name="T44" fmla="*/ 74 w 83"/>
                <a:gd name="T45" fmla="*/ 3 h 75"/>
                <a:gd name="T46" fmla="*/ 71 w 83"/>
                <a:gd name="T47" fmla="*/ 1 h 75"/>
                <a:gd name="T48" fmla="*/ 66 w 83"/>
                <a:gd name="T49" fmla="*/ 0 h 75"/>
                <a:gd name="T50" fmla="*/ 53 w 83"/>
                <a:gd name="T51" fmla="*/ 1 h 75"/>
                <a:gd name="T52" fmla="*/ 41 w 83"/>
                <a:gd name="T53" fmla="*/ 6 h 75"/>
                <a:gd name="T54" fmla="*/ 31 w 83"/>
                <a:gd name="T55" fmla="*/ 12 h 75"/>
                <a:gd name="T56" fmla="*/ 23 w 83"/>
                <a:gd name="T57" fmla="*/ 19 h 75"/>
                <a:gd name="T58" fmla="*/ 19 w 83"/>
                <a:gd name="T59" fmla="*/ 27 h 75"/>
                <a:gd name="T60" fmla="*/ 10 w 83"/>
                <a:gd name="T61" fmla="*/ 22 h 75"/>
                <a:gd name="T62" fmla="*/ 0 w 83"/>
                <a:gd name="T63" fmla="*/ 22 h 7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3"/>
                <a:gd name="T97" fmla="*/ 0 h 75"/>
                <a:gd name="T98" fmla="*/ 83 w 83"/>
                <a:gd name="T99" fmla="*/ 75 h 7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3" h="75">
                  <a:moveTo>
                    <a:pt x="0" y="22"/>
                  </a:moveTo>
                  <a:lnTo>
                    <a:pt x="1" y="28"/>
                  </a:lnTo>
                  <a:lnTo>
                    <a:pt x="4" y="37"/>
                  </a:lnTo>
                  <a:lnTo>
                    <a:pt x="5" y="53"/>
                  </a:lnTo>
                  <a:lnTo>
                    <a:pt x="14" y="59"/>
                  </a:lnTo>
                  <a:lnTo>
                    <a:pt x="18" y="65"/>
                  </a:lnTo>
                  <a:lnTo>
                    <a:pt x="23" y="74"/>
                  </a:lnTo>
                  <a:lnTo>
                    <a:pt x="27" y="70"/>
                  </a:lnTo>
                  <a:lnTo>
                    <a:pt x="34" y="62"/>
                  </a:lnTo>
                  <a:lnTo>
                    <a:pt x="34" y="59"/>
                  </a:lnTo>
                  <a:lnTo>
                    <a:pt x="34" y="47"/>
                  </a:lnTo>
                  <a:lnTo>
                    <a:pt x="36" y="41"/>
                  </a:lnTo>
                  <a:lnTo>
                    <a:pt x="40" y="36"/>
                  </a:lnTo>
                  <a:lnTo>
                    <a:pt x="42" y="30"/>
                  </a:lnTo>
                  <a:lnTo>
                    <a:pt x="53" y="22"/>
                  </a:lnTo>
                  <a:lnTo>
                    <a:pt x="63" y="21"/>
                  </a:lnTo>
                  <a:lnTo>
                    <a:pt x="72" y="22"/>
                  </a:lnTo>
                  <a:lnTo>
                    <a:pt x="78" y="24"/>
                  </a:lnTo>
                  <a:lnTo>
                    <a:pt x="81" y="25"/>
                  </a:lnTo>
                  <a:lnTo>
                    <a:pt x="82" y="28"/>
                  </a:lnTo>
                  <a:lnTo>
                    <a:pt x="78" y="12"/>
                  </a:lnTo>
                  <a:lnTo>
                    <a:pt x="77" y="6"/>
                  </a:lnTo>
                  <a:lnTo>
                    <a:pt x="74" y="3"/>
                  </a:lnTo>
                  <a:lnTo>
                    <a:pt x="71" y="1"/>
                  </a:lnTo>
                  <a:lnTo>
                    <a:pt x="66" y="0"/>
                  </a:lnTo>
                  <a:lnTo>
                    <a:pt x="53" y="1"/>
                  </a:lnTo>
                  <a:lnTo>
                    <a:pt x="41" y="6"/>
                  </a:lnTo>
                  <a:lnTo>
                    <a:pt x="31" y="12"/>
                  </a:lnTo>
                  <a:lnTo>
                    <a:pt x="23" y="19"/>
                  </a:lnTo>
                  <a:lnTo>
                    <a:pt x="19" y="27"/>
                  </a:lnTo>
                  <a:lnTo>
                    <a:pt x="10" y="22"/>
                  </a:lnTo>
                  <a:lnTo>
                    <a:pt x="0" y="22"/>
                  </a:lnTo>
                </a:path>
              </a:pathLst>
            </a:custGeom>
            <a:solidFill>
              <a:srgbClr val="000000"/>
            </a:solidFill>
            <a:ln w="12700" cap="rnd">
              <a:solidFill>
                <a:schemeClr val="hlink"/>
              </a:solidFill>
              <a:round/>
              <a:headEnd/>
              <a:tailEnd/>
            </a:ln>
          </p:spPr>
          <p:txBody>
            <a:bodyPr/>
            <a:lstStyle/>
            <a:p>
              <a:endParaRPr lang="en-US"/>
            </a:p>
          </p:txBody>
        </p:sp>
        <p:sp>
          <p:nvSpPr>
            <p:cNvPr id="12361" name="Freeform 29"/>
            <p:cNvSpPr>
              <a:spLocks/>
            </p:cNvSpPr>
            <p:nvPr/>
          </p:nvSpPr>
          <p:spPr bwMode="auto">
            <a:xfrm>
              <a:off x="1398" y="2578"/>
              <a:ext cx="23" cy="28"/>
            </a:xfrm>
            <a:custGeom>
              <a:avLst/>
              <a:gdLst>
                <a:gd name="T0" fmla="*/ 6 w 23"/>
                <a:gd name="T1" fmla="*/ 0 h 28"/>
                <a:gd name="T2" fmla="*/ 10 w 23"/>
                <a:gd name="T3" fmla="*/ 6 h 28"/>
                <a:gd name="T4" fmla="*/ 18 w 23"/>
                <a:gd name="T5" fmla="*/ 12 h 28"/>
                <a:gd name="T6" fmla="*/ 22 w 23"/>
                <a:gd name="T7" fmla="*/ 17 h 28"/>
                <a:gd name="T8" fmla="*/ 22 w 23"/>
                <a:gd name="T9" fmla="*/ 18 h 28"/>
                <a:gd name="T10" fmla="*/ 22 w 23"/>
                <a:gd name="T11" fmla="*/ 21 h 28"/>
                <a:gd name="T12" fmla="*/ 22 w 23"/>
                <a:gd name="T13" fmla="*/ 27 h 28"/>
                <a:gd name="T14" fmla="*/ 19 w 23"/>
                <a:gd name="T15" fmla="*/ 27 h 28"/>
                <a:gd name="T16" fmla="*/ 15 w 23"/>
                <a:gd name="T17" fmla="*/ 27 h 28"/>
                <a:gd name="T18" fmla="*/ 6 w 23"/>
                <a:gd name="T19" fmla="*/ 21 h 28"/>
                <a:gd name="T20" fmla="*/ 0 w 23"/>
                <a:gd name="T21" fmla="*/ 17 h 28"/>
                <a:gd name="T22" fmla="*/ 6 w 23"/>
                <a:gd name="T23" fmla="*/ 0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
                <a:gd name="T37" fmla="*/ 0 h 28"/>
                <a:gd name="T38" fmla="*/ 23 w 23"/>
                <a:gd name="T39" fmla="*/ 28 h 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 h="28">
                  <a:moveTo>
                    <a:pt x="6" y="0"/>
                  </a:moveTo>
                  <a:lnTo>
                    <a:pt x="10" y="6"/>
                  </a:lnTo>
                  <a:lnTo>
                    <a:pt x="18" y="12"/>
                  </a:lnTo>
                  <a:lnTo>
                    <a:pt x="22" y="17"/>
                  </a:lnTo>
                  <a:lnTo>
                    <a:pt x="22" y="18"/>
                  </a:lnTo>
                  <a:lnTo>
                    <a:pt x="22" y="21"/>
                  </a:lnTo>
                  <a:lnTo>
                    <a:pt x="22" y="27"/>
                  </a:lnTo>
                  <a:lnTo>
                    <a:pt x="19" y="27"/>
                  </a:lnTo>
                  <a:lnTo>
                    <a:pt x="15" y="27"/>
                  </a:lnTo>
                  <a:lnTo>
                    <a:pt x="6" y="21"/>
                  </a:lnTo>
                  <a:lnTo>
                    <a:pt x="0" y="17"/>
                  </a:lnTo>
                  <a:lnTo>
                    <a:pt x="6" y="0"/>
                  </a:lnTo>
                </a:path>
              </a:pathLst>
            </a:custGeom>
            <a:solidFill>
              <a:srgbClr val="000000"/>
            </a:solidFill>
            <a:ln w="12700" cap="rnd">
              <a:solidFill>
                <a:schemeClr val="hlink"/>
              </a:solidFill>
              <a:round/>
              <a:headEnd/>
              <a:tailEnd/>
            </a:ln>
          </p:spPr>
          <p:txBody>
            <a:bodyPr/>
            <a:lstStyle/>
            <a:p>
              <a:endParaRPr lang="en-US"/>
            </a:p>
          </p:txBody>
        </p:sp>
        <p:sp>
          <p:nvSpPr>
            <p:cNvPr id="12362" name="Freeform 30"/>
            <p:cNvSpPr>
              <a:spLocks/>
            </p:cNvSpPr>
            <p:nvPr/>
          </p:nvSpPr>
          <p:spPr bwMode="auto">
            <a:xfrm>
              <a:off x="1377" y="2560"/>
              <a:ext cx="111" cy="84"/>
            </a:xfrm>
            <a:custGeom>
              <a:avLst/>
              <a:gdLst>
                <a:gd name="T0" fmla="*/ 10 w 111"/>
                <a:gd name="T1" fmla="*/ 82 h 84"/>
                <a:gd name="T2" fmla="*/ 6 w 111"/>
                <a:gd name="T3" fmla="*/ 79 h 84"/>
                <a:gd name="T4" fmla="*/ 6 w 111"/>
                <a:gd name="T5" fmla="*/ 74 h 84"/>
                <a:gd name="T6" fmla="*/ 7 w 111"/>
                <a:gd name="T7" fmla="*/ 68 h 84"/>
                <a:gd name="T8" fmla="*/ 8 w 111"/>
                <a:gd name="T9" fmla="*/ 65 h 84"/>
                <a:gd name="T10" fmla="*/ 4 w 111"/>
                <a:gd name="T11" fmla="*/ 62 h 84"/>
                <a:gd name="T12" fmla="*/ 4 w 111"/>
                <a:gd name="T13" fmla="*/ 59 h 84"/>
                <a:gd name="T14" fmla="*/ 3 w 111"/>
                <a:gd name="T15" fmla="*/ 56 h 84"/>
                <a:gd name="T16" fmla="*/ 4 w 111"/>
                <a:gd name="T17" fmla="*/ 53 h 84"/>
                <a:gd name="T18" fmla="*/ 6 w 111"/>
                <a:gd name="T19" fmla="*/ 50 h 84"/>
                <a:gd name="T20" fmla="*/ 1 w 111"/>
                <a:gd name="T21" fmla="*/ 46 h 84"/>
                <a:gd name="T22" fmla="*/ 0 w 111"/>
                <a:gd name="T23" fmla="*/ 43 h 84"/>
                <a:gd name="T24" fmla="*/ 1 w 111"/>
                <a:gd name="T25" fmla="*/ 39 h 84"/>
                <a:gd name="T26" fmla="*/ 3 w 111"/>
                <a:gd name="T27" fmla="*/ 33 h 84"/>
                <a:gd name="T28" fmla="*/ 4 w 111"/>
                <a:gd name="T29" fmla="*/ 30 h 84"/>
                <a:gd name="T30" fmla="*/ 7 w 111"/>
                <a:gd name="T31" fmla="*/ 28 h 84"/>
                <a:gd name="T32" fmla="*/ 10 w 111"/>
                <a:gd name="T33" fmla="*/ 28 h 84"/>
                <a:gd name="T34" fmla="*/ 12 w 111"/>
                <a:gd name="T35" fmla="*/ 30 h 84"/>
                <a:gd name="T36" fmla="*/ 21 w 111"/>
                <a:gd name="T37" fmla="*/ 34 h 84"/>
                <a:gd name="T38" fmla="*/ 26 w 111"/>
                <a:gd name="T39" fmla="*/ 39 h 84"/>
                <a:gd name="T40" fmla="*/ 36 w 111"/>
                <a:gd name="T41" fmla="*/ 44 h 84"/>
                <a:gd name="T42" fmla="*/ 40 w 111"/>
                <a:gd name="T43" fmla="*/ 44 h 84"/>
                <a:gd name="T44" fmla="*/ 43 w 111"/>
                <a:gd name="T45" fmla="*/ 44 h 84"/>
                <a:gd name="T46" fmla="*/ 43 w 111"/>
                <a:gd name="T47" fmla="*/ 39 h 84"/>
                <a:gd name="T48" fmla="*/ 43 w 111"/>
                <a:gd name="T49" fmla="*/ 36 h 84"/>
                <a:gd name="T50" fmla="*/ 43 w 111"/>
                <a:gd name="T51" fmla="*/ 34 h 84"/>
                <a:gd name="T52" fmla="*/ 39 w 111"/>
                <a:gd name="T53" fmla="*/ 30 h 84"/>
                <a:gd name="T54" fmla="*/ 30 w 111"/>
                <a:gd name="T55" fmla="*/ 24 h 84"/>
                <a:gd name="T56" fmla="*/ 28 w 111"/>
                <a:gd name="T57" fmla="*/ 19 h 84"/>
                <a:gd name="T58" fmla="*/ 25 w 111"/>
                <a:gd name="T59" fmla="*/ 13 h 84"/>
                <a:gd name="T60" fmla="*/ 26 w 111"/>
                <a:gd name="T61" fmla="*/ 7 h 84"/>
                <a:gd name="T62" fmla="*/ 29 w 111"/>
                <a:gd name="T63" fmla="*/ 3 h 84"/>
                <a:gd name="T64" fmla="*/ 30 w 111"/>
                <a:gd name="T65" fmla="*/ 0 h 84"/>
                <a:gd name="T66" fmla="*/ 34 w 111"/>
                <a:gd name="T67" fmla="*/ 3 h 84"/>
                <a:gd name="T68" fmla="*/ 39 w 111"/>
                <a:gd name="T69" fmla="*/ 9 h 84"/>
                <a:gd name="T70" fmla="*/ 48 w 111"/>
                <a:gd name="T71" fmla="*/ 13 h 84"/>
                <a:gd name="T72" fmla="*/ 52 w 111"/>
                <a:gd name="T73" fmla="*/ 19 h 84"/>
                <a:gd name="T74" fmla="*/ 67 w 111"/>
                <a:gd name="T75" fmla="*/ 27 h 84"/>
                <a:gd name="T76" fmla="*/ 83 w 111"/>
                <a:gd name="T77" fmla="*/ 40 h 84"/>
                <a:gd name="T78" fmla="*/ 98 w 111"/>
                <a:gd name="T79" fmla="*/ 53 h 84"/>
                <a:gd name="T80" fmla="*/ 110 w 111"/>
                <a:gd name="T81" fmla="*/ 67 h 84"/>
                <a:gd name="T82" fmla="*/ 106 w 111"/>
                <a:gd name="T83" fmla="*/ 71 h 84"/>
                <a:gd name="T84" fmla="*/ 98 w 111"/>
                <a:gd name="T85" fmla="*/ 82 h 84"/>
                <a:gd name="T86" fmla="*/ 92 w 111"/>
                <a:gd name="T87" fmla="*/ 83 h 84"/>
                <a:gd name="T88" fmla="*/ 80 w 111"/>
                <a:gd name="T89" fmla="*/ 83 h 84"/>
                <a:gd name="T90" fmla="*/ 80 w 111"/>
                <a:gd name="T91" fmla="*/ 79 h 84"/>
                <a:gd name="T92" fmla="*/ 10 w 111"/>
                <a:gd name="T93" fmla="*/ 82 h 8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1"/>
                <a:gd name="T142" fmla="*/ 0 h 84"/>
                <a:gd name="T143" fmla="*/ 111 w 111"/>
                <a:gd name="T144" fmla="*/ 84 h 8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1" h="84">
                  <a:moveTo>
                    <a:pt x="10" y="82"/>
                  </a:moveTo>
                  <a:lnTo>
                    <a:pt x="6" y="79"/>
                  </a:lnTo>
                  <a:lnTo>
                    <a:pt x="6" y="74"/>
                  </a:lnTo>
                  <a:lnTo>
                    <a:pt x="7" y="68"/>
                  </a:lnTo>
                  <a:lnTo>
                    <a:pt x="8" y="65"/>
                  </a:lnTo>
                  <a:lnTo>
                    <a:pt x="4" y="62"/>
                  </a:lnTo>
                  <a:lnTo>
                    <a:pt x="4" y="59"/>
                  </a:lnTo>
                  <a:lnTo>
                    <a:pt x="3" y="56"/>
                  </a:lnTo>
                  <a:lnTo>
                    <a:pt x="4" y="53"/>
                  </a:lnTo>
                  <a:lnTo>
                    <a:pt x="6" y="50"/>
                  </a:lnTo>
                  <a:lnTo>
                    <a:pt x="1" y="46"/>
                  </a:lnTo>
                  <a:lnTo>
                    <a:pt x="0" y="43"/>
                  </a:lnTo>
                  <a:lnTo>
                    <a:pt x="1" y="39"/>
                  </a:lnTo>
                  <a:lnTo>
                    <a:pt x="3" y="33"/>
                  </a:lnTo>
                  <a:lnTo>
                    <a:pt x="4" y="30"/>
                  </a:lnTo>
                  <a:lnTo>
                    <a:pt x="7" y="28"/>
                  </a:lnTo>
                  <a:lnTo>
                    <a:pt x="10" y="28"/>
                  </a:lnTo>
                  <a:lnTo>
                    <a:pt x="12" y="30"/>
                  </a:lnTo>
                  <a:lnTo>
                    <a:pt x="21" y="34"/>
                  </a:lnTo>
                  <a:lnTo>
                    <a:pt x="26" y="39"/>
                  </a:lnTo>
                  <a:lnTo>
                    <a:pt x="36" y="44"/>
                  </a:lnTo>
                  <a:lnTo>
                    <a:pt x="40" y="44"/>
                  </a:lnTo>
                  <a:lnTo>
                    <a:pt x="43" y="44"/>
                  </a:lnTo>
                  <a:lnTo>
                    <a:pt x="43" y="39"/>
                  </a:lnTo>
                  <a:lnTo>
                    <a:pt x="43" y="36"/>
                  </a:lnTo>
                  <a:lnTo>
                    <a:pt x="43" y="34"/>
                  </a:lnTo>
                  <a:lnTo>
                    <a:pt x="39" y="30"/>
                  </a:lnTo>
                  <a:lnTo>
                    <a:pt x="30" y="24"/>
                  </a:lnTo>
                  <a:lnTo>
                    <a:pt x="28" y="19"/>
                  </a:lnTo>
                  <a:lnTo>
                    <a:pt x="25" y="13"/>
                  </a:lnTo>
                  <a:lnTo>
                    <a:pt x="26" y="7"/>
                  </a:lnTo>
                  <a:lnTo>
                    <a:pt x="29" y="3"/>
                  </a:lnTo>
                  <a:lnTo>
                    <a:pt x="30" y="0"/>
                  </a:lnTo>
                  <a:lnTo>
                    <a:pt x="34" y="3"/>
                  </a:lnTo>
                  <a:lnTo>
                    <a:pt x="39" y="9"/>
                  </a:lnTo>
                  <a:lnTo>
                    <a:pt x="48" y="13"/>
                  </a:lnTo>
                  <a:lnTo>
                    <a:pt x="52" y="19"/>
                  </a:lnTo>
                  <a:lnTo>
                    <a:pt x="67" y="27"/>
                  </a:lnTo>
                  <a:lnTo>
                    <a:pt x="83" y="40"/>
                  </a:lnTo>
                  <a:lnTo>
                    <a:pt x="98" y="53"/>
                  </a:lnTo>
                  <a:lnTo>
                    <a:pt x="110" y="67"/>
                  </a:lnTo>
                  <a:lnTo>
                    <a:pt x="106" y="71"/>
                  </a:lnTo>
                  <a:lnTo>
                    <a:pt x="98" y="82"/>
                  </a:lnTo>
                  <a:lnTo>
                    <a:pt x="92" y="83"/>
                  </a:lnTo>
                  <a:lnTo>
                    <a:pt x="80" y="83"/>
                  </a:lnTo>
                  <a:lnTo>
                    <a:pt x="80" y="79"/>
                  </a:lnTo>
                  <a:lnTo>
                    <a:pt x="10" y="82"/>
                  </a:lnTo>
                </a:path>
              </a:pathLst>
            </a:custGeom>
            <a:solidFill>
              <a:srgbClr val="000000"/>
            </a:solidFill>
            <a:ln w="12700" cap="rnd">
              <a:solidFill>
                <a:schemeClr val="hlink"/>
              </a:solidFill>
              <a:round/>
              <a:headEnd/>
              <a:tailEnd/>
            </a:ln>
          </p:spPr>
          <p:txBody>
            <a:bodyPr/>
            <a:lstStyle/>
            <a:p>
              <a:endParaRPr lang="en-US"/>
            </a:p>
          </p:txBody>
        </p:sp>
        <p:sp>
          <p:nvSpPr>
            <p:cNvPr id="12363" name="Freeform 31"/>
            <p:cNvSpPr>
              <a:spLocks/>
            </p:cNvSpPr>
            <p:nvPr/>
          </p:nvSpPr>
          <p:spPr bwMode="auto">
            <a:xfrm>
              <a:off x="1395" y="2696"/>
              <a:ext cx="63" cy="47"/>
            </a:xfrm>
            <a:custGeom>
              <a:avLst/>
              <a:gdLst>
                <a:gd name="T0" fmla="*/ 0 w 63"/>
                <a:gd name="T1" fmla="*/ 19 h 47"/>
                <a:gd name="T2" fmla="*/ 10 w 63"/>
                <a:gd name="T3" fmla="*/ 46 h 47"/>
                <a:gd name="T4" fmla="*/ 37 w 63"/>
                <a:gd name="T5" fmla="*/ 34 h 47"/>
                <a:gd name="T6" fmla="*/ 62 w 63"/>
                <a:gd name="T7" fmla="*/ 18 h 47"/>
                <a:gd name="T8" fmla="*/ 55 w 63"/>
                <a:gd name="T9" fmla="*/ 0 h 47"/>
                <a:gd name="T10" fmla="*/ 50 w 63"/>
                <a:gd name="T11" fmla="*/ 1 h 47"/>
                <a:gd name="T12" fmla="*/ 37 w 63"/>
                <a:gd name="T13" fmla="*/ 7 h 47"/>
                <a:gd name="T14" fmla="*/ 29 w 63"/>
                <a:gd name="T15" fmla="*/ 12 h 47"/>
                <a:gd name="T16" fmla="*/ 19 w 63"/>
                <a:gd name="T17" fmla="*/ 13 h 47"/>
                <a:gd name="T18" fmla="*/ 0 w 63"/>
                <a:gd name="T19" fmla="*/ 18 h 47"/>
                <a:gd name="T20" fmla="*/ 0 w 63"/>
                <a:gd name="T21" fmla="*/ 19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3"/>
                <a:gd name="T34" fmla="*/ 0 h 47"/>
                <a:gd name="T35" fmla="*/ 63 w 63"/>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3" h="47">
                  <a:moveTo>
                    <a:pt x="0" y="19"/>
                  </a:moveTo>
                  <a:lnTo>
                    <a:pt x="10" y="46"/>
                  </a:lnTo>
                  <a:lnTo>
                    <a:pt x="37" y="34"/>
                  </a:lnTo>
                  <a:lnTo>
                    <a:pt x="62" y="18"/>
                  </a:lnTo>
                  <a:lnTo>
                    <a:pt x="55" y="0"/>
                  </a:lnTo>
                  <a:lnTo>
                    <a:pt x="50" y="1"/>
                  </a:lnTo>
                  <a:lnTo>
                    <a:pt x="37" y="7"/>
                  </a:lnTo>
                  <a:lnTo>
                    <a:pt x="29" y="12"/>
                  </a:lnTo>
                  <a:lnTo>
                    <a:pt x="19" y="13"/>
                  </a:lnTo>
                  <a:lnTo>
                    <a:pt x="0" y="18"/>
                  </a:lnTo>
                  <a:lnTo>
                    <a:pt x="0" y="19"/>
                  </a:lnTo>
                </a:path>
              </a:pathLst>
            </a:custGeom>
            <a:solidFill>
              <a:srgbClr val="000000"/>
            </a:solidFill>
            <a:ln w="12700" cap="rnd">
              <a:solidFill>
                <a:schemeClr val="hlink"/>
              </a:solidFill>
              <a:round/>
              <a:headEnd/>
              <a:tailEnd/>
            </a:ln>
          </p:spPr>
          <p:txBody>
            <a:bodyPr/>
            <a:lstStyle/>
            <a:p>
              <a:endParaRPr lang="en-US"/>
            </a:p>
          </p:txBody>
        </p:sp>
        <p:sp>
          <p:nvSpPr>
            <p:cNvPr id="12364" name="Freeform 32"/>
            <p:cNvSpPr>
              <a:spLocks/>
            </p:cNvSpPr>
            <p:nvPr/>
          </p:nvSpPr>
          <p:spPr bwMode="auto">
            <a:xfrm>
              <a:off x="1447" y="2688"/>
              <a:ext cx="54" cy="112"/>
            </a:xfrm>
            <a:custGeom>
              <a:avLst/>
              <a:gdLst>
                <a:gd name="T0" fmla="*/ 1 w 54"/>
                <a:gd name="T1" fmla="*/ 111 h 112"/>
                <a:gd name="T2" fmla="*/ 22 w 54"/>
                <a:gd name="T3" fmla="*/ 95 h 112"/>
                <a:gd name="T4" fmla="*/ 42 w 54"/>
                <a:gd name="T5" fmla="*/ 81 h 112"/>
                <a:gd name="T6" fmla="*/ 53 w 54"/>
                <a:gd name="T7" fmla="*/ 70 h 112"/>
                <a:gd name="T8" fmla="*/ 43 w 54"/>
                <a:gd name="T9" fmla="*/ 34 h 112"/>
                <a:gd name="T10" fmla="*/ 32 w 54"/>
                <a:gd name="T11" fmla="*/ 0 h 112"/>
                <a:gd name="T12" fmla="*/ 22 w 54"/>
                <a:gd name="T13" fmla="*/ 1 h 112"/>
                <a:gd name="T14" fmla="*/ 8 w 54"/>
                <a:gd name="T15" fmla="*/ 4 h 112"/>
                <a:gd name="T16" fmla="*/ 3 w 54"/>
                <a:gd name="T17" fmla="*/ 9 h 112"/>
                <a:gd name="T18" fmla="*/ 10 w 54"/>
                <a:gd name="T19" fmla="*/ 28 h 112"/>
                <a:gd name="T20" fmla="*/ 20 w 54"/>
                <a:gd name="T21" fmla="*/ 46 h 112"/>
                <a:gd name="T22" fmla="*/ 27 w 54"/>
                <a:gd name="T23" fmla="*/ 55 h 112"/>
                <a:gd name="T24" fmla="*/ 31 w 54"/>
                <a:gd name="T25" fmla="*/ 62 h 112"/>
                <a:gd name="T26" fmla="*/ 31 w 54"/>
                <a:gd name="T27" fmla="*/ 70 h 112"/>
                <a:gd name="T28" fmla="*/ 0 w 54"/>
                <a:gd name="T29" fmla="*/ 99 h 112"/>
                <a:gd name="T30" fmla="*/ 1 w 54"/>
                <a:gd name="T31" fmla="*/ 111 h 11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4"/>
                <a:gd name="T49" fmla="*/ 0 h 112"/>
                <a:gd name="T50" fmla="*/ 54 w 54"/>
                <a:gd name="T51" fmla="*/ 112 h 11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4" h="112">
                  <a:moveTo>
                    <a:pt x="1" y="111"/>
                  </a:moveTo>
                  <a:lnTo>
                    <a:pt x="22" y="95"/>
                  </a:lnTo>
                  <a:lnTo>
                    <a:pt x="42" y="81"/>
                  </a:lnTo>
                  <a:lnTo>
                    <a:pt x="53" y="70"/>
                  </a:lnTo>
                  <a:lnTo>
                    <a:pt x="43" y="34"/>
                  </a:lnTo>
                  <a:lnTo>
                    <a:pt x="32" y="0"/>
                  </a:lnTo>
                  <a:lnTo>
                    <a:pt x="22" y="1"/>
                  </a:lnTo>
                  <a:lnTo>
                    <a:pt x="8" y="4"/>
                  </a:lnTo>
                  <a:lnTo>
                    <a:pt x="3" y="9"/>
                  </a:lnTo>
                  <a:lnTo>
                    <a:pt x="10" y="28"/>
                  </a:lnTo>
                  <a:lnTo>
                    <a:pt x="20" y="46"/>
                  </a:lnTo>
                  <a:lnTo>
                    <a:pt x="27" y="55"/>
                  </a:lnTo>
                  <a:lnTo>
                    <a:pt x="31" y="62"/>
                  </a:lnTo>
                  <a:lnTo>
                    <a:pt x="31" y="70"/>
                  </a:lnTo>
                  <a:lnTo>
                    <a:pt x="0" y="99"/>
                  </a:lnTo>
                  <a:lnTo>
                    <a:pt x="1" y="111"/>
                  </a:lnTo>
                </a:path>
              </a:pathLst>
            </a:custGeom>
            <a:solidFill>
              <a:srgbClr val="000000"/>
            </a:solidFill>
            <a:ln w="12700" cap="rnd">
              <a:solidFill>
                <a:schemeClr val="hlink"/>
              </a:solidFill>
              <a:round/>
              <a:headEnd/>
              <a:tailEnd/>
            </a:ln>
          </p:spPr>
          <p:txBody>
            <a:bodyPr/>
            <a:lstStyle/>
            <a:p>
              <a:endParaRPr lang="en-US"/>
            </a:p>
          </p:txBody>
        </p:sp>
        <p:sp>
          <p:nvSpPr>
            <p:cNvPr id="12365" name="Freeform 33"/>
            <p:cNvSpPr>
              <a:spLocks/>
            </p:cNvSpPr>
            <p:nvPr/>
          </p:nvSpPr>
          <p:spPr bwMode="auto">
            <a:xfrm>
              <a:off x="1407" y="2714"/>
              <a:ext cx="72" cy="101"/>
            </a:xfrm>
            <a:custGeom>
              <a:avLst/>
              <a:gdLst>
                <a:gd name="T0" fmla="*/ 40 w 72"/>
                <a:gd name="T1" fmla="*/ 73 h 101"/>
                <a:gd name="T2" fmla="*/ 71 w 72"/>
                <a:gd name="T3" fmla="*/ 43 h 101"/>
                <a:gd name="T4" fmla="*/ 71 w 72"/>
                <a:gd name="T5" fmla="*/ 36 h 101"/>
                <a:gd name="T6" fmla="*/ 67 w 72"/>
                <a:gd name="T7" fmla="*/ 28 h 101"/>
                <a:gd name="T8" fmla="*/ 60 w 72"/>
                <a:gd name="T9" fmla="*/ 19 h 101"/>
                <a:gd name="T10" fmla="*/ 49 w 72"/>
                <a:gd name="T11" fmla="*/ 0 h 101"/>
                <a:gd name="T12" fmla="*/ 29 w 72"/>
                <a:gd name="T13" fmla="*/ 13 h 101"/>
                <a:gd name="T14" fmla="*/ 13 w 72"/>
                <a:gd name="T15" fmla="*/ 22 h 101"/>
                <a:gd name="T16" fmla="*/ 18 w 72"/>
                <a:gd name="T17" fmla="*/ 33 h 101"/>
                <a:gd name="T18" fmla="*/ 8 w 72"/>
                <a:gd name="T19" fmla="*/ 54 h 101"/>
                <a:gd name="T20" fmla="*/ 3 w 72"/>
                <a:gd name="T21" fmla="*/ 70 h 101"/>
                <a:gd name="T22" fmla="*/ 1 w 72"/>
                <a:gd name="T23" fmla="*/ 76 h 101"/>
                <a:gd name="T24" fmla="*/ 0 w 72"/>
                <a:gd name="T25" fmla="*/ 81 h 101"/>
                <a:gd name="T26" fmla="*/ 0 w 72"/>
                <a:gd name="T27" fmla="*/ 91 h 101"/>
                <a:gd name="T28" fmla="*/ 0 w 72"/>
                <a:gd name="T29" fmla="*/ 96 h 101"/>
                <a:gd name="T30" fmla="*/ 3 w 72"/>
                <a:gd name="T31" fmla="*/ 97 h 101"/>
                <a:gd name="T32" fmla="*/ 4 w 72"/>
                <a:gd name="T33" fmla="*/ 99 h 101"/>
                <a:gd name="T34" fmla="*/ 7 w 72"/>
                <a:gd name="T35" fmla="*/ 100 h 101"/>
                <a:gd name="T36" fmla="*/ 10 w 72"/>
                <a:gd name="T37" fmla="*/ 99 h 101"/>
                <a:gd name="T38" fmla="*/ 22 w 72"/>
                <a:gd name="T39" fmla="*/ 91 h 101"/>
                <a:gd name="T40" fmla="*/ 40 w 72"/>
                <a:gd name="T41" fmla="*/ 73 h 10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2"/>
                <a:gd name="T64" fmla="*/ 0 h 101"/>
                <a:gd name="T65" fmla="*/ 72 w 72"/>
                <a:gd name="T66" fmla="*/ 101 h 10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2" h="101">
                  <a:moveTo>
                    <a:pt x="40" y="73"/>
                  </a:moveTo>
                  <a:lnTo>
                    <a:pt x="71" y="43"/>
                  </a:lnTo>
                  <a:lnTo>
                    <a:pt x="71" y="36"/>
                  </a:lnTo>
                  <a:lnTo>
                    <a:pt x="67" y="28"/>
                  </a:lnTo>
                  <a:lnTo>
                    <a:pt x="60" y="19"/>
                  </a:lnTo>
                  <a:lnTo>
                    <a:pt x="49" y="0"/>
                  </a:lnTo>
                  <a:lnTo>
                    <a:pt x="29" y="13"/>
                  </a:lnTo>
                  <a:lnTo>
                    <a:pt x="13" y="22"/>
                  </a:lnTo>
                  <a:lnTo>
                    <a:pt x="18" y="33"/>
                  </a:lnTo>
                  <a:lnTo>
                    <a:pt x="8" y="54"/>
                  </a:lnTo>
                  <a:lnTo>
                    <a:pt x="3" y="70"/>
                  </a:lnTo>
                  <a:lnTo>
                    <a:pt x="1" y="76"/>
                  </a:lnTo>
                  <a:lnTo>
                    <a:pt x="0" y="81"/>
                  </a:lnTo>
                  <a:lnTo>
                    <a:pt x="0" y="91"/>
                  </a:lnTo>
                  <a:lnTo>
                    <a:pt x="0" y="96"/>
                  </a:lnTo>
                  <a:lnTo>
                    <a:pt x="3" y="97"/>
                  </a:lnTo>
                  <a:lnTo>
                    <a:pt x="4" y="99"/>
                  </a:lnTo>
                  <a:lnTo>
                    <a:pt x="7" y="100"/>
                  </a:lnTo>
                  <a:lnTo>
                    <a:pt x="10" y="99"/>
                  </a:lnTo>
                  <a:lnTo>
                    <a:pt x="22" y="91"/>
                  </a:lnTo>
                  <a:lnTo>
                    <a:pt x="40" y="73"/>
                  </a:lnTo>
                </a:path>
              </a:pathLst>
            </a:custGeom>
            <a:solidFill>
              <a:srgbClr val="000000"/>
            </a:solidFill>
            <a:ln w="12700" cap="rnd">
              <a:solidFill>
                <a:schemeClr val="hlink"/>
              </a:solidFill>
              <a:round/>
              <a:headEnd/>
              <a:tailEnd/>
            </a:ln>
          </p:spPr>
          <p:txBody>
            <a:bodyPr/>
            <a:lstStyle/>
            <a:p>
              <a:endParaRPr lang="en-US"/>
            </a:p>
          </p:txBody>
        </p:sp>
        <p:sp>
          <p:nvSpPr>
            <p:cNvPr id="12366" name="Freeform 34"/>
            <p:cNvSpPr>
              <a:spLocks/>
            </p:cNvSpPr>
            <p:nvPr/>
          </p:nvSpPr>
          <p:spPr bwMode="auto">
            <a:xfrm>
              <a:off x="1218" y="2408"/>
              <a:ext cx="240" cy="429"/>
            </a:xfrm>
            <a:custGeom>
              <a:avLst/>
              <a:gdLst>
                <a:gd name="T0" fmla="*/ 50 w 240"/>
                <a:gd name="T1" fmla="*/ 391 h 429"/>
                <a:gd name="T2" fmla="*/ 46 w 240"/>
                <a:gd name="T3" fmla="*/ 350 h 429"/>
                <a:gd name="T4" fmla="*/ 31 w 240"/>
                <a:gd name="T5" fmla="*/ 315 h 429"/>
                <a:gd name="T6" fmla="*/ 17 w 240"/>
                <a:gd name="T7" fmla="*/ 278 h 429"/>
                <a:gd name="T8" fmla="*/ 11 w 240"/>
                <a:gd name="T9" fmla="*/ 259 h 429"/>
                <a:gd name="T10" fmla="*/ 3 w 240"/>
                <a:gd name="T11" fmla="*/ 222 h 429"/>
                <a:gd name="T12" fmla="*/ 0 w 240"/>
                <a:gd name="T13" fmla="*/ 170 h 429"/>
                <a:gd name="T14" fmla="*/ 3 w 240"/>
                <a:gd name="T15" fmla="*/ 108 h 429"/>
                <a:gd name="T16" fmla="*/ 6 w 240"/>
                <a:gd name="T17" fmla="*/ 77 h 429"/>
                <a:gd name="T18" fmla="*/ 11 w 240"/>
                <a:gd name="T19" fmla="*/ 59 h 429"/>
                <a:gd name="T20" fmla="*/ 15 w 240"/>
                <a:gd name="T21" fmla="*/ 49 h 429"/>
                <a:gd name="T22" fmla="*/ 21 w 240"/>
                <a:gd name="T23" fmla="*/ 41 h 429"/>
                <a:gd name="T24" fmla="*/ 35 w 240"/>
                <a:gd name="T25" fmla="*/ 31 h 429"/>
                <a:gd name="T26" fmla="*/ 88 w 240"/>
                <a:gd name="T27" fmla="*/ 4 h 429"/>
                <a:gd name="T28" fmla="*/ 86 w 240"/>
                <a:gd name="T29" fmla="*/ 15 h 429"/>
                <a:gd name="T30" fmla="*/ 90 w 240"/>
                <a:gd name="T31" fmla="*/ 24 h 429"/>
                <a:gd name="T32" fmla="*/ 101 w 240"/>
                <a:gd name="T33" fmla="*/ 33 h 429"/>
                <a:gd name="T34" fmla="*/ 118 w 240"/>
                <a:gd name="T35" fmla="*/ 39 h 429"/>
                <a:gd name="T36" fmla="*/ 138 w 240"/>
                <a:gd name="T37" fmla="*/ 39 h 429"/>
                <a:gd name="T38" fmla="*/ 147 w 240"/>
                <a:gd name="T39" fmla="*/ 33 h 429"/>
                <a:gd name="T40" fmla="*/ 201 w 240"/>
                <a:gd name="T41" fmla="*/ 73 h 429"/>
                <a:gd name="T42" fmla="*/ 217 w 240"/>
                <a:gd name="T43" fmla="*/ 89 h 429"/>
                <a:gd name="T44" fmla="*/ 217 w 240"/>
                <a:gd name="T45" fmla="*/ 118 h 429"/>
                <a:gd name="T46" fmla="*/ 207 w 240"/>
                <a:gd name="T47" fmla="*/ 132 h 429"/>
                <a:gd name="T48" fmla="*/ 193 w 240"/>
                <a:gd name="T49" fmla="*/ 156 h 429"/>
                <a:gd name="T50" fmla="*/ 188 w 240"/>
                <a:gd name="T51" fmla="*/ 156 h 429"/>
                <a:gd name="T52" fmla="*/ 183 w 240"/>
                <a:gd name="T53" fmla="*/ 166 h 429"/>
                <a:gd name="T54" fmla="*/ 185 w 240"/>
                <a:gd name="T55" fmla="*/ 170 h 429"/>
                <a:gd name="T56" fmla="*/ 178 w 240"/>
                <a:gd name="T57" fmla="*/ 187 h 429"/>
                <a:gd name="T58" fmla="*/ 168 w 240"/>
                <a:gd name="T59" fmla="*/ 181 h 429"/>
                <a:gd name="T60" fmla="*/ 163 w 240"/>
                <a:gd name="T61" fmla="*/ 182 h 429"/>
                <a:gd name="T62" fmla="*/ 160 w 240"/>
                <a:gd name="T63" fmla="*/ 191 h 429"/>
                <a:gd name="T64" fmla="*/ 160 w 240"/>
                <a:gd name="T65" fmla="*/ 198 h 429"/>
                <a:gd name="T66" fmla="*/ 163 w 240"/>
                <a:gd name="T67" fmla="*/ 206 h 429"/>
                <a:gd name="T68" fmla="*/ 163 w 240"/>
                <a:gd name="T69" fmla="*/ 212 h 429"/>
                <a:gd name="T70" fmla="*/ 167 w 240"/>
                <a:gd name="T71" fmla="*/ 218 h 429"/>
                <a:gd name="T72" fmla="*/ 164 w 240"/>
                <a:gd name="T73" fmla="*/ 227 h 429"/>
                <a:gd name="T74" fmla="*/ 168 w 240"/>
                <a:gd name="T75" fmla="*/ 234 h 429"/>
                <a:gd name="T76" fmla="*/ 239 w 240"/>
                <a:gd name="T77" fmla="*/ 255 h 429"/>
                <a:gd name="T78" fmla="*/ 238 w 240"/>
                <a:gd name="T79" fmla="*/ 284 h 429"/>
                <a:gd name="T80" fmla="*/ 214 w 240"/>
                <a:gd name="T81" fmla="*/ 296 h 429"/>
                <a:gd name="T82" fmla="*/ 196 w 240"/>
                <a:gd name="T83" fmla="*/ 302 h 429"/>
                <a:gd name="T84" fmla="*/ 186 w 240"/>
                <a:gd name="T85" fmla="*/ 335 h 429"/>
                <a:gd name="T86" fmla="*/ 207 w 240"/>
                <a:gd name="T87" fmla="*/ 339 h 429"/>
                <a:gd name="T88" fmla="*/ 192 w 240"/>
                <a:gd name="T89" fmla="*/ 376 h 429"/>
                <a:gd name="T90" fmla="*/ 189 w 240"/>
                <a:gd name="T91" fmla="*/ 387 h 429"/>
                <a:gd name="T92" fmla="*/ 189 w 240"/>
                <a:gd name="T93" fmla="*/ 401 h 429"/>
                <a:gd name="T94" fmla="*/ 193 w 240"/>
                <a:gd name="T95" fmla="*/ 404 h 429"/>
                <a:gd name="T96" fmla="*/ 199 w 240"/>
                <a:gd name="T97" fmla="*/ 404 h 429"/>
                <a:gd name="T98" fmla="*/ 229 w 240"/>
                <a:gd name="T99" fmla="*/ 379 h 429"/>
                <a:gd name="T100" fmla="*/ 229 w 240"/>
                <a:gd name="T101" fmla="*/ 387 h 429"/>
                <a:gd name="T102" fmla="*/ 225 w 240"/>
                <a:gd name="T103" fmla="*/ 412 h 429"/>
                <a:gd name="T104" fmla="*/ 203 w 240"/>
                <a:gd name="T105" fmla="*/ 418 h 429"/>
                <a:gd name="T106" fmla="*/ 126 w 240"/>
                <a:gd name="T107" fmla="*/ 428 h 429"/>
                <a:gd name="T108" fmla="*/ 88 w 240"/>
                <a:gd name="T109" fmla="*/ 427 h 429"/>
                <a:gd name="T110" fmla="*/ 64 w 240"/>
                <a:gd name="T111" fmla="*/ 424 h 429"/>
                <a:gd name="T112" fmla="*/ 44 w 240"/>
                <a:gd name="T113" fmla="*/ 413 h 429"/>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0"/>
                <a:gd name="T172" fmla="*/ 0 h 429"/>
                <a:gd name="T173" fmla="*/ 240 w 240"/>
                <a:gd name="T174" fmla="*/ 429 h 429"/>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0" h="429">
                  <a:moveTo>
                    <a:pt x="44" y="413"/>
                  </a:moveTo>
                  <a:lnTo>
                    <a:pt x="50" y="391"/>
                  </a:lnTo>
                  <a:lnTo>
                    <a:pt x="54" y="364"/>
                  </a:lnTo>
                  <a:lnTo>
                    <a:pt x="46" y="350"/>
                  </a:lnTo>
                  <a:lnTo>
                    <a:pt x="39" y="333"/>
                  </a:lnTo>
                  <a:lnTo>
                    <a:pt x="31" y="315"/>
                  </a:lnTo>
                  <a:lnTo>
                    <a:pt x="24" y="298"/>
                  </a:lnTo>
                  <a:lnTo>
                    <a:pt x="17" y="278"/>
                  </a:lnTo>
                  <a:lnTo>
                    <a:pt x="10" y="259"/>
                  </a:lnTo>
                  <a:lnTo>
                    <a:pt x="11" y="259"/>
                  </a:lnTo>
                  <a:lnTo>
                    <a:pt x="6" y="240"/>
                  </a:lnTo>
                  <a:lnTo>
                    <a:pt x="3" y="222"/>
                  </a:lnTo>
                  <a:lnTo>
                    <a:pt x="0" y="203"/>
                  </a:lnTo>
                  <a:lnTo>
                    <a:pt x="0" y="170"/>
                  </a:lnTo>
                  <a:lnTo>
                    <a:pt x="0" y="148"/>
                  </a:lnTo>
                  <a:lnTo>
                    <a:pt x="3" y="108"/>
                  </a:lnTo>
                  <a:lnTo>
                    <a:pt x="4" y="92"/>
                  </a:lnTo>
                  <a:lnTo>
                    <a:pt x="6" y="77"/>
                  </a:lnTo>
                  <a:lnTo>
                    <a:pt x="8" y="67"/>
                  </a:lnTo>
                  <a:lnTo>
                    <a:pt x="11" y="59"/>
                  </a:lnTo>
                  <a:lnTo>
                    <a:pt x="13" y="53"/>
                  </a:lnTo>
                  <a:lnTo>
                    <a:pt x="15" y="49"/>
                  </a:lnTo>
                  <a:lnTo>
                    <a:pt x="18" y="44"/>
                  </a:lnTo>
                  <a:lnTo>
                    <a:pt x="21" y="41"/>
                  </a:lnTo>
                  <a:lnTo>
                    <a:pt x="28" y="36"/>
                  </a:lnTo>
                  <a:lnTo>
                    <a:pt x="35" y="31"/>
                  </a:lnTo>
                  <a:lnTo>
                    <a:pt x="89" y="0"/>
                  </a:lnTo>
                  <a:lnTo>
                    <a:pt x="88" y="4"/>
                  </a:lnTo>
                  <a:lnTo>
                    <a:pt x="86" y="9"/>
                  </a:lnTo>
                  <a:lnTo>
                    <a:pt x="86" y="15"/>
                  </a:lnTo>
                  <a:lnTo>
                    <a:pt x="86" y="18"/>
                  </a:lnTo>
                  <a:lnTo>
                    <a:pt x="90" y="24"/>
                  </a:lnTo>
                  <a:lnTo>
                    <a:pt x="96" y="30"/>
                  </a:lnTo>
                  <a:lnTo>
                    <a:pt x="101" y="33"/>
                  </a:lnTo>
                  <a:lnTo>
                    <a:pt x="108" y="36"/>
                  </a:lnTo>
                  <a:lnTo>
                    <a:pt x="118" y="39"/>
                  </a:lnTo>
                  <a:lnTo>
                    <a:pt x="126" y="39"/>
                  </a:lnTo>
                  <a:lnTo>
                    <a:pt x="138" y="39"/>
                  </a:lnTo>
                  <a:lnTo>
                    <a:pt x="143" y="36"/>
                  </a:lnTo>
                  <a:lnTo>
                    <a:pt x="147" y="33"/>
                  </a:lnTo>
                  <a:lnTo>
                    <a:pt x="149" y="30"/>
                  </a:lnTo>
                  <a:lnTo>
                    <a:pt x="201" y="73"/>
                  </a:lnTo>
                  <a:lnTo>
                    <a:pt x="211" y="81"/>
                  </a:lnTo>
                  <a:lnTo>
                    <a:pt x="217" y="89"/>
                  </a:lnTo>
                  <a:lnTo>
                    <a:pt x="217" y="102"/>
                  </a:lnTo>
                  <a:lnTo>
                    <a:pt x="217" y="118"/>
                  </a:lnTo>
                  <a:lnTo>
                    <a:pt x="217" y="120"/>
                  </a:lnTo>
                  <a:lnTo>
                    <a:pt x="207" y="132"/>
                  </a:lnTo>
                  <a:lnTo>
                    <a:pt x="199" y="147"/>
                  </a:lnTo>
                  <a:lnTo>
                    <a:pt x="193" y="156"/>
                  </a:lnTo>
                  <a:lnTo>
                    <a:pt x="189" y="153"/>
                  </a:lnTo>
                  <a:lnTo>
                    <a:pt x="188" y="156"/>
                  </a:lnTo>
                  <a:lnTo>
                    <a:pt x="185" y="160"/>
                  </a:lnTo>
                  <a:lnTo>
                    <a:pt x="183" y="166"/>
                  </a:lnTo>
                  <a:lnTo>
                    <a:pt x="185" y="172"/>
                  </a:lnTo>
                  <a:lnTo>
                    <a:pt x="185" y="170"/>
                  </a:lnTo>
                  <a:lnTo>
                    <a:pt x="179" y="187"/>
                  </a:lnTo>
                  <a:lnTo>
                    <a:pt x="178" y="187"/>
                  </a:lnTo>
                  <a:lnTo>
                    <a:pt x="171" y="182"/>
                  </a:lnTo>
                  <a:lnTo>
                    <a:pt x="168" y="181"/>
                  </a:lnTo>
                  <a:lnTo>
                    <a:pt x="165" y="181"/>
                  </a:lnTo>
                  <a:lnTo>
                    <a:pt x="163" y="182"/>
                  </a:lnTo>
                  <a:lnTo>
                    <a:pt x="161" y="185"/>
                  </a:lnTo>
                  <a:lnTo>
                    <a:pt x="160" y="191"/>
                  </a:lnTo>
                  <a:lnTo>
                    <a:pt x="158" y="195"/>
                  </a:lnTo>
                  <a:lnTo>
                    <a:pt x="160" y="198"/>
                  </a:lnTo>
                  <a:lnTo>
                    <a:pt x="164" y="203"/>
                  </a:lnTo>
                  <a:lnTo>
                    <a:pt x="163" y="206"/>
                  </a:lnTo>
                  <a:lnTo>
                    <a:pt x="161" y="209"/>
                  </a:lnTo>
                  <a:lnTo>
                    <a:pt x="163" y="212"/>
                  </a:lnTo>
                  <a:lnTo>
                    <a:pt x="163" y="215"/>
                  </a:lnTo>
                  <a:lnTo>
                    <a:pt x="167" y="218"/>
                  </a:lnTo>
                  <a:lnTo>
                    <a:pt x="165" y="221"/>
                  </a:lnTo>
                  <a:lnTo>
                    <a:pt x="164" y="227"/>
                  </a:lnTo>
                  <a:lnTo>
                    <a:pt x="164" y="231"/>
                  </a:lnTo>
                  <a:lnTo>
                    <a:pt x="168" y="234"/>
                  </a:lnTo>
                  <a:lnTo>
                    <a:pt x="239" y="231"/>
                  </a:lnTo>
                  <a:lnTo>
                    <a:pt x="239" y="255"/>
                  </a:lnTo>
                  <a:lnTo>
                    <a:pt x="238" y="270"/>
                  </a:lnTo>
                  <a:lnTo>
                    <a:pt x="238" y="284"/>
                  </a:lnTo>
                  <a:lnTo>
                    <a:pt x="226" y="290"/>
                  </a:lnTo>
                  <a:lnTo>
                    <a:pt x="214" y="296"/>
                  </a:lnTo>
                  <a:lnTo>
                    <a:pt x="206" y="301"/>
                  </a:lnTo>
                  <a:lnTo>
                    <a:pt x="196" y="302"/>
                  </a:lnTo>
                  <a:lnTo>
                    <a:pt x="176" y="307"/>
                  </a:lnTo>
                  <a:lnTo>
                    <a:pt x="186" y="335"/>
                  </a:lnTo>
                  <a:lnTo>
                    <a:pt x="201" y="329"/>
                  </a:lnTo>
                  <a:lnTo>
                    <a:pt x="207" y="339"/>
                  </a:lnTo>
                  <a:lnTo>
                    <a:pt x="197" y="360"/>
                  </a:lnTo>
                  <a:lnTo>
                    <a:pt x="192" y="376"/>
                  </a:lnTo>
                  <a:lnTo>
                    <a:pt x="190" y="382"/>
                  </a:lnTo>
                  <a:lnTo>
                    <a:pt x="189" y="387"/>
                  </a:lnTo>
                  <a:lnTo>
                    <a:pt x="189" y="397"/>
                  </a:lnTo>
                  <a:lnTo>
                    <a:pt x="189" y="401"/>
                  </a:lnTo>
                  <a:lnTo>
                    <a:pt x="192" y="403"/>
                  </a:lnTo>
                  <a:lnTo>
                    <a:pt x="193" y="404"/>
                  </a:lnTo>
                  <a:lnTo>
                    <a:pt x="196" y="406"/>
                  </a:lnTo>
                  <a:lnTo>
                    <a:pt x="199" y="404"/>
                  </a:lnTo>
                  <a:lnTo>
                    <a:pt x="211" y="397"/>
                  </a:lnTo>
                  <a:lnTo>
                    <a:pt x="229" y="379"/>
                  </a:lnTo>
                  <a:lnTo>
                    <a:pt x="229" y="381"/>
                  </a:lnTo>
                  <a:lnTo>
                    <a:pt x="229" y="387"/>
                  </a:lnTo>
                  <a:lnTo>
                    <a:pt x="232" y="407"/>
                  </a:lnTo>
                  <a:lnTo>
                    <a:pt x="225" y="412"/>
                  </a:lnTo>
                  <a:lnTo>
                    <a:pt x="214" y="416"/>
                  </a:lnTo>
                  <a:lnTo>
                    <a:pt x="203" y="418"/>
                  </a:lnTo>
                  <a:lnTo>
                    <a:pt x="167" y="425"/>
                  </a:lnTo>
                  <a:lnTo>
                    <a:pt x="126" y="428"/>
                  </a:lnTo>
                  <a:lnTo>
                    <a:pt x="107" y="428"/>
                  </a:lnTo>
                  <a:lnTo>
                    <a:pt x="88" y="427"/>
                  </a:lnTo>
                  <a:lnTo>
                    <a:pt x="75" y="425"/>
                  </a:lnTo>
                  <a:lnTo>
                    <a:pt x="64" y="424"/>
                  </a:lnTo>
                  <a:lnTo>
                    <a:pt x="54" y="419"/>
                  </a:lnTo>
                  <a:lnTo>
                    <a:pt x="44" y="413"/>
                  </a:lnTo>
                </a:path>
              </a:pathLst>
            </a:custGeom>
            <a:solidFill>
              <a:srgbClr val="000000"/>
            </a:solidFill>
            <a:ln w="12700" cap="rnd">
              <a:solidFill>
                <a:schemeClr val="hlink"/>
              </a:solidFill>
              <a:round/>
              <a:headEnd/>
              <a:tailEnd/>
            </a:ln>
          </p:spPr>
          <p:txBody>
            <a:bodyPr/>
            <a:lstStyle/>
            <a:p>
              <a:endParaRPr lang="en-US"/>
            </a:p>
          </p:txBody>
        </p:sp>
        <p:sp>
          <p:nvSpPr>
            <p:cNvPr id="12367" name="Freeform 35"/>
            <p:cNvSpPr>
              <a:spLocks/>
            </p:cNvSpPr>
            <p:nvPr/>
          </p:nvSpPr>
          <p:spPr bwMode="auto">
            <a:xfrm>
              <a:off x="1230" y="2584"/>
              <a:ext cx="164" cy="133"/>
            </a:xfrm>
            <a:custGeom>
              <a:avLst/>
              <a:gdLst>
                <a:gd name="T0" fmla="*/ 0 w 164"/>
                <a:gd name="T1" fmla="*/ 0 h 133"/>
                <a:gd name="T2" fmla="*/ 41 w 164"/>
                <a:gd name="T3" fmla="*/ 73 h 133"/>
                <a:gd name="T4" fmla="*/ 57 w 164"/>
                <a:gd name="T5" fmla="*/ 95 h 133"/>
                <a:gd name="T6" fmla="*/ 69 w 164"/>
                <a:gd name="T7" fmla="*/ 111 h 133"/>
                <a:gd name="T8" fmla="*/ 79 w 164"/>
                <a:gd name="T9" fmla="*/ 122 h 133"/>
                <a:gd name="T10" fmla="*/ 87 w 164"/>
                <a:gd name="T11" fmla="*/ 126 h 133"/>
                <a:gd name="T12" fmla="*/ 95 w 164"/>
                <a:gd name="T13" fmla="*/ 129 h 133"/>
                <a:gd name="T14" fmla="*/ 101 w 164"/>
                <a:gd name="T15" fmla="*/ 131 h 133"/>
                <a:gd name="T16" fmla="*/ 115 w 164"/>
                <a:gd name="T17" fmla="*/ 132 h 133"/>
                <a:gd name="T18" fmla="*/ 128 w 164"/>
                <a:gd name="T19" fmla="*/ 132 h 133"/>
                <a:gd name="T20" fmla="*/ 163 w 164"/>
                <a:gd name="T21" fmla="*/ 131 h 1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
                <a:gd name="T34" fmla="*/ 0 h 133"/>
                <a:gd name="T35" fmla="*/ 164 w 164"/>
                <a:gd name="T36" fmla="*/ 133 h 1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 h="133">
                  <a:moveTo>
                    <a:pt x="0" y="0"/>
                  </a:moveTo>
                  <a:lnTo>
                    <a:pt x="41" y="73"/>
                  </a:lnTo>
                  <a:lnTo>
                    <a:pt x="57" y="95"/>
                  </a:lnTo>
                  <a:lnTo>
                    <a:pt x="69" y="111"/>
                  </a:lnTo>
                  <a:lnTo>
                    <a:pt x="79" y="122"/>
                  </a:lnTo>
                  <a:lnTo>
                    <a:pt x="87" y="126"/>
                  </a:lnTo>
                  <a:lnTo>
                    <a:pt x="95" y="129"/>
                  </a:lnTo>
                  <a:lnTo>
                    <a:pt x="101" y="131"/>
                  </a:lnTo>
                  <a:lnTo>
                    <a:pt x="115" y="132"/>
                  </a:lnTo>
                  <a:lnTo>
                    <a:pt x="128" y="132"/>
                  </a:lnTo>
                  <a:lnTo>
                    <a:pt x="163" y="131"/>
                  </a:lnTo>
                </a:path>
              </a:pathLst>
            </a:custGeom>
            <a:noFill/>
            <a:ln w="12700" cap="rnd">
              <a:solidFill>
                <a:schemeClr val="hlink"/>
              </a:solidFill>
              <a:round/>
              <a:headEnd/>
              <a:tailEnd/>
            </a:ln>
          </p:spPr>
          <p:txBody>
            <a:bodyPr/>
            <a:lstStyle/>
            <a:p>
              <a:endParaRPr lang="en-US"/>
            </a:p>
          </p:txBody>
        </p:sp>
        <p:sp>
          <p:nvSpPr>
            <p:cNvPr id="12368" name="Freeform 36"/>
            <p:cNvSpPr>
              <a:spLocks/>
            </p:cNvSpPr>
            <p:nvPr/>
          </p:nvSpPr>
          <p:spPr bwMode="auto">
            <a:xfrm>
              <a:off x="1300" y="2536"/>
              <a:ext cx="87" cy="107"/>
            </a:xfrm>
            <a:custGeom>
              <a:avLst/>
              <a:gdLst>
                <a:gd name="T0" fmla="*/ 86 w 87"/>
                <a:gd name="T1" fmla="*/ 106 h 107"/>
                <a:gd name="T2" fmla="*/ 63 w 87"/>
                <a:gd name="T3" fmla="*/ 106 h 107"/>
                <a:gd name="T4" fmla="*/ 54 w 87"/>
                <a:gd name="T5" fmla="*/ 106 h 107"/>
                <a:gd name="T6" fmla="*/ 45 w 87"/>
                <a:gd name="T7" fmla="*/ 106 h 107"/>
                <a:gd name="T8" fmla="*/ 44 w 87"/>
                <a:gd name="T9" fmla="*/ 103 h 107"/>
                <a:gd name="T10" fmla="*/ 41 w 87"/>
                <a:gd name="T11" fmla="*/ 100 h 107"/>
                <a:gd name="T12" fmla="*/ 39 w 87"/>
                <a:gd name="T13" fmla="*/ 96 h 107"/>
                <a:gd name="T14" fmla="*/ 35 w 87"/>
                <a:gd name="T15" fmla="*/ 85 h 107"/>
                <a:gd name="T16" fmla="*/ 0 w 87"/>
                <a:gd name="T17" fmla="*/ 0 h 10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
                <a:gd name="T28" fmla="*/ 0 h 107"/>
                <a:gd name="T29" fmla="*/ 87 w 87"/>
                <a:gd name="T30" fmla="*/ 107 h 10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 h="107">
                  <a:moveTo>
                    <a:pt x="86" y="106"/>
                  </a:moveTo>
                  <a:lnTo>
                    <a:pt x="63" y="106"/>
                  </a:lnTo>
                  <a:lnTo>
                    <a:pt x="54" y="106"/>
                  </a:lnTo>
                  <a:lnTo>
                    <a:pt x="45" y="106"/>
                  </a:lnTo>
                  <a:lnTo>
                    <a:pt x="44" y="103"/>
                  </a:lnTo>
                  <a:lnTo>
                    <a:pt x="41" y="100"/>
                  </a:lnTo>
                  <a:lnTo>
                    <a:pt x="39" y="96"/>
                  </a:lnTo>
                  <a:lnTo>
                    <a:pt x="35" y="85"/>
                  </a:lnTo>
                  <a:lnTo>
                    <a:pt x="0" y="0"/>
                  </a:lnTo>
                </a:path>
              </a:pathLst>
            </a:custGeom>
            <a:noFill/>
            <a:ln w="12700" cap="rnd">
              <a:solidFill>
                <a:schemeClr val="hlink"/>
              </a:solidFill>
              <a:round/>
              <a:headEnd/>
              <a:tailEnd/>
            </a:ln>
          </p:spPr>
          <p:txBody>
            <a:bodyPr/>
            <a:lstStyle/>
            <a:p>
              <a:endParaRPr lang="en-US"/>
            </a:p>
          </p:txBody>
        </p:sp>
        <p:sp>
          <p:nvSpPr>
            <p:cNvPr id="12369" name="Freeform 37"/>
            <p:cNvSpPr>
              <a:spLocks/>
            </p:cNvSpPr>
            <p:nvPr/>
          </p:nvSpPr>
          <p:spPr bwMode="auto">
            <a:xfrm>
              <a:off x="820" y="3347"/>
              <a:ext cx="69" cy="314"/>
            </a:xfrm>
            <a:custGeom>
              <a:avLst/>
              <a:gdLst>
                <a:gd name="T0" fmla="*/ 65 w 69"/>
                <a:gd name="T1" fmla="*/ 298 h 314"/>
                <a:gd name="T2" fmla="*/ 64 w 69"/>
                <a:gd name="T3" fmla="*/ 297 h 314"/>
                <a:gd name="T4" fmla="*/ 60 w 69"/>
                <a:gd name="T5" fmla="*/ 295 h 314"/>
                <a:gd name="T6" fmla="*/ 54 w 69"/>
                <a:gd name="T7" fmla="*/ 295 h 314"/>
                <a:gd name="T8" fmla="*/ 48 w 69"/>
                <a:gd name="T9" fmla="*/ 295 h 314"/>
                <a:gd name="T10" fmla="*/ 44 w 69"/>
                <a:gd name="T11" fmla="*/ 298 h 314"/>
                <a:gd name="T12" fmla="*/ 41 w 69"/>
                <a:gd name="T13" fmla="*/ 300 h 314"/>
                <a:gd name="T14" fmla="*/ 35 w 69"/>
                <a:gd name="T15" fmla="*/ 304 h 314"/>
                <a:gd name="T16" fmla="*/ 30 w 69"/>
                <a:gd name="T17" fmla="*/ 310 h 314"/>
                <a:gd name="T18" fmla="*/ 29 w 69"/>
                <a:gd name="T19" fmla="*/ 313 h 314"/>
                <a:gd name="T20" fmla="*/ 30 w 69"/>
                <a:gd name="T21" fmla="*/ 312 h 314"/>
                <a:gd name="T22" fmla="*/ 30 w 69"/>
                <a:gd name="T23" fmla="*/ 277 h 314"/>
                <a:gd name="T24" fmla="*/ 27 w 69"/>
                <a:gd name="T25" fmla="*/ 260 h 314"/>
                <a:gd name="T26" fmla="*/ 26 w 69"/>
                <a:gd name="T27" fmla="*/ 245 h 314"/>
                <a:gd name="T28" fmla="*/ 16 w 69"/>
                <a:gd name="T29" fmla="*/ 209 h 314"/>
                <a:gd name="T30" fmla="*/ 12 w 69"/>
                <a:gd name="T31" fmla="*/ 182 h 314"/>
                <a:gd name="T32" fmla="*/ 8 w 69"/>
                <a:gd name="T33" fmla="*/ 145 h 314"/>
                <a:gd name="T34" fmla="*/ 8 w 69"/>
                <a:gd name="T35" fmla="*/ 119 h 314"/>
                <a:gd name="T36" fmla="*/ 7 w 69"/>
                <a:gd name="T37" fmla="*/ 88 h 314"/>
                <a:gd name="T38" fmla="*/ 5 w 69"/>
                <a:gd name="T39" fmla="*/ 71 h 314"/>
                <a:gd name="T40" fmla="*/ 0 w 69"/>
                <a:gd name="T41" fmla="*/ 50 h 314"/>
                <a:gd name="T42" fmla="*/ 0 w 69"/>
                <a:gd name="T43" fmla="*/ 30 h 314"/>
                <a:gd name="T44" fmla="*/ 0 w 69"/>
                <a:gd name="T45" fmla="*/ 9 h 314"/>
                <a:gd name="T46" fmla="*/ 30 w 69"/>
                <a:gd name="T47" fmla="*/ 6 h 314"/>
                <a:gd name="T48" fmla="*/ 60 w 69"/>
                <a:gd name="T49" fmla="*/ 0 h 314"/>
                <a:gd name="T50" fmla="*/ 61 w 69"/>
                <a:gd name="T51" fmla="*/ 24 h 314"/>
                <a:gd name="T52" fmla="*/ 61 w 69"/>
                <a:gd name="T53" fmla="*/ 45 h 314"/>
                <a:gd name="T54" fmla="*/ 60 w 69"/>
                <a:gd name="T55" fmla="*/ 67 h 314"/>
                <a:gd name="T56" fmla="*/ 60 w 69"/>
                <a:gd name="T57" fmla="*/ 80 h 314"/>
                <a:gd name="T58" fmla="*/ 61 w 69"/>
                <a:gd name="T59" fmla="*/ 92 h 314"/>
                <a:gd name="T60" fmla="*/ 63 w 69"/>
                <a:gd name="T61" fmla="*/ 113 h 314"/>
                <a:gd name="T62" fmla="*/ 65 w 69"/>
                <a:gd name="T63" fmla="*/ 134 h 314"/>
                <a:gd name="T64" fmla="*/ 68 w 69"/>
                <a:gd name="T65" fmla="*/ 154 h 314"/>
                <a:gd name="T66" fmla="*/ 68 w 69"/>
                <a:gd name="T67" fmla="*/ 182 h 314"/>
                <a:gd name="T68" fmla="*/ 68 w 69"/>
                <a:gd name="T69" fmla="*/ 208 h 314"/>
                <a:gd name="T70" fmla="*/ 65 w 69"/>
                <a:gd name="T71" fmla="*/ 239 h 314"/>
                <a:gd name="T72" fmla="*/ 64 w 69"/>
                <a:gd name="T73" fmla="*/ 257 h 314"/>
                <a:gd name="T74" fmla="*/ 64 w 69"/>
                <a:gd name="T75" fmla="*/ 270 h 314"/>
                <a:gd name="T76" fmla="*/ 65 w 69"/>
                <a:gd name="T77" fmla="*/ 288 h 314"/>
                <a:gd name="T78" fmla="*/ 65 w 69"/>
                <a:gd name="T79" fmla="*/ 298 h 31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9"/>
                <a:gd name="T121" fmla="*/ 0 h 314"/>
                <a:gd name="T122" fmla="*/ 69 w 69"/>
                <a:gd name="T123" fmla="*/ 314 h 31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9" h="314">
                  <a:moveTo>
                    <a:pt x="65" y="298"/>
                  </a:moveTo>
                  <a:lnTo>
                    <a:pt x="64" y="297"/>
                  </a:lnTo>
                  <a:lnTo>
                    <a:pt x="60" y="295"/>
                  </a:lnTo>
                  <a:lnTo>
                    <a:pt x="54" y="295"/>
                  </a:lnTo>
                  <a:lnTo>
                    <a:pt x="48" y="295"/>
                  </a:lnTo>
                  <a:lnTo>
                    <a:pt x="44" y="298"/>
                  </a:lnTo>
                  <a:lnTo>
                    <a:pt x="41" y="300"/>
                  </a:lnTo>
                  <a:lnTo>
                    <a:pt x="35" y="304"/>
                  </a:lnTo>
                  <a:lnTo>
                    <a:pt x="30" y="310"/>
                  </a:lnTo>
                  <a:lnTo>
                    <a:pt x="29" y="313"/>
                  </a:lnTo>
                  <a:lnTo>
                    <a:pt x="30" y="312"/>
                  </a:lnTo>
                  <a:lnTo>
                    <a:pt x="30" y="277"/>
                  </a:lnTo>
                  <a:lnTo>
                    <a:pt x="27" y="260"/>
                  </a:lnTo>
                  <a:lnTo>
                    <a:pt x="26" y="245"/>
                  </a:lnTo>
                  <a:lnTo>
                    <a:pt x="16" y="209"/>
                  </a:lnTo>
                  <a:lnTo>
                    <a:pt x="12" y="182"/>
                  </a:lnTo>
                  <a:lnTo>
                    <a:pt x="8" y="145"/>
                  </a:lnTo>
                  <a:lnTo>
                    <a:pt x="8" y="119"/>
                  </a:lnTo>
                  <a:lnTo>
                    <a:pt x="7" y="88"/>
                  </a:lnTo>
                  <a:lnTo>
                    <a:pt x="5" y="71"/>
                  </a:lnTo>
                  <a:lnTo>
                    <a:pt x="0" y="50"/>
                  </a:lnTo>
                  <a:lnTo>
                    <a:pt x="0" y="30"/>
                  </a:lnTo>
                  <a:lnTo>
                    <a:pt x="0" y="9"/>
                  </a:lnTo>
                  <a:lnTo>
                    <a:pt x="30" y="6"/>
                  </a:lnTo>
                  <a:lnTo>
                    <a:pt x="60" y="0"/>
                  </a:lnTo>
                  <a:lnTo>
                    <a:pt x="61" y="24"/>
                  </a:lnTo>
                  <a:lnTo>
                    <a:pt x="61" y="45"/>
                  </a:lnTo>
                  <a:lnTo>
                    <a:pt x="60" y="67"/>
                  </a:lnTo>
                  <a:lnTo>
                    <a:pt x="60" y="80"/>
                  </a:lnTo>
                  <a:lnTo>
                    <a:pt x="61" y="92"/>
                  </a:lnTo>
                  <a:lnTo>
                    <a:pt x="63" y="113"/>
                  </a:lnTo>
                  <a:lnTo>
                    <a:pt x="65" y="134"/>
                  </a:lnTo>
                  <a:lnTo>
                    <a:pt x="68" y="154"/>
                  </a:lnTo>
                  <a:lnTo>
                    <a:pt x="68" y="182"/>
                  </a:lnTo>
                  <a:lnTo>
                    <a:pt x="68" y="208"/>
                  </a:lnTo>
                  <a:lnTo>
                    <a:pt x="65" y="239"/>
                  </a:lnTo>
                  <a:lnTo>
                    <a:pt x="64" y="257"/>
                  </a:lnTo>
                  <a:lnTo>
                    <a:pt x="64" y="270"/>
                  </a:lnTo>
                  <a:lnTo>
                    <a:pt x="65" y="288"/>
                  </a:lnTo>
                  <a:lnTo>
                    <a:pt x="65" y="298"/>
                  </a:lnTo>
                </a:path>
              </a:pathLst>
            </a:custGeom>
            <a:solidFill>
              <a:srgbClr val="000000"/>
            </a:solidFill>
            <a:ln w="12700" cap="rnd">
              <a:solidFill>
                <a:schemeClr val="hlink"/>
              </a:solidFill>
              <a:round/>
              <a:headEnd/>
              <a:tailEnd/>
            </a:ln>
          </p:spPr>
          <p:txBody>
            <a:bodyPr/>
            <a:lstStyle/>
            <a:p>
              <a:endParaRPr lang="en-US"/>
            </a:p>
          </p:txBody>
        </p:sp>
        <p:sp>
          <p:nvSpPr>
            <p:cNvPr id="12370" name="Freeform 38"/>
            <p:cNvSpPr>
              <a:spLocks/>
            </p:cNvSpPr>
            <p:nvPr/>
          </p:nvSpPr>
          <p:spPr bwMode="auto">
            <a:xfrm>
              <a:off x="846" y="3642"/>
              <a:ext cx="76" cy="102"/>
            </a:xfrm>
            <a:custGeom>
              <a:avLst/>
              <a:gdLst>
                <a:gd name="T0" fmla="*/ 4 w 76"/>
                <a:gd name="T1" fmla="*/ 15 h 102"/>
                <a:gd name="T2" fmla="*/ 15 w 76"/>
                <a:gd name="T3" fmla="*/ 4 h 102"/>
                <a:gd name="T4" fmla="*/ 22 w 76"/>
                <a:gd name="T5" fmla="*/ 0 h 102"/>
                <a:gd name="T6" fmla="*/ 35 w 76"/>
                <a:gd name="T7" fmla="*/ 0 h 102"/>
                <a:gd name="T8" fmla="*/ 40 w 76"/>
                <a:gd name="T9" fmla="*/ 3 h 102"/>
                <a:gd name="T10" fmla="*/ 44 w 76"/>
                <a:gd name="T11" fmla="*/ 9 h 102"/>
                <a:gd name="T12" fmla="*/ 46 w 76"/>
                <a:gd name="T13" fmla="*/ 15 h 102"/>
                <a:gd name="T14" fmla="*/ 36 w 76"/>
                <a:gd name="T15" fmla="*/ 10 h 102"/>
                <a:gd name="T16" fmla="*/ 26 w 76"/>
                <a:gd name="T17" fmla="*/ 10 h 102"/>
                <a:gd name="T18" fmla="*/ 17 w 76"/>
                <a:gd name="T19" fmla="*/ 16 h 102"/>
                <a:gd name="T20" fmla="*/ 11 w 76"/>
                <a:gd name="T21" fmla="*/ 22 h 102"/>
                <a:gd name="T22" fmla="*/ 10 w 76"/>
                <a:gd name="T23" fmla="*/ 34 h 102"/>
                <a:gd name="T24" fmla="*/ 10 w 76"/>
                <a:gd name="T25" fmla="*/ 45 h 102"/>
                <a:gd name="T26" fmla="*/ 17 w 76"/>
                <a:gd name="T27" fmla="*/ 55 h 102"/>
                <a:gd name="T28" fmla="*/ 26 w 76"/>
                <a:gd name="T29" fmla="*/ 67 h 102"/>
                <a:gd name="T30" fmla="*/ 33 w 76"/>
                <a:gd name="T31" fmla="*/ 71 h 102"/>
                <a:gd name="T32" fmla="*/ 40 w 76"/>
                <a:gd name="T33" fmla="*/ 73 h 102"/>
                <a:gd name="T34" fmla="*/ 49 w 76"/>
                <a:gd name="T35" fmla="*/ 71 h 102"/>
                <a:gd name="T36" fmla="*/ 56 w 76"/>
                <a:gd name="T37" fmla="*/ 68 h 102"/>
                <a:gd name="T38" fmla="*/ 61 w 76"/>
                <a:gd name="T39" fmla="*/ 62 h 102"/>
                <a:gd name="T40" fmla="*/ 61 w 76"/>
                <a:gd name="T41" fmla="*/ 48 h 102"/>
                <a:gd name="T42" fmla="*/ 64 w 76"/>
                <a:gd name="T43" fmla="*/ 48 h 102"/>
                <a:gd name="T44" fmla="*/ 72 w 76"/>
                <a:gd name="T45" fmla="*/ 70 h 102"/>
                <a:gd name="T46" fmla="*/ 75 w 76"/>
                <a:gd name="T47" fmla="*/ 85 h 102"/>
                <a:gd name="T48" fmla="*/ 72 w 76"/>
                <a:gd name="T49" fmla="*/ 94 h 102"/>
                <a:gd name="T50" fmla="*/ 67 w 76"/>
                <a:gd name="T51" fmla="*/ 98 h 102"/>
                <a:gd name="T52" fmla="*/ 57 w 76"/>
                <a:gd name="T53" fmla="*/ 101 h 102"/>
                <a:gd name="T54" fmla="*/ 44 w 76"/>
                <a:gd name="T55" fmla="*/ 100 h 102"/>
                <a:gd name="T56" fmla="*/ 36 w 76"/>
                <a:gd name="T57" fmla="*/ 95 h 102"/>
                <a:gd name="T58" fmla="*/ 3 w 76"/>
                <a:gd name="T59" fmla="*/ 55 h 102"/>
                <a:gd name="T60" fmla="*/ 0 w 76"/>
                <a:gd name="T61" fmla="*/ 46 h 102"/>
                <a:gd name="T62" fmla="*/ 0 w 76"/>
                <a:gd name="T63" fmla="*/ 33 h 102"/>
                <a:gd name="T64" fmla="*/ 3 w 76"/>
                <a:gd name="T65" fmla="*/ 18 h 10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6"/>
                <a:gd name="T100" fmla="*/ 0 h 102"/>
                <a:gd name="T101" fmla="*/ 76 w 76"/>
                <a:gd name="T102" fmla="*/ 102 h 10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6" h="102">
                  <a:moveTo>
                    <a:pt x="3" y="18"/>
                  </a:moveTo>
                  <a:lnTo>
                    <a:pt x="4" y="15"/>
                  </a:lnTo>
                  <a:lnTo>
                    <a:pt x="10" y="9"/>
                  </a:lnTo>
                  <a:lnTo>
                    <a:pt x="15" y="4"/>
                  </a:lnTo>
                  <a:lnTo>
                    <a:pt x="18" y="3"/>
                  </a:lnTo>
                  <a:lnTo>
                    <a:pt x="22" y="0"/>
                  </a:lnTo>
                  <a:lnTo>
                    <a:pt x="29" y="0"/>
                  </a:lnTo>
                  <a:lnTo>
                    <a:pt x="35" y="0"/>
                  </a:lnTo>
                  <a:lnTo>
                    <a:pt x="39" y="1"/>
                  </a:lnTo>
                  <a:lnTo>
                    <a:pt x="40" y="3"/>
                  </a:lnTo>
                  <a:lnTo>
                    <a:pt x="42" y="4"/>
                  </a:lnTo>
                  <a:lnTo>
                    <a:pt x="44" y="9"/>
                  </a:lnTo>
                  <a:lnTo>
                    <a:pt x="44" y="12"/>
                  </a:lnTo>
                  <a:lnTo>
                    <a:pt x="46" y="15"/>
                  </a:lnTo>
                  <a:lnTo>
                    <a:pt x="40" y="12"/>
                  </a:lnTo>
                  <a:lnTo>
                    <a:pt x="36" y="10"/>
                  </a:lnTo>
                  <a:lnTo>
                    <a:pt x="32" y="10"/>
                  </a:lnTo>
                  <a:lnTo>
                    <a:pt x="26" y="10"/>
                  </a:lnTo>
                  <a:lnTo>
                    <a:pt x="21" y="15"/>
                  </a:lnTo>
                  <a:lnTo>
                    <a:pt x="17" y="16"/>
                  </a:lnTo>
                  <a:lnTo>
                    <a:pt x="15" y="19"/>
                  </a:lnTo>
                  <a:lnTo>
                    <a:pt x="11" y="22"/>
                  </a:lnTo>
                  <a:lnTo>
                    <a:pt x="10" y="28"/>
                  </a:lnTo>
                  <a:lnTo>
                    <a:pt x="10" y="34"/>
                  </a:lnTo>
                  <a:lnTo>
                    <a:pt x="10" y="39"/>
                  </a:lnTo>
                  <a:lnTo>
                    <a:pt x="10" y="45"/>
                  </a:lnTo>
                  <a:lnTo>
                    <a:pt x="13" y="51"/>
                  </a:lnTo>
                  <a:lnTo>
                    <a:pt x="17" y="55"/>
                  </a:lnTo>
                  <a:lnTo>
                    <a:pt x="21" y="61"/>
                  </a:lnTo>
                  <a:lnTo>
                    <a:pt x="26" y="67"/>
                  </a:lnTo>
                  <a:lnTo>
                    <a:pt x="29" y="70"/>
                  </a:lnTo>
                  <a:lnTo>
                    <a:pt x="33" y="71"/>
                  </a:lnTo>
                  <a:lnTo>
                    <a:pt x="38" y="73"/>
                  </a:lnTo>
                  <a:lnTo>
                    <a:pt x="40" y="73"/>
                  </a:lnTo>
                  <a:lnTo>
                    <a:pt x="44" y="73"/>
                  </a:lnTo>
                  <a:lnTo>
                    <a:pt x="49" y="71"/>
                  </a:lnTo>
                  <a:lnTo>
                    <a:pt x="53" y="70"/>
                  </a:lnTo>
                  <a:lnTo>
                    <a:pt x="56" y="68"/>
                  </a:lnTo>
                  <a:lnTo>
                    <a:pt x="58" y="65"/>
                  </a:lnTo>
                  <a:lnTo>
                    <a:pt x="61" y="62"/>
                  </a:lnTo>
                  <a:lnTo>
                    <a:pt x="63" y="55"/>
                  </a:lnTo>
                  <a:lnTo>
                    <a:pt x="61" y="48"/>
                  </a:lnTo>
                  <a:lnTo>
                    <a:pt x="60" y="40"/>
                  </a:lnTo>
                  <a:lnTo>
                    <a:pt x="64" y="48"/>
                  </a:lnTo>
                  <a:lnTo>
                    <a:pt x="67" y="55"/>
                  </a:lnTo>
                  <a:lnTo>
                    <a:pt x="72" y="70"/>
                  </a:lnTo>
                  <a:lnTo>
                    <a:pt x="74" y="79"/>
                  </a:lnTo>
                  <a:lnTo>
                    <a:pt x="75" y="85"/>
                  </a:lnTo>
                  <a:lnTo>
                    <a:pt x="74" y="88"/>
                  </a:lnTo>
                  <a:lnTo>
                    <a:pt x="72" y="94"/>
                  </a:lnTo>
                  <a:lnTo>
                    <a:pt x="69" y="95"/>
                  </a:lnTo>
                  <a:lnTo>
                    <a:pt x="67" y="98"/>
                  </a:lnTo>
                  <a:lnTo>
                    <a:pt x="63" y="100"/>
                  </a:lnTo>
                  <a:lnTo>
                    <a:pt x="57" y="101"/>
                  </a:lnTo>
                  <a:lnTo>
                    <a:pt x="49" y="101"/>
                  </a:lnTo>
                  <a:lnTo>
                    <a:pt x="44" y="100"/>
                  </a:lnTo>
                  <a:lnTo>
                    <a:pt x="42" y="100"/>
                  </a:lnTo>
                  <a:lnTo>
                    <a:pt x="36" y="95"/>
                  </a:lnTo>
                  <a:lnTo>
                    <a:pt x="22" y="82"/>
                  </a:lnTo>
                  <a:lnTo>
                    <a:pt x="3" y="55"/>
                  </a:lnTo>
                  <a:lnTo>
                    <a:pt x="1" y="51"/>
                  </a:lnTo>
                  <a:lnTo>
                    <a:pt x="0" y="46"/>
                  </a:lnTo>
                  <a:lnTo>
                    <a:pt x="0" y="40"/>
                  </a:lnTo>
                  <a:lnTo>
                    <a:pt x="0" y="33"/>
                  </a:lnTo>
                  <a:lnTo>
                    <a:pt x="1" y="21"/>
                  </a:lnTo>
                  <a:lnTo>
                    <a:pt x="3" y="18"/>
                  </a:lnTo>
                </a:path>
              </a:pathLst>
            </a:custGeom>
            <a:solidFill>
              <a:srgbClr val="000000"/>
            </a:solidFill>
            <a:ln w="12700" cap="rnd">
              <a:solidFill>
                <a:schemeClr val="hlink"/>
              </a:solidFill>
              <a:round/>
              <a:headEnd/>
              <a:tailEnd/>
            </a:ln>
          </p:spPr>
          <p:txBody>
            <a:bodyPr/>
            <a:lstStyle/>
            <a:p>
              <a:endParaRPr lang="en-US"/>
            </a:p>
          </p:txBody>
        </p:sp>
        <p:sp>
          <p:nvSpPr>
            <p:cNvPr id="12371" name="Freeform 39"/>
            <p:cNvSpPr>
              <a:spLocks/>
            </p:cNvSpPr>
            <p:nvPr/>
          </p:nvSpPr>
          <p:spPr bwMode="auto">
            <a:xfrm>
              <a:off x="922" y="2488"/>
              <a:ext cx="6" cy="81"/>
            </a:xfrm>
            <a:custGeom>
              <a:avLst/>
              <a:gdLst>
                <a:gd name="T0" fmla="*/ 5 w 6"/>
                <a:gd name="T1" fmla="*/ 80 h 81"/>
                <a:gd name="T2" fmla="*/ 4 w 6"/>
                <a:gd name="T3" fmla="*/ 61 h 81"/>
                <a:gd name="T4" fmla="*/ 0 w 6"/>
                <a:gd name="T5" fmla="*/ 25 h 81"/>
                <a:gd name="T6" fmla="*/ 0 w 6"/>
                <a:gd name="T7" fmla="*/ 0 h 81"/>
                <a:gd name="T8" fmla="*/ 0 60000 65536"/>
                <a:gd name="T9" fmla="*/ 0 60000 65536"/>
                <a:gd name="T10" fmla="*/ 0 60000 65536"/>
                <a:gd name="T11" fmla="*/ 0 60000 65536"/>
                <a:gd name="T12" fmla="*/ 0 w 6"/>
                <a:gd name="T13" fmla="*/ 0 h 81"/>
                <a:gd name="T14" fmla="*/ 6 w 6"/>
                <a:gd name="T15" fmla="*/ 81 h 81"/>
              </a:gdLst>
              <a:ahLst/>
              <a:cxnLst>
                <a:cxn ang="T8">
                  <a:pos x="T0" y="T1"/>
                </a:cxn>
                <a:cxn ang="T9">
                  <a:pos x="T2" y="T3"/>
                </a:cxn>
                <a:cxn ang="T10">
                  <a:pos x="T4" y="T5"/>
                </a:cxn>
                <a:cxn ang="T11">
                  <a:pos x="T6" y="T7"/>
                </a:cxn>
              </a:cxnLst>
              <a:rect l="T12" t="T13" r="T14" b="T15"/>
              <a:pathLst>
                <a:path w="6" h="81">
                  <a:moveTo>
                    <a:pt x="5" y="80"/>
                  </a:moveTo>
                  <a:lnTo>
                    <a:pt x="4" y="61"/>
                  </a:lnTo>
                  <a:lnTo>
                    <a:pt x="0" y="25"/>
                  </a:lnTo>
                  <a:lnTo>
                    <a:pt x="0" y="0"/>
                  </a:lnTo>
                </a:path>
              </a:pathLst>
            </a:custGeom>
            <a:noFill/>
            <a:ln w="12700" cap="rnd">
              <a:solidFill>
                <a:schemeClr val="hlink"/>
              </a:solidFill>
              <a:round/>
              <a:headEnd/>
              <a:tailEnd/>
            </a:ln>
          </p:spPr>
          <p:txBody>
            <a:bodyPr/>
            <a:lstStyle/>
            <a:p>
              <a:endParaRPr lang="en-US"/>
            </a:p>
          </p:txBody>
        </p:sp>
        <p:sp>
          <p:nvSpPr>
            <p:cNvPr id="12372" name="Freeform 40"/>
            <p:cNvSpPr>
              <a:spLocks/>
            </p:cNvSpPr>
            <p:nvPr/>
          </p:nvSpPr>
          <p:spPr bwMode="auto">
            <a:xfrm>
              <a:off x="1465" y="2237"/>
              <a:ext cx="9" cy="4"/>
            </a:xfrm>
            <a:custGeom>
              <a:avLst/>
              <a:gdLst>
                <a:gd name="T0" fmla="*/ 0 w 9"/>
                <a:gd name="T1" fmla="*/ 0 h 4"/>
                <a:gd name="T2" fmla="*/ 4 w 9"/>
                <a:gd name="T3" fmla="*/ 2 h 4"/>
                <a:gd name="T4" fmla="*/ 8 w 9"/>
                <a:gd name="T5" fmla="*/ 3 h 4"/>
                <a:gd name="T6" fmla="*/ 0 60000 65536"/>
                <a:gd name="T7" fmla="*/ 0 60000 65536"/>
                <a:gd name="T8" fmla="*/ 0 60000 65536"/>
                <a:gd name="T9" fmla="*/ 0 w 9"/>
                <a:gd name="T10" fmla="*/ 0 h 4"/>
                <a:gd name="T11" fmla="*/ 9 w 9"/>
                <a:gd name="T12" fmla="*/ 4 h 4"/>
              </a:gdLst>
              <a:ahLst/>
              <a:cxnLst>
                <a:cxn ang="T6">
                  <a:pos x="T0" y="T1"/>
                </a:cxn>
                <a:cxn ang="T7">
                  <a:pos x="T2" y="T3"/>
                </a:cxn>
                <a:cxn ang="T8">
                  <a:pos x="T4" y="T5"/>
                </a:cxn>
              </a:cxnLst>
              <a:rect l="T9" t="T10" r="T11" b="T12"/>
              <a:pathLst>
                <a:path w="9" h="4">
                  <a:moveTo>
                    <a:pt x="0" y="0"/>
                  </a:moveTo>
                  <a:lnTo>
                    <a:pt x="4" y="2"/>
                  </a:lnTo>
                  <a:lnTo>
                    <a:pt x="8" y="3"/>
                  </a:lnTo>
                </a:path>
              </a:pathLst>
            </a:custGeom>
            <a:noFill/>
            <a:ln w="12700" cap="rnd">
              <a:solidFill>
                <a:schemeClr val="hlink"/>
              </a:solidFill>
              <a:round/>
              <a:headEnd/>
              <a:tailEnd/>
            </a:ln>
          </p:spPr>
          <p:txBody>
            <a:bodyPr/>
            <a:lstStyle/>
            <a:p>
              <a:endParaRPr lang="en-US"/>
            </a:p>
          </p:txBody>
        </p:sp>
        <p:sp>
          <p:nvSpPr>
            <p:cNvPr id="12373" name="Freeform 41"/>
            <p:cNvSpPr>
              <a:spLocks/>
            </p:cNvSpPr>
            <p:nvPr/>
          </p:nvSpPr>
          <p:spPr bwMode="auto">
            <a:xfrm>
              <a:off x="1099" y="2206"/>
              <a:ext cx="12" cy="53"/>
            </a:xfrm>
            <a:custGeom>
              <a:avLst/>
              <a:gdLst>
                <a:gd name="T0" fmla="*/ 2 w 12"/>
                <a:gd name="T1" fmla="*/ 37 h 53"/>
                <a:gd name="T2" fmla="*/ 0 w 12"/>
                <a:gd name="T3" fmla="*/ 52 h 53"/>
                <a:gd name="T4" fmla="*/ 6 w 12"/>
                <a:gd name="T5" fmla="*/ 45 h 53"/>
                <a:gd name="T6" fmla="*/ 9 w 12"/>
                <a:gd name="T7" fmla="*/ 37 h 53"/>
                <a:gd name="T8" fmla="*/ 10 w 12"/>
                <a:gd name="T9" fmla="*/ 27 h 53"/>
                <a:gd name="T10" fmla="*/ 11 w 12"/>
                <a:gd name="T11" fmla="*/ 21 h 53"/>
                <a:gd name="T12" fmla="*/ 10 w 12"/>
                <a:gd name="T13" fmla="*/ 7 h 53"/>
                <a:gd name="T14" fmla="*/ 9 w 12"/>
                <a:gd name="T15" fmla="*/ 0 h 53"/>
                <a:gd name="T16" fmla="*/ 7 w 12"/>
                <a:gd name="T17" fmla="*/ 1 h 53"/>
                <a:gd name="T18" fmla="*/ 5 w 12"/>
                <a:gd name="T19" fmla="*/ 4 h 53"/>
                <a:gd name="T20" fmla="*/ 4 w 12"/>
                <a:gd name="T21" fmla="*/ 7 h 53"/>
                <a:gd name="T22" fmla="*/ 2 w 12"/>
                <a:gd name="T23" fmla="*/ 37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53"/>
                <a:gd name="T38" fmla="*/ 12 w 12"/>
                <a:gd name="T39" fmla="*/ 53 h 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53">
                  <a:moveTo>
                    <a:pt x="2" y="37"/>
                  </a:moveTo>
                  <a:lnTo>
                    <a:pt x="0" y="52"/>
                  </a:lnTo>
                  <a:lnTo>
                    <a:pt x="6" y="45"/>
                  </a:lnTo>
                  <a:lnTo>
                    <a:pt x="9" y="37"/>
                  </a:lnTo>
                  <a:lnTo>
                    <a:pt x="10" y="27"/>
                  </a:lnTo>
                  <a:lnTo>
                    <a:pt x="11" y="21"/>
                  </a:lnTo>
                  <a:lnTo>
                    <a:pt x="10" y="7"/>
                  </a:lnTo>
                  <a:lnTo>
                    <a:pt x="9" y="0"/>
                  </a:lnTo>
                  <a:lnTo>
                    <a:pt x="7" y="1"/>
                  </a:lnTo>
                  <a:lnTo>
                    <a:pt x="5" y="4"/>
                  </a:lnTo>
                  <a:lnTo>
                    <a:pt x="4" y="7"/>
                  </a:lnTo>
                  <a:lnTo>
                    <a:pt x="2" y="37"/>
                  </a:lnTo>
                </a:path>
              </a:pathLst>
            </a:custGeom>
            <a:solidFill>
              <a:srgbClr val="000000"/>
            </a:solidFill>
            <a:ln w="12700" cap="rnd">
              <a:solidFill>
                <a:schemeClr val="hlink"/>
              </a:solidFill>
              <a:round/>
              <a:headEnd/>
              <a:tailEnd/>
            </a:ln>
          </p:spPr>
          <p:txBody>
            <a:bodyPr/>
            <a:lstStyle/>
            <a:p>
              <a:endParaRPr lang="en-US"/>
            </a:p>
          </p:txBody>
        </p:sp>
        <p:sp>
          <p:nvSpPr>
            <p:cNvPr id="12374" name="Freeform 42"/>
            <p:cNvSpPr>
              <a:spLocks/>
            </p:cNvSpPr>
            <p:nvPr/>
          </p:nvSpPr>
          <p:spPr bwMode="auto">
            <a:xfrm>
              <a:off x="970" y="2086"/>
              <a:ext cx="149" cy="128"/>
            </a:xfrm>
            <a:custGeom>
              <a:avLst/>
              <a:gdLst>
                <a:gd name="T0" fmla="*/ 133 w 149"/>
                <a:gd name="T1" fmla="*/ 126 h 128"/>
                <a:gd name="T2" fmla="*/ 131 w 149"/>
                <a:gd name="T3" fmla="*/ 93 h 128"/>
                <a:gd name="T4" fmla="*/ 129 w 149"/>
                <a:gd name="T5" fmla="*/ 78 h 128"/>
                <a:gd name="T6" fmla="*/ 124 w 149"/>
                <a:gd name="T7" fmla="*/ 53 h 128"/>
                <a:gd name="T8" fmla="*/ 116 w 149"/>
                <a:gd name="T9" fmla="*/ 38 h 128"/>
                <a:gd name="T10" fmla="*/ 111 w 149"/>
                <a:gd name="T11" fmla="*/ 37 h 128"/>
                <a:gd name="T12" fmla="*/ 101 w 149"/>
                <a:gd name="T13" fmla="*/ 44 h 128"/>
                <a:gd name="T14" fmla="*/ 80 w 149"/>
                <a:gd name="T15" fmla="*/ 65 h 128"/>
                <a:gd name="T16" fmla="*/ 72 w 149"/>
                <a:gd name="T17" fmla="*/ 78 h 128"/>
                <a:gd name="T18" fmla="*/ 64 w 149"/>
                <a:gd name="T19" fmla="*/ 87 h 128"/>
                <a:gd name="T20" fmla="*/ 58 w 149"/>
                <a:gd name="T21" fmla="*/ 92 h 128"/>
                <a:gd name="T22" fmla="*/ 50 w 149"/>
                <a:gd name="T23" fmla="*/ 96 h 128"/>
                <a:gd name="T24" fmla="*/ 43 w 149"/>
                <a:gd name="T25" fmla="*/ 97 h 128"/>
                <a:gd name="T26" fmla="*/ 36 w 149"/>
                <a:gd name="T27" fmla="*/ 95 h 128"/>
                <a:gd name="T28" fmla="*/ 26 w 149"/>
                <a:gd name="T29" fmla="*/ 106 h 128"/>
                <a:gd name="T30" fmla="*/ 18 w 149"/>
                <a:gd name="T31" fmla="*/ 103 h 128"/>
                <a:gd name="T32" fmla="*/ 6 w 149"/>
                <a:gd name="T33" fmla="*/ 112 h 128"/>
                <a:gd name="T34" fmla="*/ 3 w 149"/>
                <a:gd name="T35" fmla="*/ 97 h 128"/>
                <a:gd name="T36" fmla="*/ 0 w 149"/>
                <a:gd name="T37" fmla="*/ 77 h 128"/>
                <a:gd name="T38" fmla="*/ 6 w 149"/>
                <a:gd name="T39" fmla="*/ 52 h 128"/>
                <a:gd name="T40" fmla="*/ 11 w 149"/>
                <a:gd name="T41" fmla="*/ 35 h 128"/>
                <a:gd name="T42" fmla="*/ 33 w 149"/>
                <a:gd name="T43" fmla="*/ 15 h 128"/>
                <a:gd name="T44" fmla="*/ 50 w 149"/>
                <a:gd name="T45" fmla="*/ 4 h 128"/>
                <a:gd name="T46" fmla="*/ 72 w 149"/>
                <a:gd name="T47" fmla="*/ 0 h 128"/>
                <a:gd name="T48" fmla="*/ 94 w 149"/>
                <a:gd name="T49" fmla="*/ 3 h 128"/>
                <a:gd name="T50" fmla="*/ 113 w 149"/>
                <a:gd name="T51" fmla="*/ 9 h 128"/>
                <a:gd name="T52" fmla="*/ 126 w 149"/>
                <a:gd name="T53" fmla="*/ 18 h 128"/>
                <a:gd name="T54" fmla="*/ 140 w 149"/>
                <a:gd name="T55" fmla="*/ 37 h 128"/>
                <a:gd name="T56" fmla="*/ 144 w 149"/>
                <a:gd name="T57" fmla="*/ 52 h 128"/>
                <a:gd name="T58" fmla="*/ 147 w 149"/>
                <a:gd name="T59" fmla="*/ 72 h 128"/>
                <a:gd name="T60" fmla="*/ 147 w 149"/>
                <a:gd name="T61" fmla="*/ 89 h 128"/>
                <a:gd name="T62" fmla="*/ 142 w 149"/>
                <a:gd name="T63" fmla="*/ 103 h 128"/>
                <a:gd name="T64" fmla="*/ 138 w 149"/>
                <a:gd name="T65" fmla="*/ 120 h 128"/>
                <a:gd name="T66" fmla="*/ 133 w 149"/>
                <a:gd name="T67" fmla="*/ 127 h 12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49"/>
                <a:gd name="T103" fmla="*/ 0 h 128"/>
                <a:gd name="T104" fmla="*/ 149 w 149"/>
                <a:gd name="T105" fmla="*/ 128 h 12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49" h="128">
                  <a:moveTo>
                    <a:pt x="133" y="127"/>
                  </a:moveTo>
                  <a:lnTo>
                    <a:pt x="133" y="126"/>
                  </a:lnTo>
                  <a:lnTo>
                    <a:pt x="134" y="103"/>
                  </a:lnTo>
                  <a:lnTo>
                    <a:pt x="131" y="93"/>
                  </a:lnTo>
                  <a:lnTo>
                    <a:pt x="130" y="89"/>
                  </a:lnTo>
                  <a:lnTo>
                    <a:pt x="129" y="78"/>
                  </a:lnTo>
                  <a:lnTo>
                    <a:pt x="126" y="66"/>
                  </a:lnTo>
                  <a:lnTo>
                    <a:pt x="124" y="53"/>
                  </a:lnTo>
                  <a:lnTo>
                    <a:pt x="122" y="46"/>
                  </a:lnTo>
                  <a:lnTo>
                    <a:pt x="116" y="38"/>
                  </a:lnTo>
                  <a:lnTo>
                    <a:pt x="113" y="35"/>
                  </a:lnTo>
                  <a:lnTo>
                    <a:pt x="111" y="37"/>
                  </a:lnTo>
                  <a:lnTo>
                    <a:pt x="107" y="38"/>
                  </a:lnTo>
                  <a:lnTo>
                    <a:pt x="101" y="44"/>
                  </a:lnTo>
                  <a:lnTo>
                    <a:pt x="86" y="56"/>
                  </a:lnTo>
                  <a:lnTo>
                    <a:pt x="80" y="65"/>
                  </a:lnTo>
                  <a:lnTo>
                    <a:pt x="76" y="72"/>
                  </a:lnTo>
                  <a:lnTo>
                    <a:pt x="72" y="78"/>
                  </a:lnTo>
                  <a:lnTo>
                    <a:pt x="66" y="84"/>
                  </a:lnTo>
                  <a:lnTo>
                    <a:pt x="64" y="87"/>
                  </a:lnTo>
                  <a:lnTo>
                    <a:pt x="59" y="90"/>
                  </a:lnTo>
                  <a:lnTo>
                    <a:pt x="58" y="92"/>
                  </a:lnTo>
                  <a:lnTo>
                    <a:pt x="54" y="95"/>
                  </a:lnTo>
                  <a:lnTo>
                    <a:pt x="50" y="96"/>
                  </a:lnTo>
                  <a:lnTo>
                    <a:pt x="44" y="97"/>
                  </a:lnTo>
                  <a:lnTo>
                    <a:pt x="43" y="97"/>
                  </a:lnTo>
                  <a:lnTo>
                    <a:pt x="39" y="96"/>
                  </a:lnTo>
                  <a:lnTo>
                    <a:pt x="36" y="95"/>
                  </a:lnTo>
                  <a:lnTo>
                    <a:pt x="33" y="99"/>
                  </a:lnTo>
                  <a:lnTo>
                    <a:pt x="26" y="106"/>
                  </a:lnTo>
                  <a:lnTo>
                    <a:pt x="21" y="109"/>
                  </a:lnTo>
                  <a:lnTo>
                    <a:pt x="18" y="103"/>
                  </a:lnTo>
                  <a:lnTo>
                    <a:pt x="14" y="127"/>
                  </a:lnTo>
                  <a:lnTo>
                    <a:pt x="6" y="112"/>
                  </a:lnTo>
                  <a:lnTo>
                    <a:pt x="4" y="105"/>
                  </a:lnTo>
                  <a:lnTo>
                    <a:pt x="3" y="97"/>
                  </a:lnTo>
                  <a:lnTo>
                    <a:pt x="0" y="87"/>
                  </a:lnTo>
                  <a:lnTo>
                    <a:pt x="0" y="77"/>
                  </a:lnTo>
                  <a:lnTo>
                    <a:pt x="3" y="62"/>
                  </a:lnTo>
                  <a:lnTo>
                    <a:pt x="6" y="52"/>
                  </a:lnTo>
                  <a:lnTo>
                    <a:pt x="8" y="43"/>
                  </a:lnTo>
                  <a:lnTo>
                    <a:pt x="11" y="35"/>
                  </a:lnTo>
                  <a:lnTo>
                    <a:pt x="19" y="25"/>
                  </a:lnTo>
                  <a:lnTo>
                    <a:pt x="33" y="15"/>
                  </a:lnTo>
                  <a:lnTo>
                    <a:pt x="40" y="9"/>
                  </a:lnTo>
                  <a:lnTo>
                    <a:pt x="50" y="4"/>
                  </a:lnTo>
                  <a:lnTo>
                    <a:pt x="64" y="1"/>
                  </a:lnTo>
                  <a:lnTo>
                    <a:pt x="72" y="0"/>
                  </a:lnTo>
                  <a:lnTo>
                    <a:pt x="86" y="1"/>
                  </a:lnTo>
                  <a:lnTo>
                    <a:pt x="94" y="3"/>
                  </a:lnTo>
                  <a:lnTo>
                    <a:pt x="104" y="4"/>
                  </a:lnTo>
                  <a:lnTo>
                    <a:pt x="113" y="9"/>
                  </a:lnTo>
                  <a:lnTo>
                    <a:pt x="120" y="13"/>
                  </a:lnTo>
                  <a:lnTo>
                    <a:pt x="126" y="18"/>
                  </a:lnTo>
                  <a:lnTo>
                    <a:pt x="134" y="27"/>
                  </a:lnTo>
                  <a:lnTo>
                    <a:pt x="140" y="37"/>
                  </a:lnTo>
                  <a:lnTo>
                    <a:pt x="142" y="43"/>
                  </a:lnTo>
                  <a:lnTo>
                    <a:pt x="144" y="52"/>
                  </a:lnTo>
                  <a:lnTo>
                    <a:pt x="145" y="62"/>
                  </a:lnTo>
                  <a:lnTo>
                    <a:pt x="147" y="72"/>
                  </a:lnTo>
                  <a:lnTo>
                    <a:pt x="148" y="80"/>
                  </a:lnTo>
                  <a:lnTo>
                    <a:pt x="147" y="89"/>
                  </a:lnTo>
                  <a:lnTo>
                    <a:pt x="145" y="96"/>
                  </a:lnTo>
                  <a:lnTo>
                    <a:pt x="142" y="103"/>
                  </a:lnTo>
                  <a:lnTo>
                    <a:pt x="140" y="115"/>
                  </a:lnTo>
                  <a:lnTo>
                    <a:pt x="138" y="120"/>
                  </a:lnTo>
                  <a:lnTo>
                    <a:pt x="136" y="124"/>
                  </a:lnTo>
                  <a:lnTo>
                    <a:pt x="133" y="127"/>
                  </a:lnTo>
                </a:path>
              </a:pathLst>
            </a:custGeom>
            <a:solidFill>
              <a:srgbClr val="000000"/>
            </a:solidFill>
            <a:ln w="12700" cap="rnd">
              <a:solidFill>
                <a:schemeClr val="hlink"/>
              </a:solidFill>
              <a:round/>
              <a:headEnd/>
              <a:tailEnd/>
            </a:ln>
          </p:spPr>
          <p:txBody>
            <a:bodyPr/>
            <a:lstStyle/>
            <a:p>
              <a:endParaRPr lang="en-US"/>
            </a:p>
          </p:txBody>
        </p:sp>
        <p:sp>
          <p:nvSpPr>
            <p:cNvPr id="12375" name="Freeform 43"/>
            <p:cNvSpPr>
              <a:spLocks/>
            </p:cNvSpPr>
            <p:nvPr/>
          </p:nvSpPr>
          <p:spPr bwMode="auto">
            <a:xfrm>
              <a:off x="1061" y="2317"/>
              <a:ext cx="47" cy="109"/>
            </a:xfrm>
            <a:custGeom>
              <a:avLst/>
              <a:gdLst>
                <a:gd name="T0" fmla="*/ 24 w 47"/>
                <a:gd name="T1" fmla="*/ 108 h 109"/>
                <a:gd name="T2" fmla="*/ 35 w 47"/>
                <a:gd name="T3" fmla="*/ 78 h 109"/>
                <a:gd name="T4" fmla="*/ 42 w 47"/>
                <a:gd name="T5" fmla="*/ 55 h 109"/>
                <a:gd name="T6" fmla="*/ 46 w 47"/>
                <a:gd name="T7" fmla="*/ 34 h 109"/>
                <a:gd name="T8" fmla="*/ 28 w 47"/>
                <a:gd name="T9" fmla="*/ 1 h 109"/>
                <a:gd name="T10" fmla="*/ 26 w 47"/>
                <a:gd name="T11" fmla="*/ 0 h 109"/>
                <a:gd name="T12" fmla="*/ 25 w 47"/>
                <a:gd name="T13" fmla="*/ 10 h 109"/>
                <a:gd name="T14" fmla="*/ 22 w 47"/>
                <a:gd name="T15" fmla="*/ 24 h 109"/>
                <a:gd name="T16" fmla="*/ 20 w 47"/>
                <a:gd name="T17" fmla="*/ 34 h 109"/>
                <a:gd name="T18" fmla="*/ 14 w 47"/>
                <a:gd name="T19" fmla="*/ 43 h 109"/>
                <a:gd name="T20" fmla="*/ 8 w 47"/>
                <a:gd name="T21" fmla="*/ 52 h 109"/>
                <a:gd name="T22" fmla="*/ 4 w 47"/>
                <a:gd name="T23" fmla="*/ 58 h 109"/>
                <a:gd name="T24" fmla="*/ 0 w 47"/>
                <a:gd name="T25" fmla="*/ 62 h 109"/>
                <a:gd name="T26" fmla="*/ 22 w 47"/>
                <a:gd name="T27" fmla="*/ 107 h 109"/>
                <a:gd name="T28" fmla="*/ 24 w 47"/>
                <a:gd name="T29" fmla="*/ 108 h 10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7"/>
                <a:gd name="T46" fmla="*/ 0 h 109"/>
                <a:gd name="T47" fmla="*/ 47 w 47"/>
                <a:gd name="T48" fmla="*/ 109 h 10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7" h="109">
                  <a:moveTo>
                    <a:pt x="24" y="108"/>
                  </a:moveTo>
                  <a:lnTo>
                    <a:pt x="35" y="78"/>
                  </a:lnTo>
                  <a:lnTo>
                    <a:pt x="42" y="55"/>
                  </a:lnTo>
                  <a:lnTo>
                    <a:pt x="46" y="34"/>
                  </a:lnTo>
                  <a:lnTo>
                    <a:pt x="28" y="1"/>
                  </a:lnTo>
                  <a:lnTo>
                    <a:pt x="26" y="0"/>
                  </a:lnTo>
                  <a:lnTo>
                    <a:pt x="25" y="10"/>
                  </a:lnTo>
                  <a:lnTo>
                    <a:pt x="22" y="24"/>
                  </a:lnTo>
                  <a:lnTo>
                    <a:pt x="20" y="34"/>
                  </a:lnTo>
                  <a:lnTo>
                    <a:pt x="14" y="43"/>
                  </a:lnTo>
                  <a:lnTo>
                    <a:pt x="8" y="52"/>
                  </a:lnTo>
                  <a:lnTo>
                    <a:pt x="4" y="58"/>
                  </a:lnTo>
                  <a:lnTo>
                    <a:pt x="0" y="62"/>
                  </a:lnTo>
                  <a:lnTo>
                    <a:pt x="22" y="107"/>
                  </a:lnTo>
                  <a:lnTo>
                    <a:pt x="24" y="108"/>
                  </a:lnTo>
                </a:path>
              </a:pathLst>
            </a:custGeom>
            <a:solidFill>
              <a:srgbClr val="000000"/>
            </a:solidFill>
            <a:ln w="12700" cap="rnd">
              <a:solidFill>
                <a:schemeClr val="hlink"/>
              </a:solidFill>
              <a:round/>
              <a:headEnd/>
              <a:tailEnd/>
            </a:ln>
          </p:spPr>
          <p:txBody>
            <a:bodyPr/>
            <a:lstStyle/>
            <a:p>
              <a:endParaRPr lang="en-US"/>
            </a:p>
          </p:txBody>
        </p:sp>
        <p:sp>
          <p:nvSpPr>
            <p:cNvPr id="12376" name="Freeform 44"/>
            <p:cNvSpPr>
              <a:spLocks/>
            </p:cNvSpPr>
            <p:nvPr/>
          </p:nvSpPr>
          <p:spPr bwMode="auto">
            <a:xfrm>
              <a:off x="984" y="2317"/>
              <a:ext cx="59" cy="106"/>
            </a:xfrm>
            <a:custGeom>
              <a:avLst/>
              <a:gdLst>
                <a:gd name="T0" fmla="*/ 58 w 59"/>
                <a:gd name="T1" fmla="*/ 62 h 106"/>
                <a:gd name="T2" fmla="*/ 50 w 59"/>
                <a:gd name="T3" fmla="*/ 59 h 106"/>
                <a:gd name="T4" fmla="*/ 46 w 59"/>
                <a:gd name="T5" fmla="*/ 56 h 106"/>
                <a:gd name="T6" fmla="*/ 41 w 59"/>
                <a:gd name="T7" fmla="*/ 52 h 106"/>
                <a:gd name="T8" fmla="*/ 36 w 59"/>
                <a:gd name="T9" fmla="*/ 47 h 106"/>
                <a:gd name="T10" fmla="*/ 33 w 59"/>
                <a:gd name="T11" fmla="*/ 41 h 106"/>
                <a:gd name="T12" fmla="*/ 22 w 59"/>
                <a:gd name="T13" fmla="*/ 22 h 106"/>
                <a:gd name="T14" fmla="*/ 19 w 59"/>
                <a:gd name="T15" fmla="*/ 15 h 106"/>
                <a:gd name="T16" fmla="*/ 18 w 59"/>
                <a:gd name="T17" fmla="*/ 7 h 106"/>
                <a:gd name="T18" fmla="*/ 18 w 59"/>
                <a:gd name="T19" fmla="*/ 0 h 106"/>
                <a:gd name="T20" fmla="*/ 14 w 59"/>
                <a:gd name="T21" fmla="*/ 4 h 106"/>
                <a:gd name="T22" fmla="*/ 0 w 59"/>
                <a:gd name="T23" fmla="*/ 31 h 106"/>
                <a:gd name="T24" fmla="*/ 10 w 59"/>
                <a:gd name="T25" fmla="*/ 58 h 106"/>
                <a:gd name="T26" fmla="*/ 14 w 59"/>
                <a:gd name="T27" fmla="*/ 70 h 106"/>
                <a:gd name="T28" fmla="*/ 21 w 59"/>
                <a:gd name="T29" fmla="*/ 83 h 106"/>
                <a:gd name="T30" fmla="*/ 33 w 59"/>
                <a:gd name="T31" fmla="*/ 105 h 106"/>
                <a:gd name="T32" fmla="*/ 58 w 59"/>
                <a:gd name="T33" fmla="*/ 62 h 10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9"/>
                <a:gd name="T52" fmla="*/ 0 h 106"/>
                <a:gd name="T53" fmla="*/ 59 w 59"/>
                <a:gd name="T54" fmla="*/ 106 h 10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9" h="106">
                  <a:moveTo>
                    <a:pt x="58" y="62"/>
                  </a:moveTo>
                  <a:lnTo>
                    <a:pt x="50" y="59"/>
                  </a:lnTo>
                  <a:lnTo>
                    <a:pt x="46" y="56"/>
                  </a:lnTo>
                  <a:lnTo>
                    <a:pt x="41" y="52"/>
                  </a:lnTo>
                  <a:lnTo>
                    <a:pt x="36" y="47"/>
                  </a:lnTo>
                  <a:lnTo>
                    <a:pt x="33" y="41"/>
                  </a:lnTo>
                  <a:lnTo>
                    <a:pt x="22" y="22"/>
                  </a:lnTo>
                  <a:lnTo>
                    <a:pt x="19" y="15"/>
                  </a:lnTo>
                  <a:lnTo>
                    <a:pt x="18" y="7"/>
                  </a:lnTo>
                  <a:lnTo>
                    <a:pt x="18" y="0"/>
                  </a:lnTo>
                  <a:lnTo>
                    <a:pt x="14" y="4"/>
                  </a:lnTo>
                  <a:lnTo>
                    <a:pt x="0" y="31"/>
                  </a:lnTo>
                  <a:lnTo>
                    <a:pt x="10" y="58"/>
                  </a:lnTo>
                  <a:lnTo>
                    <a:pt x="14" y="70"/>
                  </a:lnTo>
                  <a:lnTo>
                    <a:pt x="21" y="83"/>
                  </a:lnTo>
                  <a:lnTo>
                    <a:pt x="33" y="105"/>
                  </a:lnTo>
                  <a:lnTo>
                    <a:pt x="58" y="62"/>
                  </a:lnTo>
                </a:path>
              </a:pathLst>
            </a:custGeom>
            <a:solidFill>
              <a:srgbClr val="000000"/>
            </a:solidFill>
            <a:ln w="12700" cap="rnd">
              <a:solidFill>
                <a:schemeClr val="hlink"/>
              </a:solidFill>
              <a:round/>
              <a:headEnd/>
              <a:tailEnd/>
            </a:ln>
          </p:spPr>
          <p:txBody>
            <a:bodyPr/>
            <a:lstStyle/>
            <a:p>
              <a:endParaRPr lang="en-US"/>
            </a:p>
          </p:txBody>
        </p:sp>
        <p:sp>
          <p:nvSpPr>
            <p:cNvPr id="12377" name="Freeform 45"/>
            <p:cNvSpPr>
              <a:spLocks/>
            </p:cNvSpPr>
            <p:nvPr/>
          </p:nvSpPr>
          <p:spPr bwMode="auto">
            <a:xfrm>
              <a:off x="1000" y="2295"/>
              <a:ext cx="89" cy="85"/>
            </a:xfrm>
            <a:custGeom>
              <a:avLst/>
              <a:gdLst>
                <a:gd name="T0" fmla="*/ 88 w 89"/>
                <a:gd name="T1" fmla="*/ 22 h 85"/>
                <a:gd name="T2" fmla="*/ 88 w 89"/>
                <a:gd name="T3" fmla="*/ 24 h 85"/>
                <a:gd name="T4" fmla="*/ 87 w 89"/>
                <a:gd name="T5" fmla="*/ 7 h 85"/>
                <a:gd name="T6" fmla="*/ 87 w 89"/>
                <a:gd name="T7" fmla="*/ 4 h 85"/>
                <a:gd name="T8" fmla="*/ 80 w 89"/>
                <a:gd name="T9" fmla="*/ 21 h 85"/>
                <a:gd name="T10" fmla="*/ 74 w 89"/>
                <a:gd name="T11" fmla="*/ 29 h 85"/>
                <a:gd name="T12" fmla="*/ 67 w 89"/>
                <a:gd name="T13" fmla="*/ 35 h 85"/>
                <a:gd name="T14" fmla="*/ 61 w 89"/>
                <a:gd name="T15" fmla="*/ 40 h 85"/>
                <a:gd name="T16" fmla="*/ 52 w 89"/>
                <a:gd name="T17" fmla="*/ 41 h 85"/>
                <a:gd name="T18" fmla="*/ 38 w 89"/>
                <a:gd name="T19" fmla="*/ 41 h 85"/>
                <a:gd name="T20" fmla="*/ 28 w 89"/>
                <a:gd name="T21" fmla="*/ 38 h 85"/>
                <a:gd name="T22" fmla="*/ 20 w 89"/>
                <a:gd name="T23" fmla="*/ 32 h 85"/>
                <a:gd name="T24" fmla="*/ 15 w 89"/>
                <a:gd name="T25" fmla="*/ 27 h 85"/>
                <a:gd name="T26" fmla="*/ 8 w 89"/>
                <a:gd name="T27" fmla="*/ 15 h 85"/>
                <a:gd name="T28" fmla="*/ 0 w 89"/>
                <a:gd name="T29" fmla="*/ 0 h 85"/>
                <a:gd name="T30" fmla="*/ 1 w 89"/>
                <a:gd name="T31" fmla="*/ 7 h 85"/>
                <a:gd name="T32" fmla="*/ 1 w 89"/>
                <a:gd name="T33" fmla="*/ 10 h 85"/>
                <a:gd name="T34" fmla="*/ 0 w 89"/>
                <a:gd name="T35" fmla="*/ 27 h 85"/>
                <a:gd name="T36" fmla="*/ 0 w 89"/>
                <a:gd name="T37" fmla="*/ 29 h 85"/>
                <a:gd name="T38" fmla="*/ 3 w 89"/>
                <a:gd name="T39" fmla="*/ 37 h 85"/>
                <a:gd name="T40" fmla="*/ 6 w 89"/>
                <a:gd name="T41" fmla="*/ 44 h 85"/>
                <a:gd name="T42" fmla="*/ 10 w 89"/>
                <a:gd name="T43" fmla="*/ 53 h 85"/>
                <a:gd name="T44" fmla="*/ 17 w 89"/>
                <a:gd name="T45" fmla="*/ 63 h 85"/>
                <a:gd name="T46" fmla="*/ 20 w 89"/>
                <a:gd name="T47" fmla="*/ 69 h 85"/>
                <a:gd name="T48" fmla="*/ 24 w 89"/>
                <a:gd name="T49" fmla="*/ 74 h 85"/>
                <a:gd name="T50" fmla="*/ 29 w 89"/>
                <a:gd name="T51" fmla="*/ 78 h 85"/>
                <a:gd name="T52" fmla="*/ 34 w 89"/>
                <a:gd name="T53" fmla="*/ 81 h 85"/>
                <a:gd name="T54" fmla="*/ 42 w 89"/>
                <a:gd name="T55" fmla="*/ 84 h 85"/>
                <a:gd name="T56" fmla="*/ 61 w 89"/>
                <a:gd name="T57" fmla="*/ 84 h 85"/>
                <a:gd name="T58" fmla="*/ 66 w 89"/>
                <a:gd name="T59" fmla="*/ 80 h 85"/>
                <a:gd name="T60" fmla="*/ 70 w 89"/>
                <a:gd name="T61" fmla="*/ 74 h 85"/>
                <a:gd name="T62" fmla="*/ 75 w 89"/>
                <a:gd name="T63" fmla="*/ 65 h 85"/>
                <a:gd name="T64" fmla="*/ 81 w 89"/>
                <a:gd name="T65" fmla="*/ 56 h 85"/>
                <a:gd name="T66" fmla="*/ 84 w 89"/>
                <a:gd name="T67" fmla="*/ 46 h 85"/>
                <a:gd name="T68" fmla="*/ 87 w 89"/>
                <a:gd name="T69" fmla="*/ 32 h 85"/>
                <a:gd name="T70" fmla="*/ 88 w 89"/>
                <a:gd name="T71" fmla="*/ 22 h 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9"/>
                <a:gd name="T109" fmla="*/ 0 h 85"/>
                <a:gd name="T110" fmla="*/ 89 w 89"/>
                <a:gd name="T111" fmla="*/ 85 h 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9" h="85">
                  <a:moveTo>
                    <a:pt x="88" y="22"/>
                  </a:moveTo>
                  <a:lnTo>
                    <a:pt x="88" y="24"/>
                  </a:lnTo>
                  <a:lnTo>
                    <a:pt x="87" y="7"/>
                  </a:lnTo>
                  <a:lnTo>
                    <a:pt x="87" y="4"/>
                  </a:lnTo>
                  <a:lnTo>
                    <a:pt x="80" y="21"/>
                  </a:lnTo>
                  <a:lnTo>
                    <a:pt x="74" y="29"/>
                  </a:lnTo>
                  <a:lnTo>
                    <a:pt x="67" y="35"/>
                  </a:lnTo>
                  <a:lnTo>
                    <a:pt x="61" y="40"/>
                  </a:lnTo>
                  <a:lnTo>
                    <a:pt x="52" y="41"/>
                  </a:lnTo>
                  <a:lnTo>
                    <a:pt x="38" y="41"/>
                  </a:lnTo>
                  <a:lnTo>
                    <a:pt x="28" y="38"/>
                  </a:lnTo>
                  <a:lnTo>
                    <a:pt x="20" y="32"/>
                  </a:lnTo>
                  <a:lnTo>
                    <a:pt x="15" y="27"/>
                  </a:lnTo>
                  <a:lnTo>
                    <a:pt x="8" y="15"/>
                  </a:lnTo>
                  <a:lnTo>
                    <a:pt x="0" y="0"/>
                  </a:lnTo>
                  <a:lnTo>
                    <a:pt x="1" y="7"/>
                  </a:lnTo>
                  <a:lnTo>
                    <a:pt x="1" y="10"/>
                  </a:lnTo>
                  <a:lnTo>
                    <a:pt x="0" y="27"/>
                  </a:lnTo>
                  <a:lnTo>
                    <a:pt x="0" y="29"/>
                  </a:lnTo>
                  <a:lnTo>
                    <a:pt x="3" y="37"/>
                  </a:lnTo>
                  <a:lnTo>
                    <a:pt x="6" y="44"/>
                  </a:lnTo>
                  <a:lnTo>
                    <a:pt x="10" y="53"/>
                  </a:lnTo>
                  <a:lnTo>
                    <a:pt x="17" y="63"/>
                  </a:lnTo>
                  <a:lnTo>
                    <a:pt x="20" y="69"/>
                  </a:lnTo>
                  <a:lnTo>
                    <a:pt x="24" y="74"/>
                  </a:lnTo>
                  <a:lnTo>
                    <a:pt x="29" y="78"/>
                  </a:lnTo>
                  <a:lnTo>
                    <a:pt x="34" y="81"/>
                  </a:lnTo>
                  <a:lnTo>
                    <a:pt x="42" y="84"/>
                  </a:lnTo>
                  <a:lnTo>
                    <a:pt x="61" y="84"/>
                  </a:lnTo>
                  <a:lnTo>
                    <a:pt x="66" y="80"/>
                  </a:lnTo>
                  <a:lnTo>
                    <a:pt x="70" y="74"/>
                  </a:lnTo>
                  <a:lnTo>
                    <a:pt x="75" y="65"/>
                  </a:lnTo>
                  <a:lnTo>
                    <a:pt x="81" y="56"/>
                  </a:lnTo>
                  <a:lnTo>
                    <a:pt x="84" y="46"/>
                  </a:lnTo>
                  <a:lnTo>
                    <a:pt x="87" y="32"/>
                  </a:lnTo>
                  <a:lnTo>
                    <a:pt x="88" y="22"/>
                  </a:lnTo>
                </a:path>
              </a:pathLst>
            </a:custGeom>
            <a:solidFill>
              <a:srgbClr val="000000"/>
            </a:solidFill>
            <a:ln w="12700" cap="rnd">
              <a:solidFill>
                <a:schemeClr val="hlink"/>
              </a:solidFill>
              <a:round/>
              <a:headEnd/>
              <a:tailEnd/>
            </a:ln>
          </p:spPr>
          <p:txBody>
            <a:bodyPr/>
            <a:lstStyle/>
            <a:p>
              <a:endParaRPr lang="en-US"/>
            </a:p>
          </p:txBody>
        </p:sp>
        <p:sp>
          <p:nvSpPr>
            <p:cNvPr id="12378" name="Freeform 46"/>
            <p:cNvSpPr>
              <a:spLocks/>
            </p:cNvSpPr>
            <p:nvPr/>
          </p:nvSpPr>
          <p:spPr bwMode="auto">
            <a:xfrm>
              <a:off x="1031" y="2379"/>
              <a:ext cx="41" cy="93"/>
            </a:xfrm>
            <a:custGeom>
              <a:avLst/>
              <a:gdLst>
                <a:gd name="T0" fmla="*/ 39 w 41"/>
                <a:gd name="T1" fmla="*/ 16 h 93"/>
                <a:gd name="T2" fmla="*/ 29 w 41"/>
                <a:gd name="T3" fmla="*/ 39 h 93"/>
                <a:gd name="T4" fmla="*/ 40 w 41"/>
                <a:gd name="T5" fmla="*/ 67 h 93"/>
                <a:gd name="T6" fmla="*/ 19 w 41"/>
                <a:gd name="T7" fmla="*/ 92 h 93"/>
                <a:gd name="T8" fmla="*/ 0 w 41"/>
                <a:gd name="T9" fmla="*/ 67 h 93"/>
                <a:gd name="T10" fmla="*/ 10 w 41"/>
                <a:gd name="T11" fmla="*/ 39 h 93"/>
                <a:gd name="T12" fmla="*/ 0 w 41"/>
                <a:gd name="T13" fmla="*/ 16 h 93"/>
                <a:gd name="T14" fmla="*/ 10 w 41"/>
                <a:gd name="T15" fmla="*/ 0 h 93"/>
                <a:gd name="T16" fmla="*/ 29 w 41"/>
                <a:gd name="T17" fmla="*/ 0 h 93"/>
                <a:gd name="T18" fmla="*/ 39 w 41"/>
                <a:gd name="T19" fmla="*/ 16 h 9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1"/>
                <a:gd name="T31" fmla="*/ 0 h 93"/>
                <a:gd name="T32" fmla="*/ 41 w 41"/>
                <a:gd name="T33" fmla="*/ 93 h 9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1" h="93">
                  <a:moveTo>
                    <a:pt x="39" y="16"/>
                  </a:moveTo>
                  <a:lnTo>
                    <a:pt x="29" y="39"/>
                  </a:lnTo>
                  <a:lnTo>
                    <a:pt x="40" y="67"/>
                  </a:lnTo>
                  <a:lnTo>
                    <a:pt x="19" y="92"/>
                  </a:lnTo>
                  <a:lnTo>
                    <a:pt x="0" y="67"/>
                  </a:lnTo>
                  <a:lnTo>
                    <a:pt x="10" y="39"/>
                  </a:lnTo>
                  <a:lnTo>
                    <a:pt x="0" y="16"/>
                  </a:lnTo>
                  <a:lnTo>
                    <a:pt x="10" y="0"/>
                  </a:lnTo>
                  <a:lnTo>
                    <a:pt x="29" y="0"/>
                  </a:lnTo>
                  <a:lnTo>
                    <a:pt x="39" y="16"/>
                  </a:lnTo>
                </a:path>
              </a:pathLst>
            </a:custGeom>
            <a:solidFill>
              <a:srgbClr val="000000"/>
            </a:solidFill>
            <a:ln w="12700" cap="rnd">
              <a:solidFill>
                <a:schemeClr val="hlink"/>
              </a:solidFill>
              <a:round/>
              <a:headEnd/>
              <a:tailEnd/>
            </a:ln>
          </p:spPr>
          <p:txBody>
            <a:bodyPr/>
            <a:lstStyle/>
            <a:p>
              <a:endParaRPr lang="en-US"/>
            </a:p>
          </p:txBody>
        </p:sp>
        <p:sp>
          <p:nvSpPr>
            <p:cNvPr id="12379" name="Freeform 47"/>
            <p:cNvSpPr>
              <a:spLocks/>
            </p:cNvSpPr>
            <p:nvPr/>
          </p:nvSpPr>
          <p:spPr bwMode="auto">
            <a:xfrm>
              <a:off x="1061" y="2396"/>
              <a:ext cx="24" cy="51"/>
            </a:xfrm>
            <a:custGeom>
              <a:avLst/>
              <a:gdLst>
                <a:gd name="T0" fmla="*/ 9 w 24"/>
                <a:gd name="T1" fmla="*/ 0 h 51"/>
                <a:gd name="T2" fmla="*/ 14 w 24"/>
                <a:gd name="T3" fmla="*/ 10 h 51"/>
                <a:gd name="T4" fmla="*/ 19 w 24"/>
                <a:gd name="T5" fmla="*/ 19 h 51"/>
                <a:gd name="T6" fmla="*/ 22 w 24"/>
                <a:gd name="T7" fmla="*/ 28 h 51"/>
                <a:gd name="T8" fmla="*/ 23 w 24"/>
                <a:gd name="T9" fmla="*/ 29 h 51"/>
                <a:gd name="T10" fmla="*/ 18 w 24"/>
                <a:gd name="T11" fmla="*/ 37 h 51"/>
                <a:gd name="T12" fmla="*/ 11 w 24"/>
                <a:gd name="T13" fmla="*/ 50 h 51"/>
                <a:gd name="T14" fmla="*/ 8 w 24"/>
                <a:gd name="T15" fmla="*/ 43 h 51"/>
                <a:gd name="T16" fmla="*/ 4 w 24"/>
                <a:gd name="T17" fmla="*/ 34 h 51"/>
                <a:gd name="T18" fmla="*/ 0 w 24"/>
                <a:gd name="T19" fmla="*/ 22 h 51"/>
                <a:gd name="T20" fmla="*/ 5 w 24"/>
                <a:gd name="T21" fmla="*/ 10 h 51"/>
                <a:gd name="T22" fmla="*/ 9 w 24"/>
                <a:gd name="T23" fmla="*/ 0 h 5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51"/>
                <a:gd name="T38" fmla="*/ 24 w 24"/>
                <a:gd name="T39" fmla="*/ 51 h 5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51">
                  <a:moveTo>
                    <a:pt x="9" y="0"/>
                  </a:moveTo>
                  <a:lnTo>
                    <a:pt x="14" y="10"/>
                  </a:lnTo>
                  <a:lnTo>
                    <a:pt x="19" y="19"/>
                  </a:lnTo>
                  <a:lnTo>
                    <a:pt x="22" y="28"/>
                  </a:lnTo>
                  <a:lnTo>
                    <a:pt x="23" y="29"/>
                  </a:lnTo>
                  <a:lnTo>
                    <a:pt x="18" y="37"/>
                  </a:lnTo>
                  <a:lnTo>
                    <a:pt x="11" y="50"/>
                  </a:lnTo>
                  <a:lnTo>
                    <a:pt x="8" y="43"/>
                  </a:lnTo>
                  <a:lnTo>
                    <a:pt x="4" y="34"/>
                  </a:lnTo>
                  <a:lnTo>
                    <a:pt x="0" y="22"/>
                  </a:lnTo>
                  <a:lnTo>
                    <a:pt x="5" y="10"/>
                  </a:lnTo>
                  <a:lnTo>
                    <a:pt x="9" y="0"/>
                  </a:lnTo>
                </a:path>
              </a:pathLst>
            </a:custGeom>
            <a:solidFill>
              <a:srgbClr val="000000"/>
            </a:solidFill>
            <a:ln w="12700" cap="rnd">
              <a:solidFill>
                <a:schemeClr val="hlink"/>
              </a:solidFill>
              <a:round/>
              <a:headEnd/>
              <a:tailEnd/>
            </a:ln>
          </p:spPr>
          <p:txBody>
            <a:bodyPr/>
            <a:lstStyle/>
            <a:p>
              <a:endParaRPr lang="en-US"/>
            </a:p>
          </p:txBody>
        </p:sp>
        <p:sp>
          <p:nvSpPr>
            <p:cNvPr id="12380" name="Freeform 48"/>
            <p:cNvSpPr>
              <a:spLocks/>
            </p:cNvSpPr>
            <p:nvPr/>
          </p:nvSpPr>
          <p:spPr bwMode="auto">
            <a:xfrm>
              <a:off x="1017" y="2396"/>
              <a:ext cx="26" cy="51"/>
            </a:xfrm>
            <a:custGeom>
              <a:avLst/>
              <a:gdLst>
                <a:gd name="T0" fmla="*/ 0 w 26"/>
                <a:gd name="T1" fmla="*/ 26 h 51"/>
                <a:gd name="T2" fmla="*/ 8 w 26"/>
                <a:gd name="T3" fmla="*/ 40 h 51"/>
                <a:gd name="T4" fmla="*/ 15 w 26"/>
                <a:gd name="T5" fmla="*/ 50 h 51"/>
                <a:gd name="T6" fmla="*/ 25 w 26"/>
                <a:gd name="T7" fmla="*/ 22 h 51"/>
                <a:gd name="T8" fmla="*/ 15 w 26"/>
                <a:gd name="T9" fmla="*/ 0 h 51"/>
                <a:gd name="T10" fmla="*/ 0 w 26"/>
                <a:gd name="T11" fmla="*/ 26 h 51"/>
                <a:gd name="T12" fmla="*/ 0 60000 65536"/>
                <a:gd name="T13" fmla="*/ 0 60000 65536"/>
                <a:gd name="T14" fmla="*/ 0 60000 65536"/>
                <a:gd name="T15" fmla="*/ 0 60000 65536"/>
                <a:gd name="T16" fmla="*/ 0 60000 65536"/>
                <a:gd name="T17" fmla="*/ 0 60000 65536"/>
                <a:gd name="T18" fmla="*/ 0 w 26"/>
                <a:gd name="T19" fmla="*/ 0 h 51"/>
                <a:gd name="T20" fmla="*/ 26 w 26"/>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6" h="51">
                  <a:moveTo>
                    <a:pt x="0" y="26"/>
                  </a:moveTo>
                  <a:lnTo>
                    <a:pt x="8" y="40"/>
                  </a:lnTo>
                  <a:lnTo>
                    <a:pt x="15" y="50"/>
                  </a:lnTo>
                  <a:lnTo>
                    <a:pt x="25" y="22"/>
                  </a:lnTo>
                  <a:lnTo>
                    <a:pt x="15" y="0"/>
                  </a:lnTo>
                  <a:lnTo>
                    <a:pt x="0" y="26"/>
                  </a:lnTo>
                </a:path>
              </a:pathLst>
            </a:custGeom>
            <a:solidFill>
              <a:srgbClr val="000000"/>
            </a:solidFill>
            <a:ln w="12700" cap="rnd">
              <a:solidFill>
                <a:schemeClr val="hlink"/>
              </a:solidFill>
              <a:round/>
              <a:headEnd/>
              <a:tailEnd/>
            </a:ln>
          </p:spPr>
          <p:txBody>
            <a:bodyPr/>
            <a:lstStyle/>
            <a:p>
              <a:endParaRPr lang="en-US"/>
            </a:p>
          </p:txBody>
        </p:sp>
        <p:sp>
          <p:nvSpPr>
            <p:cNvPr id="12381" name="Freeform 49"/>
            <p:cNvSpPr>
              <a:spLocks/>
            </p:cNvSpPr>
            <p:nvPr/>
          </p:nvSpPr>
          <p:spPr bwMode="auto">
            <a:xfrm>
              <a:off x="679" y="2753"/>
              <a:ext cx="253" cy="604"/>
            </a:xfrm>
            <a:custGeom>
              <a:avLst/>
              <a:gdLst>
                <a:gd name="T0" fmla="*/ 246 w 253"/>
                <a:gd name="T1" fmla="*/ 520 h 604"/>
                <a:gd name="T2" fmla="*/ 238 w 253"/>
                <a:gd name="T3" fmla="*/ 461 h 604"/>
                <a:gd name="T4" fmla="*/ 217 w 253"/>
                <a:gd name="T5" fmla="*/ 314 h 604"/>
                <a:gd name="T6" fmla="*/ 202 w 253"/>
                <a:gd name="T7" fmla="*/ 188 h 604"/>
                <a:gd name="T8" fmla="*/ 195 w 253"/>
                <a:gd name="T9" fmla="*/ 77 h 604"/>
                <a:gd name="T10" fmla="*/ 193 w 253"/>
                <a:gd name="T11" fmla="*/ 25 h 604"/>
                <a:gd name="T12" fmla="*/ 151 w 253"/>
                <a:gd name="T13" fmla="*/ 0 h 604"/>
                <a:gd name="T14" fmla="*/ 151 w 253"/>
                <a:gd name="T15" fmla="*/ 19 h 604"/>
                <a:gd name="T16" fmla="*/ 151 w 253"/>
                <a:gd name="T17" fmla="*/ 25 h 604"/>
                <a:gd name="T18" fmla="*/ 150 w 253"/>
                <a:gd name="T19" fmla="*/ 31 h 604"/>
                <a:gd name="T20" fmla="*/ 146 w 253"/>
                <a:gd name="T21" fmla="*/ 37 h 604"/>
                <a:gd name="T22" fmla="*/ 140 w 253"/>
                <a:gd name="T23" fmla="*/ 41 h 604"/>
                <a:gd name="T24" fmla="*/ 136 w 253"/>
                <a:gd name="T25" fmla="*/ 43 h 604"/>
                <a:gd name="T26" fmla="*/ 132 w 253"/>
                <a:gd name="T27" fmla="*/ 46 h 604"/>
                <a:gd name="T28" fmla="*/ 126 w 253"/>
                <a:gd name="T29" fmla="*/ 46 h 604"/>
                <a:gd name="T30" fmla="*/ 116 w 253"/>
                <a:gd name="T31" fmla="*/ 46 h 604"/>
                <a:gd name="T32" fmla="*/ 111 w 253"/>
                <a:gd name="T33" fmla="*/ 44 h 604"/>
                <a:gd name="T34" fmla="*/ 104 w 253"/>
                <a:gd name="T35" fmla="*/ 41 h 604"/>
                <a:gd name="T36" fmla="*/ 99 w 253"/>
                <a:gd name="T37" fmla="*/ 39 h 604"/>
                <a:gd name="T38" fmla="*/ 95 w 253"/>
                <a:gd name="T39" fmla="*/ 36 h 604"/>
                <a:gd name="T40" fmla="*/ 92 w 253"/>
                <a:gd name="T41" fmla="*/ 31 h 604"/>
                <a:gd name="T42" fmla="*/ 90 w 253"/>
                <a:gd name="T43" fmla="*/ 27 h 604"/>
                <a:gd name="T44" fmla="*/ 90 w 253"/>
                <a:gd name="T45" fmla="*/ 21 h 604"/>
                <a:gd name="T46" fmla="*/ 90 w 253"/>
                <a:gd name="T47" fmla="*/ 13 h 604"/>
                <a:gd name="T48" fmla="*/ 90 w 253"/>
                <a:gd name="T49" fmla="*/ 4 h 604"/>
                <a:gd name="T50" fmla="*/ 90 w 253"/>
                <a:gd name="T51" fmla="*/ 3 h 604"/>
                <a:gd name="T52" fmla="*/ 55 w 253"/>
                <a:gd name="T53" fmla="*/ 25 h 604"/>
                <a:gd name="T54" fmla="*/ 55 w 253"/>
                <a:gd name="T55" fmla="*/ 31 h 604"/>
                <a:gd name="T56" fmla="*/ 53 w 253"/>
                <a:gd name="T57" fmla="*/ 41 h 604"/>
                <a:gd name="T58" fmla="*/ 49 w 253"/>
                <a:gd name="T59" fmla="*/ 52 h 604"/>
                <a:gd name="T60" fmla="*/ 46 w 253"/>
                <a:gd name="T61" fmla="*/ 59 h 604"/>
                <a:gd name="T62" fmla="*/ 41 w 253"/>
                <a:gd name="T63" fmla="*/ 68 h 604"/>
                <a:gd name="T64" fmla="*/ 28 w 253"/>
                <a:gd name="T65" fmla="*/ 324 h 604"/>
                <a:gd name="T66" fmla="*/ 0 w 253"/>
                <a:gd name="T67" fmla="*/ 587 h 604"/>
                <a:gd name="T68" fmla="*/ 15 w 253"/>
                <a:gd name="T69" fmla="*/ 591 h 604"/>
                <a:gd name="T70" fmla="*/ 32 w 253"/>
                <a:gd name="T71" fmla="*/ 597 h 604"/>
                <a:gd name="T72" fmla="*/ 48 w 253"/>
                <a:gd name="T73" fmla="*/ 600 h 604"/>
                <a:gd name="T74" fmla="*/ 59 w 253"/>
                <a:gd name="T75" fmla="*/ 600 h 604"/>
                <a:gd name="T76" fmla="*/ 90 w 253"/>
                <a:gd name="T77" fmla="*/ 603 h 604"/>
                <a:gd name="T78" fmla="*/ 109 w 253"/>
                <a:gd name="T79" fmla="*/ 603 h 604"/>
                <a:gd name="T80" fmla="*/ 140 w 253"/>
                <a:gd name="T81" fmla="*/ 603 h 604"/>
                <a:gd name="T82" fmla="*/ 171 w 253"/>
                <a:gd name="T83" fmla="*/ 600 h 604"/>
                <a:gd name="T84" fmla="*/ 202 w 253"/>
                <a:gd name="T85" fmla="*/ 594 h 604"/>
                <a:gd name="T86" fmla="*/ 214 w 253"/>
                <a:gd name="T87" fmla="*/ 590 h 604"/>
                <a:gd name="T88" fmla="*/ 230 w 253"/>
                <a:gd name="T89" fmla="*/ 584 h 604"/>
                <a:gd name="T90" fmla="*/ 244 w 253"/>
                <a:gd name="T91" fmla="*/ 576 h 604"/>
                <a:gd name="T92" fmla="*/ 252 w 253"/>
                <a:gd name="T93" fmla="*/ 570 h 604"/>
                <a:gd name="T94" fmla="*/ 246 w 253"/>
                <a:gd name="T95" fmla="*/ 520 h 60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3"/>
                <a:gd name="T145" fmla="*/ 0 h 604"/>
                <a:gd name="T146" fmla="*/ 253 w 253"/>
                <a:gd name="T147" fmla="*/ 604 h 60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3" h="604">
                  <a:moveTo>
                    <a:pt x="246" y="520"/>
                  </a:moveTo>
                  <a:lnTo>
                    <a:pt x="238" y="461"/>
                  </a:lnTo>
                  <a:lnTo>
                    <a:pt x="217" y="314"/>
                  </a:lnTo>
                  <a:lnTo>
                    <a:pt x="202" y="188"/>
                  </a:lnTo>
                  <a:lnTo>
                    <a:pt x="195" y="77"/>
                  </a:lnTo>
                  <a:lnTo>
                    <a:pt x="193" y="25"/>
                  </a:lnTo>
                  <a:lnTo>
                    <a:pt x="151" y="0"/>
                  </a:lnTo>
                  <a:lnTo>
                    <a:pt x="151" y="19"/>
                  </a:lnTo>
                  <a:lnTo>
                    <a:pt x="151" y="25"/>
                  </a:lnTo>
                  <a:lnTo>
                    <a:pt x="150" y="31"/>
                  </a:lnTo>
                  <a:lnTo>
                    <a:pt x="146" y="37"/>
                  </a:lnTo>
                  <a:lnTo>
                    <a:pt x="140" y="41"/>
                  </a:lnTo>
                  <a:lnTo>
                    <a:pt x="136" y="43"/>
                  </a:lnTo>
                  <a:lnTo>
                    <a:pt x="132" y="46"/>
                  </a:lnTo>
                  <a:lnTo>
                    <a:pt x="126" y="46"/>
                  </a:lnTo>
                  <a:lnTo>
                    <a:pt x="116" y="46"/>
                  </a:lnTo>
                  <a:lnTo>
                    <a:pt x="111" y="44"/>
                  </a:lnTo>
                  <a:lnTo>
                    <a:pt x="104" y="41"/>
                  </a:lnTo>
                  <a:lnTo>
                    <a:pt x="99" y="39"/>
                  </a:lnTo>
                  <a:lnTo>
                    <a:pt x="95" y="36"/>
                  </a:lnTo>
                  <a:lnTo>
                    <a:pt x="92" y="31"/>
                  </a:lnTo>
                  <a:lnTo>
                    <a:pt x="90" y="27"/>
                  </a:lnTo>
                  <a:lnTo>
                    <a:pt x="90" y="21"/>
                  </a:lnTo>
                  <a:lnTo>
                    <a:pt x="90" y="13"/>
                  </a:lnTo>
                  <a:lnTo>
                    <a:pt x="90" y="4"/>
                  </a:lnTo>
                  <a:lnTo>
                    <a:pt x="90" y="3"/>
                  </a:lnTo>
                  <a:lnTo>
                    <a:pt x="55" y="25"/>
                  </a:lnTo>
                  <a:lnTo>
                    <a:pt x="55" y="31"/>
                  </a:lnTo>
                  <a:lnTo>
                    <a:pt x="53" y="41"/>
                  </a:lnTo>
                  <a:lnTo>
                    <a:pt x="49" y="52"/>
                  </a:lnTo>
                  <a:lnTo>
                    <a:pt x="46" y="59"/>
                  </a:lnTo>
                  <a:lnTo>
                    <a:pt x="41" y="68"/>
                  </a:lnTo>
                  <a:lnTo>
                    <a:pt x="28" y="324"/>
                  </a:lnTo>
                  <a:lnTo>
                    <a:pt x="0" y="587"/>
                  </a:lnTo>
                  <a:lnTo>
                    <a:pt x="15" y="591"/>
                  </a:lnTo>
                  <a:lnTo>
                    <a:pt x="32" y="597"/>
                  </a:lnTo>
                  <a:lnTo>
                    <a:pt x="48" y="600"/>
                  </a:lnTo>
                  <a:lnTo>
                    <a:pt x="59" y="600"/>
                  </a:lnTo>
                  <a:lnTo>
                    <a:pt x="90" y="603"/>
                  </a:lnTo>
                  <a:lnTo>
                    <a:pt x="109" y="603"/>
                  </a:lnTo>
                  <a:lnTo>
                    <a:pt x="140" y="603"/>
                  </a:lnTo>
                  <a:lnTo>
                    <a:pt x="171" y="600"/>
                  </a:lnTo>
                  <a:lnTo>
                    <a:pt x="202" y="594"/>
                  </a:lnTo>
                  <a:lnTo>
                    <a:pt x="214" y="590"/>
                  </a:lnTo>
                  <a:lnTo>
                    <a:pt x="230" y="584"/>
                  </a:lnTo>
                  <a:lnTo>
                    <a:pt x="244" y="576"/>
                  </a:lnTo>
                  <a:lnTo>
                    <a:pt x="252" y="570"/>
                  </a:lnTo>
                  <a:lnTo>
                    <a:pt x="246" y="520"/>
                  </a:lnTo>
                </a:path>
              </a:pathLst>
            </a:custGeom>
            <a:solidFill>
              <a:srgbClr val="000000"/>
            </a:solidFill>
            <a:ln w="12700" cap="rnd">
              <a:solidFill>
                <a:schemeClr val="hlink"/>
              </a:solidFill>
              <a:round/>
              <a:headEnd/>
              <a:tailEnd/>
            </a:ln>
          </p:spPr>
          <p:txBody>
            <a:bodyPr/>
            <a:lstStyle/>
            <a:p>
              <a:endParaRPr lang="en-US"/>
            </a:p>
          </p:txBody>
        </p:sp>
        <p:sp>
          <p:nvSpPr>
            <p:cNvPr id="12382" name="Freeform 50"/>
            <p:cNvSpPr>
              <a:spLocks/>
            </p:cNvSpPr>
            <p:nvPr/>
          </p:nvSpPr>
          <p:spPr bwMode="auto">
            <a:xfrm>
              <a:off x="1219" y="2815"/>
              <a:ext cx="274" cy="641"/>
            </a:xfrm>
            <a:custGeom>
              <a:avLst/>
              <a:gdLst>
                <a:gd name="T0" fmla="*/ 237 w 274"/>
                <a:gd name="T1" fmla="*/ 47 h 641"/>
                <a:gd name="T2" fmla="*/ 237 w 274"/>
                <a:gd name="T3" fmla="*/ 62 h 641"/>
                <a:gd name="T4" fmla="*/ 235 w 274"/>
                <a:gd name="T5" fmla="*/ 95 h 641"/>
                <a:gd name="T6" fmla="*/ 237 w 274"/>
                <a:gd name="T7" fmla="*/ 136 h 641"/>
                <a:gd name="T8" fmla="*/ 245 w 274"/>
                <a:gd name="T9" fmla="*/ 299 h 641"/>
                <a:gd name="T10" fmla="*/ 255 w 274"/>
                <a:gd name="T11" fmla="*/ 409 h 641"/>
                <a:gd name="T12" fmla="*/ 265 w 274"/>
                <a:gd name="T13" fmla="*/ 516 h 641"/>
                <a:gd name="T14" fmla="*/ 267 w 274"/>
                <a:gd name="T15" fmla="*/ 561 h 641"/>
                <a:gd name="T16" fmla="*/ 273 w 274"/>
                <a:gd name="T17" fmla="*/ 588 h 641"/>
                <a:gd name="T18" fmla="*/ 259 w 274"/>
                <a:gd name="T19" fmla="*/ 599 h 641"/>
                <a:gd name="T20" fmla="*/ 245 w 274"/>
                <a:gd name="T21" fmla="*/ 607 h 641"/>
                <a:gd name="T22" fmla="*/ 230 w 274"/>
                <a:gd name="T23" fmla="*/ 616 h 641"/>
                <a:gd name="T24" fmla="*/ 210 w 274"/>
                <a:gd name="T25" fmla="*/ 625 h 641"/>
                <a:gd name="T26" fmla="*/ 185 w 274"/>
                <a:gd name="T27" fmla="*/ 633 h 641"/>
                <a:gd name="T28" fmla="*/ 173 w 274"/>
                <a:gd name="T29" fmla="*/ 636 h 641"/>
                <a:gd name="T30" fmla="*/ 162 w 274"/>
                <a:gd name="T31" fmla="*/ 637 h 641"/>
                <a:gd name="T32" fmla="*/ 138 w 274"/>
                <a:gd name="T33" fmla="*/ 639 h 641"/>
                <a:gd name="T34" fmla="*/ 125 w 274"/>
                <a:gd name="T35" fmla="*/ 640 h 641"/>
                <a:gd name="T36" fmla="*/ 107 w 274"/>
                <a:gd name="T37" fmla="*/ 640 h 641"/>
                <a:gd name="T38" fmla="*/ 81 w 274"/>
                <a:gd name="T39" fmla="*/ 637 h 641"/>
                <a:gd name="T40" fmla="*/ 63 w 274"/>
                <a:gd name="T41" fmla="*/ 634 h 641"/>
                <a:gd name="T42" fmla="*/ 50 w 274"/>
                <a:gd name="T43" fmla="*/ 633 h 641"/>
                <a:gd name="T44" fmla="*/ 36 w 274"/>
                <a:gd name="T45" fmla="*/ 630 h 641"/>
                <a:gd name="T46" fmla="*/ 26 w 274"/>
                <a:gd name="T47" fmla="*/ 625 h 641"/>
                <a:gd name="T48" fmla="*/ 17 w 274"/>
                <a:gd name="T49" fmla="*/ 621 h 641"/>
                <a:gd name="T50" fmla="*/ 8 w 274"/>
                <a:gd name="T51" fmla="*/ 615 h 641"/>
                <a:gd name="T52" fmla="*/ 0 w 274"/>
                <a:gd name="T53" fmla="*/ 609 h 641"/>
                <a:gd name="T54" fmla="*/ 22 w 274"/>
                <a:gd name="T55" fmla="*/ 142 h 641"/>
                <a:gd name="T56" fmla="*/ 24 w 274"/>
                <a:gd name="T57" fmla="*/ 95 h 641"/>
                <a:gd name="T58" fmla="*/ 26 w 274"/>
                <a:gd name="T59" fmla="*/ 68 h 641"/>
                <a:gd name="T60" fmla="*/ 29 w 274"/>
                <a:gd name="T61" fmla="*/ 56 h 641"/>
                <a:gd name="T62" fmla="*/ 32 w 274"/>
                <a:gd name="T63" fmla="*/ 41 h 641"/>
                <a:gd name="T64" fmla="*/ 35 w 274"/>
                <a:gd name="T65" fmla="*/ 31 h 641"/>
                <a:gd name="T66" fmla="*/ 36 w 274"/>
                <a:gd name="T67" fmla="*/ 22 h 641"/>
                <a:gd name="T68" fmla="*/ 42 w 274"/>
                <a:gd name="T69" fmla="*/ 6 h 641"/>
                <a:gd name="T70" fmla="*/ 43 w 274"/>
                <a:gd name="T71" fmla="*/ 6 h 641"/>
                <a:gd name="T72" fmla="*/ 53 w 274"/>
                <a:gd name="T73" fmla="*/ 12 h 641"/>
                <a:gd name="T74" fmla="*/ 63 w 274"/>
                <a:gd name="T75" fmla="*/ 16 h 641"/>
                <a:gd name="T76" fmla="*/ 74 w 274"/>
                <a:gd name="T77" fmla="*/ 18 h 641"/>
                <a:gd name="T78" fmla="*/ 86 w 274"/>
                <a:gd name="T79" fmla="*/ 19 h 641"/>
                <a:gd name="T80" fmla="*/ 106 w 274"/>
                <a:gd name="T81" fmla="*/ 21 h 641"/>
                <a:gd name="T82" fmla="*/ 125 w 274"/>
                <a:gd name="T83" fmla="*/ 21 h 641"/>
                <a:gd name="T84" fmla="*/ 166 w 274"/>
                <a:gd name="T85" fmla="*/ 18 h 641"/>
                <a:gd name="T86" fmla="*/ 202 w 274"/>
                <a:gd name="T87" fmla="*/ 10 h 641"/>
                <a:gd name="T88" fmla="*/ 213 w 274"/>
                <a:gd name="T89" fmla="*/ 9 h 641"/>
                <a:gd name="T90" fmla="*/ 224 w 274"/>
                <a:gd name="T91" fmla="*/ 4 h 641"/>
                <a:gd name="T92" fmla="*/ 231 w 274"/>
                <a:gd name="T93" fmla="*/ 0 h 641"/>
                <a:gd name="T94" fmla="*/ 231 w 274"/>
                <a:gd name="T95" fmla="*/ 1 h 641"/>
                <a:gd name="T96" fmla="*/ 233 w 274"/>
                <a:gd name="T97" fmla="*/ 16 h 641"/>
                <a:gd name="T98" fmla="*/ 234 w 274"/>
                <a:gd name="T99" fmla="*/ 30 h 641"/>
                <a:gd name="T100" fmla="*/ 237 w 274"/>
                <a:gd name="T101" fmla="*/ 47 h 64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74"/>
                <a:gd name="T154" fmla="*/ 0 h 641"/>
                <a:gd name="T155" fmla="*/ 274 w 274"/>
                <a:gd name="T156" fmla="*/ 641 h 64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74" h="641">
                  <a:moveTo>
                    <a:pt x="237" y="47"/>
                  </a:moveTo>
                  <a:lnTo>
                    <a:pt x="237" y="62"/>
                  </a:lnTo>
                  <a:lnTo>
                    <a:pt x="235" y="95"/>
                  </a:lnTo>
                  <a:lnTo>
                    <a:pt x="237" y="136"/>
                  </a:lnTo>
                  <a:lnTo>
                    <a:pt x="245" y="299"/>
                  </a:lnTo>
                  <a:lnTo>
                    <a:pt x="255" y="409"/>
                  </a:lnTo>
                  <a:lnTo>
                    <a:pt x="265" y="516"/>
                  </a:lnTo>
                  <a:lnTo>
                    <a:pt x="267" y="561"/>
                  </a:lnTo>
                  <a:lnTo>
                    <a:pt x="273" y="588"/>
                  </a:lnTo>
                  <a:lnTo>
                    <a:pt x="259" y="599"/>
                  </a:lnTo>
                  <a:lnTo>
                    <a:pt x="245" y="607"/>
                  </a:lnTo>
                  <a:lnTo>
                    <a:pt x="230" y="616"/>
                  </a:lnTo>
                  <a:lnTo>
                    <a:pt x="210" y="625"/>
                  </a:lnTo>
                  <a:lnTo>
                    <a:pt x="185" y="633"/>
                  </a:lnTo>
                  <a:lnTo>
                    <a:pt x="173" y="636"/>
                  </a:lnTo>
                  <a:lnTo>
                    <a:pt x="162" y="637"/>
                  </a:lnTo>
                  <a:lnTo>
                    <a:pt x="138" y="639"/>
                  </a:lnTo>
                  <a:lnTo>
                    <a:pt x="125" y="640"/>
                  </a:lnTo>
                  <a:lnTo>
                    <a:pt x="107" y="640"/>
                  </a:lnTo>
                  <a:lnTo>
                    <a:pt x="81" y="637"/>
                  </a:lnTo>
                  <a:lnTo>
                    <a:pt x="63" y="634"/>
                  </a:lnTo>
                  <a:lnTo>
                    <a:pt x="50" y="633"/>
                  </a:lnTo>
                  <a:lnTo>
                    <a:pt x="36" y="630"/>
                  </a:lnTo>
                  <a:lnTo>
                    <a:pt x="26" y="625"/>
                  </a:lnTo>
                  <a:lnTo>
                    <a:pt x="17" y="621"/>
                  </a:lnTo>
                  <a:lnTo>
                    <a:pt x="8" y="615"/>
                  </a:lnTo>
                  <a:lnTo>
                    <a:pt x="0" y="609"/>
                  </a:lnTo>
                  <a:lnTo>
                    <a:pt x="22" y="142"/>
                  </a:lnTo>
                  <a:lnTo>
                    <a:pt x="24" y="95"/>
                  </a:lnTo>
                  <a:lnTo>
                    <a:pt x="26" y="68"/>
                  </a:lnTo>
                  <a:lnTo>
                    <a:pt x="29" y="56"/>
                  </a:lnTo>
                  <a:lnTo>
                    <a:pt x="32" y="41"/>
                  </a:lnTo>
                  <a:lnTo>
                    <a:pt x="35" y="31"/>
                  </a:lnTo>
                  <a:lnTo>
                    <a:pt x="36" y="22"/>
                  </a:lnTo>
                  <a:lnTo>
                    <a:pt x="42" y="6"/>
                  </a:lnTo>
                  <a:lnTo>
                    <a:pt x="43" y="6"/>
                  </a:lnTo>
                  <a:lnTo>
                    <a:pt x="53" y="12"/>
                  </a:lnTo>
                  <a:lnTo>
                    <a:pt x="63" y="16"/>
                  </a:lnTo>
                  <a:lnTo>
                    <a:pt x="74" y="18"/>
                  </a:lnTo>
                  <a:lnTo>
                    <a:pt x="86" y="19"/>
                  </a:lnTo>
                  <a:lnTo>
                    <a:pt x="106" y="21"/>
                  </a:lnTo>
                  <a:lnTo>
                    <a:pt x="125" y="21"/>
                  </a:lnTo>
                  <a:lnTo>
                    <a:pt x="166" y="18"/>
                  </a:lnTo>
                  <a:lnTo>
                    <a:pt x="202" y="10"/>
                  </a:lnTo>
                  <a:lnTo>
                    <a:pt x="213" y="9"/>
                  </a:lnTo>
                  <a:lnTo>
                    <a:pt x="224" y="4"/>
                  </a:lnTo>
                  <a:lnTo>
                    <a:pt x="231" y="0"/>
                  </a:lnTo>
                  <a:lnTo>
                    <a:pt x="231" y="1"/>
                  </a:lnTo>
                  <a:lnTo>
                    <a:pt x="233" y="16"/>
                  </a:lnTo>
                  <a:lnTo>
                    <a:pt x="234" y="30"/>
                  </a:lnTo>
                  <a:lnTo>
                    <a:pt x="237" y="47"/>
                  </a:lnTo>
                </a:path>
              </a:pathLst>
            </a:custGeom>
            <a:solidFill>
              <a:srgbClr val="000000"/>
            </a:solidFill>
            <a:ln w="12700" cap="rnd">
              <a:solidFill>
                <a:schemeClr val="hlink"/>
              </a:solidFill>
              <a:round/>
              <a:headEnd/>
              <a:tailEnd/>
            </a:ln>
          </p:spPr>
          <p:txBody>
            <a:bodyPr/>
            <a:lstStyle/>
            <a:p>
              <a:endParaRPr lang="en-US"/>
            </a:p>
          </p:txBody>
        </p:sp>
        <p:sp>
          <p:nvSpPr>
            <p:cNvPr id="12383" name="Freeform 51"/>
            <p:cNvSpPr>
              <a:spLocks/>
            </p:cNvSpPr>
            <p:nvPr/>
          </p:nvSpPr>
          <p:spPr bwMode="auto">
            <a:xfrm>
              <a:off x="1452" y="2762"/>
              <a:ext cx="66" cy="101"/>
            </a:xfrm>
            <a:custGeom>
              <a:avLst/>
              <a:gdLst>
                <a:gd name="T0" fmla="*/ 15 w 66"/>
                <a:gd name="T1" fmla="*/ 34 h 101"/>
                <a:gd name="T2" fmla="*/ 10 w 66"/>
                <a:gd name="T3" fmla="*/ 26 h 101"/>
                <a:gd name="T4" fmla="*/ 29 w 66"/>
                <a:gd name="T5" fmla="*/ 13 h 101"/>
                <a:gd name="T6" fmla="*/ 41 w 66"/>
                <a:gd name="T7" fmla="*/ 3 h 101"/>
                <a:gd name="T8" fmla="*/ 44 w 66"/>
                <a:gd name="T9" fmla="*/ 0 h 101"/>
                <a:gd name="T10" fmla="*/ 48 w 66"/>
                <a:gd name="T11" fmla="*/ 9 h 101"/>
                <a:gd name="T12" fmla="*/ 54 w 66"/>
                <a:gd name="T13" fmla="*/ 15 h 101"/>
                <a:gd name="T14" fmla="*/ 57 w 66"/>
                <a:gd name="T15" fmla="*/ 18 h 101"/>
                <a:gd name="T16" fmla="*/ 59 w 66"/>
                <a:gd name="T17" fmla="*/ 22 h 101"/>
                <a:gd name="T18" fmla="*/ 62 w 66"/>
                <a:gd name="T19" fmla="*/ 28 h 101"/>
                <a:gd name="T20" fmla="*/ 64 w 66"/>
                <a:gd name="T21" fmla="*/ 32 h 101"/>
                <a:gd name="T22" fmla="*/ 65 w 66"/>
                <a:gd name="T23" fmla="*/ 37 h 101"/>
                <a:gd name="T24" fmla="*/ 61 w 66"/>
                <a:gd name="T25" fmla="*/ 41 h 101"/>
                <a:gd name="T26" fmla="*/ 54 w 66"/>
                <a:gd name="T27" fmla="*/ 49 h 101"/>
                <a:gd name="T28" fmla="*/ 4 w 66"/>
                <a:gd name="T29" fmla="*/ 100 h 101"/>
                <a:gd name="T30" fmla="*/ 1 w 66"/>
                <a:gd name="T31" fmla="*/ 82 h 101"/>
                <a:gd name="T32" fmla="*/ 0 w 66"/>
                <a:gd name="T33" fmla="*/ 69 h 101"/>
                <a:gd name="T34" fmla="*/ 15 w 66"/>
                <a:gd name="T35" fmla="*/ 34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6"/>
                <a:gd name="T55" fmla="*/ 0 h 101"/>
                <a:gd name="T56" fmla="*/ 66 w 66"/>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6" h="101">
                  <a:moveTo>
                    <a:pt x="15" y="34"/>
                  </a:moveTo>
                  <a:lnTo>
                    <a:pt x="10" y="26"/>
                  </a:lnTo>
                  <a:lnTo>
                    <a:pt x="29" y="13"/>
                  </a:lnTo>
                  <a:lnTo>
                    <a:pt x="41" y="3"/>
                  </a:lnTo>
                  <a:lnTo>
                    <a:pt x="44" y="0"/>
                  </a:lnTo>
                  <a:lnTo>
                    <a:pt x="48" y="9"/>
                  </a:lnTo>
                  <a:lnTo>
                    <a:pt x="54" y="15"/>
                  </a:lnTo>
                  <a:lnTo>
                    <a:pt x="57" y="18"/>
                  </a:lnTo>
                  <a:lnTo>
                    <a:pt x="59" y="22"/>
                  </a:lnTo>
                  <a:lnTo>
                    <a:pt x="62" y="28"/>
                  </a:lnTo>
                  <a:lnTo>
                    <a:pt x="64" y="32"/>
                  </a:lnTo>
                  <a:lnTo>
                    <a:pt x="65" y="37"/>
                  </a:lnTo>
                  <a:lnTo>
                    <a:pt x="61" y="41"/>
                  </a:lnTo>
                  <a:lnTo>
                    <a:pt x="54" y="49"/>
                  </a:lnTo>
                  <a:lnTo>
                    <a:pt x="4" y="100"/>
                  </a:lnTo>
                  <a:lnTo>
                    <a:pt x="1" y="82"/>
                  </a:lnTo>
                  <a:lnTo>
                    <a:pt x="0" y="69"/>
                  </a:lnTo>
                  <a:lnTo>
                    <a:pt x="15" y="34"/>
                  </a:lnTo>
                </a:path>
              </a:pathLst>
            </a:custGeom>
            <a:solidFill>
              <a:srgbClr val="000000"/>
            </a:solidFill>
            <a:ln w="12700" cap="rnd">
              <a:solidFill>
                <a:schemeClr val="hlink"/>
              </a:solidFill>
              <a:round/>
              <a:headEnd/>
              <a:tailEnd/>
            </a:ln>
          </p:spPr>
          <p:txBody>
            <a:bodyPr/>
            <a:lstStyle/>
            <a:p>
              <a:endParaRPr lang="en-US"/>
            </a:p>
          </p:txBody>
        </p:sp>
        <p:sp>
          <p:nvSpPr>
            <p:cNvPr id="12384" name="Freeform 52"/>
            <p:cNvSpPr>
              <a:spLocks/>
            </p:cNvSpPr>
            <p:nvPr/>
          </p:nvSpPr>
          <p:spPr bwMode="auto">
            <a:xfrm>
              <a:off x="1313" y="3680"/>
              <a:ext cx="67" cy="65"/>
            </a:xfrm>
            <a:custGeom>
              <a:avLst/>
              <a:gdLst>
                <a:gd name="T0" fmla="*/ 0 w 67"/>
                <a:gd name="T1" fmla="*/ 1 h 65"/>
                <a:gd name="T2" fmla="*/ 3 w 67"/>
                <a:gd name="T3" fmla="*/ 12 h 65"/>
                <a:gd name="T4" fmla="*/ 7 w 67"/>
                <a:gd name="T5" fmla="*/ 22 h 65"/>
                <a:gd name="T6" fmla="*/ 8 w 67"/>
                <a:gd name="T7" fmla="*/ 28 h 65"/>
                <a:gd name="T8" fmla="*/ 10 w 67"/>
                <a:gd name="T9" fmla="*/ 31 h 65"/>
                <a:gd name="T10" fmla="*/ 12 w 67"/>
                <a:gd name="T11" fmla="*/ 37 h 65"/>
                <a:gd name="T12" fmla="*/ 17 w 67"/>
                <a:gd name="T13" fmla="*/ 46 h 65"/>
                <a:gd name="T14" fmla="*/ 21 w 67"/>
                <a:gd name="T15" fmla="*/ 52 h 65"/>
                <a:gd name="T16" fmla="*/ 26 w 67"/>
                <a:gd name="T17" fmla="*/ 57 h 65"/>
                <a:gd name="T18" fmla="*/ 29 w 67"/>
                <a:gd name="T19" fmla="*/ 60 h 65"/>
                <a:gd name="T20" fmla="*/ 33 w 67"/>
                <a:gd name="T21" fmla="*/ 61 h 65"/>
                <a:gd name="T22" fmla="*/ 41 w 67"/>
                <a:gd name="T23" fmla="*/ 64 h 65"/>
                <a:gd name="T24" fmla="*/ 47 w 67"/>
                <a:gd name="T25" fmla="*/ 64 h 65"/>
                <a:gd name="T26" fmla="*/ 51 w 67"/>
                <a:gd name="T27" fmla="*/ 64 h 65"/>
                <a:gd name="T28" fmla="*/ 59 w 67"/>
                <a:gd name="T29" fmla="*/ 63 h 65"/>
                <a:gd name="T30" fmla="*/ 62 w 67"/>
                <a:gd name="T31" fmla="*/ 61 h 65"/>
                <a:gd name="T32" fmla="*/ 65 w 67"/>
                <a:gd name="T33" fmla="*/ 57 h 65"/>
                <a:gd name="T34" fmla="*/ 65 w 67"/>
                <a:gd name="T35" fmla="*/ 54 h 65"/>
                <a:gd name="T36" fmla="*/ 66 w 67"/>
                <a:gd name="T37" fmla="*/ 48 h 65"/>
                <a:gd name="T38" fmla="*/ 66 w 67"/>
                <a:gd name="T39" fmla="*/ 43 h 65"/>
                <a:gd name="T40" fmla="*/ 65 w 67"/>
                <a:gd name="T41" fmla="*/ 39 h 65"/>
                <a:gd name="T42" fmla="*/ 61 w 67"/>
                <a:gd name="T43" fmla="*/ 27 h 65"/>
                <a:gd name="T44" fmla="*/ 54 w 67"/>
                <a:gd name="T45" fmla="*/ 10 h 65"/>
                <a:gd name="T46" fmla="*/ 52 w 67"/>
                <a:gd name="T47" fmla="*/ 15 h 65"/>
                <a:gd name="T48" fmla="*/ 51 w 67"/>
                <a:gd name="T49" fmla="*/ 16 h 65"/>
                <a:gd name="T50" fmla="*/ 47 w 67"/>
                <a:gd name="T51" fmla="*/ 21 h 65"/>
                <a:gd name="T52" fmla="*/ 41 w 67"/>
                <a:gd name="T53" fmla="*/ 22 h 65"/>
                <a:gd name="T54" fmla="*/ 39 w 67"/>
                <a:gd name="T55" fmla="*/ 22 h 65"/>
                <a:gd name="T56" fmla="*/ 34 w 67"/>
                <a:gd name="T57" fmla="*/ 22 h 65"/>
                <a:gd name="T58" fmla="*/ 30 w 67"/>
                <a:gd name="T59" fmla="*/ 21 h 65"/>
                <a:gd name="T60" fmla="*/ 23 w 67"/>
                <a:gd name="T61" fmla="*/ 18 h 65"/>
                <a:gd name="T62" fmla="*/ 18 w 67"/>
                <a:gd name="T63" fmla="*/ 15 h 65"/>
                <a:gd name="T64" fmla="*/ 10 w 67"/>
                <a:gd name="T65" fmla="*/ 9 h 65"/>
                <a:gd name="T66" fmla="*/ 1 w 67"/>
                <a:gd name="T67" fmla="*/ 3 h 65"/>
                <a:gd name="T68" fmla="*/ 1 w 67"/>
                <a:gd name="T69" fmla="*/ 0 h 65"/>
                <a:gd name="T70" fmla="*/ 0 w 67"/>
                <a:gd name="T71" fmla="*/ 1 h 6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7"/>
                <a:gd name="T109" fmla="*/ 0 h 65"/>
                <a:gd name="T110" fmla="*/ 67 w 67"/>
                <a:gd name="T111" fmla="*/ 65 h 6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7" h="65">
                  <a:moveTo>
                    <a:pt x="0" y="1"/>
                  </a:moveTo>
                  <a:lnTo>
                    <a:pt x="3" y="12"/>
                  </a:lnTo>
                  <a:lnTo>
                    <a:pt x="7" y="22"/>
                  </a:lnTo>
                  <a:lnTo>
                    <a:pt x="8" y="28"/>
                  </a:lnTo>
                  <a:lnTo>
                    <a:pt x="10" y="31"/>
                  </a:lnTo>
                  <a:lnTo>
                    <a:pt x="12" y="37"/>
                  </a:lnTo>
                  <a:lnTo>
                    <a:pt x="17" y="46"/>
                  </a:lnTo>
                  <a:lnTo>
                    <a:pt x="21" y="52"/>
                  </a:lnTo>
                  <a:lnTo>
                    <a:pt x="26" y="57"/>
                  </a:lnTo>
                  <a:lnTo>
                    <a:pt x="29" y="60"/>
                  </a:lnTo>
                  <a:lnTo>
                    <a:pt x="33" y="61"/>
                  </a:lnTo>
                  <a:lnTo>
                    <a:pt x="41" y="64"/>
                  </a:lnTo>
                  <a:lnTo>
                    <a:pt x="47" y="64"/>
                  </a:lnTo>
                  <a:lnTo>
                    <a:pt x="51" y="64"/>
                  </a:lnTo>
                  <a:lnTo>
                    <a:pt x="59" y="63"/>
                  </a:lnTo>
                  <a:lnTo>
                    <a:pt x="62" y="61"/>
                  </a:lnTo>
                  <a:lnTo>
                    <a:pt x="65" y="57"/>
                  </a:lnTo>
                  <a:lnTo>
                    <a:pt x="65" y="54"/>
                  </a:lnTo>
                  <a:lnTo>
                    <a:pt x="66" y="48"/>
                  </a:lnTo>
                  <a:lnTo>
                    <a:pt x="66" y="43"/>
                  </a:lnTo>
                  <a:lnTo>
                    <a:pt x="65" y="39"/>
                  </a:lnTo>
                  <a:lnTo>
                    <a:pt x="61" y="27"/>
                  </a:lnTo>
                  <a:lnTo>
                    <a:pt x="54" y="10"/>
                  </a:lnTo>
                  <a:lnTo>
                    <a:pt x="52" y="15"/>
                  </a:lnTo>
                  <a:lnTo>
                    <a:pt x="51" y="16"/>
                  </a:lnTo>
                  <a:lnTo>
                    <a:pt x="47" y="21"/>
                  </a:lnTo>
                  <a:lnTo>
                    <a:pt x="41" y="22"/>
                  </a:lnTo>
                  <a:lnTo>
                    <a:pt x="39" y="22"/>
                  </a:lnTo>
                  <a:lnTo>
                    <a:pt x="34" y="22"/>
                  </a:lnTo>
                  <a:lnTo>
                    <a:pt x="30" y="21"/>
                  </a:lnTo>
                  <a:lnTo>
                    <a:pt x="23" y="18"/>
                  </a:lnTo>
                  <a:lnTo>
                    <a:pt x="18" y="15"/>
                  </a:lnTo>
                  <a:lnTo>
                    <a:pt x="10" y="9"/>
                  </a:lnTo>
                  <a:lnTo>
                    <a:pt x="1" y="3"/>
                  </a:lnTo>
                  <a:lnTo>
                    <a:pt x="1" y="0"/>
                  </a:lnTo>
                  <a:lnTo>
                    <a:pt x="0" y="1"/>
                  </a:lnTo>
                </a:path>
              </a:pathLst>
            </a:custGeom>
            <a:solidFill>
              <a:srgbClr val="000000"/>
            </a:solidFill>
            <a:ln w="12700" cap="rnd">
              <a:solidFill>
                <a:schemeClr val="hlink"/>
              </a:solidFill>
              <a:round/>
              <a:headEnd/>
              <a:tailEnd/>
            </a:ln>
          </p:spPr>
          <p:txBody>
            <a:bodyPr/>
            <a:lstStyle/>
            <a:p>
              <a:endParaRPr lang="en-US"/>
            </a:p>
          </p:txBody>
        </p:sp>
        <p:sp>
          <p:nvSpPr>
            <p:cNvPr id="12385" name="Freeform 53"/>
            <p:cNvSpPr>
              <a:spLocks/>
            </p:cNvSpPr>
            <p:nvPr/>
          </p:nvSpPr>
          <p:spPr bwMode="auto">
            <a:xfrm>
              <a:off x="1300" y="3452"/>
              <a:ext cx="67" cy="252"/>
            </a:xfrm>
            <a:custGeom>
              <a:avLst/>
              <a:gdLst>
                <a:gd name="T0" fmla="*/ 66 w 67"/>
                <a:gd name="T1" fmla="*/ 241 h 252"/>
                <a:gd name="T2" fmla="*/ 63 w 67"/>
                <a:gd name="T3" fmla="*/ 220 h 252"/>
                <a:gd name="T4" fmla="*/ 61 w 67"/>
                <a:gd name="T5" fmla="*/ 192 h 252"/>
                <a:gd name="T6" fmla="*/ 58 w 67"/>
                <a:gd name="T7" fmla="*/ 171 h 252"/>
                <a:gd name="T8" fmla="*/ 54 w 67"/>
                <a:gd name="T9" fmla="*/ 149 h 252"/>
                <a:gd name="T10" fmla="*/ 52 w 67"/>
                <a:gd name="T11" fmla="*/ 143 h 252"/>
                <a:gd name="T12" fmla="*/ 52 w 67"/>
                <a:gd name="T13" fmla="*/ 134 h 252"/>
                <a:gd name="T14" fmla="*/ 52 w 67"/>
                <a:gd name="T15" fmla="*/ 128 h 252"/>
                <a:gd name="T16" fmla="*/ 52 w 67"/>
                <a:gd name="T17" fmla="*/ 123 h 252"/>
                <a:gd name="T18" fmla="*/ 52 w 67"/>
                <a:gd name="T19" fmla="*/ 102 h 252"/>
                <a:gd name="T20" fmla="*/ 52 w 67"/>
                <a:gd name="T21" fmla="*/ 65 h 252"/>
                <a:gd name="T22" fmla="*/ 55 w 67"/>
                <a:gd name="T23" fmla="*/ 34 h 252"/>
                <a:gd name="T24" fmla="*/ 56 w 67"/>
                <a:gd name="T25" fmla="*/ 1 h 252"/>
                <a:gd name="T26" fmla="*/ 44 w 67"/>
                <a:gd name="T27" fmla="*/ 3 h 252"/>
                <a:gd name="T28" fmla="*/ 26 w 67"/>
                <a:gd name="T29" fmla="*/ 3 h 252"/>
                <a:gd name="T30" fmla="*/ 0 w 67"/>
                <a:gd name="T31" fmla="*/ 0 h 252"/>
                <a:gd name="T32" fmla="*/ 12 w 67"/>
                <a:gd name="T33" fmla="*/ 88 h 252"/>
                <a:gd name="T34" fmla="*/ 12 w 67"/>
                <a:gd name="T35" fmla="*/ 92 h 252"/>
                <a:gd name="T36" fmla="*/ 12 w 67"/>
                <a:gd name="T37" fmla="*/ 104 h 252"/>
                <a:gd name="T38" fmla="*/ 10 w 67"/>
                <a:gd name="T39" fmla="*/ 119 h 252"/>
                <a:gd name="T40" fmla="*/ 8 w 67"/>
                <a:gd name="T41" fmla="*/ 129 h 252"/>
                <a:gd name="T42" fmla="*/ 8 w 67"/>
                <a:gd name="T43" fmla="*/ 134 h 252"/>
                <a:gd name="T44" fmla="*/ 10 w 67"/>
                <a:gd name="T45" fmla="*/ 140 h 252"/>
                <a:gd name="T46" fmla="*/ 10 w 67"/>
                <a:gd name="T47" fmla="*/ 146 h 252"/>
                <a:gd name="T48" fmla="*/ 11 w 67"/>
                <a:gd name="T49" fmla="*/ 172 h 252"/>
                <a:gd name="T50" fmla="*/ 11 w 67"/>
                <a:gd name="T51" fmla="*/ 181 h 252"/>
                <a:gd name="T52" fmla="*/ 12 w 67"/>
                <a:gd name="T53" fmla="*/ 229 h 252"/>
                <a:gd name="T54" fmla="*/ 14 w 67"/>
                <a:gd name="T55" fmla="*/ 229 h 252"/>
                <a:gd name="T56" fmla="*/ 14 w 67"/>
                <a:gd name="T57" fmla="*/ 232 h 252"/>
                <a:gd name="T58" fmla="*/ 22 w 67"/>
                <a:gd name="T59" fmla="*/ 238 h 252"/>
                <a:gd name="T60" fmla="*/ 30 w 67"/>
                <a:gd name="T61" fmla="*/ 244 h 252"/>
                <a:gd name="T62" fmla="*/ 36 w 67"/>
                <a:gd name="T63" fmla="*/ 247 h 252"/>
                <a:gd name="T64" fmla="*/ 43 w 67"/>
                <a:gd name="T65" fmla="*/ 250 h 252"/>
                <a:gd name="T66" fmla="*/ 47 w 67"/>
                <a:gd name="T67" fmla="*/ 251 h 252"/>
                <a:gd name="T68" fmla="*/ 51 w 67"/>
                <a:gd name="T69" fmla="*/ 251 h 252"/>
                <a:gd name="T70" fmla="*/ 54 w 67"/>
                <a:gd name="T71" fmla="*/ 251 h 252"/>
                <a:gd name="T72" fmla="*/ 59 w 67"/>
                <a:gd name="T73" fmla="*/ 250 h 252"/>
                <a:gd name="T74" fmla="*/ 63 w 67"/>
                <a:gd name="T75" fmla="*/ 245 h 252"/>
                <a:gd name="T76" fmla="*/ 65 w 67"/>
                <a:gd name="T77" fmla="*/ 244 h 252"/>
                <a:gd name="T78" fmla="*/ 66 w 67"/>
                <a:gd name="T79" fmla="*/ 241 h 25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7"/>
                <a:gd name="T121" fmla="*/ 0 h 252"/>
                <a:gd name="T122" fmla="*/ 67 w 67"/>
                <a:gd name="T123" fmla="*/ 252 h 25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7" h="252">
                  <a:moveTo>
                    <a:pt x="66" y="241"/>
                  </a:moveTo>
                  <a:lnTo>
                    <a:pt x="63" y="220"/>
                  </a:lnTo>
                  <a:lnTo>
                    <a:pt x="61" y="192"/>
                  </a:lnTo>
                  <a:lnTo>
                    <a:pt x="58" y="171"/>
                  </a:lnTo>
                  <a:lnTo>
                    <a:pt x="54" y="149"/>
                  </a:lnTo>
                  <a:lnTo>
                    <a:pt x="52" y="143"/>
                  </a:lnTo>
                  <a:lnTo>
                    <a:pt x="52" y="134"/>
                  </a:lnTo>
                  <a:lnTo>
                    <a:pt x="52" y="128"/>
                  </a:lnTo>
                  <a:lnTo>
                    <a:pt x="52" y="123"/>
                  </a:lnTo>
                  <a:lnTo>
                    <a:pt x="52" y="102"/>
                  </a:lnTo>
                  <a:lnTo>
                    <a:pt x="52" y="65"/>
                  </a:lnTo>
                  <a:lnTo>
                    <a:pt x="55" y="34"/>
                  </a:lnTo>
                  <a:lnTo>
                    <a:pt x="56" y="1"/>
                  </a:lnTo>
                  <a:lnTo>
                    <a:pt x="44" y="3"/>
                  </a:lnTo>
                  <a:lnTo>
                    <a:pt x="26" y="3"/>
                  </a:lnTo>
                  <a:lnTo>
                    <a:pt x="0" y="0"/>
                  </a:lnTo>
                  <a:lnTo>
                    <a:pt x="12" y="88"/>
                  </a:lnTo>
                  <a:lnTo>
                    <a:pt x="12" y="92"/>
                  </a:lnTo>
                  <a:lnTo>
                    <a:pt x="12" y="104"/>
                  </a:lnTo>
                  <a:lnTo>
                    <a:pt x="10" y="119"/>
                  </a:lnTo>
                  <a:lnTo>
                    <a:pt x="8" y="129"/>
                  </a:lnTo>
                  <a:lnTo>
                    <a:pt x="8" y="134"/>
                  </a:lnTo>
                  <a:lnTo>
                    <a:pt x="10" y="140"/>
                  </a:lnTo>
                  <a:lnTo>
                    <a:pt x="10" y="146"/>
                  </a:lnTo>
                  <a:lnTo>
                    <a:pt x="11" y="172"/>
                  </a:lnTo>
                  <a:lnTo>
                    <a:pt x="11" y="181"/>
                  </a:lnTo>
                  <a:lnTo>
                    <a:pt x="12" y="229"/>
                  </a:lnTo>
                  <a:lnTo>
                    <a:pt x="14" y="229"/>
                  </a:lnTo>
                  <a:lnTo>
                    <a:pt x="14" y="232"/>
                  </a:lnTo>
                  <a:lnTo>
                    <a:pt x="22" y="238"/>
                  </a:lnTo>
                  <a:lnTo>
                    <a:pt x="30" y="244"/>
                  </a:lnTo>
                  <a:lnTo>
                    <a:pt x="36" y="247"/>
                  </a:lnTo>
                  <a:lnTo>
                    <a:pt x="43" y="250"/>
                  </a:lnTo>
                  <a:lnTo>
                    <a:pt x="47" y="251"/>
                  </a:lnTo>
                  <a:lnTo>
                    <a:pt x="51" y="251"/>
                  </a:lnTo>
                  <a:lnTo>
                    <a:pt x="54" y="251"/>
                  </a:lnTo>
                  <a:lnTo>
                    <a:pt x="59" y="250"/>
                  </a:lnTo>
                  <a:lnTo>
                    <a:pt x="63" y="245"/>
                  </a:lnTo>
                  <a:lnTo>
                    <a:pt x="65" y="244"/>
                  </a:lnTo>
                  <a:lnTo>
                    <a:pt x="66" y="241"/>
                  </a:lnTo>
                </a:path>
              </a:pathLst>
            </a:custGeom>
            <a:solidFill>
              <a:srgbClr val="000000"/>
            </a:solidFill>
            <a:ln w="12700" cap="rnd">
              <a:solidFill>
                <a:schemeClr val="hlink"/>
              </a:solidFill>
              <a:round/>
              <a:headEnd/>
              <a:tailEnd/>
            </a:ln>
          </p:spPr>
          <p:txBody>
            <a:bodyPr/>
            <a:lstStyle/>
            <a:p>
              <a:endParaRPr lang="en-US"/>
            </a:p>
          </p:txBody>
        </p:sp>
        <p:sp>
          <p:nvSpPr>
            <p:cNvPr id="12386" name="Freeform 54"/>
            <p:cNvSpPr>
              <a:spLocks/>
            </p:cNvSpPr>
            <p:nvPr/>
          </p:nvSpPr>
          <p:spPr bwMode="auto">
            <a:xfrm>
              <a:off x="1260" y="2187"/>
              <a:ext cx="157" cy="226"/>
            </a:xfrm>
            <a:custGeom>
              <a:avLst/>
              <a:gdLst>
                <a:gd name="T0" fmla="*/ 113 w 157"/>
                <a:gd name="T1" fmla="*/ 213 h 226"/>
                <a:gd name="T2" fmla="*/ 130 w 157"/>
                <a:gd name="T3" fmla="*/ 212 h 226"/>
                <a:gd name="T4" fmla="*/ 139 w 157"/>
                <a:gd name="T5" fmla="*/ 207 h 226"/>
                <a:gd name="T6" fmla="*/ 144 w 157"/>
                <a:gd name="T7" fmla="*/ 201 h 226"/>
                <a:gd name="T8" fmla="*/ 149 w 157"/>
                <a:gd name="T9" fmla="*/ 192 h 226"/>
                <a:gd name="T10" fmla="*/ 153 w 157"/>
                <a:gd name="T11" fmla="*/ 176 h 226"/>
                <a:gd name="T12" fmla="*/ 156 w 157"/>
                <a:gd name="T13" fmla="*/ 133 h 226"/>
                <a:gd name="T14" fmla="*/ 153 w 157"/>
                <a:gd name="T15" fmla="*/ 77 h 226"/>
                <a:gd name="T16" fmla="*/ 146 w 157"/>
                <a:gd name="T17" fmla="*/ 50 h 226"/>
                <a:gd name="T18" fmla="*/ 141 w 157"/>
                <a:gd name="T19" fmla="*/ 36 h 226"/>
                <a:gd name="T20" fmla="*/ 131 w 157"/>
                <a:gd name="T21" fmla="*/ 24 h 226"/>
                <a:gd name="T22" fmla="*/ 117 w 157"/>
                <a:gd name="T23" fmla="*/ 10 h 226"/>
                <a:gd name="T24" fmla="*/ 102 w 157"/>
                <a:gd name="T25" fmla="*/ 3 h 226"/>
                <a:gd name="T26" fmla="*/ 80 w 157"/>
                <a:gd name="T27" fmla="*/ 0 h 226"/>
                <a:gd name="T28" fmla="*/ 59 w 157"/>
                <a:gd name="T29" fmla="*/ 3 h 226"/>
                <a:gd name="T30" fmla="*/ 50 w 157"/>
                <a:gd name="T31" fmla="*/ 6 h 226"/>
                <a:gd name="T32" fmla="*/ 35 w 157"/>
                <a:gd name="T33" fmla="*/ 16 h 226"/>
                <a:gd name="T34" fmla="*/ 21 w 157"/>
                <a:gd name="T35" fmla="*/ 30 h 226"/>
                <a:gd name="T36" fmla="*/ 11 w 157"/>
                <a:gd name="T37" fmla="*/ 44 h 226"/>
                <a:gd name="T38" fmla="*/ 3 w 157"/>
                <a:gd name="T39" fmla="*/ 64 h 226"/>
                <a:gd name="T40" fmla="*/ 0 w 157"/>
                <a:gd name="T41" fmla="*/ 86 h 226"/>
                <a:gd name="T42" fmla="*/ 0 w 157"/>
                <a:gd name="T43" fmla="*/ 114 h 226"/>
                <a:gd name="T44" fmla="*/ 3 w 157"/>
                <a:gd name="T45" fmla="*/ 161 h 226"/>
                <a:gd name="T46" fmla="*/ 6 w 157"/>
                <a:gd name="T47" fmla="*/ 203 h 226"/>
                <a:gd name="T48" fmla="*/ 4 w 157"/>
                <a:gd name="T49" fmla="*/ 225 h 226"/>
                <a:gd name="T50" fmla="*/ 22 w 157"/>
                <a:gd name="T51" fmla="*/ 224 h 226"/>
                <a:gd name="T52" fmla="*/ 32 w 157"/>
                <a:gd name="T53" fmla="*/ 218 h 226"/>
                <a:gd name="T54" fmla="*/ 40 w 157"/>
                <a:gd name="T55" fmla="*/ 212 h 226"/>
                <a:gd name="T56" fmla="*/ 46 w 157"/>
                <a:gd name="T57" fmla="*/ 203 h 226"/>
                <a:gd name="T58" fmla="*/ 48 w 157"/>
                <a:gd name="T59" fmla="*/ 191 h 226"/>
                <a:gd name="T60" fmla="*/ 39 w 157"/>
                <a:gd name="T61" fmla="*/ 173 h 226"/>
                <a:gd name="T62" fmla="*/ 33 w 157"/>
                <a:gd name="T63" fmla="*/ 150 h 226"/>
                <a:gd name="T64" fmla="*/ 30 w 157"/>
                <a:gd name="T65" fmla="*/ 115 h 226"/>
                <a:gd name="T66" fmla="*/ 33 w 157"/>
                <a:gd name="T67" fmla="*/ 89 h 226"/>
                <a:gd name="T68" fmla="*/ 37 w 157"/>
                <a:gd name="T69" fmla="*/ 75 h 226"/>
                <a:gd name="T70" fmla="*/ 43 w 157"/>
                <a:gd name="T71" fmla="*/ 64 h 226"/>
                <a:gd name="T72" fmla="*/ 51 w 157"/>
                <a:gd name="T73" fmla="*/ 55 h 226"/>
                <a:gd name="T74" fmla="*/ 64 w 157"/>
                <a:gd name="T75" fmla="*/ 47 h 226"/>
                <a:gd name="T76" fmla="*/ 81 w 157"/>
                <a:gd name="T77" fmla="*/ 44 h 226"/>
                <a:gd name="T78" fmla="*/ 99 w 157"/>
                <a:gd name="T79" fmla="*/ 47 h 226"/>
                <a:gd name="T80" fmla="*/ 113 w 157"/>
                <a:gd name="T81" fmla="*/ 55 h 226"/>
                <a:gd name="T82" fmla="*/ 124 w 157"/>
                <a:gd name="T83" fmla="*/ 68 h 226"/>
                <a:gd name="T84" fmla="*/ 131 w 157"/>
                <a:gd name="T85" fmla="*/ 87 h 226"/>
                <a:gd name="T86" fmla="*/ 134 w 157"/>
                <a:gd name="T87" fmla="*/ 113 h 226"/>
                <a:gd name="T88" fmla="*/ 134 w 157"/>
                <a:gd name="T89" fmla="*/ 144 h 226"/>
                <a:gd name="T90" fmla="*/ 133 w 157"/>
                <a:gd name="T91" fmla="*/ 166 h 226"/>
                <a:gd name="T92" fmla="*/ 128 w 157"/>
                <a:gd name="T93" fmla="*/ 182 h 226"/>
                <a:gd name="T94" fmla="*/ 120 w 157"/>
                <a:gd name="T95" fmla="*/ 198 h 226"/>
                <a:gd name="T96" fmla="*/ 115 w 157"/>
                <a:gd name="T97" fmla="*/ 206 h 22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57"/>
                <a:gd name="T148" fmla="*/ 0 h 226"/>
                <a:gd name="T149" fmla="*/ 157 w 157"/>
                <a:gd name="T150" fmla="*/ 226 h 22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57" h="226">
                  <a:moveTo>
                    <a:pt x="115" y="206"/>
                  </a:moveTo>
                  <a:lnTo>
                    <a:pt x="113" y="213"/>
                  </a:lnTo>
                  <a:lnTo>
                    <a:pt x="124" y="212"/>
                  </a:lnTo>
                  <a:lnTo>
                    <a:pt x="130" y="212"/>
                  </a:lnTo>
                  <a:lnTo>
                    <a:pt x="134" y="210"/>
                  </a:lnTo>
                  <a:lnTo>
                    <a:pt x="139" y="207"/>
                  </a:lnTo>
                  <a:lnTo>
                    <a:pt x="142" y="204"/>
                  </a:lnTo>
                  <a:lnTo>
                    <a:pt x="144" y="201"/>
                  </a:lnTo>
                  <a:lnTo>
                    <a:pt x="146" y="197"/>
                  </a:lnTo>
                  <a:lnTo>
                    <a:pt x="149" y="192"/>
                  </a:lnTo>
                  <a:lnTo>
                    <a:pt x="150" y="185"/>
                  </a:lnTo>
                  <a:lnTo>
                    <a:pt x="153" y="176"/>
                  </a:lnTo>
                  <a:lnTo>
                    <a:pt x="155" y="161"/>
                  </a:lnTo>
                  <a:lnTo>
                    <a:pt x="156" y="133"/>
                  </a:lnTo>
                  <a:lnTo>
                    <a:pt x="155" y="108"/>
                  </a:lnTo>
                  <a:lnTo>
                    <a:pt x="153" y="77"/>
                  </a:lnTo>
                  <a:lnTo>
                    <a:pt x="150" y="64"/>
                  </a:lnTo>
                  <a:lnTo>
                    <a:pt x="146" y="50"/>
                  </a:lnTo>
                  <a:lnTo>
                    <a:pt x="145" y="43"/>
                  </a:lnTo>
                  <a:lnTo>
                    <a:pt x="141" y="36"/>
                  </a:lnTo>
                  <a:lnTo>
                    <a:pt x="137" y="30"/>
                  </a:lnTo>
                  <a:lnTo>
                    <a:pt x="131" y="24"/>
                  </a:lnTo>
                  <a:lnTo>
                    <a:pt x="126" y="16"/>
                  </a:lnTo>
                  <a:lnTo>
                    <a:pt x="117" y="10"/>
                  </a:lnTo>
                  <a:lnTo>
                    <a:pt x="110" y="6"/>
                  </a:lnTo>
                  <a:lnTo>
                    <a:pt x="102" y="3"/>
                  </a:lnTo>
                  <a:lnTo>
                    <a:pt x="92" y="1"/>
                  </a:lnTo>
                  <a:lnTo>
                    <a:pt x="80" y="0"/>
                  </a:lnTo>
                  <a:lnTo>
                    <a:pt x="68" y="1"/>
                  </a:lnTo>
                  <a:lnTo>
                    <a:pt x="59" y="3"/>
                  </a:lnTo>
                  <a:lnTo>
                    <a:pt x="54" y="4"/>
                  </a:lnTo>
                  <a:lnTo>
                    <a:pt x="50" y="6"/>
                  </a:lnTo>
                  <a:lnTo>
                    <a:pt x="44" y="9"/>
                  </a:lnTo>
                  <a:lnTo>
                    <a:pt x="35" y="16"/>
                  </a:lnTo>
                  <a:lnTo>
                    <a:pt x="26" y="24"/>
                  </a:lnTo>
                  <a:lnTo>
                    <a:pt x="21" y="30"/>
                  </a:lnTo>
                  <a:lnTo>
                    <a:pt x="17" y="37"/>
                  </a:lnTo>
                  <a:lnTo>
                    <a:pt x="11" y="44"/>
                  </a:lnTo>
                  <a:lnTo>
                    <a:pt x="8" y="53"/>
                  </a:lnTo>
                  <a:lnTo>
                    <a:pt x="3" y="64"/>
                  </a:lnTo>
                  <a:lnTo>
                    <a:pt x="0" y="77"/>
                  </a:lnTo>
                  <a:lnTo>
                    <a:pt x="0" y="86"/>
                  </a:lnTo>
                  <a:lnTo>
                    <a:pt x="0" y="98"/>
                  </a:lnTo>
                  <a:lnTo>
                    <a:pt x="0" y="114"/>
                  </a:lnTo>
                  <a:lnTo>
                    <a:pt x="1" y="135"/>
                  </a:lnTo>
                  <a:lnTo>
                    <a:pt x="3" y="161"/>
                  </a:lnTo>
                  <a:lnTo>
                    <a:pt x="6" y="188"/>
                  </a:lnTo>
                  <a:lnTo>
                    <a:pt x="6" y="203"/>
                  </a:lnTo>
                  <a:lnTo>
                    <a:pt x="6" y="218"/>
                  </a:lnTo>
                  <a:lnTo>
                    <a:pt x="4" y="225"/>
                  </a:lnTo>
                  <a:lnTo>
                    <a:pt x="14" y="225"/>
                  </a:lnTo>
                  <a:lnTo>
                    <a:pt x="22" y="224"/>
                  </a:lnTo>
                  <a:lnTo>
                    <a:pt x="28" y="221"/>
                  </a:lnTo>
                  <a:lnTo>
                    <a:pt x="32" y="218"/>
                  </a:lnTo>
                  <a:lnTo>
                    <a:pt x="36" y="216"/>
                  </a:lnTo>
                  <a:lnTo>
                    <a:pt x="40" y="212"/>
                  </a:lnTo>
                  <a:lnTo>
                    <a:pt x="43" y="207"/>
                  </a:lnTo>
                  <a:lnTo>
                    <a:pt x="46" y="203"/>
                  </a:lnTo>
                  <a:lnTo>
                    <a:pt x="47" y="197"/>
                  </a:lnTo>
                  <a:lnTo>
                    <a:pt x="48" y="191"/>
                  </a:lnTo>
                  <a:lnTo>
                    <a:pt x="46" y="187"/>
                  </a:lnTo>
                  <a:lnTo>
                    <a:pt x="39" y="173"/>
                  </a:lnTo>
                  <a:lnTo>
                    <a:pt x="36" y="164"/>
                  </a:lnTo>
                  <a:lnTo>
                    <a:pt x="33" y="150"/>
                  </a:lnTo>
                  <a:lnTo>
                    <a:pt x="30" y="135"/>
                  </a:lnTo>
                  <a:lnTo>
                    <a:pt x="30" y="115"/>
                  </a:lnTo>
                  <a:lnTo>
                    <a:pt x="30" y="101"/>
                  </a:lnTo>
                  <a:lnTo>
                    <a:pt x="33" y="89"/>
                  </a:lnTo>
                  <a:lnTo>
                    <a:pt x="35" y="81"/>
                  </a:lnTo>
                  <a:lnTo>
                    <a:pt x="37" y="75"/>
                  </a:lnTo>
                  <a:lnTo>
                    <a:pt x="39" y="68"/>
                  </a:lnTo>
                  <a:lnTo>
                    <a:pt x="43" y="64"/>
                  </a:lnTo>
                  <a:lnTo>
                    <a:pt x="46" y="61"/>
                  </a:lnTo>
                  <a:lnTo>
                    <a:pt x="51" y="55"/>
                  </a:lnTo>
                  <a:lnTo>
                    <a:pt x="57" y="50"/>
                  </a:lnTo>
                  <a:lnTo>
                    <a:pt x="64" y="47"/>
                  </a:lnTo>
                  <a:lnTo>
                    <a:pt x="70" y="46"/>
                  </a:lnTo>
                  <a:lnTo>
                    <a:pt x="81" y="44"/>
                  </a:lnTo>
                  <a:lnTo>
                    <a:pt x="92" y="46"/>
                  </a:lnTo>
                  <a:lnTo>
                    <a:pt x="99" y="47"/>
                  </a:lnTo>
                  <a:lnTo>
                    <a:pt x="106" y="50"/>
                  </a:lnTo>
                  <a:lnTo>
                    <a:pt x="113" y="55"/>
                  </a:lnTo>
                  <a:lnTo>
                    <a:pt x="120" y="62"/>
                  </a:lnTo>
                  <a:lnTo>
                    <a:pt x="124" y="68"/>
                  </a:lnTo>
                  <a:lnTo>
                    <a:pt x="128" y="77"/>
                  </a:lnTo>
                  <a:lnTo>
                    <a:pt x="131" y="87"/>
                  </a:lnTo>
                  <a:lnTo>
                    <a:pt x="133" y="98"/>
                  </a:lnTo>
                  <a:lnTo>
                    <a:pt x="134" y="113"/>
                  </a:lnTo>
                  <a:lnTo>
                    <a:pt x="134" y="129"/>
                  </a:lnTo>
                  <a:lnTo>
                    <a:pt x="134" y="144"/>
                  </a:lnTo>
                  <a:lnTo>
                    <a:pt x="134" y="155"/>
                  </a:lnTo>
                  <a:lnTo>
                    <a:pt x="133" y="166"/>
                  </a:lnTo>
                  <a:lnTo>
                    <a:pt x="131" y="173"/>
                  </a:lnTo>
                  <a:lnTo>
                    <a:pt x="128" y="182"/>
                  </a:lnTo>
                  <a:lnTo>
                    <a:pt x="126" y="189"/>
                  </a:lnTo>
                  <a:lnTo>
                    <a:pt x="120" y="198"/>
                  </a:lnTo>
                  <a:lnTo>
                    <a:pt x="115" y="204"/>
                  </a:lnTo>
                  <a:lnTo>
                    <a:pt x="115" y="206"/>
                  </a:lnTo>
                </a:path>
              </a:pathLst>
            </a:custGeom>
            <a:solidFill>
              <a:srgbClr val="000000"/>
            </a:solidFill>
            <a:ln w="12700" cap="rnd">
              <a:solidFill>
                <a:schemeClr val="hlink"/>
              </a:solidFill>
              <a:round/>
              <a:headEnd/>
              <a:tailEnd/>
            </a:ln>
          </p:spPr>
          <p:txBody>
            <a:bodyPr/>
            <a:lstStyle/>
            <a:p>
              <a:endParaRPr lang="en-US"/>
            </a:p>
          </p:txBody>
        </p:sp>
        <p:sp>
          <p:nvSpPr>
            <p:cNvPr id="12387" name="Freeform 55"/>
            <p:cNvSpPr>
              <a:spLocks/>
            </p:cNvSpPr>
            <p:nvPr/>
          </p:nvSpPr>
          <p:spPr bwMode="auto">
            <a:xfrm>
              <a:off x="1290" y="2231"/>
              <a:ext cx="106" cy="175"/>
            </a:xfrm>
            <a:custGeom>
              <a:avLst/>
              <a:gdLst>
                <a:gd name="T0" fmla="*/ 85 w 106"/>
                <a:gd name="T1" fmla="*/ 161 h 175"/>
                <a:gd name="T2" fmla="*/ 91 w 106"/>
                <a:gd name="T3" fmla="*/ 155 h 175"/>
                <a:gd name="T4" fmla="*/ 97 w 106"/>
                <a:gd name="T5" fmla="*/ 146 h 175"/>
                <a:gd name="T6" fmla="*/ 99 w 106"/>
                <a:gd name="T7" fmla="*/ 138 h 175"/>
                <a:gd name="T8" fmla="*/ 102 w 106"/>
                <a:gd name="T9" fmla="*/ 129 h 175"/>
                <a:gd name="T10" fmla="*/ 104 w 106"/>
                <a:gd name="T11" fmla="*/ 122 h 175"/>
                <a:gd name="T12" fmla="*/ 105 w 106"/>
                <a:gd name="T13" fmla="*/ 112 h 175"/>
                <a:gd name="T14" fmla="*/ 105 w 106"/>
                <a:gd name="T15" fmla="*/ 100 h 175"/>
                <a:gd name="T16" fmla="*/ 105 w 106"/>
                <a:gd name="T17" fmla="*/ 85 h 175"/>
                <a:gd name="T18" fmla="*/ 105 w 106"/>
                <a:gd name="T19" fmla="*/ 68 h 175"/>
                <a:gd name="T20" fmla="*/ 104 w 106"/>
                <a:gd name="T21" fmla="*/ 54 h 175"/>
                <a:gd name="T22" fmla="*/ 102 w 106"/>
                <a:gd name="T23" fmla="*/ 43 h 175"/>
                <a:gd name="T24" fmla="*/ 99 w 106"/>
                <a:gd name="T25" fmla="*/ 33 h 175"/>
                <a:gd name="T26" fmla="*/ 95 w 106"/>
                <a:gd name="T27" fmla="*/ 24 h 175"/>
                <a:gd name="T28" fmla="*/ 91 w 106"/>
                <a:gd name="T29" fmla="*/ 18 h 175"/>
                <a:gd name="T30" fmla="*/ 84 w 106"/>
                <a:gd name="T31" fmla="*/ 10 h 175"/>
                <a:gd name="T32" fmla="*/ 77 w 106"/>
                <a:gd name="T33" fmla="*/ 6 h 175"/>
                <a:gd name="T34" fmla="*/ 70 w 106"/>
                <a:gd name="T35" fmla="*/ 3 h 175"/>
                <a:gd name="T36" fmla="*/ 63 w 106"/>
                <a:gd name="T37" fmla="*/ 1 h 175"/>
                <a:gd name="T38" fmla="*/ 52 w 106"/>
                <a:gd name="T39" fmla="*/ 0 h 175"/>
                <a:gd name="T40" fmla="*/ 41 w 106"/>
                <a:gd name="T41" fmla="*/ 1 h 175"/>
                <a:gd name="T42" fmla="*/ 34 w 106"/>
                <a:gd name="T43" fmla="*/ 3 h 175"/>
                <a:gd name="T44" fmla="*/ 27 w 106"/>
                <a:gd name="T45" fmla="*/ 6 h 175"/>
                <a:gd name="T46" fmla="*/ 21 w 106"/>
                <a:gd name="T47" fmla="*/ 10 h 175"/>
                <a:gd name="T48" fmla="*/ 15 w 106"/>
                <a:gd name="T49" fmla="*/ 16 h 175"/>
                <a:gd name="T50" fmla="*/ 13 w 106"/>
                <a:gd name="T51" fmla="*/ 19 h 175"/>
                <a:gd name="T52" fmla="*/ 8 w 106"/>
                <a:gd name="T53" fmla="*/ 24 h 175"/>
                <a:gd name="T54" fmla="*/ 7 w 106"/>
                <a:gd name="T55" fmla="*/ 31 h 175"/>
                <a:gd name="T56" fmla="*/ 4 w 106"/>
                <a:gd name="T57" fmla="*/ 37 h 175"/>
                <a:gd name="T58" fmla="*/ 3 w 106"/>
                <a:gd name="T59" fmla="*/ 45 h 175"/>
                <a:gd name="T60" fmla="*/ 0 w 106"/>
                <a:gd name="T61" fmla="*/ 57 h 175"/>
                <a:gd name="T62" fmla="*/ 0 w 106"/>
                <a:gd name="T63" fmla="*/ 71 h 175"/>
                <a:gd name="T64" fmla="*/ 0 w 106"/>
                <a:gd name="T65" fmla="*/ 91 h 175"/>
                <a:gd name="T66" fmla="*/ 3 w 106"/>
                <a:gd name="T67" fmla="*/ 106 h 175"/>
                <a:gd name="T68" fmla="*/ 6 w 106"/>
                <a:gd name="T69" fmla="*/ 120 h 175"/>
                <a:gd name="T70" fmla="*/ 8 w 106"/>
                <a:gd name="T71" fmla="*/ 129 h 175"/>
                <a:gd name="T72" fmla="*/ 15 w 106"/>
                <a:gd name="T73" fmla="*/ 143 h 175"/>
                <a:gd name="T74" fmla="*/ 18 w 106"/>
                <a:gd name="T75" fmla="*/ 147 h 175"/>
                <a:gd name="T76" fmla="*/ 21 w 106"/>
                <a:gd name="T77" fmla="*/ 150 h 175"/>
                <a:gd name="T78" fmla="*/ 21 w 106"/>
                <a:gd name="T79" fmla="*/ 152 h 175"/>
                <a:gd name="T80" fmla="*/ 22 w 106"/>
                <a:gd name="T81" fmla="*/ 155 h 175"/>
                <a:gd name="T82" fmla="*/ 32 w 106"/>
                <a:gd name="T83" fmla="*/ 164 h 175"/>
                <a:gd name="T84" fmla="*/ 41 w 106"/>
                <a:gd name="T85" fmla="*/ 170 h 175"/>
                <a:gd name="T86" fmla="*/ 48 w 106"/>
                <a:gd name="T87" fmla="*/ 173 h 175"/>
                <a:gd name="T88" fmla="*/ 55 w 106"/>
                <a:gd name="T89" fmla="*/ 174 h 175"/>
                <a:gd name="T90" fmla="*/ 63 w 106"/>
                <a:gd name="T91" fmla="*/ 174 h 175"/>
                <a:gd name="T92" fmla="*/ 73 w 106"/>
                <a:gd name="T93" fmla="*/ 171 h 175"/>
                <a:gd name="T94" fmla="*/ 83 w 106"/>
                <a:gd name="T95" fmla="*/ 165 h 175"/>
                <a:gd name="T96" fmla="*/ 85 w 106"/>
                <a:gd name="T97" fmla="*/ 161 h 17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6"/>
                <a:gd name="T148" fmla="*/ 0 h 175"/>
                <a:gd name="T149" fmla="*/ 106 w 106"/>
                <a:gd name="T150" fmla="*/ 175 h 17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6" h="175">
                  <a:moveTo>
                    <a:pt x="85" y="161"/>
                  </a:moveTo>
                  <a:lnTo>
                    <a:pt x="91" y="155"/>
                  </a:lnTo>
                  <a:lnTo>
                    <a:pt x="97" y="146"/>
                  </a:lnTo>
                  <a:lnTo>
                    <a:pt x="99" y="138"/>
                  </a:lnTo>
                  <a:lnTo>
                    <a:pt x="102" y="129"/>
                  </a:lnTo>
                  <a:lnTo>
                    <a:pt x="104" y="122"/>
                  </a:lnTo>
                  <a:lnTo>
                    <a:pt x="105" y="112"/>
                  </a:lnTo>
                  <a:lnTo>
                    <a:pt x="105" y="100"/>
                  </a:lnTo>
                  <a:lnTo>
                    <a:pt x="105" y="85"/>
                  </a:lnTo>
                  <a:lnTo>
                    <a:pt x="105" y="68"/>
                  </a:lnTo>
                  <a:lnTo>
                    <a:pt x="104" y="54"/>
                  </a:lnTo>
                  <a:lnTo>
                    <a:pt x="102" y="43"/>
                  </a:lnTo>
                  <a:lnTo>
                    <a:pt x="99" y="33"/>
                  </a:lnTo>
                  <a:lnTo>
                    <a:pt x="95" y="24"/>
                  </a:lnTo>
                  <a:lnTo>
                    <a:pt x="91" y="18"/>
                  </a:lnTo>
                  <a:lnTo>
                    <a:pt x="84" y="10"/>
                  </a:lnTo>
                  <a:lnTo>
                    <a:pt x="77" y="6"/>
                  </a:lnTo>
                  <a:lnTo>
                    <a:pt x="70" y="3"/>
                  </a:lnTo>
                  <a:lnTo>
                    <a:pt x="63" y="1"/>
                  </a:lnTo>
                  <a:lnTo>
                    <a:pt x="52" y="0"/>
                  </a:lnTo>
                  <a:lnTo>
                    <a:pt x="41" y="1"/>
                  </a:lnTo>
                  <a:lnTo>
                    <a:pt x="34" y="3"/>
                  </a:lnTo>
                  <a:lnTo>
                    <a:pt x="27" y="6"/>
                  </a:lnTo>
                  <a:lnTo>
                    <a:pt x="21" y="10"/>
                  </a:lnTo>
                  <a:lnTo>
                    <a:pt x="15" y="16"/>
                  </a:lnTo>
                  <a:lnTo>
                    <a:pt x="13" y="19"/>
                  </a:lnTo>
                  <a:lnTo>
                    <a:pt x="8" y="24"/>
                  </a:lnTo>
                  <a:lnTo>
                    <a:pt x="7" y="31"/>
                  </a:lnTo>
                  <a:lnTo>
                    <a:pt x="4" y="37"/>
                  </a:lnTo>
                  <a:lnTo>
                    <a:pt x="3" y="45"/>
                  </a:lnTo>
                  <a:lnTo>
                    <a:pt x="0" y="57"/>
                  </a:lnTo>
                  <a:lnTo>
                    <a:pt x="0" y="71"/>
                  </a:lnTo>
                  <a:lnTo>
                    <a:pt x="0" y="91"/>
                  </a:lnTo>
                  <a:lnTo>
                    <a:pt x="3" y="106"/>
                  </a:lnTo>
                  <a:lnTo>
                    <a:pt x="6" y="120"/>
                  </a:lnTo>
                  <a:lnTo>
                    <a:pt x="8" y="129"/>
                  </a:lnTo>
                  <a:lnTo>
                    <a:pt x="15" y="143"/>
                  </a:lnTo>
                  <a:lnTo>
                    <a:pt x="18" y="147"/>
                  </a:lnTo>
                  <a:lnTo>
                    <a:pt x="21" y="150"/>
                  </a:lnTo>
                  <a:lnTo>
                    <a:pt x="21" y="152"/>
                  </a:lnTo>
                  <a:lnTo>
                    <a:pt x="22" y="155"/>
                  </a:lnTo>
                  <a:lnTo>
                    <a:pt x="32" y="164"/>
                  </a:lnTo>
                  <a:lnTo>
                    <a:pt x="41" y="170"/>
                  </a:lnTo>
                  <a:lnTo>
                    <a:pt x="48" y="173"/>
                  </a:lnTo>
                  <a:lnTo>
                    <a:pt x="55" y="174"/>
                  </a:lnTo>
                  <a:lnTo>
                    <a:pt x="63" y="174"/>
                  </a:lnTo>
                  <a:lnTo>
                    <a:pt x="73" y="171"/>
                  </a:lnTo>
                  <a:lnTo>
                    <a:pt x="83" y="165"/>
                  </a:lnTo>
                  <a:lnTo>
                    <a:pt x="85" y="161"/>
                  </a:lnTo>
                </a:path>
              </a:pathLst>
            </a:custGeom>
            <a:solidFill>
              <a:srgbClr val="000000"/>
            </a:solidFill>
            <a:ln w="12700" cap="rnd">
              <a:solidFill>
                <a:schemeClr val="hlink"/>
              </a:solidFill>
              <a:round/>
              <a:headEnd/>
              <a:tailEnd/>
            </a:ln>
          </p:spPr>
          <p:txBody>
            <a:bodyPr/>
            <a:lstStyle/>
            <a:p>
              <a:endParaRPr lang="en-US"/>
            </a:p>
          </p:txBody>
        </p:sp>
        <p:sp>
          <p:nvSpPr>
            <p:cNvPr id="12388" name="Freeform 56"/>
            <p:cNvSpPr>
              <a:spLocks/>
            </p:cNvSpPr>
            <p:nvPr/>
          </p:nvSpPr>
          <p:spPr bwMode="auto">
            <a:xfrm>
              <a:off x="1395" y="2436"/>
              <a:ext cx="49" cy="58"/>
            </a:xfrm>
            <a:custGeom>
              <a:avLst/>
              <a:gdLst>
                <a:gd name="T0" fmla="*/ 48 w 49"/>
                <a:gd name="T1" fmla="*/ 16 h 58"/>
                <a:gd name="T2" fmla="*/ 43 w 49"/>
                <a:gd name="T3" fmla="*/ 13 h 58"/>
                <a:gd name="T4" fmla="*/ 34 w 49"/>
                <a:gd name="T5" fmla="*/ 1 h 58"/>
                <a:gd name="T6" fmla="*/ 34 w 49"/>
                <a:gd name="T7" fmla="*/ 0 h 58"/>
                <a:gd name="T8" fmla="*/ 0 w 49"/>
                <a:gd name="T9" fmla="*/ 23 h 58"/>
                <a:gd name="T10" fmla="*/ 27 w 49"/>
                <a:gd name="T11" fmla="*/ 47 h 58"/>
                <a:gd name="T12" fmla="*/ 37 w 49"/>
                <a:gd name="T13" fmla="*/ 57 h 58"/>
                <a:gd name="T14" fmla="*/ 47 w 49"/>
                <a:gd name="T15" fmla="*/ 19 h 58"/>
                <a:gd name="T16" fmla="*/ 48 w 49"/>
                <a:gd name="T17" fmla="*/ 16 h 5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9"/>
                <a:gd name="T28" fmla="*/ 0 h 58"/>
                <a:gd name="T29" fmla="*/ 49 w 49"/>
                <a:gd name="T30" fmla="*/ 58 h 5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9" h="58">
                  <a:moveTo>
                    <a:pt x="48" y="16"/>
                  </a:moveTo>
                  <a:lnTo>
                    <a:pt x="43" y="13"/>
                  </a:lnTo>
                  <a:lnTo>
                    <a:pt x="34" y="1"/>
                  </a:lnTo>
                  <a:lnTo>
                    <a:pt x="34" y="0"/>
                  </a:lnTo>
                  <a:lnTo>
                    <a:pt x="0" y="23"/>
                  </a:lnTo>
                  <a:lnTo>
                    <a:pt x="27" y="47"/>
                  </a:lnTo>
                  <a:lnTo>
                    <a:pt x="37" y="57"/>
                  </a:lnTo>
                  <a:lnTo>
                    <a:pt x="47" y="19"/>
                  </a:lnTo>
                  <a:lnTo>
                    <a:pt x="48" y="16"/>
                  </a:lnTo>
                </a:path>
              </a:pathLst>
            </a:custGeom>
            <a:solidFill>
              <a:srgbClr val="000000"/>
            </a:solidFill>
            <a:ln w="12700" cap="rnd">
              <a:solidFill>
                <a:schemeClr val="hlink"/>
              </a:solidFill>
              <a:round/>
              <a:headEnd/>
              <a:tailEnd/>
            </a:ln>
          </p:spPr>
          <p:txBody>
            <a:bodyPr/>
            <a:lstStyle/>
            <a:p>
              <a:endParaRPr lang="en-US"/>
            </a:p>
          </p:txBody>
        </p:sp>
        <p:sp>
          <p:nvSpPr>
            <p:cNvPr id="12389" name="Freeform 57"/>
            <p:cNvSpPr>
              <a:spLocks/>
            </p:cNvSpPr>
            <p:nvPr/>
          </p:nvSpPr>
          <p:spPr bwMode="auto">
            <a:xfrm>
              <a:off x="1427" y="2399"/>
              <a:ext cx="129" cy="122"/>
            </a:xfrm>
            <a:custGeom>
              <a:avLst/>
              <a:gdLst>
                <a:gd name="T0" fmla="*/ 15 w 129"/>
                <a:gd name="T1" fmla="*/ 53 h 122"/>
                <a:gd name="T2" fmla="*/ 21 w 129"/>
                <a:gd name="T3" fmla="*/ 59 h 122"/>
                <a:gd name="T4" fmla="*/ 24 w 129"/>
                <a:gd name="T5" fmla="*/ 69 h 122"/>
                <a:gd name="T6" fmla="*/ 26 w 129"/>
                <a:gd name="T7" fmla="*/ 75 h 122"/>
                <a:gd name="T8" fmla="*/ 32 w 129"/>
                <a:gd name="T9" fmla="*/ 90 h 122"/>
                <a:gd name="T10" fmla="*/ 36 w 129"/>
                <a:gd name="T11" fmla="*/ 99 h 122"/>
                <a:gd name="T12" fmla="*/ 43 w 129"/>
                <a:gd name="T13" fmla="*/ 108 h 122"/>
                <a:gd name="T14" fmla="*/ 53 w 129"/>
                <a:gd name="T15" fmla="*/ 115 h 122"/>
                <a:gd name="T16" fmla="*/ 60 w 129"/>
                <a:gd name="T17" fmla="*/ 120 h 122"/>
                <a:gd name="T18" fmla="*/ 65 w 129"/>
                <a:gd name="T19" fmla="*/ 121 h 122"/>
                <a:gd name="T20" fmla="*/ 72 w 129"/>
                <a:gd name="T21" fmla="*/ 118 h 122"/>
                <a:gd name="T22" fmla="*/ 81 w 129"/>
                <a:gd name="T23" fmla="*/ 114 h 122"/>
                <a:gd name="T24" fmla="*/ 93 w 129"/>
                <a:gd name="T25" fmla="*/ 102 h 122"/>
                <a:gd name="T26" fmla="*/ 102 w 129"/>
                <a:gd name="T27" fmla="*/ 90 h 122"/>
                <a:gd name="T28" fmla="*/ 110 w 129"/>
                <a:gd name="T29" fmla="*/ 69 h 122"/>
                <a:gd name="T30" fmla="*/ 102 w 129"/>
                <a:gd name="T31" fmla="*/ 91 h 122"/>
                <a:gd name="T32" fmla="*/ 107 w 129"/>
                <a:gd name="T33" fmla="*/ 99 h 122"/>
                <a:gd name="T34" fmla="*/ 110 w 129"/>
                <a:gd name="T35" fmla="*/ 106 h 122"/>
                <a:gd name="T36" fmla="*/ 118 w 129"/>
                <a:gd name="T37" fmla="*/ 99 h 122"/>
                <a:gd name="T38" fmla="*/ 124 w 129"/>
                <a:gd name="T39" fmla="*/ 90 h 122"/>
                <a:gd name="T40" fmla="*/ 127 w 129"/>
                <a:gd name="T41" fmla="*/ 75 h 122"/>
                <a:gd name="T42" fmla="*/ 128 w 129"/>
                <a:gd name="T43" fmla="*/ 59 h 122"/>
                <a:gd name="T44" fmla="*/ 128 w 129"/>
                <a:gd name="T45" fmla="*/ 50 h 122"/>
                <a:gd name="T46" fmla="*/ 128 w 129"/>
                <a:gd name="T47" fmla="*/ 38 h 122"/>
                <a:gd name="T48" fmla="*/ 127 w 129"/>
                <a:gd name="T49" fmla="*/ 25 h 122"/>
                <a:gd name="T50" fmla="*/ 125 w 129"/>
                <a:gd name="T51" fmla="*/ 24 h 122"/>
                <a:gd name="T52" fmla="*/ 124 w 129"/>
                <a:gd name="T53" fmla="*/ 21 h 122"/>
                <a:gd name="T54" fmla="*/ 121 w 129"/>
                <a:gd name="T55" fmla="*/ 19 h 122"/>
                <a:gd name="T56" fmla="*/ 115 w 129"/>
                <a:gd name="T57" fmla="*/ 18 h 122"/>
                <a:gd name="T58" fmla="*/ 106 w 129"/>
                <a:gd name="T59" fmla="*/ 16 h 122"/>
                <a:gd name="T60" fmla="*/ 96 w 129"/>
                <a:gd name="T61" fmla="*/ 18 h 122"/>
                <a:gd name="T62" fmla="*/ 85 w 129"/>
                <a:gd name="T63" fmla="*/ 25 h 122"/>
                <a:gd name="T64" fmla="*/ 82 w 129"/>
                <a:gd name="T65" fmla="*/ 31 h 122"/>
                <a:gd name="T66" fmla="*/ 78 w 129"/>
                <a:gd name="T67" fmla="*/ 37 h 122"/>
                <a:gd name="T68" fmla="*/ 77 w 129"/>
                <a:gd name="T69" fmla="*/ 43 h 122"/>
                <a:gd name="T70" fmla="*/ 77 w 129"/>
                <a:gd name="T71" fmla="*/ 55 h 122"/>
                <a:gd name="T72" fmla="*/ 77 w 129"/>
                <a:gd name="T73" fmla="*/ 58 h 122"/>
                <a:gd name="T74" fmla="*/ 70 w 129"/>
                <a:gd name="T75" fmla="*/ 65 h 122"/>
                <a:gd name="T76" fmla="*/ 65 w 129"/>
                <a:gd name="T77" fmla="*/ 69 h 122"/>
                <a:gd name="T78" fmla="*/ 60 w 129"/>
                <a:gd name="T79" fmla="*/ 61 h 122"/>
                <a:gd name="T80" fmla="*/ 56 w 129"/>
                <a:gd name="T81" fmla="*/ 55 h 122"/>
                <a:gd name="T82" fmla="*/ 47 w 129"/>
                <a:gd name="T83" fmla="*/ 49 h 122"/>
                <a:gd name="T84" fmla="*/ 46 w 129"/>
                <a:gd name="T85" fmla="*/ 32 h 122"/>
                <a:gd name="T86" fmla="*/ 43 w 129"/>
                <a:gd name="T87" fmla="*/ 24 h 122"/>
                <a:gd name="T88" fmla="*/ 42 w 129"/>
                <a:gd name="T89" fmla="*/ 18 h 122"/>
                <a:gd name="T90" fmla="*/ 40 w 129"/>
                <a:gd name="T91" fmla="*/ 15 h 122"/>
                <a:gd name="T92" fmla="*/ 39 w 129"/>
                <a:gd name="T93" fmla="*/ 12 h 122"/>
                <a:gd name="T94" fmla="*/ 38 w 129"/>
                <a:gd name="T95" fmla="*/ 10 h 122"/>
                <a:gd name="T96" fmla="*/ 35 w 129"/>
                <a:gd name="T97" fmla="*/ 7 h 122"/>
                <a:gd name="T98" fmla="*/ 29 w 129"/>
                <a:gd name="T99" fmla="*/ 3 h 122"/>
                <a:gd name="T100" fmla="*/ 25 w 129"/>
                <a:gd name="T101" fmla="*/ 0 h 122"/>
                <a:gd name="T102" fmla="*/ 21 w 129"/>
                <a:gd name="T103" fmla="*/ 0 h 122"/>
                <a:gd name="T104" fmla="*/ 15 w 129"/>
                <a:gd name="T105" fmla="*/ 0 h 122"/>
                <a:gd name="T106" fmla="*/ 8 w 129"/>
                <a:gd name="T107" fmla="*/ 3 h 122"/>
                <a:gd name="T108" fmla="*/ 4 w 129"/>
                <a:gd name="T109" fmla="*/ 9 h 122"/>
                <a:gd name="T110" fmla="*/ 1 w 129"/>
                <a:gd name="T111" fmla="*/ 18 h 122"/>
                <a:gd name="T112" fmla="*/ 0 w 129"/>
                <a:gd name="T113" fmla="*/ 28 h 122"/>
                <a:gd name="T114" fmla="*/ 3 w 129"/>
                <a:gd name="T115" fmla="*/ 38 h 122"/>
                <a:gd name="T116" fmla="*/ 11 w 129"/>
                <a:gd name="T117" fmla="*/ 50 h 122"/>
                <a:gd name="T118" fmla="*/ 15 w 129"/>
                <a:gd name="T119" fmla="*/ 53 h 12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29"/>
                <a:gd name="T181" fmla="*/ 0 h 122"/>
                <a:gd name="T182" fmla="*/ 129 w 129"/>
                <a:gd name="T183" fmla="*/ 122 h 12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29" h="122">
                  <a:moveTo>
                    <a:pt x="15" y="53"/>
                  </a:moveTo>
                  <a:lnTo>
                    <a:pt x="21" y="59"/>
                  </a:lnTo>
                  <a:lnTo>
                    <a:pt x="24" y="69"/>
                  </a:lnTo>
                  <a:lnTo>
                    <a:pt x="26" y="75"/>
                  </a:lnTo>
                  <a:lnTo>
                    <a:pt x="32" y="90"/>
                  </a:lnTo>
                  <a:lnTo>
                    <a:pt x="36" y="99"/>
                  </a:lnTo>
                  <a:lnTo>
                    <a:pt x="43" y="108"/>
                  </a:lnTo>
                  <a:lnTo>
                    <a:pt x="53" y="115"/>
                  </a:lnTo>
                  <a:lnTo>
                    <a:pt x="60" y="120"/>
                  </a:lnTo>
                  <a:lnTo>
                    <a:pt x="65" y="121"/>
                  </a:lnTo>
                  <a:lnTo>
                    <a:pt x="72" y="118"/>
                  </a:lnTo>
                  <a:lnTo>
                    <a:pt x="81" y="114"/>
                  </a:lnTo>
                  <a:lnTo>
                    <a:pt x="93" y="102"/>
                  </a:lnTo>
                  <a:lnTo>
                    <a:pt x="102" y="90"/>
                  </a:lnTo>
                  <a:lnTo>
                    <a:pt x="110" y="69"/>
                  </a:lnTo>
                  <a:lnTo>
                    <a:pt x="102" y="91"/>
                  </a:lnTo>
                  <a:lnTo>
                    <a:pt x="107" y="99"/>
                  </a:lnTo>
                  <a:lnTo>
                    <a:pt x="110" y="106"/>
                  </a:lnTo>
                  <a:lnTo>
                    <a:pt x="118" y="99"/>
                  </a:lnTo>
                  <a:lnTo>
                    <a:pt x="124" y="90"/>
                  </a:lnTo>
                  <a:lnTo>
                    <a:pt x="127" y="75"/>
                  </a:lnTo>
                  <a:lnTo>
                    <a:pt x="128" y="59"/>
                  </a:lnTo>
                  <a:lnTo>
                    <a:pt x="128" y="50"/>
                  </a:lnTo>
                  <a:lnTo>
                    <a:pt x="128" y="38"/>
                  </a:lnTo>
                  <a:lnTo>
                    <a:pt x="127" y="25"/>
                  </a:lnTo>
                  <a:lnTo>
                    <a:pt x="125" y="24"/>
                  </a:lnTo>
                  <a:lnTo>
                    <a:pt x="124" y="21"/>
                  </a:lnTo>
                  <a:lnTo>
                    <a:pt x="121" y="19"/>
                  </a:lnTo>
                  <a:lnTo>
                    <a:pt x="115" y="18"/>
                  </a:lnTo>
                  <a:lnTo>
                    <a:pt x="106" y="16"/>
                  </a:lnTo>
                  <a:lnTo>
                    <a:pt x="96" y="18"/>
                  </a:lnTo>
                  <a:lnTo>
                    <a:pt x="85" y="25"/>
                  </a:lnTo>
                  <a:lnTo>
                    <a:pt x="82" y="31"/>
                  </a:lnTo>
                  <a:lnTo>
                    <a:pt x="78" y="37"/>
                  </a:lnTo>
                  <a:lnTo>
                    <a:pt x="77" y="43"/>
                  </a:lnTo>
                  <a:lnTo>
                    <a:pt x="77" y="55"/>
                  </a:lnTo>
                  <a:lnTo>
                    <a:pt x="77" y="58"/>
                  </a:lnTo>
                  <a:lnTo>
                    <a:pt x="70" y="65"/>
                  </a:lnTo>
                  <a:lnTo>
                    <a:pt x="65" y="69"/>
                  </a:lnTo>
                  <a:lnTo>
                    <a:pt x="60" y="61"/>
                  </a:lnTo>
                  <a:lnTo>
                    <a:pt x="56" y="55"/>
                  </a:lnTo>
                  <a:lnTo>
                    <a:pt x="47" y="49"/>
                  </a:lnTo>
                  <a:lnTo>
                    <a:pt x="46" y="32"/>
                  </a:lnTo>
                  <a:lnTo>
                    <a:pt x="43" y="24"/>
                  </a:lnTo>
                  <a:lnTo>
                    <a:pt x="42" y="18"/>
                  </a:lnTo>
                  <a:lnTo>
                    <a:pt x="40" y="15"/>
                  </a:lnTo>
                  <a:lnTo>
                    <a:pt x="39" y="12"/>
                  </a:lnTo>
                  <a:lnTo>
                    <a:pt x="38" y="10"/>
                  </a:lnTo>
                  <a:lnTo>
                    <a:pt x="35" y="7"/>
                  </a:lnTo>
                  <a:lnTo>
                    <a:pt x="29" y="3"/>
                  </a:lnTo>
                  <a:lnTo>
                    <a:pt x="25" y="0"/>
                  </a:lnTo>
                  <a:lnTo>
                    <a:pt x="21" y="0"/>
                  </a:lnTo>
                  <a:lnTo>
                    <a:pt x="15" y="0"/>
                  </a:lnTo>
                  <a:lnTo>
                    <a:pt x="8" y="3"/>
                  </a:lnTo>
                  <a:lnTo>
                    <a:pt x="4" y="9"/>
                  </a:lnTo>
                  <a:lnTo>
                    <a:pt x="1" y="18"/>
                  </a:lnTo>
                  <a:lnTo>
                    <a:pt x="0" y="28"/>
                  </a:lnTo>
                  <a:lnTo>
                    <a:pt x="3" y="38"/>
                  </a:lnTo>
                  <a:lnTo>
                    <a:pt x="11" y="50"/>
                  </a:lnTo>
                  <a:lnTo>
                    <a:pt x="15" y="53"/>
                  </a:lnTo>
                </a:path>
              </a:pathLst>
            </a:custGeom>
            <a:solidFill>
              <a:srgbClr val="000000"/>
            </a:solidFill>
            <a:ln w="12700" cap="rnd">
              <a:solidFill>
                <a:schemeClr val="hlink"/>
              </a:solidFill>
              <a:round/>
              <a:headEnd/>
              <a:tailEnd/>
            </a:ln>
          </p:spPr>
          <p:txBody>
            <a:bodyPr/>
            <a:lstStyle/>
            <a:p>
              <a:endParaRPr lang="en-US"/>
            </a:p>
          </p:txBody>
        </p:sp>
        <p:sp>
          <p:nvSpPr>
            <p:cNvPr id="12390" name="Freeform 58"/>
            <p:cNvSpPr>
              <a:spLocks/>
            </p:cNvSpPr>
            <p:nvPr/>
          </p:nvSpPr>
          <p:spPr bwMode="auto">
            <a:xfrm>
              <a:off x="1412" y="2452"/>
              <a:ext cx="132" cy="176"/>
            </a:xfrm>
            <a:custGeom>
              <a:avLst/>
              <a:gdLst>
                <a:gd name="T0" fmla="*/ 77 w 132"/>
                <a:gd name="T1" fmla="*/ 175 h 176"/>
                <a:gd name="T2" fmla="*/ 64 w 132"/>
                <a:gd name="T3" fmla="*/ 162 h 176"/>
                <a:gd name="T4" fmla="*/ 49 w 132"/>
                <a:gd name="T5" fmla="*/ 148 h 176"/>
                <a:gd name="T6" fmla="*/ 14 w 132"/>
                <a:gd name="T7" fmla="*/ 125 h 176"/>
                <a:gd name="T8" fmla="*/ 6 w 132"/>
                <a:gd name="T9" fmla="*/ 117 h 176"/>
                <a:gd name="T10" fmla="*/ 0 w 132"/>
                <a:gd name="T11" fmla="*/ 111 h 176"/>
                <a:gd name="T12" fmla="*/ 4 w 132"/>
                <a:gd name="T13" fmla="*/ 101 h 176"/>
                <a:gd name="T14" fmla="*/ 24 w 132"/>
                <a:gd name="T15" fmla="*/ 76 h 176"/>
                <a:gd name="T16" fmla="*/ 32 w 132"/>
                <a:gd name="T17" fmla="*/ 70 h 176"/>
                <a:gd name="T18" fmla="*/ 24 w 132"/>
                <a:gd name="T19" fmla="*/ 76 h 176"/>
                <a:gd name="T20" fmla="*/ 22 w 132"/>
                <a:gd name="T21" fmla="*/ 49 h 176"/>
                <a:gd name="T22" fmla="*/ 22 w 132"/>
                <a:gd name="T23" fmla="*/ 43 h 176"/>
                <a:gd name="T24" fmla="*/ 21 w 132"/>
                <a:gd name="T25" fmla="*/ 42 h 176"/>
                <a:gd name="T26" fmla="*/ 31 w 132"/>
                <a:gd name="T27" fmla="*/ 1 h 176"/>
                <a:gd name="T28" fmla="*/ 32 w 132"/>
                <a:gd name="T29" fmla="*/ 0 h 176"/>
                <a:gd name="T30" fmla="*/ 31 w 132"/>
                <a:gd name="T31" fmla="*/ 0 h 176"/>
                <a:gd name="T32" fmla="*/ 36 w 132"/>
                <a:gd name="T33" fmla="*/ 6 h 176"/>
                <a:gd name="T34" fmla="*/ 39 w 132"/>
                <a:gd name="T35" fmla="*/ 15 h 176"/>
                <a:gd name="T36" fmla="*/ 42 w 132"/>
                <a:gd name="T37" fmla="*/ 22 h 176"/>
                <a:gd name="T38" fmla="*/ 47 w 132"/>
                <a:gd name="T39" fmla="*/ 37 h 176"/>
                <a:gd name="T40" fmla="*/ 59 w 132"/>
                <a:gd name="T41" fmla="*/ 55 h 176"/>
                <a:gd name="T42" fmla="*/ 68 w 132"/>
                <a:gd name="T43" fmla="*/ 62 h 176"/>
                <a:gd name="T44" fmla="*/ 75 w 132"/>
                <a:gd name="T45" fmla="*/ 67 h 176"/>
                <a:gd name="T46" fmla="*/ 81 w 132"/>
                <a:gd name="T47" fmla="*/ 68 h 176"/>
                <a:gd name="T48" fmla="*/ 88 w 132"/>
                <a:gd name="T49" fmla="*/ 65 h 176"/>
                <a:gd name="T50" fmla="*/ 109 w 132"/>
                <a:gd name="T51" fmla="*/ 49 h 176"/>
                <a:gd name="T52" fmla="*/ 117 w 132"/>
                <a:gd name="T53" fmla="*/ 37 h 176"/>
                <a:gd name="T54" fmla="*/ 125 w 132"/>
                <a:gd name="T55" fmla="*/ 16 h 176"/>
                <a:gd name="T56" fmla="*/ 117 w 132"/>
                <a:gd name="T57" fmla="*/ 37 h 176"/>
                <a:gd name="T58" fmla="*/ 123 w 132"/>
                <a:gd name="T59" fmla="*/ 46 h 176"/>
                <a:gd name="T60" fmla="*/ 125 w 132"/>
                <a:gd name="T61" fmla="*/ 53 h 176"/>
                <a:gd name="T62" fmla="*/ 130 w 132"/>
                <a:gd name="T63" fmla="*/ 74 h 176"/>
                <a:gd name="T64" fmla="*/ 131 w 132"/>
                <a:gd name="T65" fmla="*/ 90 h 176"/>
                <a:gd name="T66" fmla="*/ 130 w 132"/>
                <a:gd name="T67" fmla="*/ 105 h 176"/>
                <a:gd name="T68" fmla="*/ 127 w 132"/>
                <a:gd name="T69" fmla="*/ 122 h 176"/>
                <a:gd name="T70" fmla="*/ 121 w 132"/>
                <a:gd name="T71" fmla="*/ 138 h 176"/>
                <a:gd name="T72" fmla="*/ 113 w 132"/>
                <a:gd name="T73" fmla="*/ 150 h 176"/>
                <a:gd name="T74" fmla="*/ 106 w 132"/>
                <a:gd name="T75" fmla="*/ 153 h 176"/>
                <a:gd name="T76" fmla="*/ 96 w 132"/>
                <a:gd name="T77" fmla="*/ 157 h 176"/>
                <a:gd name="T78" fmla="*/ 92 w 132"/>
                <a:gd name="T79" fmla="*/ 159 h 176"/>
                <a:gd name="T80" fmla="*/ 88 w 132"/>
                <a:gd name="T81" fmla="*/ 162 h 176"/>
                <a:gd name="T82" fmla="*/ 77 w 132"/>
                <a:gd name="T83" fmla="*/ 174 h 176"/>
                <a:gd name="T84" fmla="*/ 77 w 132"/>
                <a:gd name="T85" fmla="*/ 175 h 17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176"/>
                <a:gd name="T131" fmla="*/ 132 w 132"/>
                <a:gd name="T132" fmla="*/ 176 h 17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176">
                  <a:moveTo>
                    <a:pt x="77" y="175"/>
                  </a:moveTo>
                  <a:lnTo>
                    <a:pt x="64" y="162"/>
                  </a:lnTo>
                  <a:lnTo>
                    <a:pt x="49" y="148"/>
                  </a:lnTo>
                  <a:lnTo>
                    <a:pt x="14" y="125"/>
                  </a:lnTo>
                  <a:lnTo>
                    <a:pt x="6" y="117"/>
                  </a:lnTo>
                  <a:lnTo>
                    <a:pt x="0" y="111"/>
                  </a:lnTo>
                  <a:lnTo>
                    <a:pt x="4" y="101"/>
                  </a:lnTo>
                  <a:lnTo>
                    <a:pt x="24" y="76"/>
                  </a:lnTo>
                  <a:lnTo>
                    <a:pt x="32" y="70"/>
                  </a:lnTo>
                  <a:lnTo>
                    <a:pt x="24" y="76"/>
                  </a:lnTo>
                  <a:lnTo>
                    <a:pt x="22" y="49"/>
                  </a:lnTo>
                  <a:lnTo>
                    <a:pt x="22" y="43"/>
                  </a:lnTo>
                  <a:lnTo>
                    <a:pt x="21" y="42"/>
                  </a:lnTo>
                  <a:lnTo>
                    <a:pt x="31" y="1"/>
                  </a:lnTo>
                  <a:lnTo>
                    <a:pt x="32" y="0"/>
                  </a:lnTo>
                  <a:lnTo>
                    <a:pt x="31" y="0"/>
                  </a:lnTo>
                  <a:lnTo>
                    <a:pt x="36" y="6"/>
                  </a:lnTo>
                  <a:lnTo>
                    <a:pt x="39" y="15"/>
                  </a:lnTo>
                  <a:lnTo>
                    <a:pt x="42" y="22"/>
                  </a:lnTo>
                  <a:lnTo>
                    <a:pt x="47" y="37"/>
                  </a:lnTo>
                  <a:lnTo>
                    <a:pt x="59" y="55"/>
                  </a:lnTo>
                  <a:lnTo>
                    <a:pt x="68" y="62"/>
                  </a:lnTo>
                  <a:lnTo>
                    <a:pt x="75" y="67"/>
                  </a:lnTo>
                  <a:lnTo>
                    <a:pt x="81" y="68"/>
                  </a:lnTo>
                  <a:lnTo>
                    <a:pt x="88" y="65"/>
                  </a:lnTo>
                  <a:lnTo>
                    <a:pt x="109" y="49"/>
                  </a:lnTo>
                  <a:lnTo>
                    <a:pt x="117" y="37"/>
                  </a:lnTo>
                  <a:lnTo>
                    <a:pt x="125" y="16"/>
                  </a:lnTo>
                  <a:lnTo>
                    <a:pt x="117" y="37"/>
                  </a:lnTo>
                  <a:lnTo>
                    <a:pt x="123" y="46"/>
                  </a:lnTo>
                  <a:lnTo>
                    <a:pt x="125" y="53"/>
                  </a:lnTo>
                  <a:lnTo>
                    <a:pt x="130" y="74"/>
                  </a:lnTo>
                  <a:lnTo>
                    <a:pt x="131" y="90"/>
                  </a:lnTo>
                  <a:lnTo>
                    <a:pt x="130" y="105"/>
                  </a:lnTo>
                  <a:lnTo>
                    <a:pt x="127" y="122"/>
                  </a:lnTo>
                  <a:lnTo>
                    <a:pt x="121" y="138"/>
                  </a:lnTo>
                  <a:lnTo>
                    <a:pt x="113" y="150"/>
                  </a:lnTo>
                  <a:lnTo>
                    <a:pt x="106" y="153"/>
                  </a:lnTo>
                  <a:lnTo>
                    <a:pt x="96" y="157"/>
                  </a:lnTo>
                  <a:lnTo>
                    <a:pt x="92" y="159"/>
                  </a:lnTo>
                  <a:lnTo>
                    <a:pt x="88" y="162"/>
                  </a:lnTo>
                  <a:lnTo>
                    <a:pt x="77" y="174"/>
                  </a:lnTo>
                  <a:lnTo>
                    <a:pt x="77" y="175"/>
                  </a:lnTo>
                </a:path>
              </a:pathLst>
            </a:custGeom>
            <a:solidFill>
              <a:srgbClr val="000000"/>
            </a:solidFill>
            <a:ln w="12700" cap="rnd">
              <a:solidFill>
                <a:schemeClr val="hlink"/>
              </a:solidFill>
              <a:round/>
              <a:headEnd/>
              <a:tailEnd/>
            </a:ln>
          </p:spPr>
          <p:txBody>
            <a:bodyPr/>
            <a:lstStyle/>
            <a:p>
              <a:endParaRPr lang="en-US"/>
            </a:p>
          </p:txBody>
        </p:sp>
        <p:sp>
          <p:nvSpPr>
            <p:cNvPr id="12391" name="Freeform 59"/>
            <p:cNvSpPr>
              <a:spLocks/>
            </p:cNvSpPr>
            <p:nvPr/>
          </p:nvSpPr>
          <p:spPr bwMode="auto">
            <a:xfrm>
              <a:off x="1454" y="2602"/>
              <a:ext cx="75" cy="91"/>
            </a:xfrm>
            <a:custGeom>
              <a:avLst/>
              <a:gdLst>
                <a:gd name="T0" fmla="*/ 70 w 75"/>
                <a:gd name="T1" fmla="*/ 0 h 91"/>
                <a:gd name="T2" fmla="*/ 63 w 75"/>
                <a:gd name="T3" fmla="*/ 4 h 91"/>
                <a:gd name="T4" fmla="*/ 53 w 75"/>
                <a:gd name="T5" fmla="*/ 7 h 91"/>
                <a:gd name="T6" fmla="*/ 49 w 75"/>
                <a:gd name="T7" fmla="*/ 9 h 91"/>
                <a:gd name="T8" fmla="*/ 45 w 75"/>
                <a:gd name="T9" fmla="*/ 13 h 91"/>
                <a:gd name="T10" fmla="*/ 34 w 75"/>
                <a:gd name="T11" fmla="*/ 25 h 91"/>
                <a:gd name="T12" fmla="*/ 29 w 75"/>
                <a:gd name="T13" fmla="*/ 30 h 91"/>
                <a:gd name="T14" fmla="*/ 21 w 75"/>
                <a:gd name="T15" fmla="*/ 40 h 91"/>
                <a:gd name="T16" fmla="*/ 15 w 75"/>
                <a:gd name="T17" fmla="*/ 41 h 91"/>
                <a:gd name="T18" fmla="*/ 3 w 75"/>
                <a:gd name="T19" fmla="*/ 41 h 91"/>
                <a:gd name="T20" fmla="*/ 3 w 75"/>
                <a:gd name="T21" fmla="*/ 58 h 91"/>
                <a:gd name="T22" fmla="*/ 1 w 75"/>
                <a:gd name="T23" fmla="*/ 72 h 91"/>
                <a:gd name="T24" fmla="*/ 3 w 75"/>
                <a:gd name="T25" fmla="*/ 72 h 91"/>
                <a:gd name="T26" fmla="*/ 0 w 75"/>
                <a:gd name="T27" fmla="*/ 90 h 91"/>
                <a:gd name="T28" fmla="*/ 20 w 75"/>
                <a:gd name="T29" fmla="*/ 87 h 91"/>
                <a:gd name="T30" fmla="*/ 34 w 75"/>
                <a:gd name="T31" fmla="*/ 84 h 91"/>
                <a:gd name="T32" fmla="*/ 42 w 75"/>
                <a:gd name="T33" fmla="*/ 81 h 91"/>
                <a:gd name="T34" fmla="*/ 47 w 75"/>
                <a:gd name="T35" fmla="*/ 75 h 91"/>
                <a:gd name="T36" fmla="*/ 50 w 75"/>
                <a:gd name="T37" fmla="*/ 71 h 91"/>
                <a:gd name="T38" fmla="*/ 60 w 75"/>
                <a:gd name="T39" fmla="*/ 50 h 91"/>
                <a:gd name="T40" fmla="*/ 64 w 75"/>
                <a:gd name="T41" fmla="*/ 34 h 91"/>
                <a:gd name="T42" fmla="*/ 70 w 75"/>
                <a:gd name="T43" fmla="*/ 27 h 91"/>
                <a:gd name="T44" fmla="*/ 74 w 75"/>
                <a:gd name="T45" fmla="*/ 13 h 91"/>
                <a:gd name="T46" fmla="*/ 74 w 75"/>
                <a:gd name="T47" fmla="*/ 6 h 91"/>
                <a:gd name="T48" fmla="*/ 74 w 75"/>
                <a:gd name="T49" fmla="*/ 0 h 91"/>
                <a:gd name="T50" fmla="*/ 71 w 75"/>
                <a:gd name="T51" fmla="*/ 0 h 91"/>
                <a:gd name="T52" fmla="*/ 70 w 75"/>
                <a:gd name="T53" fmla="*/ 0 h 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91"/>
                <a:gd name="T83" fmla="*/ 75 w 75"/>
                <a:gd name="T84" fmla="*/ 91 h 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91">
                  <a:moveTo>
                    <a:pt x="70" y="0"/>
                  </a:moveTo>
                  <a:lnTo>
                    <a:pt x="63" y="4"/>
                  </a:lnTo>
                  <a:lnTo>
                    <a:pt x="53" y="7"/>
                  </a:lnTo>
                  <a:lnTo>
                    <a:pt x="49" y="9"/>
                  </a:lnTo>
                  <a:lnTo>
                    <a:pt x="45" y="13"/>
                  </a:lnTo>
                  <a:lnTo>
                    <a:pt x="34" y="25"/>
                  </a:lnTo>
                  <a:lnTo>
                    <a:pt x="29" y="30"/>
                  </a:lnTo>
                  <a:lnTo>
                    <a:pt x="21" y="40"/>
                  </a:lnTo>
                  <a:lnTo>
                    <a:pt x="15" y="41"/>
                  </a:lnTo>
                  <a:lnTo>
                    <a:pt x="3" y="41"/>
                  </a:lnTo>
                  <a:lnTo>
                    <a:pt x="3" y="58"/>
                  </a:lnTo>
                  <a:lnTo>
                    <a:pt x="1" y="72"/>
                  </a:lnTo>
                  <a:lnTo>
                    <a:pt x="3" y="72"/>
                  </a:lnTo>
                  <a:lnTo>
                    <a:pt x="0" y="90"/>
                  </a:lnTo>
                  <a:lnTo>
                    <a:pt x="20" y="87"/>
                  </a:lnTo>
                  <a:lnTo>
                    <a:pt x="34" y="84"/>
                  </a:lnTo>
                  <a:lnTo>
                    <a:pt x="42" y="81"/>
                  </a:lnTo>
                  <a:lnTo>
                    <a:pt x="47" y="75"/>
                  </a:lnTo>
                  <a:lnTo>
                    <a:pt x="50" y="71"/>
                  </a:lnTo>
                  <a:lnTo>
                    <a:pt x="60" y="50"/>
                  </a:lnTo>
                  <a:lnTo>
                    <a:pt x="64" y="34"/>
                  </a:lnTo>
                  <a:lnTo>
                    <a:pt x="70" y="27"/>
                  </a:lnTo>
                  <a:lnTo>
                    <a:pt x="74" y="13"/>
                  </a:lnTo>
                  <a:lnTo>
                    <a:pt x="74" y="6"/>
                  </a:lnTo>
                  <a:lnTo>
                    <a:pt x="74" y="0"/>
                  </a:lnTo>
                  <a:lnTo>
                    <a:pt x="71" y="0"/>
                  </a:lnTo>
                  <a:lnTo>
                    <a:pt x="70" y="0"/>
                  </a:lnTo>
                </a:path>
              </a:pathLst>
            </a:custGeom>
            <a:solidFill>
              <a:srgbClr val="000000"/>
            </a:solidFill>
            <a:ln w="12700" cap="rnd">
              <a:solidFill>
                <a:schemeClr val="hlink"/>
              </a:solidFill>
              <a:round/>
              <a:headEnd/>
              <a:tailEnd/>
            </a:ln>
          </p:spPr>
          <p:txBody>
            <a:bodyPr/>
            <a:lstStyle/>
            <a:p>
              <a:endParaRPr lang="en-US"/>
            </a:p>
          </p:txBody>
        </p:sp>
      </p:grpSp>
      <p:sp>
        <p:nvSpPr>
          <p:cNvPr id="12295" name="Line 60"/>
          <p:cNvSpPr>
            <a:spLocks noChangeShapeType="1"/>
          </p:cNvSpPr>
          <p:nvPr/>
        </p:nvSpPr>
        <p:spPr bwMode="auto">
          <a:xfrm flipV="1">
            <a:off x="4840288" y="3144838"/>
            <a:ext cx="1381125" cy="677862"/>
          </a:xfrm>
          <a:prstGeom prst="line">
            <a:avLst/>
          </a:prstGeom>
          <a:noFill/>
          <a:ln w="50800">
            <a:solidFill>
              <a:schemeClr val="accent1"/>
            </a:solidFill>
            <a:round/>
            <a:headEnd/>
            <a:tailEnd/>
          </a:ln>
        </p:spPr>
        <p:txBody>
          <a:bodyPr wrap="none" anchor="ctr"/>
          <a:lstStyle/>
          <a:p>
            <a:endParaRPr lang="en-US"/>
          </a:p>
        </p:txBody>
      </p:sp>
      <p:grpSp>
        <p:nvGrpSpPr>
          <p:cNvPr id="3" name="Group 61"/>
          <p:cNvGrpSpPr>
            <a:grpSpLocks/>
          </p:cNvGrpSpPr>
          <p:nvPr/>
        </p:nvGrpSpPr>
        <p:grpSpPr bwMode="auto">
          <a:xfrm>
            <a:off x="6019800" y="4191000"/>
            <a:ext cx="2170113" cy="1957388"/>
            <a:chOff x="4108" y="2640"/>
            <a:chExt cx="1481" cy="1234"/>
          </a:xfrm>
        </p:grpSpPr>
        <p:sp>
          <p:nvSpPr>
            <p:cNvPr id="12308" name="Freeform 62"/>
            <p:cNvSpPr>
              <a:spLocks/>
            </p:cNvSpPr>
            <p:nvPr/>
          </p:nvSpPr>
          <p:spPr bwMode="auto">
            <a:xfrm>
              <a:off x="4258" y="2640"/>
              <a:ext cx="891" cy="1118"/>
            </a:xfrm>
            <a:custGeom>
              <a:avLst/>
              <a:gdLst>
                <a:gd name="T0" fmla="*/ 267 w 891"/>
                <a:gd name="T1" fmla="*/ 427 h 1118"/>
                <a:gd name="T2" fmla="*/ 386 w 891"/>
                <a:gd name="T3" fmla="*/ 420 h 1118"/>
                <a:gd name="T4" fmla="*/ 472 w 891"/>
                <a:gd name="T5" fmla="*/ 421 h 1118"/>
                <a:gd name="T6" fmla="*/ 542 w 891"/>
                <a:gd name="T7" fmla="*/ 432 h 1118"/>
                <a:gd name="T8" fmla="*/ 577 w 891"/>
                <a:gd name="T9" fmla="*/ 448 h 1118"/>
                <a:gd name="T10" fmla="*/ 621 w 891"/>
                <a:gd name="T11" fmla="*/ 445 h 1118"/>
                <a:gd name="T12" fmla="*/ 684 w 891"/>
                <a:gd name="T13" fmla="*/ 345 h 1118"/>
                <a:gd name="T14" fmla="*/ 762 w 891"/>
                <a:gd name="T15" fmla="*/ 219 h 1118"/>
                <a:gd name="T16" fmla="*/ 831 w 891"/>
                <a:gd name="T17" fmla="*/ 94 h 1118"/>
                <a:gd name="T18" fmla="*/ 867 w 891"/>
                <a:gd name="T19" fmla="*/ 1 h 1118"/>
                <a:gd name="T20" fmla="*/ 887 w 891"/>
                <a:gd name="T21" fmla="*/ 84 h 1118"/>
                <a:gd name="T22" fmla="*/ 858 w 891"/>
                <a:gd name="T23" fmla="*/ 188 h 1118"/>
                <a:gd name="T24" fmla="*/ 798 w 891"/>
                <a:gd name="T25" fmla="*/ 286 h 1118"/>
                <a:gd name="T26" fmla="*/ 722 w 891"/>
                <a:gd name="T27" fmla="*/ 433 h 1118"/>
                <a:gd name="T28" fmla="*/ 678 w 891"/>
                <a:gd name="T29" fmla="*/ 526 h 1118"/>
                <a:gd name="T30" fmla="*/ 702 w 891"/>
                <a:gd name="T31" fmla="*/ 623 h 1118"/>
                <a:gd name="T32" fmla="*/ 674 w 891"/>
                <a:gd name="T33" fmla="*/ 735 h 1118"/>
                <a:gd name="T34" fmla="*/ 673 w 891"/>
                <a:gd name="T35" fmla="*/ 829 h 1118"/>
                <a:gd name="T36" fmla="*/ 694 w 891"/>
                <a:gd name="T37" fmla="*/ 931 h 1118"/>
                <a:gd name="T38" fmla="*/ 674 w 891"/>
                <a:gd name="T39" fmla="*/ 1022 h 1118"/>
                <a:gd name="T40" fmla="*/ 633 w 891"/>
                <a:gd name="T41" fmla="*/ 1085 h 1118"/>
                <a:gd name="T42" fmla="*/ 579 w 891"/>
                <a:gd name="T43" fmla="*/ 1056 h 1118"/>
                <a:gd name="T44" fmla="*/ 617 w 891"/>
                <a:gd name="T45" fmla="*/ 1007 h 1118"/>
                <a:gd name="T46" fmla="*/ 633 w 891"/>
                <a:gd name="T47" fmla="*/ 941 h 1118"/>
                <a:gd name="T48" fmla="*/ 593 w 891"/>
                <a:gd name="T49" fmla="*/ 904 h 1118"/>
                <a:gd name="T50" fmla="*/ 574 w 891"/>
                <a:gd name="T51" fmla="*/ 980 h 1118"/>
                <a:gd name="T52" fmla="*/ 515 w 891"/>
                <a:gd name="T53" fmla="*/ 1034 h 1118"/>
                <a:gd name="T54" fmla="*/ 476 w 891"/>
                <a:gd name="T55" fmla="*/ 1057 h 1118"/>
                <a:gd name="T56" fmla="*/ 422 w 891"/>
                <a:gd name="T57" fmla="*/ 1067 h 1118"/>
                <a:gd name="T58" fmla="*/ 430 w 891"/>
                <a:gd name="T59" fmla="*/ 1014 h 1118"/>
                <a:gd name="T60" fmla="*/ 488 w 891"/>
                <a:gd name="T61" fmla="*/ 991 h 1118"/>
                <a:gd name="T62" fmla="*/ 522 w 891"/>
                <a:gd name="T63" fmla="*/ 946 h 1118"/>
                <a:gd name="T64" fmla="*/ 493 w 891"/>
                <a:gd name="T65" fmla="*/ 888 h 1118"/>
                <a:gd name="T66" fmla="*/ 459 w 891"/>
                <a:gd name="T67" fmla="*/ 818 h 1118"/>
                <a:gd name="T68" fmla="*/ 344 w 891"/>
                <a:gd name="T69" fmla="*/ 820 h 1118"/>
                <a:gd name="T70" fmla="*/ 289 w 891"/>
                <a:gd name="T71" fmla="*/ 806 h 1118"/>
                <a:gd name="T72" fmla="*/ 260 w 891"/>
                <a:gd name="T73" fmla="*/ 903 h 1118"/>
                <a:gd name="T74" fmla="*/ 232 w 891"/>
                <a:gd name="T75" fmla="*/ 989 h 1118"/>
                <a:gd name="T76" fmla="*/ 209 w 891"/>
                <a:gd name="T77" fmla="*/ 1080 h 1118"/>
                <a:gd name="T78" fmla="*/ 140 w 891"/>
                <a:gd name="T79" fmla="*/ 1116 h 1118"/>
                <a:gd name="T80" fmla="*/ 107 w 891"/>
                <a:gd name="T81" fmla="*/ 1085 h 1118"/>
                <a:gd name="T82" fmla="*/ 131 w 891"/>
                <a:gd name="T83" fmla="*/ 1045 h 1118"/>
                <a:gd name="T84" fmla="*/ 151 w 891"/>
                <a:gd name="T85" fmla="*/ 978 h 1118"/>
                <a:gd name="T86" fmla="*/ 148 w 891"/>
                <a:gd name="T87" fmla="*/ 880 h 1118"/>
                <a:gd name="T88" fmla="*/ 135 w 891"/>
                <a:gd name="T89" fmla="*/ 820 h 1118"/>
                <a:gd name="T90" fmla="*/ 103 w 891"/>
                <a:gd name="T91" fmla="*/ 757 h 1118"/>
                <a:gd name="T92" fmla="*/ 72 w 891"/>
                <a:gd name="T93" fmla="*/ 685 h 1118"/>
                <a:gd name="T94" fmla="*/ 55 w 891"/>
                <a:gd name="T95" fmla="*/ 596 h 1118"/>
                <a:gd name="T96" fmla="*/ 37 w 891"/>
                <a:gd name="T97" fmla="*/ 520 h 1118"/>
                <a:gd name="T98" fmla="*/ 25 w 891"/>
                <a:gd name="T99" fmla="*/ 444 h 1118"/>
                <a:gd name="T100" fmla="*/ 19 w 891"/>
                <a:gd name="T101" fmla="*/ 371 h 1118"/>
                <a:gd name="T102" fmla="*/ 8 w 891"/>
                <a:gd name="T103" fmla="*/ 316 h 1118"/>
                <a:gd name="T104" fmla="*/ 1 w 891"/>
                <a:gd name="T105" fmla="*/ 259 h 1118"/>
                <a:gd name="T106" fmla="*/ 30 w 891"/>
                <a:gd name="T107" fmla="*/ 262 h 1118"/>
                <a:gd name="T108" fmla="*/ 60 w 891"/>
                <a:gd name="T109" fmla="*/ 289 h 1118"/>
                <a:gd name="T110" fmla="*/ 152 w 891"/>
                <a:gd name="T111" fmla="*/ 301 h 1118"/>
                <a:gd name="T112" fmla="*/ 184 w 891"/>
                <a:gd name="T113" fmla="*/ 286 h 1118"/>
                <a:gd name="T114" fmla="*/ 221 w 891"/>
                <a:gd name="T115" fmla="*/ 257 h 1118"/>
                <a:gd name="T116" fmla="*/ 229 w 891"/>
                <a:gd name="T117" fmla="*/ 283 h 1118"/>
                <a:gd name="T118" fmla="*/ 216 w 891"/>
                <a:gd name="T119" fmla="*/ 338 h 1118"/>
                <a:gd name="T120" fmla="*/ 220 w 891"/>
                <a:gd name="T121" fmla="*/ 382 h 111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91"/>
                <a:gd name="T184" fmla="*/ 0 h 1118"/>
                <a:gd name="T185" fmla="*/ 891 w 891"/>
                <a:gd name="T186" fmla="*/ 1118 h 111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91" h="1118">
                  <a:moveTo>
                    <a:pt x="227" y="422"/>
                  </a:moveTo>
                  <a:lnTo>
                    <a:pt x="232" y="425"/>
                  </a:lnTo>
                  <a:lnTo>
                    <a:pt x="235" y="426"/>
                  </a:lnTo>
                  <a:lnTo>
                    <a:pt x="239" y="427"/>
                  </a:lnTo>
                  <a:lnTo>
                    <a:pt x="243" y="428"/>
                  </a:lnTo>
                  <a:lnTo>
                    <a:pt x="246" y="428"/>
                  </a:lnTo>
                  <a:lnTo>
                    <a:pt x="247" y="429"/>
                  </a:lnTo>
                  <a:lnTo>
                    <a:pt x="249" y="429"/>
                  </a:lnTo>
                  <a:lnTo>
                    <a:pt x="251" y="428"/>
                  </a:lnTo>
                  <a:lnTo>
                    <a:pt x="255" y="428"/>
                  </a:lnTo>
                  <a:lnTo>
                    <a:pt x="259" y="428"/>
                  </a:lnTo>
                  <a:lnTo>
                    <a:pt x="264" y="427"/>
                  </a:lnTo>
                  <a:lnTo>
                    <a:pt x="267" y="427"/>
                  </a:lnTo>
                  <a:lnTo>
                    <a:pt x="272" y="426"/>
                  </a:lnTo>
                  <a:lnTo>
                    <a:pt x="286" y="427"/>
                  </a:lnTo>
                  <a:lnTo>
                    <a:pt x="306" y="428"/>
                  </a:lnTo>
                  <a:lnTo>
                    <a:pt x="320" y="427"/>
                  </a:lnTo>
                  <a:lnTo>
                    <a:pt x="324" y="426"/>
                  </a:lnTo>
                  <a:lnTo>
                    <a:pt x="328" y="425"/>
                  </a:lnTo>
                  <a:lnTo>
                    <a:pt x="333" y="425"/>
                  </a:lnTo>
                  <a:lnTo>
                    <a:pt x="342" y="422"/>
                  </a:lnTo>
                  <a:lnTo>
                    <a:pt x="347" y="422"/>
                  </a:lnTo>
                  <a:lnTo>
                    <a:pt x="360" y="422"/>
                  </a:lnTo>
                  <a:lnTo>
                    <a:pt x="378" y="421"/>
                  </a:lnTo>
                  <a:lnTo>
                    <a:pt x="384" y="420"/>
                  </a:lnTo>
                  <a:lnTo>
                    <a:pt x="386" y="420"/>
                  </a:lnTo>
                  <a:lnTo>
                    <a:pt x="389" y="420"/>
                  </a:lnTo>
                  <a:lnTo>
                    <a:pt x="399" y="418"/>
                  </a:lnTo>
                  <a:lnTo>
                    <a:pt x="409" y="418"/>
                  </a:lnTo>
                  <a:lnTo>
                    <a:pt x="420" y="418"/>
                  </a:lnTo>
                  <a:lnTo>
                    <a:pt x="422" y="420"/>
                  </a:lnTo>
                  <a:lnTo>
                    <a:pt x="423" y="420"/>
                  </a:lnTo>
                  <a:lnTo>
                    <a:pt x="430" y="420"/>
                  </a:lnTo>
                  <a:lnTo>
                    <a:pt x="432" y="420"/>
                  </a:lnTo>
                  <a:lnTo>
                    <a:pt x="434" y="420"/>
                  </a:lnTo>
                  <a:lnTo>
                    <a:pt x="436" y="420"/>
                  </a:lnTo>
                  <a:lnTo>
                    <a:pt x="439" y="420"/>
                  </a:lnTo>
                  <a:lnTo>
                    <a:pt x="463" y="421"/>
                  </a:lnTo>
                  <a:lnTo>
                    <a:pt x="472" y="421"/>
                  </a:lnTo>
                  <a:lnTo>
                    <a:pt x="476" y="421"/>
                  </a:lnTo>
                  <a:lnTo>
                    <a:pt x="491" y="422"/>
                  </a:lnTo>
                  <a:lnTo>
                    <a:pt x="500" y="425"/>
                  </a:lnTo>
                  <a:lnTo>
                    <a:pt x="501" y="425"/>
                  </a:lnTo>
                  <a:lnTo>
                    <a:pt x="507" y="425"/>
                  </a:lnTo>
                  <a:lnTo>
                    <a:pt x="509" y="425"/>
                  </a:lnTo>
                  <a:lnTo>
                    <a:pt x="512" y="426"/>
                  </a:lnTo>
                  <a:lnTo>
                    <a:pt x="514" y="426"/>
                  </a:lnTo>
                  <a:lnTo>
                    <a:pt x="519" y="427"/>
                  </a:lnTo>
                  <a:lnTo>
                    <a:pt x="520" y="427"/>
                  </a:lnTo>
                  <a:lnTo>
                    <a:pt x="524" y="428"/>
                  </a:lnTo>
                  <a:lnTo>
                    <a:pt x="536" y="431"/>
                  </a:lnTo>
                  <a:lnTo>
                    <a:pt x="542" y="432"/>
                  </a:lnTo>
                  <a:lnTo>
                    <a:pt x="546" y="433"/>
                  </a:lnTo>
                  <a:lnTo>
                    <a:pt x="551" y="434"/>
                  </a:lnTo>
                  <a:lnTo>
                    <a:pt x="551" y="436"/>
                  </a:lnTo>
                  <a:lnTo>
                    <a:pt x="554" y="436"/>
                  </a:lnTo>
                  <a:lnTo>
                    <a:pt x="560" y="438"/>
                  </a:lnTo>
                  <a:lnTo>
                    <a:pt x="563" y="439"/>
                  </a:lnTo>
                  <a:lnTo>
                    <a:pt x="564" y="440"/>
                  </a:lnTo>
                  <a:lnTo>
                    <a:pt x="566" y="440"/>
                  </a:lnTo>
                  <a:lnTo>
                    <a:pt x="568" y="442"/>
                  </a:lnTo>
                  <a:lnTo>
                    <a:pt x="569" y="443"/>
                  </a:lnTo>
                  <a:lnTo>
                    <a:pt x="572" y="445"/>
                  </a:lnTo>
                  <a:lnTo>
                    <a:pt x="573" y="447"/>
                  </a:lnTo>
                  <a:lnTo>
                    <a:pt x="577" y="448"/>
                  </a:lnTo>
                  <a:lnTo>
                    <a:pt x="582" y="449"/>
                  </a:lnTo>
                  <a:lnTo>
                    <a:pt x="584" y="450"/>
                  </a:lnTo>
                  <a:lnTo>
                    <a:pt x="589" y="451"/>
                  </a:lnTo>
                  <a:lnTo>
                    <a:pt x="592" y="451"/>
                  </a:lnTo>
                  <a:lnTo>
                    <a:pt x="602" y="453"/>
                  </a:lnTo>
                  <a:lnTo>
                    <a:pt x="605" y="453"/>
                  </a:lnTo>
                  <a:lnTo>
                    <a:pt x="608" y="451"/>
                  </a:lnTo>
                  <a:lnTo>
                    <a:pt x="610" y="451"/>
                  </a:lnTo>
                  <a:lnTo>
                    <a:pt x="612" y="450"/>
                  </a:lnTo>
                  <a:lnTo>
                    <a:pt x="614" y="449"/>
                  </a:lnTo>
                  <a:lnTo>
                    <a:pt x="618" y="448"/>
                  </a:lnTo>
                  <a:lnTo>
                    <a:pt x="619" y="447"/>
                  </a:lnTo>
                  <a:lnTo>
                    <a:pt x="621" y="445"/>
                  </a:lnTo>
                  <a:lnTo>
                    <a:pt x="623" y="443"/>
                  </a:lnTo>
                  <a:lnTo>
                    <a:pt x="626" y="440"/>
                  </a:lnTo>
                  <a:lnTo>
                    <a:pt x="631" y="434"/>
                  </a:lnTo>
                  <a:lnTo>
                    <a:pt x="642" y="422"/>
                  </a:lnTo>
                  <a:lnTo>
                    <a:pt x="644" y="420"/>
                  </a:lnTo>
                  <a:lnTo>
                    <a:pt x="655" y="405"/>
                  </a:lnTo>
                  <a:lnTo>
                    <a:pt x="659" y="400"/>
                  </a:lnTo>
                  <a:lnTo>
                    <a:pt x="661" y="396"/>
                  </a:lnTo>
                  <a:lnTo>
                    <a:pt x="667" y="380"/>
                  </a:lnTo>
                  <a:lnTo>
                    <a:pt x="670" y="373"/>
                  </a:lnTo>
                  <a:lnTo>
                    <a:pt x="676" y="361"/>
                  </a:lnTo>
                  <a:lnTo>
                    <a:pt x="680" y="352"/>
                  </a:lnTo>
                  <a:lnTo>
                    <a:pt x="684" y="345"/>
                  </a:lnTo>
                  <a:lnTo>
                    <a:pt x="686" y="338"/>
                  </a:lnTo>
                  <a:lnTo>
                    <a:pt x="689" y="332"/>
                  </a:lnTo>
                  <a:lnTo>
                    <a:pt x="694" y="324"/>
                  </a:lnTo>
                  <a:lnTo>
                    <a:pt x="699" y="316"/>
                  </a:lnTo>
                  <a:lnTo>
                    <a:pt x="707" y="301"/>
                  </a:lnTo>
                  <a:lnTo>
                    <a:pt x="716" y="288"/>
                  </a:lnTo>
                  <a:lnTo>
                    <a:pt x="721" y="279"/>
                  </a:lnTo>
                  <a:lnTo>
                    <a:pt x="728" y="268"/>
                  </a:lnTo>
                  <a:lnTo>
                    <a:pt x="735" y="258"/>
                  </a:lnTo>
                  <a:lnTo>
                    <a:pt x="743" y="246"/>
                  </a:lnTo>
                  <a:lnTo>
                    <a:pt x="749" y="237"/>
                  </a:lnTo>
                  <a:lnTo>
                    <a:pt x="755" y="230"/>
                  </a:lnTo>
                  <a:lnTo>
                    <a:pt x="762" y="219"/>
                  </a:lnTo>
                  <a:lnTo>
                    <a:pt x="772" y="207"/>
                  </a:lnTo>
                  <a:lnTo>
                    <a:pt x="777" y="199"/>
                  </a:lnTo>
                  <a:lnTo>
                    <a:pt x="782" y="192"/>
                  </a:lnTo>
                  <a:lnTo>
                    <a:pt x="792" y="177"/>
                  </a:lnTo>
                  <a:lnTo>
                    <a:pt x="798" y="168"/>
                  </a:lnTo>
                  <a:lnTo>
                    <a:pt x="808" y="150"/>
                  </a:lnTo>
                  <a:lnTo>
                    <a:pt x="813" y="141"/>
                  </a:lnTo>
                  <a:lnTo>
                    <a:pt x="817" y="132"/>
                  </a:lnTo>
                  <a:lnTo>
                    <a:pt x="820" y="125"/>
                  </a:lnTo>
                  <a:lnTo>
                    <a:pt x="823" y="117"/>
                  </a:lnTo>
                  <a:lnTo>
                    <a:pt x="826" y="110"/>
                  </a:lnTo>
                  <a:lnTo>
                    <a:pt x="829" y="102"/>
                  </a:lnTo>
                  <a:lnTo>
                    <a:pt x="831" y="94"/>
                  </a:lnTo>
                  <a:lnTo>
                    <a:pt x="834" y="84"/>
                  </a:lnTo>
                  <a:lnTo>
                    <a:pt x="838" y="70"/>
                  </a:lnTo>
                  <a:lnTo>
                    <a:pt x="844" y="54"/>
                  </a:lnTo>
                  <a:lnTo>
                    <a:pt x="847" y="42"/>
                  </a:lnTo>
                  <a:lnTo>
                    <a:pt x="850" y="32"/>
                  </a:lnTo>
                  <a:lnTo>
                    <a:pt x="852" y="21"/>
                  </a:lnTo>
                  <a:lnTo>
                    <a:pt x="854" y="17"/>
                  </a:lnTo>
                  <a:lnTo>
                    <a:pt x="855" y="13"/>
                  </a:lnTo>
                  <a:lnTo>
                    <a:pt x="857" y="10"/>
                  </a:lnTo>
                  <a:lnTo>
                    <a:pt x="859" y="6"/>
                  </a:lnTo>
                  <a:lnTo>
                    <a:pt x="863" y="4"/>
                  </a:lnTo>
                  <a:lnTo>
                    <a:pt x="865" y="1"/>
                  </a:lnTo>
                  <a:lnTo>
                    <a:pt x="867" y="1"/>
                  </a:lnTo>
                  <a:lnTo>
                    <a:pt x="871" y="0"/>
                  </a:lnTo>
                  <a:lnTo>
                    <a:pt x="875" y="0"/>
                  </a:lnTo>
                  <a:lnTo>
                    <a:pt x="878" y="0"/>
                  </a:lnTo>
                  <a:lnTo>
                    <a:pt x="882" y="2"/>
                  </a:lnTo>
                  <a:lnTo>
                    <a:pt x="886" y="5"/>
                  </a:lnTo>
                  <a:lnTo>
                    <a:pt x="888" y="9"/>
                  </a:lnTo>
                  <a:lnTo>
                    <a:pt x="888" y="15"/>
                  </a:lnTo>
                  <a:lnTo>
                    <a:pt x="890" y="31"/>
                  </a:lnTo>
                  <a:lnTo>
                    <a:pt x="890" y="34"/>
                  </a:lnTo>
                  <a:lnTo>
                    <a:pt x="890" y="37"/>
                  </a:lnTo>
                  <a:lnTo>
                    <a:pt x="889" y="61"/>
                  </a:lnTo>
                  <a:lnTo>
                    <a:pt x="888" y="72"/>
                  </a:lnTo>
                  <a:lnTo>
                    <a:pt x="887" y="84"/>
                  </a:lnTo>
                  <a:lnTo>
                    <a:pt x="885" y="97"/>
                  </a:lnTo>
                  <a:lnTo>
                    <a:pt x="884" y="104"/>
                  </a:lnTo>
                  <a:lnTo>
                    <a:pt x="882" y="115"/>
                  </a:lnTo>
                  <a:lnTo>
                    <a:pt x="880" y="120"/>
                  </a:lnTo>
                  <a:lnTo>
                    <a:pt x="878" y="128"/>
                  </a:lnTo>
                  <a:lnTo>
                    <a:pt x="876" y="138"/>
                  </a:lnTo>
                  <a:lnTo>
                    <a:pt x="874" y="144"/>
                  </a:lnTo>
                  <a:lnTo>
                    <a:pt x="872" y="152"/>
                  </a:lnTo>
                  <a:lnTo>
                    <a:pt x="868" y="161"/>
                  </a:lnTo>
                  <a:lnTo>
                    <a:pt x="865" y="170"/>
                  </a:lnTo>
                  <a:lnTo>
                    <a:pt x="863" y="175"/>
                  </a:lnTo>
                  <a:lnTo>
                    <a:pt x="861" y="180"/>
                  </a:lnTo>
                  <a:lnTo>
                    <a:pt x="858" y="188"/>
                  </a:lnTo>
                  <a:lnTo>
                    <a:pt x="856" y="192"/>
                  </a:lnTo>
                  <a:lnTo>
                    <a:pt x="852" y="201"/>
                  </a:lnTo>
                  <a:lnTo>
                    <a:pt x="850" y="204"/>
                  </a:lnTo>
                  <a:lnTo>
                    <a:pt x="848" y="209"/>
                  </a:lnTo>
                  <a:lnTo>
                    <a:pt x="846" y="214"/>
                  </a:lnTo>
                  <a:lnTo>
                    <a:pt x="842" y="220"/>
                  </a:lnTo>
                  <a:lnTo>
                    <a:pt x="837" y="230"/>
                  </a:lnTo>
                  <a:lnTo>
                    <a:pt x="833" y="237"/>
                  </a:lnTo>
                  <a:lnTo>
                    <a:pt x="821" y="252"/>
                  </a:lnTo>
                  <a:lnTo>
                    <a:pt x="814" y="262"/>
                  </a:lnTo>
                  <a:lnTo>
                    <a:pt x="806" y="276"/>
                  </a:lnTo>
                  <a:lnTo>
                    <a:pt x="803" y="279"/>
                  </a:lnTo>
                  <a:lnTo>
                    <a:pt x="798" y="286"/>
                  </a:lnTo>
                  <a:lnTo>
                    <a:pt x="793" y="294"/>
                  </a:lnTo>
                  <a:lnTo>
                    <a:pt x="787" y="303"/>
                  </a:lnTo>
                  <a:lnTo>
                    <a:pt x="780" y="316"/>
                  </a:lnTo>
                  <a:lnTo>
                    <a:pt x="773" y="328"/>
                  </a:lnTo>
                  <a:lnTo>
                    <a:pt x="765" y="340"/>
                  </a:lnTo>
                  <a:lnTo>
                    <a:pt x="759" y="354"/>
                  </a:lnTo>
                  <a:lnTo>
                    <a:pt x="754" y="365"/>
                  </a:lnTo>
                  <a:lnTo>
                    <a:pt x="750" y="376"/>
                  </a:lnTo>
                  <a:lnTo>
                    <a:pt x="744" y="388"/>
                  </a:lnTo>
                  <a:lnTo>
                    <a:pt x="739" y="400"/>
                  </a:lnTo>
                  <a:lnTo>
                    <a:pt x="736" y="406"/>
                  </a:lnTo>
                  <a:lnTo>
                    <a:pt x="731" y="417"/>
                  </a:lnTo>
                  <a:lnTo>
                    <a:pt x="722" y="433"/>
                  </a:lnTo>
                  <a:lnTo>
                    <a:pt x="719" y="437"/>
                  </a:lnTo>
                  <a:lnTo>
                    <a:pt x="715" y="445"/>
                  </a:lnTo>
                  <a:lnTo>
                    <a:pt x="709" y="456"/>
                  </a:lnTo>
                  <a:lnTo>
                    <a:pt x="705" y="462"/>
                  </a:lnTo>
                  <a:lnTo>
                    <a:pt x="702" y="469"/>
                  </a:lnTo>
                  <a:lnTo>
                    <a:pt x="697" y="481"/>
                  </a:lnTo>
                  <a:lnTo>
                    <a:pt x="695" y="486"/>
                  </a:lnTo>
                  <a:lnTo>
                    <a:pt x="690" y="493"/>
                  </a:lnTo>
                  <a:lnTo>
                    <a:pt x="689" y="495"/>
                  </a:lnTo>
                  <a:lnTo>
                    <a:pt x="686" y="504"/>
                  </a:lnTo>
                  <a:lnTo>
                    <a:pt x="682" y="515"/>
                  </a:lnTo>
                  <a:lnTo>
                    <a:pt x="679" y="522"/>
                  </a:lnTo>
                  <a:lnTo>
                    <a:pt x="678" y="526"/>
                  </a:lnTo>
                  <a:lnTo>
                    <a:pt x="679" y="531"/>
                  </a:lnTo>
                  <a:lnTo>
                    <a:pt x="681" y="535"/>
                  </a:lnTo>
                  <a:lnTo>
                    <a:pt x="684" y="540"/>
                  </a:lnTo>
                  <a:lnTo>
                    <a:pt x="687" y="546"/>
                  </a:lnTo>
                  <a:lnTo>
                    <a:pt x="689" y="551"/>
                  </a:lnTo>
                  <a:lnTo>
                    <a:pt x="693" y="558"/>
                  </a:lnTo>
                  <a:lnTo>
                    <a:pt x="695" y="565"/>
                  </a:lnTo>
                  <a:lnTo>
                    <a:pt x="696" y="570"/>
                  </a:lnTo>
                  <a:lnTo>
                    <a:pt x="698" y="580"/>
                  </a:lnTo>
                  <a:lnTo>
                    <a:pt x="699" y="588"/>
                  </a:lnTo>
                  <a:lnTo>
                    <a:pt x="701" y="597"/>
                  </a:lnTo>
                  <a:lnTo>
                    <a:pt x="701" y="609"/>
                  </a:lnTo>
                  <a:lnTo>
                    <a:pt x="702" y="623"/>
                  </a:lnTo>
                  <a:lnTo>
                    <a:pt x="703" y="631"/>
                  </a:lnTo>
                  <a:lnTo>
                    <a:pt x="702" y="639"/>
                  </a:lnTo>
                  <a:lnTo>
                    <a:pt x="701" y="648"/>
                  </a:lnTo>
                  <a:lnTo>
                    <a:pt x="699" y="656"/>
                  </a:lnTo>
                  <a:lnTo>
                    <a:pt x="696" y="669"/>
                  </a:lnTo>
                  <a:lnTo>
                    <a:pt x="694" y="677"/>
                  </a:lnTo>
                  <a:lnTo>
                    <a:pt x="692" y="684"/>
                  </a:lnTo>
                  <a:lnTo>
                    <a:pt x="688" y="695"/>
                  </a:lnTo>
                  <a:lnTo>
                    <a:pt x="684" y="706"/>
                  </a:lnTo>
                  <a:lnTo>
                    <a:pt x="682" y="713"/>
                  </a:lnTo>
                  <a:lnTo>
                    <a:pt x="679" y="721"/>
                  </a:lnTo>
                  <a:lnTo>
                    <a:pt x="676" y="728"/>
                  </a:lnTo>
                  <a:lnTo>
                    <a:pt x="674" y="735"/>
                  </a:lnTo>
                  <a:lnTo>
                    <a:pt x="669" y="745"/>
                  </a:lnTo>
                  <a:lnTo>
                    <a:pt x="668" y="749"/>
                  </a:lnTo>
                  <a:lnTo>
                    <a:pt x="666" y="754"/>
                  </a:lnTo>
                  <a:lnTo>
                    <a:pt x="663" y="761"/>
                  </a:lnTo>
                  <a:lnTo>
                    <a:pt x="661" y="766"/>
                  </a:lnTo>
                  <a:lnTo>
                    <a:pt x="660" y="774"/>
                  </a:lnTo>
                  <a:lnTo>
                    <a:pt x="661" y="784"/>
                  </a:lnTo>
                  <a:lnTo>
                    <a:pt x="663" y="795"/>
                  </a:lnTo>
                  <a:lnTo>
                    <a:pt x="664" y="800"/>
                  </a:lnTo>
                  <a:lnTo>
                    <a:pt x="666" y="810"/>
                  </a:lnTo>
                  <a:lnTo>
                    <a:pt x="667" y="815"/>
                  </a:lnTo>
                  <a:lnTo>
                    <a:pt x="669" y="821"/>
                  </a:lnTo>
                  <a:lnTo>
                    <a:pt x="673" y="829"/>
                  </a:lnTo>
                  <a:lnTo>
                    <a:pt x="675" y="838"/>
                  </a:lnTo>
                  <a:lnTo>
                    <a:pt x="677" y="845"/>
                  </a:lnTo>
                  <a:lnTo>
                    <a:pt x="678" y="850"/>
                  </a:lnTo>
                  <a:lnTo>
                    <a:pt x="681" y="861"/>
                  </a:lnTo>
                  <a:lnTo>
                    <a:pt x="682" y="871"/>
                  </a:lnTo>
                  <a:lnTo>
                    <a:pt x="684" y="876"/>
                  </a:lnTo>
                  <a:lnTo>
                    <a:pt x="686" y="886"/>
                  </a:lnTo>
                  <a:lnTo>
                    <a:pt x="688" y="894"/>
                  </a:lnTo>
                  <a:lnTo>
                    <a:pt x="689" y="903"/>
                  </a:lnTo>
                  <a:lnTo>
                    <a:pt x="692" y="909"/>
                  </a:lnTo>
                  <a:lnTo>
                    <a:pt x="693" y="918"/>
                  </a:lnTo>
                  <a:lnTo>
                    <a:pt x="694" y="927"/>
                  </a:lnTo>
                  <a:lnTo>
                    <a:pt x="694" y="931"/>
                  </a:lnTo>
                  <a:lnTo>
                    <a:pt x="693" y="938"/>
                  </a:lnTo>
                  <a:lnTo>
                    <a:pt x="692" y="947"/>
                  </a:lnTo>
                  <a:lnTo>
                    <a:pt x="690" y="952"/>
                  </a:lnTo>
                  <a:lnTo>
                    <a:pt x="688" y="960"/>
                  </a:lnTo>
                  <a:lnTo>
                    <a:pt x="687" y="967"/>
                  </a:lnTo>
                  <a:lnTo>
                    <a:pt x="685" y="976"/>
                  </a:lnTo>
                  <a:lnTo>
                    <a:pt x="683" y="984"/>
                  </a:lnTo>
                  <a:lnTo>
                    <a:pt x="681" y="992"/>
                  </a:lnTo>
                  <a:lnTo>
                    <a:pt x="680" y="1000"/>
                  </a:lnTo>
                  <a:lnTo>
                    <a:pt x="678" y="1004"/>
                  </a:lnTo>
                  <a:lnTo>
                    <a:pt x="677" y="1009"/>
                  </a:lnTo>
                  <a:lnTo>
                    <a:pt x="676" y="1014"/>
                  </a:lnTo>
                  <a:lnTo>
                    <a:pt x="674" y="1022"/>
                  </a:lnTo>
                  <a:lnTo>
                    <a:pt x="671" y="1026"/>
                  </a:lnTo>
                  <a:lnTo>
                    <a:pt x="669" y="1036"/>
                  </a:lnTo>
                  <a:lnTo>
                    <a:pt x="667" y="1039"/>
                  </a:lnTo>
                  <a:lnTo>
                    <a:pt x="666" y="1042"/>
                  </a:lnTo>
                  <a:lnTo>
                    <a:pt x="663" y="1051"/>
                  </a:lnTo>
                  <a:lnTo>
                    <a:pt x="660" y="1057"/>
                  </a:lnTo>
                  <a:lnTo>
                    <a:pt x="657" y="1063"/>
                  </a:lnTo>
                  <a:lnTo>
                    <a:pt x="655" y="1067"/>
                  </a:lnTo>
                  <a:lnTo>
                    <a:pt x="650" y="1074"/>
                  </a:lnTo>
                  <a:lnTo>
                    <a:pt x="648" y="1075"/>
                  </a:lnTo>
                  <a:lnTo>
                    <a:pt x="644" y="1079"/>
                  </a:lnTo>
                  <a:lnTo>
                    <a:pt x="640" y="1083"/>
                  </a:lnTo>
                  <a:lnTo>
                    <a:pt x="633" y="1085"/>
                  </a:lnTo>
                  <a:lnTo>
                    <a:pt x="629" y="1085"/>
                  </a:lnTo>
                  <a:lnTo>
                    <a:pt x="616" y="1085"/>
                  </a:lnTo>
                  <a:lnTo>
                    <a:pt x="611" y="1086"/>
                  </a:lnTo>
                  <a:lnTo>
                    <a:pt x="601" y="1085"/>
                  </a:lnTo>
                  <a:lnTo>
                    <a:pt x="599" y="1086"/>
                  </a:lnTo>
                  <a:lnTo>
                    <a:pt x="590" y="1086"/>
                  </a:lnTo>
                  <a:lnTo>
                    <a:pt x="583" y="1085"/>
                  </a:lnTo>
                  <a:lnTo>
                    <a:pt x="580" y="1083"/>
                  </a:lnTo>
                  <a:lnTo>
                    <a:pt x="579" y="1080"/>
                  </a:lnTo>
                  <a:lnTo>
                    <a:pt x="577" y="1071"/>
                  </a:lnTo>
                  <a:lnTo>
                    <a:pt x="577" y="1063"/>
                  </a:lnTo>
                  <a:lnTo>
                    <a:pt x="577" y="1062"/>
                  </a:lnTo>
                  <a:lnTo>
                    <a:pt x="579" y="1056"/>
                  </a:lnTo>
                  <a:lnTo>
                    <a:pt x="581" y="1051"/>
                  </a:lnTo>
                  <a:lnTo>
                    <a:pt x="583" y="1046"/>
                  </a:lnTo>
                  <a:lnTo>
                    <a:pt x="586" y="1041"/>
                  </a:lnTo>
                  <a:lnTo>
                    <a:pt x="591" y="1039"/>
                  </a:lnTo>
                  <a:lnTo>
                    <a:pt x="594" y="1036"/>
                  </a:lnTo>
                  <a:lnTo>
                    <a:pt x="601" y="1035"/>
                  </a:lnTo>
                  <a:lnTo>
                    <a:pt x="605" y="1033"/>
                  </a:lnTo>
                  <a:lnTo>
                    <a:pt x="606" y="1031"/>
                  </a:lnTo>
                  <a:lnTo>
                    <a:pt x="609" y="1026"/>
                  </a:lnTo>
                  <a:lnTo>
                    <a:pt x="610" y="1024"/>
                  </a:lnTo>
                  <a:lnTo>
                    <a:pt x="612" y="1018"/>
                  </a:lnTo>
                  <a:lnTo>
                    <a:pt x="614" y="1013"/>
                  </a:lnTo>
                  <a:lnTo>
                    <a:pt x="617" y="1007"/>
                  </a:lnTo>
                  <a:lnTo>
                    <a:pt x="619" y="1004"/>
                  </a:lnTo>
                  <a:lnTo>
                    <a:pt x="621" y="1000"/>
                  </a:lnTo>
                  <a:lnTo>
                    <a:pt x="623" y="995"/>
                  </a:lnTo>
                  <a:lnTo>
                    <a:pt x="624" y="990"/>
                  </a:lnTo>
                  <a:lnTo>
                    <a:pt x="626" y="984"/>
                  </a:lnTo>
                  <a:lnTo>
                    <a:pt x="628" y="979"/>
                  </a:lnTo>
                  <a:lnTo>
                    <a:pt x="631" y="970"/>
                  </a:lnTo>
                  <a:lnTo>
                    <a:pt x="632" y="965"/>
                  </a:lnTo>
                  <a:lnTo>
                    <a:pt x="633" y="963"/>
                  </a:lnTo>
                  <a:lnTo>
                    <a:pt x="633" y="957"/>
                  </a:lnTo>
                  <a:lnTo>
                    <a:pt x="635" y="952"/>
                  </a:lnTo>
                  <a:lnTo>
                    <a:pt x="633" y="944"/>
                  </a:lnTo>
                  <a:lnTo>
                    <a:pt x="633" y="941"/>
                  </a:lnTo>
                  <a:lnTo>
                    <a:pt x="628" y="933"/>
                  </a:lnTo>
                  <a:lnTo>
                    <a:pt x="624" y="927"/>
                  </a:lnTo>
                  <a:lnTo>
                    <a:pt x="623" y="926"/>
                  </a:lnTo>
                  <a:lnTo>
                    <a:pt x="619" y="924"/>
                  </a:lnTo>
                  <a:lnTo>
                    <a:pt x="614" y="921"/>
                  </a:lnTo>
                  <a:lnTo>
                    <a:pt x="612" y="919"/>
                  </a:lnTo>
                  <a:lnTo>
                    <a:pt x="609" y="916"/>
                  </a:lnTo>
                  <a:lnTo>
                    <a:pt x="605" y="913"/>
                  </a:lnTo>
                  <a:lnTo>
                    <a:pt x="602" y="911"/>
                  </a:lnTo>
                  <a:lnTo>
                    <a:pt x="600" y="909"/>
                  </a:lnTo>
                  <a:lnTo>
                    <a:pt x="595" y="905"/>
                  </a:lnTo>
                  <a:lnTo>
                    <a:pt x="594" y="905"/>
                  </a:lnTo>
                  <a:lnTo>
                    <a:pt x="593" y="904"/>
                  </a:lnTo>
                  <a:lnTo>
                    <a:pt x="597" y="910"/>
                  </a:lnTo>
                  <a:lnTo>
                    <a:pt x="599" y="919"/>
                  </a:lnTo>
                  <a:lnTo>
                    <a:pt x="600" y="925"/>
                  </a:lnTo>
                  <a:lnTo>
                    <a:pt x="601" y="931"/>
                  </a:lnTo>
                  <a:lnTo>
                    <a:pt x="601" y="936"/>
                  </a:lnTo>
                  <a:lnTo>
                    <a:pt x="600" y="941"/>
                  </a:lnTo>
                  <a:lnTo>
                    <a:pt x="599" y="943"/>
                  </a:lnTo>
                  <a:lnTo>
                    <a:pt x="597" y="948"/>
                  </a:lnTo>
                  <a:lnTo>
                    <a:pt x="592" y="954"/>
                  </a:lnTo>
                  <a:lnTo>
                    <a:pt x="587" y="963"/>
                  </a:lnTo>
                  <a:lnTo>
                    <a:pt x="583" y="968"/>
                  </a:lnTo>
                  <a:lnTo>
                    <a:pt x="579" y="975"/>
                  </a:lnTo>
                  <a:lnTo>
                    <a:pt x="574" y="980"/>
                  </a:lnTo>
                  <a:lnTo>
                    <a:pt x="568" y="989"/>
                  </a:lnTo>
                  <a:lnTo>
                    <a:pt x="562" y="993"/>
                  </a:lnTo>
                  <a:lnTo>
                    <a:pt x="557" y="998"/>
                  </a:lnTo>
                  <a:lnTo>
                    <a:pt x="553" y="1002"/>
                  </a:lnTo>
                  <a:lnTo>
                    <a:pt x="548" y="1006"/>
                  </a:lnTo>
                  <a:lnTo>
                    <a:pt x="543" y="1011"/>
                  </a:lnTo>
                  <a:lnTo>
                    <a:pt x="536" y="1015"/>
                  </a:lnTo>
                  <a:lnTo>
                    <a:pt x="532" y="1019"/>
                  </a:lnTo>
                  <a:lnTo>
                    <a:pt x="529" y="1022"/>
                  </a:lnTo>
                  <a:lnTo>
                    <a:pt x="526" y="1025"/>
                  </a:lnTo>
                  <a:lnTo>
                    <a:pt x="522" y="1029"/>
                  </a:lnTo>
                  <a:lnTo>
                    <a:pt x="517" y="1031"/>
                  </a:lnTo>
                  <a:lnTo>
                    <a:pt x="515" y="1034"/>
                  </a:lnTo>
                  <a:lnTo>
                    <a:pt x="511" y="1037"/>
                  </a:lnTo>
                  <a:lnTo>
                    <a:pt x="507" y="1040"/>
                  </a:lnTo>
                  <a:lnTo>
                    <a:pt x="504" y="1042"/>
                  </a:lnTo>
                  <a:lnTo>
                    <a:pt x="500" y="1044"/>
                  </a:lnTo>
                  <a:lnTo>
                    <a:pt x="496" y="1046"/>
                  </a:lnTo>
                  <a:lnTo>
                    <a:pt x="494" y="1046"/>
                  </a:lnTo>
                  <a:lnTo>
                    <a:pt x="492" y="1047"/>
                  </a:lnTo>
                  <a:lnTo>
                    <a:pt x="489" y="1048"/>
                  </a:lnTo>
                  <a:lnTo>
                    <a:pt x="487" y="1050"/>
                  </a:lnTo>
                  <a:lnTo>
                    <a:pt x="486" y="1051"/>
                  </a:lnTo>
                  <a:lnTo>
                    <a:pt x="484" y="1052"/>
                  </a:lnTo>
                  <a:lnTo>
                    <a:pt x="479" y="1056"/>
                  </a:lnTo>
                  <a:lnTo>
                    <a:pt x="476" y="1057"/>
                  </a:lnTo>
                  <a:lnTo>
                    <a:pt x="473" y="1059"/>
                  </a:lnTo>
                  <a:lnTo>
                    <a:pt x="470" y="1061"/>
                  </a:lnTo>
                  <a:lnTo>
                    <a:pt x="467" y="1062"/>
                  </a:lnTo>
                  <a:lnTo>
                    <a:pt x="465" y="1063"/>
                  </a:lnTo>
                  <a:lnTo>
                    <a:pt x="461" y="1064"/>
                  </a:lnTo>
                  <a:lnTo>
                    <a:pt x="458" y="1064"/>
                  </a:lnTo>
                  <a:lnTo>
                    <a:pt x="449" y="1067"/>
                  </a:lnTo>
                  <a:lnTo>
                    <a:pt x="443" y="1068"/>
                  </a:lnTo>
                  <a:lnTo>
                    <a:pt x="438" y="1068"/>
                  </a:lnTo>
                  <a:lnTo>
                    <a:pt x="434" y="1068"/>
                  </a:lnTo>
                  <a:lnTo>
                    <a:pt x="432" y="1068"/>
                  </a:lnTo>
                  <a:lnTo>
                    <a:pt x="427" y="1068"/>
                  </a:lnTo>
                  <a:lnTo>
                    <a:pt x="422" y="1067"/>
                  </a:lnTo>
                  <a:lnTo>
                    <a:pt x="419" y="1066"/>
                  </a:lnTo>
                  <a:lnTo>
                    <a:pt x="416" y="1064"/>
                  </a:lnTo>
                  <a:lnTo>
                    <a:pt x="413" y="1061"/>
                  </a:lnTo>
                  <a:lnTo>
                    <a:pt x="410" y="1056"/>
                  </a:lnTo>
                  <a:lnTo>
                    <a:pt x="409" y="1047"/>
                  </a:lnTo>
                  <a:lnTo>
                    <a:pt x="409" y="1037"/>
                  </a:lnTo>
                  <a:lnTo>
                    <a:pt x="410" y="1033"/>
                  </a:lnTo>
                  <a:lnTo>
                    <a:pt x="411" y="1030"/>
                  </a:lnTo>
                  <a:lnTo>
                    <a:pt x="413" y="1025"/>
                  </a:lnTo>
                  <a:lnTo>
                    <a:pt x="417" y="1022"/>
                  </a:lnTo>
                  <a:lnTo>
                    <a:pt x="420" y="1018"/>
                  </a:lnTo>
                  <a:lnTo>
                    <a:pt x="427" y="1015"/>
                  </a:lnTo>
                  <a:lnTo>
                    <a:pt x="430" y="1014"/>
                  </a:lnTo>
                  <a:lnTo>
                    <a:pt x="434" y="1014"/>
                  </a:lnTo>
                  <a:lnTo>
                    <a:pt x="443" y="1014"/>
                  </a:lnTo>
                  <a:lnTo>
                    <a:pt x="451" y="1013"/>
                  </a:lnTo>
                  <a:lnTo>
                    <a:pt x="454" y="1013"/>
                  </a:lnTo>
                  <a:lnTo>
                    <a:pt x="459" y="1012"/>
                  </a:lnTo>
                  <a:lnTo>
                    <a:pt x="462" y="1012"/>
                  </a:lnTo>
                  <a:lnTo>
                    <a:pt x="466" y="1011"/>
                  </a:lnTo>
                  <a:lnTo>
                    <a:pt x="468" y="1007"/>
                  </a:lnTo>
                  <a:lnTo>
                    <a:pt x="472" y="1004"/>
                  </a:lnTo>
                  <a:lnTo>
                    <a:pt x="476" y="1001"/>
                  </a:lnTo>
                  <a:lnTo>
                    <a:pt x="480" y="997"/>
                  </a:lnTo>
                  <a:lnTo>
                    <a:pt x="484" y="995"/>
                  </a:lnTo>
                  <a:lnTo>
                    <a:pt x="488" y="991"/>
                  </a:lnTo>
                  <a:lnTo>
                    <a:pt x="493" y="986"/>
                  </a:lnTo>
                  <a:lnTo>
                    <a:pt x="495" y="985"/>
                  </a:lnTo>
                  <a:lnTo>
                    <a:pt x="500" y="980"/>
                  </a:lnTo>
                  <a:lnTo>
                    <a:pt x="504" y="978"/>
                  </a:lnTo>
                  <a:lnTo>
                    <a:pt x="506" y="975"/>
                  </a:lnTo>
                  <a:lnTo>
                    <a:pt x="509" y="970"/>
                  </a:lnTo>
                  <a:lnTo>
                    <a:pt x="511" y="968"/>
                  </a:lnTo>
                  <a:lnTo>
                    <a:pt x="515" y="960"/>
                  </a:lnTo>
                  <a:lnTo>
                    <a:pt x="517" y="957"/>
                  </a:lnTo>
                  <a:lnTo>
                    <a:pt x="519" y="953"/>
                  </a:lnTo>
                  <a:lnTo>
                    <a:pt x="520" y="951"/>
                  </a:lnTo>
                  <a:lnTo>
                    <a:pt x="522" y="947"/>
                  </a:lnTo>
                  <a:lnTo>
                    <a:pt x="522" y="946"/>
                  </a:lnTo>
                  <a:lnTo>
                    <a:pt x="522" y="942"/>
                  </a:lnTo>
                  <a:lnTo>
                    <a:pt x="520" y="940"/>
                  </a:lnTo>
                  <a:lnTo>
                    <a:pt x="520" y="937"/>
                  </a:lnTo>
                  <a:lnTo>
                    <a:pt x="519" y="935"/>
                  </a:lnTo>
                  <a:lnTo>
                    <a:pt x="516" y="926"/>
                  </a:lnTo>
                  <a:lnTo>
                    <a:pt x="512" y="920"/>
                  </a:lnTo>
                  <a:lnTo>
                    <a:pt x="510" y="914"/>
                  </a:lnTo>
                  <a:lnTo>
                    <a:pt x="507" y="910"/>
                  </a:lnTo>
                  <a:lnTo>
                    <a:pt x="505" y="905"/>
                  </a:lnTo>
                  <a:lnTo>
                    <a:pt x="501" y="902"/>
                  </a:lnTo>
                  <a:lnTo>
                    <a:pt x="498" y="896"/>
                  </a:lnTo>
                  <a:lnTo>
                    <a:pt x="496" y="893"/>
                  </a:lnTo>
                  <a:lnTo>
                    <a:pt x="493" y="888"/>
                  </a:lnTo>
                  <a:lnTo>
                    <a:pt x="491" y="887"/>
                  </a:lnTo>
                  <a:lnTo>
                    <a:pt x="487" y="883"/>
                  </a:lnTo>
                  <a:lnTo>
                    <a:pt x="482" y="880"/>
                  </a:lnTo>
                  <a:lnTo>
                    <a:pt x="481" y="878"/>
                  </a:lnTo>
                  <a:lnTo>
                    <a:pt x="476" y="876"/>
                  </a:lnTo>
                  <a:lnTo>
                    <a:pt x="472" y="870"/>
                  </a:lnTo>
                  <a:lnTo>
                    <a:pt x="470" y="867"/>
                  </a:lnTo>
                  <a:lnTo>
                    <a:pt x="466" y="860"/>
                  </a:lnTo>
                  <a:lnTo>
                    <a:pt x="463" y="856"/>
                  </a:lnTo>
                  <a:lnTo>
                    <a:pt x="460" y="844"/>
                  </a:lnTo>
                  <a:lnTo>
                    <a:pt x="459" y="837"/>
                  </a:lnTo>
                  <a:lnTo>
                    <a:pt x="457" y="825"/>
                  </a:lnTo>
                  <a:lnTo>
                    <a:pt x="459" y="818"/>
                  </a:lnTo>
                  <a:lnTo>
                    <a:pt x="450" y="820"/>
                  </a:lnTo>
                  <a:lnTo>
                    <a:pt x="447" y="820"/>
                  </a:lnTo>
                  <a:lnTo>
                    <a:pt x="438" y="821"/>
                  </a:lnTo>
                  <a:lnTo>
                    <a:pt x="431" y="821"/>
                  </a:lnTo>
                  <a:lnTo>
                    <a:pt x="422" y="822"/>
                  </a:lnTo>
                  <a:lnTo>
                    <a:pt x="411" y="823"/>
                  </a:lnTo>
                  <a:lnTo>
                    <a:pt x="402" y="823"/>
                  </a:lnTo>
                  <a:lnTo>
                    <a:pt x="387" y="823"/>
                  </a:lnTo>
                  <a:lnTo>
                    <a:pt x="382" y="822"/>
                  </a:lnTo>
                  <a:lnTo>
                    <a:pt x="373" y="822"/>
                  </a:lnTo>
                  <a:lnTo>
                    <a:pt x="361" y="822"/>
                  </a:lnTo>
                  <a:lnTo>
                    <a:pt x="351" y="821"/>
                  </a:lnTo>
                  <a:lnTo>
                    <a:pt x="344" y="820"/>
                  </a:lnTo>
                  <a:lnTo>
                    <a:pt x="339" y="820"/>
                  </a:lnTo>
                  <a:lnTo>
                    <a:pt x="334" y="818"/>
                  </a:lnTo>
                  <a:lnTo>
                    <a:pt x="325" y="817"/>
                  </a:lnTo>
                  <a:lnTo>
                    <a:pt x="319" y="816"/>
                  </a:lnTo>
                  <a:lnTo>
                    <a:pt x="315" y="815"/>
                  </a:lnTo>
                  <a:lnTo>
                    <a:pt x="313" y="815"/>
                  </a:lnTo>
                  <a:lnTo>
                    <a:pt x="308" y="814"/>
                  </a:lnTo>
                  <a:lnTo>
                    <a:pt x="304" y="814"/>
                  </a:lnTo>
                  <a:lnTo>
                    <a:pt x="298" y="812"/>
                  </a:lnTo>
                  <a:lnTo>
                    <a:pt x="293" y="811"/>
                  </a:lnTo>
                  <a:lnTo>
                    <a:pt x="291" y="810"/>
                  </a:lnTo>
                  <a:lnTo>
                    <a:pt x="290" y="807"/>
                  </a:lnTo>
                  <a:lnTo>
                    <a:pt x="289" y="806"/>
                  </a:lnTo>
                  <a:lnTo>
                    <a:pt x="289" y="805"/>
                  </a:lnTo>
                  <a:lnTo>
                    <a:pt x="286" y="812"/>
                  </a:lnTo>
                  <a:lnTo>
                    <a:pt x="281" y="825"/>
                  </a:lnTo>
                  <a:lnTo>
                    <a:pt x="279" y="832"/>
                  </a:lnTo>
                  <a:lnTo>
                    <a:pt x="274" y="839"/>
                  </a:lnTo>
                  <a:lnTo>
                    <a:pt x="273" y="845"/>
                  </a:lnTo>
                  <a:lnTo>
                    <a:pt x="270" y="854"/>
                  </a:lnTo>
                  <a:lnTo>
                    <a:pt x="268" y="864"/>
                  </a:lnTo>
                  <a:lnTo>
                    <a:pt x="266" y="872"/>
                  </a:lnTo>
                  <a:lnTo>
                    <a:pt x="265" y="880"/>
                  </a:lnTo>
                  <a:lnTo>
                    <a:pt x="263" y="888"/>
                  </a:lnTo>
                  <a:lnTo>
                    <a:pt x="262" y="894"/>
                  </a:lnTo>
                  <a:lnTo>
                    <a:pt x="260" y="903"/>
                  </a:lnTo>
                  <a:lnTo>
                    <a:pt x="258" y="909"/>
                  </a:lnTo>
                  <a:lnTo>
                    <a:pt x="257" y="913"/>
                  </a:lnTo>
                  <a:lnTo>
                    <a:pt x="254" y="920"/>
                  </a:lnTo>
                  <a:lnTo>
                    <a:pt x="252" y="925"/>
                  </a:lnTo>
                  <a:lnTo>
                    <a:pt x="249" y="932"/>
                  </a:lnTo>
                  <a:lnTo>
                    <a:pt x="245" y="946"/>
                  </a:lnTo>
                  <a:lnTo>
                    <a:pt x="243" y="951"/>
                  </a:lnTo>
                  <a:lnTo>
                    <a:pt x="241" y="958"/>
                  </a:lnTo>
                  <a:lnTo>
                    <a:pt x="239" y="964"/>
                  </a:lnTo>
                  <a:lnTo>
                    <a:pt x="236" y="970"/>
                  </a:lnTo>
                  <a:lnTo>
                    <a:pt x="235" y="975"/>
                  </a:lnTo>
                  <a:lnTo>
                    <a:pt x="234" y="981"/>
                  </a:lnTo>
                  <a:lnTo>
                    <a:pt x="232" y="989"/>
                  </a:lnTo>
                  <a:lnTo>
                    <a:pt x="231" y="995"/>
                  </a:lnTo>
                  <a:lnTo>
                    <a:pt x="229" y="1004"/>
                  </a:lnTo>
                  <a:lnTo>
                    <a:pt x="227" y="1013"/>
                  </a:lnTo>
                  <a:lnTo>
                    <a:pt x="226" y="1020"/>
                  </a:lnTo>
                  <a:lnTo>
                    <a:pt x="224" y="1026"/>
                  </a:lnTo>
                  <a:lnTo>
                    <a:pt x="222" y="1035"/>
                  </a:lnTo>
                  <a:lnTo>
                    <a:pt x="220" y="1044"/>
                  </a:lnTo>
                  <a:lnTo>
                    <a:pt x="219" y="1050"/>
                  </a:lnTo>
                  <a:lnTo>
                    <a:pt x="216" y="1053"/>
                  </a:lnTo>
                  <a:lnTo>
                    <a:pt x="215" y="1061"/>
                  </a:lnTo>
                  <a:lnTo>
                    <a:pt x="213" y="1066"/>
                  </a:lnTo>
                  <a:lnTo>
                    <a:pt x="210" y="1075"/>
                  </a:lnTo>
                  <a:lnTo>
                    <a:pt x="209" y="1080"/>
                  </a:lnTo>
                  <a:lnTo>
                    <a:pt x="207" y="1085"/>
                  </a:lnTo>
                  <a:lnTo>
                    <a:pt x="205" y="1089"/>
                  </a:lnTo>
                  <a:lnTo>
                    <a:pt x="203" y="1094"/>
                  </a:lnTo>
                  <a:lnTo>
                    <a:pt x="198" y="1102"/>
                  </a:lnTo>
                  <a:lnTo>
                    <a:pt x="195" y="1107"/>
                  </a:lnTo>
                  <a:lnTo>
                    <a:pt x="193" y="1110"/>
                  </a:lnTo>
                  <a:lnTo>
                    <a:pt x="187" y="1116"/>
                  </a:lnTo>
                  <a:lnTo>
                    <a:pt x="184" y="1117"/>
                  </a:lnTo>
                  <a:lnTo>
                    <a:pt x="174" y="1117"/>
                  </a:lnTo>
                  <a:lnTo>
                    <a:pt x="147" y="1117"/>
                  </a:lnTo>
                  <a:lnTo>
                    <a:pt x="144" y="1116"/>
                  </a:lnTo>
                  <a:lnTo>
                    <a:pt x="143" y="1116"/>
                  </a:lnTo>
                  <a:lnTo>
                    <a:pt x="140" y="1116"/>
                  </a:lnTo>
                  <a:lnTo>
                    <a:pt x="139" y="1116"/>
                  </a:lnTo>
                  <a:lnTo>
                    <a:pt x="135" y="1113"/>
                  </a:lnTo>
                  <a:lnTo>
                    <a:pt x="133" y="1112"/>
                  </a:lnTo>
                  <a:lnTo>
                    <a:pt x="129" y="1108"/>
                  </a:lnTo>
                  <a:lnTo>
                    <a:pt x="127" y="1106"/>
                  </a:lnTo>
                  <a:lnTo>
                    <a:pt x="127" y="1101"/>
                  </a:lnTo>
                  <a:lnTo>
                    <a:pt x="127" y="1097"/>
                  </a:lnTo>
                  <a:lnTo>
                    <a:pt x="128" y="1093"/>
                  </a:lnTo>
                  <a:lnTo>
                    <a:pt x="128" y="1091"/>
                  </a:lnTo>
                  <a:lnTo>
                    <a:pt x="130" y="1088"/>
                  </a:lnTo>
                  <a:lnTo>
                    <a:pt x="113" y="1088"/>
                  </a:lnTo>
                  <a:lnTo>
                    <a:pt x="110" y="1088"/>
                  </a:lnTo>
                  <a:lnTo>
                    <a:pt x="107" y="1085"/>
                  </a:lnTo>
                  <a:lnTo>
                    <a:pt x="105" y="1083"/>
                  </a:lnTo>
                  <a:lnTo>
                    <a:pt x="102" y="1077"/>
                  </a:lnTo>
                  <a:lnTo>
                    <a:pt x="102" y="1073"/>
                  </a:lnTo>
                  <a:lnTo>
                    <a:pt x="102" y="1071"/>
                  </a:lnTo>
                  <a:lnTo>
                    <a:pt x="105" y="1066"/>
                  </a:lnTo>
                  <a:lnTo>
                    <a:pt x="108" y="1059"/>
                  </a:lnTo>
                  <a:lnTo>
                    <a:pt x="111" y="1055"/>
                  </a:lnTo>
                  <a:lnTo>
                    <a:pt x="116" y="1051"/>
                  </a:lnTo>
                  <a:lnTo>
                    <a:pt x="118" y="1051"/>
                  </a:lnTo>
                  <a:lnTo>
                    <a:pt x="120" y="1050"/>
                  </a:lnTo>
                  <a:lnTo>
                    <a:pt x="126" y="1047"/>
                  </a:lnTo>
                  <a:lnTo>
                    <a:pt x="128" y="1046"/>
                  </a:lnTo>
                  <a:lnTo>
                    <a:pt x="131" y="1045"/>
                  </a:lnTo>
                  <a:lnTo>
                    <a:pt x="135" y="1045"/>
                  </a:lnTo>
                  <a:lnTo>
                    <a:pt x="137" y="1044"/>
                  </a:lnTo>
                  <a:lnTo>
                    <a:pt x="138" y="1041"/>
                  </a:lnTo>
                  <a:lnTo>
                    <a:pt x="139" y="1039"/>
                  </a:lnTo>
                  <a:lnTo>
                    <a:pt x="143" y="1033"/>
                  </a:lnTo>
                  <a:lnTo>
                    <a:pt x="144" y="1026"/>
                  </a:lnTo>
                  <a:lnTo>
                    <a:pt x="147" y="1019"/>
                  </a:lnTo>
                  <a:lnTo>
                    <a:pt x="148" y="1012"/>
                  </a:lnTo>
                  <a:lnTo>
                    <a:pt x="148" y="1004"/>
                  </a:lnTo>
                  <a:lnTo>
                    <a:pt x="148" y="1000"/>
                  </a:lnTo>
                  <a:lnTo>
                    <a:pt x="150" y="992"/>
                  </a:lnTo>
                  <a:lnTo>
                    <a:pt x="150" y="985"/>
                  </a:lnTo>
                  <a:lnTo>
                    <a:pt x="151" y="978"/>
                  </a:lnTo>
                  <a:lnTo>
                    <a:pt x="152" y="970"/>
                  </a:lnTo>
                  <a:lnTo>
                    <a:pt x="151" y="965"/>
                  </a:lnTo>
                  <a:lnTo>
                    <a:pt x="150" y="958"/>
                  </a:lnTo>
                  <a:lnTo>
                    <a:pt x="150" y="953"/>
                  </a:lnTo>
                  <a:lnTo>
                    <a:pt x="148" y="944"/>
                  </a:lnTo>
                  <a:lnTo>
                    <a:pt x="148" y="936"/>
                  </a:lnTo>
                  <a:lnTo>
                    <a:pt x="147" y="927"/>
                  </a:lnTo>
                  <a:lnTo>
                    <a:pt x="147" y="918"/>
                  </a:lnTo>
                  <a:lnTo>
                    <a:pt x="148" y="904"/>
                  </a:lnTo>
                  <a:lnTo>
                    <a:pt x="149" y="894"/>
                  </a:lnTo>
                  <a:lnTo>
                    <a:pt x="149" y="888"/>
                  </a:lnTo>
                  <a:lnTo>
                    <a:pt x="148" y="882"/>
                  </a:lnTo>
                  <a:lnTo>
                    <a:pt x="148" y="880"/>
                  </a:lnTo>
                  <a:lnTo>
                    <a:pt x="147" y="874"/>
                  </a:lnTo>
                  <a:lnTo>
                    <a:pt x="146" y="864"/>
                  </a:lnTo>
                  <a:lnTo>
                    <a:pt x="144" y="855"/>
                  </a:lnTo>
                  <a:lnTo>
                    <a:pt x="144" y="850"/>
                  </a:lnTo>
                  <a:lnTo>
                    <a:pt x="143" y="848"/>
                  </a:lnTo>
                  <a:lnTo>
                    <a:pt x="141" y="845"/>
                  </a:lnTo>
                  <a:lnTo>
                    <a:pt x="140" y="839"/>
                  </a:lnTo>
                  <a:lnTo>
                    <a:pt x="139" y="837"/>
                  </a:lnTo>
                  <a:lnTo>
                    <a:pt x="139" y="834"/>
                  </a:lnTo>
                  <a:lnTo>
                    <a:pt x="137" y="829"/>
                  </a:lnTo>
                  <a:lnTo>
                    <a:pt x="137" y="827"/>
                  </a:lnTo>
                  <a:lnTo>
                    <a:pt x="136" y="825"/>
                  </a:lnTo>
                  <a:lnTo>
                    <a:pt x="135" y="820"/>
                  </a:lnTo>
                  <a:lnTo>
                    <a:pt x="133" y="816"/>
                  </a:lnTo>
                  <a:lnTo>
                    <a:pt x="131" y="812"/>
                  </a:lnTo>
                  <a:lnTo>
                    <a:pt x="131" y="810"/>
                  </a:lnTo>
                  <a:lnTo>
                    <a:pt x="129" y="807"/>
                  </a:lnTo>
                  <a:lnTo>
                    <a:pt x="127" y="806"/>
                  </a:lnTo>
                  <a:lnTo>
                    <a:pt x="126" y="804"/>
                  </a:lnTo>
                  <a:lnTo>
                    <a:pt x="119" y="794"/>
                  </a:lnTo>
                  <a:lnTo>
                    <a:pt x="115" y="785"/>
                  </a:lnTo>
                  <a:lnTo>
                    <a:pt x="112" y="778"/>
                  </a:lnTo>
                  <a:lnTo>
                    <a:pt x="109" y="772"/>
                  </a:lnTo>
                  <a:lnTo>
                    <a:pt x="107" y="767"/>
                  </a:lnTo>
                  <a:lnTo>
                    <a:pt x="105" y="762"/>
                  </a:lnTo>
                  <a:lnTo>
                    <a:pt x="103" y="757"/>
                  </a:lnTo>
                  <a:lnTo>
                    <a:pt x="101" y="752"/>
                  </a:lnTo>
                  <a:lnTo>
                    <a:pt x="98" y="748"/>
                  </a:lnTo>
                  <a:lnTo>
                    <a:pt x="97" y="744"/>
                  </a:lnTo>
                  <a:lnTo>
                    <a:pt x="93" y="738"/>
                  </a:lnTo>
                  <a:lnTo>
                    <a:pt x="90" y="733"/>
                  </a:lnTo>
                  <a:lnTo>
                    <a:pt x="87" y="727"/>
                  </a:lnTo>
                  <a:lnTo>
                    <a:pt x="83" y="721"/>
                  </a:lnTo>
                  <a:lnTo>
                    <a:pt x="81" y="716"/>
                  </a:lnTo>
                  <a:lnTo>
                    <a:pt x="79" y="710"/>
                  </a:lnTo>
                  <a:lnTo>
                    <a:pt x="77" y="705"/>
                  </a:lnTo>
                  <a:lnTo>
                    <a:pt x="75" y="699"/>
                  </a:lnTo>
                  <a:lnTo>
                    <a:pt x="74" y="695"/>
                  </a:lnTo>
                  <a:lnTo>
                    <a:pt x="72" y="685"/>
                  </a:lnTo>
                  <a:lnTo>
                    <a:pt x="71" y="680"/>
                  </a:lnTo>
                  <a:lnTo>
                    <a:pt x="68" y="669"/>
                  </a:lnTo>
                  <a:lnTo>
                    <a:pt x="69" y="669"/>
                  </a:lnTo>
                  <a:lnTo>
                    <a:pt x="68" y="668"/>
                  </a:lnTo>
                  <a:lnTo>
                    <a:pt x="65" y="658"/>
                  </a:lnTo>
                  <a:lnTo>
                    <a:pt x="64" y="651"/>
                  </a:lnTo>
                  <a:lnTo>
                    <a:pt x="62" y="646"/>
                  </a:lnTo>
                  <a:lnTo>
                    <a:pt x="61" y="634"/>
                  </a:lnTo>
                  <a:lnTo>
                    <a:pt x="60" y="628"/>
                  </a:lnTo>
                  <a:lnTo>
                    <a:pt x="58" y="619"/>
                  </a:lnTo>
                  <a:lnTo>
                    <a:pt x="58" y="614"/>
                  </a:lnTo>
                  <a:lnTo>
                    <a:pt x="57" y="603"/>
                  </a:lnTo>
                  <a:lnTo>
                    <a:pt x="55" y="596"/>
                  </a:lnTo>
                  <a:lnTo>
                    <a:pt x="55" y="591"/>
                  </a:lnTo>
                  <a:lnTo>
                    <a:pt x="54" y="586"/>
                  </a:lnTo>
                  <a:lnTo>
                    <a:pt x="52" y="577"/>
                  </a:lnTo>
                  <a:lnTo>
                    <a:pt x="52" y="573"/>
                  </a:lnTo>
                  <a:lnTo>
                    <a:pt x="50" y="566"/>
                  </a:lnTo>
                  <a:lnTo>
                    <a:pt x="49" y="559"/>
                  </a:lnTo>
                  <a:lnTo>
                    <a:pt x="48" y="555"/>
                  </a:lnTo>
                  <a:lnTo>
                    <a:pt x="45" y="549"/>
                  </a:lnTo>
                  <a:lnTo>
                    <a:pt x="44" y="547"/>
                  </a:lnTo>
                  <a:lnTo>
                    <a:pt x="41" y="541"/>
                  </a:lnTo>
                  <a:lnTo>
                    <a:pt x="39" y="531"/>
                  </a:lnTo>
                  <a:lnTo>
                    <a:pt x="39" y="527"/>
                  </a:lnTo>
                  <a:lnTo>
                    <a:pt x="37" y="520"/>
                  </a:lnTo>
                  <a:lnTo>
                    <a:pt x="37" y="483"/>
                  </a:lnTo>
                  <a:lnTo>
                    <a:pt x="37" y="476"/>
                  </a:lnTo>
                  <a:lnTo>
                    <a:pt x="37" y="471"/>
                  </a:lnTo>
                  <a:lnTo>
                    <a:pt x="36" y="467"/>
                  </a:lnTo>
                  <a:lnTo>
                    <a:pt x="35" y="464"/>
                  </a:lnTo>
                  <a:lnTo>
                    <a:pt x="33" y="461"/>
                  </a:lnTo>
                  <a:lnTo>
                    <a:pt x="32" y="459"/>
                  </a:lnTo>
                  <a:lnTo>
                    <a:pt x="30" y="456"/>
                  </a:lnTo>
                  <a:lnTo>
                    <a:pt x="29" y="454"/>
                  </a:lnTo>
                  <a:lnTo>
                    <a:pt x="29" y="453"/>
                  </a:lnTo>
                  <a:lnTo>
                    <a:pt x="27" y="450"/>
                  </a:lnTo>
                  <a:lnTo>
                    <a:pt x="26" y="447"/>
                  </a:lnTo>
                  <a:lnTo>
                    <a:pt x="25" y="444"/>
                  </a:lnTo>
                  <a:lnTo>
                    <a:pt x="23" y="439"/>
                  </a:lnTo>
                  <a:lnTo>
                    <a:pt x="22" y="436"/>
                  </a:lnTo>
                  <a:lnTo>
                    <a:pt x="20" y="432"/>
                  </a:lnTo>
                  <a:lnTo>
                    <a:pt x="20" y="429"/>
                  </a:lnTo>
                  <a:lnTo>
                    <a:pt x="18" y="420"/>
                  </a:lnTo>
                  <a:lnTo>
                    <a:pt x="18" y="410"/>
                  </a:lnTo>
                  <a:lnTo>
                    <a:pt x="17" y="403"/>
                  </a:lnTo>
                  <a:lnTo>
                    <a:pt x="17" y="399"/>
                  </a:lnTo>
                  <a:lnTo>
                    <a:pt x="18" y="390"/>
                  </a:lnTo>
                  <a:lnTo>
                    <a:pt x="18" y="382"/>
                  </a:lnTo>
                  <a:lnTo>
                    <a:pt x="18" y="379"/>
                  </a:lnTo>
                  <a:lnTo>
                    <a:pt x="19" y="374"/>
                  </a:lnTo>
                  <a:lnTo>
                    <a:pt x="19" y="371"/>
                  </a:lnTo>
                  <a:lnTo>
                    <a:pt x="20" y="366"/>
                  </a:lnTo>
                  <a:lnTo>
                    <a:pt x="20" y="362"/>
                  </a:lnTo>
                  <a:lnTo>
                    <a:pt x="22" y="355"/>
                  </a:lnTo>
                  <a:lnTo>
                    <a:pt x="23" y="351"/>
                  </a:lnTo>
                  <a:lnTo>
                    <a:pt x="22" y="346"/>
                  </a:lnTo>
                  <a:lnTo>
                    <a:pt x="22" y="344"/>
                  </a:lnTo>
                  <a:lnTo>
                    <a:pt x="22" y="340"/>
                  </a:lnTo>
                  <a:lnTo>
                    <a:pt x="22" y="336"/>
                  </a:lnTo>
                  <a:lnTo>
                    <a:pt x="22" y="335"/>
                  </a:lnTo>
                  <a:lnTo>
                    <a:pt x="20" y="333"/>
                  </a:lnTo>
                  <a:lnTo>
                    <a:pt x="15" y="327"/>
                  </a:lnTo>
                  <a:lnTo>
                    <a:pt x="10" y="318"/>
                  </a:lnTo>
                  <a:lnTo>
                    <a:pt x="8" y="316"/>
                  </a:lnTo>
                  <a:lnTo>
                    <a:pt x="7" y="314"/>
                  </a:lnTo>
                  <a:lnTo>
                    <a:pt x="6" y="312"/>
                  </a:lnTo>
                  <a:lnTo>
                    <a:pt x="6" y="311"/>
                  </a:lnTo>
                  <a:lnTo>
                    <a:pt x="5" y="306"/>
                  </a:lnTo>
                  <a:lnTo>
                    <a:pt x="2" y="297"/>
                  </a:lnTo>
                  <a:lnTo>
                    <a:pt x="2" y="295"/>
                  </a:lnTo>
                  <a:lnTo>
                    <a:pt x="1" y="291"/>
                  </a:lnTo>
                  <a:lnTo>
                    <a:pt x="1" y="286"/>
                  </a:lnTo>
                  <a:lnTo>
                    <a:pt x="0" y="285"/>
                  </a:lnTo>
                  <a:lnTo>
                    <a:pt x="0" y="274"/>
                  </a:lnTo>
                  <a:lnTo>
                    <a:pt x="0" y="272"/>
                  </a:lnTo>
                  <a:lnTo>
                    <a:pt x="0" y="268"/>
                  </a:lnTo>
                  <a:lnTo>
                    <a:pt x="1" y="259"/>
                  </a:lnTo>
                  <a:lnTo>
                    <a:pt x="1" y="256"/>
                  </a:lnTo>
                  <a:lnTo>
                    <a:pt x="4" y="252"/>
                  </a:lnTo>
                  <a:lnTo>
                    <a:pt x="5" y="251"/>
                  </a:lnTo>
                  <a:lnTo>
                    <a:pt x="7" y="250"/>
                  </a:lnTo>
                  <a:lnTo>
                    <a:pt x="10" y="250"/>
                  </a:lnTo>
                  <a:lnTo>
                    <a:pt x="12" y="251"/>
                  </a:lnTo>
                  <a:lnTo>
                    <a:pt x="16" y="252"/>
                  </a:lnTo>
                  <a:lnTo>
                    <a:pt x="18" y="253"/>
                  </a:lnTo>
                  <a:lnTo>
                    <a:pt x="21" y="256"/>
                  </a:lnTo>
                  <a:lnTo>
                    <a:pt x="22" y="257"/>
                  </a:lnTo>
                  <a:lnTo>
                    <a:pt x="26" y="259"/>
                  </a:lnTo>
                  <a:lnTo>
                    <a:pt x="29" y="262"/>
                  </a:lnTo>
                  <a:lnTo>
                    <a:pt x="30" y="262"/>
                  </a:lnTo>
                  <a:lnTo>
                    <a:pt x="31" y="263"/>
                  </a:lnTo>
                  <a:lnTo>
                    <a:pt x="34" y="264"/>
                  </a:lnTo>
                  <a:lnTo>
                    <a:pt x="37" y="267"/>
                  </a:lnTo>
                  <a:lnTo>
                    <a:pt x="39" y="269"/>
                  </a:lnTo>
                  <a:lnTo>
                    <a:pt x="40" y="270"/>
                  </a:lnTo>
                  <a:lnTo>
                    <a:pt x="43" y="273"/>
                  </a:lnTo>
                  <a:lnTo>
                    <a:pt x="45" y="275"/>
                  </a:lnTo>
                  <a:lnTo>
                    <a:pt x="46" y="275"/>
                  </a:lnTo>
                  <a:lnTo>
                    <a:pt x="48" y="276"/>
                  </a:lnTo>
                  <a:lnTo>
                    <a:pt x="49" y="278"/>
                  </a:lnTo>
                  <a:lnTo>
                    <a:pt x="56" y="284"/>
                  </a:lnTo>
                  <a:lnTo>
                    <a:pt x="59" y="286"/>
                  </a:lnTo>
                  <a:lnTo>
                    <a:pt x="60" y="289"/>
                  </a:lnTo>
                  <a:lnTo>
                    <a:pt x="63" y="291"/>
                  </a:lnTo>
                  <a:lnTo>
                    <a:pt x="67" y="294"/>
                  </a:lnTo>
                  <a:lnTo>
                    <a:pt x="68" y="295"/>
                  </a:lnTo>
                  <a:lnTo>
                    <a:pt x="71" y="297"/>
                  </a:lnTo>
                  <a:lnTo>
                    <a:pt x="74" y="300"/>
                  </a:lnTo>
                  <a:lnTo>
                    <a:pt x="77" y="301"/>
                  </a:lnTo>
                  <a:lnTo>
                    <a:pt x="80" y="300"/>
                  </a:lnTo>
                  <a:lnTo>
                    <a:pt x="86" y="297"/>
                  </a:lnTo>
                  <a:lnTo>
                    <a:pt x="100" y="296"/>
                  </a:lnTo>
                  <a:lnTo>
                    <a:pt x="121" y="295"/>
                  </a:lnTo>
                  <a:lnTo>
                    <a:pt x="143" y="297"/>
                  </a:lnTo>
                  <a:lnTo>
                    <a:pt x="150" y="300"/>
                  </a:lnTo>
                  <a:lnTo>
                    <a:pt x="152" y="301"/>
                  </a:lnTo>
                  <a:lnTo>
                    <a:pt x="157" y="302"/>
                  </a:lnTo>
                  <a:lnTo>
                    <a:pt x="160" y="302"/>
                  </a:lnTo>
                  <a:lnTo>
                    <a:pt x="163" y="301"/>
                  </a:lnTo>
                  <a:lnTo>
                    <a:pt x="165" y="300"/>
                  </a:lnTo>
                  <a:lnTo>
                    <a:pt x="166" y="300"/>
                  </a:lnTo>
                  <a:lnTo>
                    <a:pt x="168" y="297"/>
                  </a:lnTo>
                  <a:lnTo>
                    <a:pt x="170" y="296"/>
                  </a:lnTo>
                  <a:lnTo>
                    <a:pt x="172" y="295"/>
                  </a:lnTo>
                  <a:lnTo>
                    <a:pt x="177" y="291"/>
                  </a:lnTo>
                  <a:lnTo>
                    <a:pt x="178" y="291"/>
                  </a:lnTo>
                  <a:lnTo>
                    <a:pt x="181" y="289"/>
                  </a:lnTo>
                  <a:lnTo>
                    <a:pt x="182" y="289"/>
                  </a:lnTo>
                  <a:lnTo>
                    <a:pt x="184" y="286"/>
                  </a:lnTo>
                  <a:lnTo>
                    <a:pt x="186" y="285"/>
                  </a:lnTo>
                  <a:lnTo>
                    <a:pt x="189" y="283"/>
                  </a:lnTo>
                  <a:lnTo>
                    <a:pt x="192" y="280"/>
                  </a:lnTo>
                  <a:lnTo>
                    <a:pt x="195" y="278"/>
                  </a:lnTo>
                  <a:lnTo>
                    <a:pt x="196" y="276"/>
                  </a:lnTo>
                  <a:lnTo>
                    <a:pt x="201" y="274"/>
                  </a:lnTo>
                  <a:lnTo>
                    <a:pt x="202" y="272"/>
                  </a:lnTo>
                  <a:lnTo>
                    <a:pt x="205" y="269"/>
                  </a:lnTo>
                  <a:lnTo>
                    <a:pt x="207" y="268"/>
                  </a:lnTo>
                  <a:lnTo>
                    <a:pt x="209" y="265"/>
                  </a:lnTo>
                  <a:lnTo>
                    <a:pt x="215" y="262"/>
                  </a:lnTo>
                  <a:lnTo>
                    <a:pt x="219" y="258"/>
                  </a:lnTo>
                  <a:lnTo>
                    <a:pt x="221" y="257"/>
                  </a:lnTo>
                  <a:lnTo>
                    <a:pt x="223" y="254"/>
                  </a:lnTo>
                  <a:lnTo>
                    <a:pt x="227" y="253"/>
                  </a:lnTo>
                  <a:lnTo>
                    <a:pt x="228" y="253"/>
                  </a:lnTo>
                  <a:lnTo>
                    <a:pt x="231" y="256"/>
                  </a:lnTo>
                  <a:lnTo>
                    <a:pt x="232" y="258"/>
                  </a:lnTo>
                  <a:lnTo>
                    <a:pt x="232" y="261"/>
                  </a:lnTo>
                  <a:lnTo>
                    <a:pt x="232" y="263"/>
                  </a:lnTo>
                  <a:lnTo>
                    <a:pt x="232" y="267"/>
                  </a:lnTo>
                  <a:lnTo>
                    <a:pt x="232" y="269"/>
                  </a:lnTo>
                  <a:lnTo>
                    <a:pt x="231" y="272"/>
                  </a:lnTo>
                  <a:lnTo>
                    <a:pt x="231" y="274"/>
                  </a:lnTo>
                  <a:lnTo>
                    <a:pt x="230" y="279"/>
                  </a:lnTo>
                  <a:lnTo>
                    <a:pt x="229" y="283"/>
                  </a:lnTo>
                  <a:lnTo>
                    <a:pt x="228" y="284"/>
                  </a:lnTo>
                  <a:lnTo>
                    <a:pt x="227" y="289"/>
                  </a:lnTo>
                  <a:lnTo>
                    <a:pt x="227" y="291"/>
                  </a:lnTo>
                  <a:lnTo>
                    <a:pt x="226" y="296"/>
                  </a:lnTo>
                  <a:lnTo>
                    <a:pt x="224" y="306"/>
                  </a:lnTo>
                  <a:lnTo>
                    <a:pt x="223" y="308"/>
                  </a:lnTo>
                  <a:lnTo>
                    <a:pt x="222" y="313"/>
                  </a:lnTo>
                  <a:lnTo>
                    <a:pt x="221" y="317"/>
                  </a:lnTo>
                  <a:lnTo>
                    <a:pt x="220" y="322"/>
                  </a:lnTo>
                  <a:lnTo>
                    <a:pt x="219" y="328"/>
                  </a:lnTo>
                  <a:lnTo>
                    <a:pt x="217" y="330"/>
                  </a:lnTo>
                  <a:lnTo>
                    <a:pt x="217" y="333"/>
                  </a:lnTo>
                  <a:lnTo>
                    <a:pt x="216" y="338"/>
                  </a:lnTo>
                  <a:lnTo>
                    <a:pt x="215" y="340"/>
                  </a:lnTo>
                  <a:lnTo>
                    <a:pt x="216" y="346"/>
                  </a:lnTo>
                  <a:lnTo>
                    <a:pt x="216" y="355"/>
                  </a:lnTo>
                  <a:lnTo>
                    <a:pt x="215" y="358"/>
                  </a:lnTo>
                  <a:lnTo>
                    <a:pt x="215" y="361"/>
                  </a:lnTo>
                  <a:lnTo>
                    <a:pt x="214" y="362"/>
                  </a:lnTo>
                  <a:lnTo>
                    <a:pt x="211" y="366"/>
                  </a:lnTo>
                  <a:lnTo>
                    <a:pt x="211" y="368"/>
                  </a:lnTo>
                  <a:lnTo>
                    <a:pt x="212" y="371"/>
                  </a:lnTo>
                  <a:lnTo>
                    <a:pt x="213" y="372"/>
                  </a:lnTo>
                  <a:lnTo>
                    <a:pt x="215" y="376"/>
                  </a:lnTo>
                  <a:lnTo>
                    <a:pt x="217" y="378"/>
                  </a:lnTo>
                  <a:lnTo>
                    <a:pt x="220" y="382"/>
                  </a:lnTo>
                  <a:lnTo>
                    <a:pt x="222" y="385"/>
                  </a:lnTo>
                  <a:lnTo>
                    <a:pt x="223" y="388"/>
                  </a:lnTo>
                  <a:lnTo>
                    <a:pt x="224" y="393"/>
                  </a:lnTo>
                  <a:lnTo>
                    <a:pt x="225" y="398"/>
                  </a:lnTo>
                  <a:lnTo>
                    <a:pt x="225" y="400"/>
                  </a:lnTo>
                  <a:lnTo>
                    <a:pt x="226" y="410"/>
                  </a:lnTo>
                  <a:lnTo>
                    <a:pt x="227" y="422"/>
                  </a:lnTo>
                </a:path>
              </a:pathLst>
            </a:custGeom>
            <a:solidFill>
              <a:srgbClr val="AAAAAA"/>
            </a:solidFill>
            <a:ln w="12700" cap="rnd">
              <a:solidFill>
                <a:srgbClr val="000000"/>
              </a:solidFill>
              <a:round/>
              <a:headEnd/>
              <a:tailEnd/>
            </a:ln>
          </p:spPr>
          <p:txBody>
            <a:bodyPr/>
            <a:lstStyle/>
            <a:p>
              <a:endParaRPr lang="en-US"/>
            </a:p>
          </p:txBody>
        </p:sp>
        <p:sp>
          <p:nvSpPr>
            <p:cNvPr id="12309" name="Freeform 63"/>
            <p:cNvSpPr>
              <a:spLocks/>
            </p:cNvSpPr>
            <p:nvPr/>
          </p:nvSpPr>
          <p:spPr bwMode="auto">
            <a:xfrm>
              <a:off x="4265" y="2902"/>
              <a:ext cx="52" cy="86"/>
            </a:xfrm>
            <a:custGeom>
              <a:avLst/>
              <a:gdLst>
                <a:gd name="T0" fmla="*/ 49 w 52"/>
                <a:gd name="T1" fmla="*/ 49 h 86"/>
                <a:gd name="T2" fmla="*/ 47 w 52"/>
                <a:gd name="T3" fmla="*/ 51 h 86"/>
                <a:gd name="T4" fmla="*/ 45 w 52"/>
                <a:gd name="T5" fmla="*/ 52 h 86"/>
                <a:gd name="T6" fmla="*/ 43 w 52"/>
                <a:gd name="T7" fmla="*/ 54 h 86"/>
                <a:gd name="T8" fmla="*/ 40 w 52"/>
                <a:gd name="T9" fmla="*/ 55 h 86"/>
                <a:gd name="T10" fmla="*/ 34 w 52"/>
                <a:gd name="T11" fmla="*/ 63 h 86"/>
                <a:gd name="T12" fmla="*/ 30 w 52"/>
                <a:gd name="T13" fmla="*/ 68 h 86"/>
                <a:gd name="T14" fmla="*/ 29 w 52"/>
                <a:gd name="T15" fmla="*/ 70 h 86"/>
                <a:gd name="T16" fmla="*/ 28 w 52"/>
                <a:gd name="T17" fmla="*/ 73 h 86"/>
                <a:gd name="T18" fmla="*/ 26 w 52"/>
                <a:gd name="T19" fmla="*/ 76 h 86"/>
                <a:gd name="T20" fmla="*/ 24 w 52"/>
                <a:gd name="T21" fmla="*/ 79 h 86"/>
                <a:gd name="T22" fmla="*/ 21 w 52"/>
                <a:gd name="T23" fmla="*/ 85 h 86"/>
                <a:gd name="T24" fmla="*/ 20 w 52"/>
                <a:gd name="T25" fmla="*/ 85 h 86"/>
                <a:gd name="T26" fmla="*/ 19 w 52"/>
                <a:gd name="T27" fmla="*/ 81 h 86"/>
                <a:gd name="T28" fmla="*/ 19 w 52"/>
                <a:gd name="T29" fmla="*/ 79 h 86"/>
                <a:gd name="T30" fmla="*/ 19 w 52"/>
                <a:gd name="T31" fmla="*/ 75 h 86"/>
                <a:gd name="T32" fmla="*/ 20 w 52"/>
                <a:gd name="T33" fmla="*/ 70 h 86"/>
                <a:gd name="T34" fmla="*/ 20 w 52"/>
                <a:gd name="T35" fmla="*/ 67 h 86"/>
                <a:gd name="T36" fmla="*/ 17 w 52"/>
                <a:gd name="T37" fmla="*/ 65 h 86"/>
                <a:gd name="T38" fmla="*/ 16 w 52"/>
                <a:gd name="T39" fmla="*/ 64 h 86"/>
                <a:gd name="T40" fmla="*/ 15 w 52"/>
                <a:gd name="T41" fmla="*/ 63 h 86"/>
                <a:gd name="T42" fmla="*/ 11 w 52"/>
                <a:gd name="T43" fmla="*/ 57 h 86"/>
                <a:gd name="T44" fmla="*/ 9 w 52"/>
                <a:gd name="T45" fmla="*/ 53 h 86"/>
                <a:gd name="T46" fmla="*/ 7 w 52"/>
                <a:gd name="T47" fmla="*/ 51 h 86"/>
                <a:gd name="T48" fmla="*/ 5 w 52"/>
                <a:gd name="T49" fmla="*/ 47 h 86"/>
                <a:gd name="T50" fmla="*/ 4 w 52"/>
                <a:gd name="T51" fmla="*/ 44 h 86"/>
                <a:gd name="T52" fmla="*/ 3 w 52"/>
                <a:gd name="T53" fmla="*/ 41 h 86"/>
                <a:gd name="T54" fmla="*/ 2 w 52"/>
                <a:gd name="T55" fmla="*/ 34 h 86"/>
                <a:gd name="T56" fmla="*/ 1 w 52"/>
                <a:gd name="T57" fmla="*/ 27 h 86"/>
                <a:gd name="T58" fmla="*/ 0 w 52"/>
                <a:gd name="T59" fmla="*/ 23 h 86"/>
                <a:gd name="T60" fmla="*/ 0 w 52"/>
                <a:gd name="T61" fmla="*/ 20 h 86"/>
                <a:gd name="T62" fmla="*/ 0 w 52"/>
                <a:gd name="T63" fmla="*/ 11 h 86"/>
                <a:gd name="T64" fmla="*/ 0 w 52"/>
                <a:gd name="T65" fmla="*/ 1 h 86"/>
                <a:gd name="T66" fmla="*/ 1 w 52"/>
                <a:gd name="T67" fmla="*/ 0 h 86"/>
                <a:gd name="T68" fmla="*/ 4 w 52"/>
                <a:gd name="T69" fmla="*/ 0 h 86"/>
                <a:gd name="T70" fmla="*/ 7 w 52"/>
                <a:gd name="T71" fmla="*/ 0 h 86"/>
                <a:gd name="T72" fmla="*/ 11 w 52"/>
                <a:gd name="T73" fmla="*/ 2 h 86"/>
                <a:gd name="T74" fmla="*/ 14 w 52"/>
                <a:gd name="T75" fmla="*/ 5 h 86"/>
                <a:gd name="T76" fmla="*/ 17 w 52"/>
                <a:gd name="T77" fmla="*/ 7 h 86"/>
                <a:gd name="T78" fmla="*/ 19 w 52"/>
                <a:gd name="T79" fmla="*/ 10 h 86"/>
                <a:gd name="T80" fmla="*/ 21 w 52"/>
                <a:gd name="T81" fmla="*/ 12 h 86"/>
                <a:gd name="T82" fmla="*/ 28 w 52"/>
                <a:gd name="T83" fmla="*/ 18 h 86"/>
                <a:gd name="T84" fmla="*/ 32 w 52"/>
                <a:gd name="T85" fmla="*/ 23 h 86"/>
                <a:gd name="T86" fmla="*/ 35 w 52"/>
                <a:gd name="T87" fmla="*/ 27 h 86"/>
                <a:gd name="T88" fmla="*/ 44 w 52"/>
                <a:gd name="T89" fmla="*/ 36 h 86"/>
                <a:gd name="T90" fmla="*/ 45 w 52"/>
                <a:gd name="T91" fmla="*/ 37 h 86"/>
                <a:gd name="T92" fmla="*/ 51 w 52"/>
                <a:gd name="T93" fmla="*/ 43 h 86"/>
                <a:gd name="T94" fmla="*/ 51 w 52"/>
                <a:gd name="T95" fmla="*/ 47 h 86"/>
                <a:gd name="T96" fmla="*/ 50 w 52"/>
                <a:gd name="T97" fmla="*/ 49 h 86"/>
                <a:gd name="T98" fmla="*/ 49 w 52"/>
                <a:gd name="T99" fmla="*/ 49 h 8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52"/>
                <a:gd name="T151" fmla="*/ 0 h 86"/>
                <a:gd name="T152" fmla="*/ 52 w 52"/>
                <a:gd name="T153" fmla="*/ 86 h 8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52" h="86">
                  <a:moveTo>
                    <a:pt x="49" y="49"/>
                  </a:moveTo>
                  <a:lnTo>
                    <a:pt x="47" y="51"/>
                  </a:lnTo>
                  <a:lnTo>
                    <a:pt x="45" y="52"/>
                  </a:lnTo>
                  <a:lnTo>
                    <a:pt x="43" y="54"/>
                  </a:lnTo>
                  <a:lnTo>
                    <a:pt x="40" y="55"/>
                  </a:lnTo>
                  <a:lnTo>
                    <a:pt x="34" y="63"/>
                  </a:lnTo>
                  <a:lnTo>
                    <a:pt x="30" y="68"/>
                  </a:lnTo>
                  <a:lnTo>
                    <a:pt x="29" y="70"/>
                  </a:lnTo>
                  <a:lnTo>
                    <a:pt x="28" y="73"/>
                  </a:lnTo>
                  <a:lnTo>
                    <a:pt x="26" y="76"/>
                  </a:lnTo>
                  <a:lnTo>
                    <a:pt x="24" y="79"/>
                  </a:lnTo>
                  <a:lnTo>
                    <a:pt x="21" y="85"/>
                  </a:lnTo>
                  <a:lnTo>
                    <a:pt x="20" y="85"/>
                  </a:lnTo>
                  <a:lnTo>
                    <a:pt x="19" y="81"/>
                  </a:lnTo>
                  <a:lnTo>
                    <a:pt x="19" y="79"/>
                  </a:lnTo>
                  <a:lnTo>
                    <a:pt x="19" y="75"/>
                  </a:lnTo>
                  <a:lnTo>
                    <a:pt x="20" y="70"/>
                  </a:lnTo>
                  <a:lnTo>
                    <a:pt x="20" y="67"/>
                  </a:lnTo>
                  <a:lnTo>
                    <a:pt x="17" y="65"/>
                  </a:lnTo>
                  <a:lnTo>
                    <a:pt x="16" y="64"/>
                  </a:lnTo>
                  <a:lnTo>
                    <a:pt x="15" y="63"/>
                  </a:lnTo>
                  <a:lnTo>
                    <a:pt x="11" y="57"/>
                  </a:lnTo>
                  <a:lnTo>
                    <a:pt x="9" y="53"/>
                  </a:lnTo>
                  <a:lnTo>
                    <a:pt x="7" y="51"/>
                  </a:lnTo>
                  <a:lnTo>
                    <a:pt x="5" y="47"/>
                  </a:lnTo>
                  <a:lnTo>
                    <a:pt x="4" y="44"/>
                  </a:lnTo>
                  <a:lnTo>
                    <a:pt x="3" y="41"/>
                  </a:lnTo>
                  <a:lnTo>
                    <a:pt x="2" y="34"/>
                  </a:lnTo>
                  <a:lnTo>
                    <a:pt x="1" y="27"/>
                  </a:lnTo>
                  <a:lnTo>
                    <a:pt x="0" y="23"/>
                  </a:lnTo>
                  <a:lnTo>
                    <a:pt x="0" y="20"/>
                  </a:lnTo>
                  <a:lnTo>
                    <a:pt x="0" y="11"/>
                  </a:lnTo>
                  <a:lnTo>
                    <a:pt x="0" y="1"/>
                  </a:lnTo>
                  <a:lnTo>
                    <a:pt x="1" y="0"/>
                  </a:lnTo>
                  <a:lnTo>
                    <a:pt x="4" y="0"/>
                  </a:lnTo>
                  <a:lnTo>
                    <a:pt x="7" y="0"/>
                  </a:lnTo>
                  <a:lnTo>
                    <a:pt x="11" y="2"/>
                  </a:lnTo>
                  <a:lnTo>
                    <a:pt x="14" y="5"/>
                  </a:lnTo>
                  <a:lnTo>
                    <a:pt x="17" y="7"/>
                  </a:lnTo>
                  <a:lnTo>
                    <a:pt x="19" y="10"/>
                  </a:lnTo>
                  <a:lnTo>
                    <a:pt x="21" y="12"/>
                  </a:lnTo>
                  <a:lnTo>
                    <a:pt x="28" y="18"/>
                  </a:lnTo>
                  <a:lnTo>
                    <a:pt x="32" y="23"/>
                  </a:lnTo>
                  <a:lnTo>
                    <a:pt x="35" y="27"/>
                  </a:lnTo>
                  <a:lnTo>
                    <a:pt x="44" y="36"/>
                  </a:lnTo>
                  <a:lnTo>
                    <a:pt x="45" y="37"/>
                  </a:lnTo>
                  <a:lnTo>
                    <a:pt x="51" y="43"/>
                  </a:lnTo>
                  <a:lnTo>
                    <a:pt x="51" y="47"/>
                  </a:lnTo>
                  <a:lnTo>
                    <a:pt x="50" y="49"/>
                  </a:lnTo>
                  <a:lnTo>
                    <a:pt x="49" y="49"/>
                  </a:lnTo>
                </a:path>
              </a:pathLst>
            </a:custGeom>
            <a:solidFill>
              <a:srgbClr val="FFFFFF"/>
            </a:solidFill>
            <a:ln w="12700" cap="rnd">
              <a:solidFill>
                <a:srgbClr val="000000"/>
              </a:solidFill>
              <a:round/>
              <a:headEnd/>
              <a:tailEnd/>
            </a:ln>
          </p:spPr>
          <p:txBody>
            <a:bodyPr/>
            <a:lstStyle/>
            <a:p>
              <a:endParaRPr lang="en-US"/>
            </a:p>
          </p:txBody>
        </p:sp>
        <p:sp>
          <p:nvSpPr>
            <p:cNvPr id="12310" name="Freeform 64"/>
            <p:cNvSpPr>
              <a:spLocks/>
            </p:cNvSpPr>
            <p:nvPr/>
          </p:nvSpPr>
          <p:spPr bwMode="auto">
            <a:xfrm>
              <a:off x="4412" y="3063"/>
              <a:ext cx="74" cy="129"/>
            </a:xfrm>
            <a:custGeom>
              <a:avLst/>
              <a:gdLst>
                <a:gd name="T0" fmla="*/ 73 w 74"/>
                <a:gd name="T1" fmla="*/ 0 h 129"/>
                <a:gd name="T2" fmla="*/ 72 w 74"/>
                <a:gd name="T3" fmla="*/ 11 h 129"/>
                <a:gd name="T4" fmla="*/ 71 w 74"/>
                <a:gd name="T5" fmla="*/ 18 h 129"/>
                <a:gd name="T6" fmla="*/ 69 w 74"/>
                <a:gd name="T7" fmla="*/ 27 h 129"/>
                <a:gd name="T8" fmla="*/ 68 w 74"/>
                <a:gd name="T9" fmla="*/ 30 h 129"/>
                <a:gd name="T10" fmla="*/ 68 w 74"/>
                <a:gd name="T11" fmla="*/ 33 h 129"/>
                <a:gd name="T12" fmla="*/ 67 w 74"/>
                <a:gd name="T13" fmla="*/ 37 h 129"/>
                <a:gd name="T14" fmla="*/ 65 w 74"/>
                <a:gd name="T15" fmla="*/ 39 h 129"/>
                <a:gd name="T16" fmla="*/ 64 w 74"/>
                <a:gd name="T17" fmla="*/ 43 h 129"/>
                <a:gd name="T18" fmla="*/ 64 w 74"/>
                <a:gd name="T19" fmla="*/ 45 h 129"/>
                <a:gd name="T20" fmla="*/ 62 w 74"/>
                <a:gd name="T21" fmla="*/ 49 h 129"/>
                <a:gd name="T22" fmla="*/ 61 w 74"/>
                <a:gd name="T23" fmla="*/ 51 h 129"/>
                <a:gd name="T24" fmla="*/ 59 w 74"/>
                <a:gd name="T25" fmla="*/ 54 h 129"/>
                <a:gd name="T26" fmla="*/ 57 w 74"/>
                <a:gd name="T27" fmla="*/ 59 h 129"/>
                <a:gd name="T28" fmla="*/ 53 w 74"/>
                <a:gd name="T29" fmla="*/ 63 h 129"/>
                <a:gd name="T30" fmla="*/ 40 w 74"/>
                <a:gd name="T31" fmla="*/ 78 h 129"/>
                <a:gd name="T32" fmla="*/ 35 w 74"/>
                <a:gd name="T33" fmla="*/ 85 h 129"/>
                <a:gd name="T34" fmla="*/ 29 w 74"/>
                <a:gd name="T35" fmla="*/ 91 h 129"/>
                <a:gd name="T36" fmla="*/ 27 w 74"/>
                <a:gd name="T37" fmla="*/ 94 h 129"/>
                <a:gd name="T38" fmla="*/ 21 w 74"/>
                <a:gd name="T39" fmla="*/ 101 h 129"/>
                <a:gd name="T40" fmla="*/ 17 w 74"/>
                <a:gd name="T41" fmla="*/ 108 h 129"/>
                <a:gd name="T42" fmla="*/ 10 w 74"/>
                <a:gd name="T43" fmla="*/ 119 h 129"/>
                <a:gd name="T44" fmla="*/ 3 w 74"/>
                <a:gd name="T45" fmla="*/ 126 h 129"/>
                <a:gd name="T46" fmla="*/ 0 w 74"/>
                <a:gd name="T47" fmla="*/ 128 h 12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4"/>
                <a:gd name="T73" fmla="*/ 0 h 129"/>
                <a:gd name="T74" fmla="*/ 74 w 74"/>
                <a:gd name="T75" fmla="*/ 129 h 12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4" h="129">
                  <a:moveTo>
                    <a:pt x="73" y="0"/>
                  </a:moveTo>
                  <a:lnTo>
                    <a:pt x="72" y="11"/>
                  </a:lnTo>
                  <a:lnTo>
                    <a:pt x="71" y="18"/>
                  </a:lnTo>
                  <a:lnTo>
                    <a:pt x="69" y="27"/>
                  </a:lnTo>
                  <a:lnTo>
                    <a:pt x="68" y="30"/>
                  </a:lnTo>
                  <a:lnTo>
                    <a:pt x="68" y="33"/>
                  </a:lnTo>
                  <a:lnTo>
                    <a:pt x="67" y="37"/>
                  </a:lnTo>
                  <a:lnTo>
                    <a:pt x="65" y="39"/>
                  </a:lnTo>
                  <a:lnTo>
                    <a:pt x="64" y="43"/>
                  </a:lnTo>
                  <a:lnTo>
                    <a:pt x="64" y="45"/>
                  </a:lnTo>
                  <a:lnTo>
                    <a:pt x="62" y="49"/>
                  </a:lnTo>
                  <a:lnTo>
                    <a:pt x="61" y="51"/>
                  </a:lnTo>
                  <a:lnTo>
                    <a:pt x="59" y="54"/>
                  </a:lnTo>
                  <a:lnTo>
                    <a:pt x="57" y="59"/>
                  </a:lnTo>
                  <a:lnTo>
                    <a:pt x="53" y="63"/>
                  </a:lnTo>
                  <a:lnTo>
                    <a:pt x="40" y="78"/>
                  </a:lnTo>
                  <a:lnTo>
                    <a:pt x="35" y="85"/>
                  </a:lnTo>
                  <a:lnTo>
                    <a:pt x="29" y="91"/>
                  </a:lnTo>
                  <a:lnTo>
                    <a:pt x="27" y="94"/>
                  </a:lnTo>
                  <a:lnTo>
                    <a:pt x="21" y="101"/>
                  </a:lnTo>
                  <a:lnTo>
                    <a:pt x="17" y="108"/>
                  </a:lnTo>
                  <a:lnTo>
                    <a:pt x="10" y="119"/>
                  </a:lnTo>
                  <a:lnTo>
                    <a:pt x="3" y="126"/>
                  </a:lnTo>
                  <a:lnTo>
                    <a:pt x="0" y="128"/>
                  </a:lnTo>
                </a:path>
              </a:pathLst>
            </a:custGeom>
            <a:noFill/>
            <a:ln w="12700" cap="rnd">
              <a:solidFill>
                <a:srgbClr val="000000"/>
              </a:solidFill>
              <a:round/>
              <a:headEnd/>
              <a:tailEnd/>
            </a:ln>
          </p:spPr>
          <p:txBody>
            <a:bodyPr/>
            <a:lstStyle/>
            <a:p>
              <a:endParaRPr lang="en-US"/>
            </a:p>
          </p:txBody>
        </p:sp>
        <p:sp>
          <p:nvSpPr>
            <p:cNvPr id="12311" name="Freeform 65"/>
            <p:cNvSpPr>
              <a:spLocks/>
            </p:cNvSpPr>
            <p:nvPr/>
          </p:nvSpPr>
          <p:spPr bwMode="auto">
            <a:xfrm>
              <a:off x="4717" y="3447"/>
              <a:ext cx="49" cy="13"/>
            </a:xfrm>
            <a:custGeom>
              <a:avLst/>
              <a:gdLst>
                <a:gd name="T0" fmla="*/ 48 w 49"/>
                <a:gd name="T1" fmla="*/ 0 h 13"/>
                <a:gd name="T2" fmla="*/ 46 w 49"/>
                <a:gd name="T3" fmla="*/ 1 h 13"/>
                <a:gd name="T4" fmla="*/ 43 w 49"/>
                <a:gd name="T5" fmla="*/ 2 h 13"/>
                <a:gd name="T6" fmla="*/ 39 w 49"/>
                <a:gd name="T7" fmla="*/ 4 h 13"/>
                <a:gd name="T8" fmla="*/ 36 w 49"/>
                <a:gd name="T9" fmla="*/ 4 h 13"/>
                <a:gd name="T10" fmla="*/ 32 w 49"/>
                <a:gd name="T11" fmla="*/ 6 h 13"/>
                <a:gd name="T12" fmla="*/ 28 w 49"/>
                <a:gd name="T13" fmla="*/ 6 h 13"/>
                <a:gd name="T14" fmla="*/ 19 w 49"/>
                <a:gd name="T15" fmla="*/ 8 h 13"/>
                <a:gd name="T16" fmla="*/ 15 w 49"/>
                <a:gd name="T17" fmla="*/ 10 h 13"/>
                <a:gd name="T18" fmla="*/ 11 w 49"/>
                <a:gd name="T19" fmla="*/ 11 h 13"/>
                <a:gd name="T20" fmla="*/ 0 w 49"/>
                <a:gd name="T21" fmla="*/ 12 h 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9"/>
                <a:gd name="T34" fmla="*/ 0 h 13"/>
                <a:gd name="T35" fmla="*/ 49 w 49"/>
                <a:gd name="T36" fmla="*/ 13 h 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9" h="13">
                  <a:moveTo>
                    <a:pt x="48" y="0"/>
                  </a:moveTo>
                  <a:lnTo>
                    <a:pt x="46" y="1"/>
                  </a:lnTo>
                  <a:lnTo>
                    <a:pt x="43" y="2"/>
                  </a:lnTo>
                  <a:lnTo>
                    <a:pt x="39" y="4"/>
                  </a:lnTo>
                  <a:lnTo>
                    <a:pt x="36" y="4"/>
                  </a:lnTo>
                  <a:lnTo>
                    <a:pt x="32" y="6"/>
                  </a:lnTo>
                  <a:lnTo>
                    <a:pt x="28" y="6"/>
                  </a:lnTo>
                  <a:lnTo>
                    <a:pt x="19" y="8"/>
                  </a:lnTo>
                  <a:lnTo>
                    <a:pt x="15" y="10"/>
                  </a:lnTo>
                  <a:lnTo>
                    <a:pt x="11" y="11"/>
                  </a:lnTo>
                  <a:lnTo>
                    <a:pt x="0" y="12"/>
                  </a:lnTo>
                </a:path>
              </a:pathLst>
            </a:custGeom>
            <a:noFill/>
            <a:ln w="12700" cap="rnd">
              <a:solidFill>
                <a:srgbClr val="000000"/>
              </a:solidFill>
              <a:round/>
              <a:headEnd/>
              <a:tailEnd/>
            </a:ln>
          </p:spPr>
          <p:txBody>
            <a:bodyPr/>
            <a:lstStyle/>
            <a:p>
              <a:endParaRPr lang="en-US"/>
            </a:p>
          </p:txBody>
        </p:sp>
        <p:sp>
          <p:nvSpPr>
            <p:cNvPr id="12312" name="Freeform 66"/>
            <p:cNvSpPr>
              <a:spLocks/>
            </p:cNvSpPr>
            <p:nvPr/>
          </p:nvSpPr>
          <p:spPr bwMode="auto">
            <a:xfrm>
              <a:off x="4739" y="3310"/>
              <a:ext cx="27" cy="138"/>
            </a:xfrm>
            <a:custGeom>
              <a:avLst/>
              <a:gdLst>
                <a:gd name="T0" fmla="*/ 0 w 27"/>
                <a:gd name="T1" fmla="*/ 0 h 138"/>
                <a:gd name="T2" fmla="*/ 0 w 27"/>
                <a:gd name="T3" fmla="*/ 7 h 138"/>
                <a:gd name="T4" fmla="*/ 0 w 27"/>
                <a:gd name="T5" fmla="*/ 17 h 138"/>
                <a:gd name="T6" fmla="*/ 0 w 27"/>
                <a:gd name="T7" fmla="*/ 28 h 138"/>
                <a:gd name="T8" fmla="*/ 1 w 27"/>
                <a:gd name="T9" fmla="*/ 32 h 138"/>
                <a:gd name="T10" fmla="*/ 2 w 27"/>
                <a:gd name="T11" fmla="*/ 43 h 138"/>
                <a:gd name="T12" fmla="*/ 4 w 27"/>
                <a:gd name="T13" fmla="*/ 59 h 138"/>
                <a:gd name="T14" fmla="*/ 4 w 27"/>
                <a:gd name="T15" fmla="*/ 67 h 138"/>
                <a:gd name="T16" fmla="*/ 6 w 27"/>
                <a:gd name="T17" fmla="*/ 75 h 138"/>
                <a:gd name="T18" fmla="*/ 7 w 27"/>
                <a:gd name="T19" fmla="*/ 83 h 138"/>
                <a:gd name="T20" fmla="*/ 9 w 27"/>
                <a:gd name="T21" fmla="*/ 95 h 138"/>
                <a:gd name="T22" fmla="*/ 12 w 27"/>
                <a:gd name="T23" fmla="*/ 103 h 138"/>
                <a:gd name="T24" fmla="*/ 15 w 27"/>
                <a:gd name="T25" fmla="*/ 111 h 138"/>
                <a:gd name="T26" fmla="*/ 18 w 27"/>
                <a:gd name="T27" fmla="*/ 119 h 138"/>
                <a:gd name="T28" fmla="*/ 21 w 27"/>
                <a:gd name="T29" fmla="*/ 125 h 138"/>
                <a:gd name="T30" fmla="*/ 24 w 27"/>
                <a:gd name="T31" fmla="*/ 132 h 138"/>
                <a:gd name="T32" fmla="*/ 26 w 27"/>
                <a:gd name="T33" fmla="*/ 137 h 13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7"/>
                <a:gd name="T52" fmla="*/ 0 h 138"/>
                <a:gd name="T53" fmla="*/ 27 w 27"/>
                <a:gd name="T54" fmla="*/ 138 h 13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7" h="138">
                  <a:moveTo>
                    <a:pt x="0" y="0"/>
                  </a:moveTo>
                  <a:lnTo>
                    <a:pt x="0" y="7"/>
                  </a:lnTo>
                  <a:lnTo>
                    <a:pt x="0" y="17"/>
                  </a:lnTo>
                  <a:lnTo>
                    <a:pt x="0" y="28"/>
                  </a:lnTo>
                  <a:lnTo>
                    <a:pt x="1" y="32"/>
                  </a:lnTo>
                  <a:lnTo>
                    <a:pt x="2" y="43"/>
                  </a:lnTo>
                  <a:lnTo>
                    <a:pt x="4" y="59"/>
                  </a:lnTo>
                  <a:lnTo>
                    <a:pt x="4" y="67"/>
                  </a:lnTo>
                  <a:lnTo>
                    <a:pt x="6" y="75"/>
                  </a:lnTo>
                  <a:lnTo>
                    <a:pt x="7" y="83"/>
                  </a:lnTo>
                  <a:lnTo>
                    <a:pt x="9" y="95"/>
                  </a:lnTo>
                  <a:lnTo>
                    <a:pt x="12" y="103"/>
                  </a:lnTo>
                  <a:lnTo>
                    <a:pt x="15" y="111"/>
                  </a:lnTo>
                  <a:lnTo>
                    <a:pt x="18" y="119"/>
                  </a:lnTo>
                  <a:lnTo>
                    <a:pt x="21" y="125"/>
                  </a:lnTo>
                  <a:lnTo>
                    <a:pt x="24" y="132"/>
                  </a:lnTo>
                  <a:lnTo>
                    <a:pt x="26" y="137"/>
                  </a:lnTo>
                </a:path>
              </a:pathLst>
            </a:custGeom>
            <a:noFill/>
            <a:ln w="12700" cap="rnd">
              <a:solidFill>
                <a:srgbClr val="000000"/>
              </a:solidFill>
              <a:round/>
              <a:headEnd/>
              <a:tailEnd/>
            </a:ln>
          </p:spPr>
          <p:txBody>
            <a:bodyPr/>
            <a:lstStyle/>
            <a:p>
              <a:endParaRPr lang="en-US"/>
            </a:p>
          </p:txBody>
        </p:sp>
        <p:sp>
          <p:nvSpPr>
            <p:cNvPr id="12313" name="Line 67"/>
            <p:cNvSpPr>
              <a:spLocks noChangeShapeType="1"/>
            </p:cNvSpPr>
            <p:nvPr/>
          </p:nvSpPr>
          <p:spPr bwMode="auto">
            <a:xfrm flipH="1" flipV="1">
              <a:off x="4301" y="3063"/>
              <a:ext cx="48" cy="14"/>
            </a:xfrm>
            <a:prstGeom prst="line">
              <a:avLst/>
            </a:prstGeom>
            <a:noFill/>
            <a:ln w="12700">
              <a:solidFill>
                <a:srgbClr val="000000"/>
              </a:solidFill>
              <a:round/>
              <a:headEnd/>
              <a:tailEnd/>
            </a:ln>
          </p:spPr>
          <p:txBody>
            <a:bodyPr wrap="none" anchor="ctr"/>
            <a:lstStyle/>
            <a:p>
              <a:endParaRPr lang="en-US"/>
            </a:p>
          </p:txBody>
        </p:sp>
        <p:sp>
          <p:nvSpPr>
            <p:cNvPr id="12314" name="Line 68"/>
            <p:cNvSpPr>
              <a:spLocks noChangeShapeType="1"/>
            </p:cNvSpPr>
            <p:nvPr/>
          </p:nvSpPr>
          <p:spPr bwMode="auto">
            <a:xfrm flipH="1">
              <a:off x="4319" y="3085"/>
              <a:ext cx="26" cy="8"/>
            </a:xfrm>
            <a:prstGeom prst="line">
              <a:avLst/>
            </a:prstGeom>
            <a:noFill/>
            <a:ln w="12700">
              <a:solidFill>
                <a:srgbClr val="000000"/>
              </a:solidFill>
              <a:round/>
              <a:headEnd/>
              <a:tailEnd/>
            </a:ln>
          </p:spPr>
          <p:txBody>
            <a:bodyPr wrap="none" anchor="ctr"/>
            <a:lstStyle/>
            <a:p>
              <a:endParaRPr lang="en-US"/>
            </a:p>
          </p:txBody>
        </p:sp>
        <p:sp>
          <p:nvSpPr>
            <p:cNvPr id="12315" name="Line 69"/>
            <p:cNvSpPr>
              <a:spLocks noChangeShapeType="1"/>
            </p:cNvSpPr>
            <p:nvPr/>
          </p:nvSpPr>
          <p:spPr bwMode="auto">
            <a:xfrm flipV="1">
              <a:off x="4406" y="3070"/>
              <a:ext cx="27" cy="13"/>
            </a:xfrm>
            <a:prstGeom prst="line">
              <a:avLst/>
            </a:prstGeom>
            <a:noFill/>
            <a:ln w="12700">
              <a:solidFill>
                <a:srgbClr val="000000"/>
              </a:solidFill>
              <a:round/>
              <a:headEnd/>
              <a:tailEnd/>
            </a:ln>
          </p:spPr>
          <p:txBody>
            <a:bodyPr wrap="none" anchor="ctr"/>
            <a:lstStyle/>
            <a:p>
              <a:endParaRPr lang="en-US"/>
            </a:p>
          </p:txBody>
        </p:sp>
        <p:sp>
          <p:nvSpPr>
            <p:cNvPr id="12316" name="Line 70"/>
            <p:cNvSpPr>
              <a:spLocks noChangeShapeType="1"/>
            </p:cNvSpPr>
            <p:nvPr/>
          </p:nvSpPr>
          <p:spPr bwMode="auto">
            <a:xfrm>
              <a:off x="4409" y="3092"/>
              <a:ext cx="14" cy="4"/>
            </a:xfrm>
            <a:prstGeom prst="line">
              <a:avLst/>
            </a:prstGeom>
            <a:noFill/>
            <a:ln w="12700">
              <a:solidFill>
                <a:srgbClr val="000000"/>
              </a:solidFill>
              <a:round/>
              <a:headEnd/>
              <a:tailEnd/>
            </a:ln>
          </p:spPr>
          <p:txBody>
            <a:bodyPr wrap="none" anchor="ctr"/>
            <a:lstStyle/>
            <a:p>
              <a:endParaRPr lang="en-US"/>
            </a:p>
          </p:txBody>
        </p:sp>
        <p:sp>
          <p:nvSpPr>
            <p:cNvPr id="12317" name="Freeform 71"/>
            <p:cNvSpPr>
              <a:spLocks/>
            </p:cNvSpPr>
            <p:nvPr/>
          </p:nvSpPr>
          <p:spPr bwMode="auto">
            <a:xfrm>
              <a:off x="4427" y="2903"/>
              <a:ext cx="57" cy="92"/>
            </a:xfrm>
            <a:custGeom>
              <a:avLst/>
              <a:gdLst>
                <a:gd name="T0" fmla="*/ 0 w 57"/>
                <a:gd name="T1" fmla="*/ 47 h 92"/>
                <a:gd name="T2" fmla="*/ 0 w 57"/>
                <a:gd name="T3" fmla="*/ 44 h 92"/>
                <a:gd name="T4" fmla="*/ 2 w 57"/>
                <a:gd name="T5" fmla="*/ 41 h 92"/>
                <a:gd name="T6" fmla="*/ 4 w 57"/>
                <a:gd name="T7" fmla="*/ 38 h 92"/>
                <a:gd name="T8" fmla="*/ 8 w 57"/>
                <a:gd name="T9" fmla="*/ 36 h 92"/>
                <a:gd name="T10" fmla="*/ 11 w 57"/>
                <a:gd name="T11" fmla="*/ 33 h 92"/>
                <a:gd name="T12" fmla="*/ 13 w 57"/>
                <a:gd name="T13" fmla="*/ 33 h 92"/>
                <a:gd name="T14" fmla="*/ 16 w 57"/>
                <a:gd name="T15" fmla="*/ 32 h 92"/>
                <a:gd name="T16" fmla="*/ 18 w 57"/>
                <a:gd name="T17" fmla="*/ 31 h 92"/>
                <a:gd name="T18" fmla="*/ 19 w 57"/>
                <a:gd name="T19" fmla="*/ 30 h 92"/>
                <a:gd name="T20" fmla="*/ 25 w 57"/>
                <a:gd name="T21" fmla="*/ 26 h 92"/>
                <a:gd name="T22" fmla="*/ 28 w 57"/>
                <a:gd name="T23" fmla="*/ 23 h 92"/>
                <a:gd name="T24" fmla="*/ 29 w 57"/>
                <a:gd name="T25" fmla="*/ 21 h 92"/>
                <a:gd name="T26" fmla="*/ 32 w 57"/>
                <a:gd name="T27" fmla="*/ 20 h 92"/>
                <a:gd name="T28" fmla="*/ 34 w 57"/>
                <a:gd name="T29" fmla="*/ 17 h 92"/>
                <a:gd name="T30" fmla="*/ 36 w 57"/>
                <a:gd name="T31" fmla="*/ 16 h 92"/>
                <a:gd name="T32" fmla="*/ 38 w 57"/>
                <a:gd name="T33" fmla="*/ 14 h 92"/>
                <a:gd name="T34" fmla="*/ 43 w 57"/>
                <a:gd name="T35" fmla="*/ 10 h 92"/>
                <a:gd name="T36" fmla="*/ 46 w 57"/>
                <a:gd name="T37" fmla="*/ 9 h 92"/>
                <a:gd name="T38" fmla="*/ 48 w 57"/>
                <a:gd name="T39" fmla="*/ 6 h 92"/>
                <a:gd name="T40" fmla="*/ 50 w 57"/>
                <a:gd name="T41" fmla="*/ 5 h 92"/>
                <a:gd name="T42" fmla="*/ 55 w 57"/>
                <a:gd name="T43" fmla="*/ 0 h 92"/>
                <a:gd name="T44" fmla="*/ 56 w 57"/>
                <a:gd name="T45" fmla="*/ 0 h 92"/>
                <a:gd name="T46" fmla="*/ 56 w 57"/>
                <a:gd name="T47" fmla="*/ 1 h 92"/>
                <a:gd name="T48" fmla="*/ 56 w 57"/>
                <a:gd name="T49" fmla="*/ 6 h 92"/>
                <a:gd name="T50" fmla="*/ 56 w 57"/>
                <a:gd name="T51" fmla="*/ 10 h 92"/>
                <a:gd name="T52" fmla="*/ 54 w 57"/>
                <a:gd name="T53" fmla="*/ 16 h 92"/>
                <a:gd name="T54" fmla="*/ 53 w 57"/>
                <a:gd name="T55" fmla="*/ 17 h 92"/>
                <a:gd name="T56" fmla="*/ 52 w 57"/>
                <a:gd name="T57" fmla="*/ 21 h 92"/>
                <a:gd name="T58" fmla="*/ 52 w 57"/>
                <a:gd name="T59" fmla="*/ 23 h 92"/>
                <a:gd name="T60" fmla="*/ 51 w 57"/>
                <a:gd name="T61" fmla="*/ 26 h 92"/>
                <a:gd name="T62" fmla="*/ 50 w 57"/>
                <a:gd name="T63" fmla="*/ 30 h 92"/>
                <a:gd name="T64" fmla="*/ 49 w 57"/>
                <a:gd name="T65" fmla="*/ 34 h 92"/>
                <a:gd name="T66" fmla="*/ 48 w 57"/>
                <a:gd name="T67" fmla="*/ 38 h 92"/>
                <a:gd name="T68" fmla="*/ 47 w 57"/>
                <a:gd name="T69" fmla="*/ 43 h 92"/>
                <a:gd name="T70" fmla="*/ 46 w 57"/>
                <a:gd name="T71" fmla="*/ 48 h 92"/>
                <a:gd name="T72" fmla="*/ 44 w 57"/>
                <a:gd name="T73" fmla="*/ 53 h 92"/>
                <a:gd name="T74" fmla="*/ 43 w 57"/>
                <a:gd name="T75" fmla="*/ 54 h 92"/>
                <a:gd name="T76" fmla="*/ 43 w 57"/>
                <a:gd name="T77" fmla="*/ 55 h 92"/>
                <a:gd name="T78" fmla="*/ 39 w 57"/>
                <a:gd name="T79" fmla="*/ 63 h 92"/>
                <a:gd name="T80" fmla="*/ 38 w 57"/>
                <a:gd name="T81" fmla="*/ 65 h 92"/>
                <a:gd name="T82" fmla="*/ 37 w 57"/>
                <a:gd name="T83" fmla="*/ 68 h 92"/>
                <a:gd name="T84" fmla="*/ 37 w 57"/>
                <a:gd name="T85" fmla="*/ 73 h 92"/>
                <a:gd name="T86" fmla="*/ 37 w 57"/>
                <a:gd name="T87" fmla="*/ 80 h 92"/>
                <a:gd name="T88" fmla="*/ 37 w 57"/>
                <a:gd name="T89" fmla="*/ 87 h 92"/>
                <a:gd name="T90" fmla="*/ 37 w 57"/>
                <a:gd name="T91" fmla="*/ 90 h 92"/>
                <a:gd name="T92" fmla="*/ 36 w 57"/>
                <a:gd name="T93" fmla="*/ 91 h 92"/>
                <a:gd name="T94" fmla="*/ 35 w 57"/>
                <a:gd name="T95" fmla="*/ 90 h 92"/>
                <a:gd name="T96" fmla="*/ 34 w 57"/>
                <a:gd name="T97" fmla="*/ 90 h 92"/>
                <a:gd name="T98" fmla="*/ 33 w 57"/>
                <a:gd name="T99" fmla="*/ 87 h 92"/>
                <a:gd name="T100" fmla="*/ 32 w 57"/>
                <a:gd name="T101" fmla="*/ 82 h 92"/>
                <a:gd name="T102" fmla="*/ 27 w 57"/>
                <a:gd name="T103" fmla="*/ 74 h 92"/>
                <a:gd name="T104" fmla="*/ 24 w 57"/>
                <a:gd name="T105" fmla="*/ 70 h 92"/>
                <a:gd name="T106" fmla="*/ 20 w 57"/>
                <a:gd name="T107" fmla="*/ 66 h 92"/>
                <a:gd name="T108" fmla="*/ 19 w 57"/>
                <a:gd name="T109" fmla="*/ 65 h 92"/>
                <a:gd name="T110" fmla="*/ 17 w 57"/>
                <a:gd name="T111" fmla="*/ 63 h 92"/>
                <a:gd name="T112" fmla="*/ 15 w 57"/>
                <a:gd name="T113" fmla="*/ 63 h 92"/>
                <a:gd name="T114" fmla="*/ 12 w 57"/>
                <a:gd name="T115" fmla="*/ 60 h 92"/>
                <a:gd name="T116" fmla="*/ 10 w 57"/>
                <a:gd name="T117" fmla="*/ 58 h 92"/>
                <a:gd name="T118" fmla="*/ 8 w 57"/>
                <a:gd name="T119" fmla="*/ 55 h 92"/>
                <a:gd name="T120" fmla="*/ 6 w 57"/>
                <a:gd name="T121" fmla="*/ 54 h 92"/>
                <a:gd name="T122" fmla="*/ 1 w 57"/>
                <a:gd name="T123" fmla="*/ 48 h 92"/>
                <a:gd name="T124" fmla="*/ 0 w 57"/>
                <a:gd name="T125" fmla="*/ 47 h 9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57"/>
                <a:gd name="T190" fmla="*/ 0 h 92"/>
                <a:gd name="T191" fmla="*/ 57 w 57"/>
                <a:gd name="T192" fmla="*/ 92 h 9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57" h="92">
                  <a:moveTo>
                    <a:pt x="0" y="47"/>
                  </a:moveTo>
                  <a:lnTo>
                    <a:pt x="0" y="44"/>
                  </a:lnTo>
                  <a:lnTo>
                    <a:pt x="2" y="41"/>
                  </a:lnTo>
                  <a:lnTo>
                    <a:pt x="4" y="38"/>
                  </a:lnTo>
                  <a:lnTo>
                    <a:pt x="8" y="36"/>
                  </a:lnTo>
                  <a:lnTo>
                    <a:pt x="11" y="33"/>
                  </a:lnTo>
                  <a:lnTo>
                    <a:pt x="13" y="33"/>
                  </a:lnTo>
                  <a:lnTo>
                    <a:pt x="16" y="32"/>
                  </a:lnTo>
                  <a:lnTo>
                    <a:pt x="18" y="31"/>
                  </a:lnTo>
                  <a:lnTo>
                    <a:pt x="19" y="30"/>
                  </a:lnTo>
                  <a:lnTo>
                    <a:pt x="25" y="26"/>
                  </a:lnTo>
                  <a:lnTo>
                    <a:pt x="28" y="23"/>
                  </a:lnTo>
                  <a:lnTo>
                    <a:pt x="29" y="21"/>
                  </a:lnTo>
                  <a:lnTo>
                    <a:pt x="32" y="20"/>
                  </a:lnTo>
                  <a:lnTo>
                    <a:pt x="34" y="17"/>
                  </a:lnTo>
                  <a:lnTo>
                    <a:pt x="36" y="16"/>
                  </a:lnTo>
                  <a:lnTo>
                    <a:pt x="38" y="14"/>
                  </a:lnTo>
                  <a:lnTo>
                    <a:pt x="43" y="10"/>
                  </a:lnTo>
                  <a:lnTo>
                    <a:pt x="46" y="9"/>
                  </a:lnTo>
                  <a:lnTo>
                    <a:pt x="48" y="6"/>
                  </a:lnTo>
                  <a:lnTo>
                    <a:pt x="50" y="5"/>
                  </a:lnTo>
                  <a:lnTo>
                    <a:pt x="55" y="0"/>
                  </a:lnTo>
                  <a:lnTo>
                    <a:pt x="56" y="0"/>
                  </a:lnTo>
                  <a:lnTo>
                    <a:pt x="56" y="1"/>
                  </a:lnTo>
                  <a:lnTo>
                    <a:pt x="56" y="6"/>
                  </a:lnTo>
                  <a:lnTo>
                    <a:pt x="56" y="10"/>
                  </a:lnTo>
                  <a:lnTo>
                    <a:pt x="54" y="16"/>
                  </a:lnTo>
                  <a:lnTo>
                    <a:pt x="53" y="17"/>
                  </a:lnTo>
                  <a:lnTo>
                    <a:pt x="52" y="21"/>
                  </a:lnTo>
                  <a:lnTo>
                    <a:pt x="52" y="23"/>
                  </a:lnTo>
                  <a:lnTo>
                    <a:pt x="51" y="26"/>
                  </a:lnTo>
                  <a:lnTo>
                    <a:pt x="50" y="30"/>
                  </a:lnTo>
                  <a:lnTo>
                    <a:pt x="49" y="34"/>
                  </a:lnTo>
                  <a:lnTo>
                    <a:pt x="48" y="38"/>
                  </a:lnTo>
                  <a:lnTo>
                    <a:pt x="47" y="43"/>
                  </a:lnTo>
                  <a:lnTo>
                    <a:pt x="46" y="48"/>
                  </a:lnTo>
                  <a:lnTo>
                    <a:pt x="44" y="53"/>
                  </a:lnTo>
                  <a:lnTo>
                    <a:pt x="43" y="54"/>
                  </a:lnTo>
                  <a:lnTo>
                    <a:pt x="43" y="55"/>
                  </a:lnTo>
                  <a:lnTo>
                    <a:pt x="39" y="63"/>
                  </a:lnTo>
                  <a:lnTo>
                    <a:pt x="38" y="65"/>
                  </a:lnTo>
                  <a:lnTo>
                    <a:pt x="37" y="68"/>
                  </a:lnTo>
                  <a:lnTo>
                    <a:pt x="37" y="73"/>
                  </a:lnTo>
                  <a:lnTo>
                    <a:pt x="37" y="80"/>
                  </a:lnTo>
                  <a:lnTo>
                    <a:pt x="37" y="87"/>
                  </a:lnTo>
                  <a:lnTo>
                    <a:pt x="37" y="90"/>
                  </a:lnTo>
                  <a:lnTo>
                    <a:pt x="36" y="91"/>
                  </a:lnTo>
                  <a:lnTo>
                    <a:pt x="35" y="90"/>
                  </a:lnTo>
                  <a:lnTo>
                    <a:pt x="34" y="90"/>
                  </a:lnTo>
                  <a:lnTo>
                    <a:pt x="33" y="87"/>
                  </a:lnTo>
                  <a:lnTo>
                    <a:pt x="32" y="82"/>
                  </a:lnTo>
                  <a:lnTo>
                    <a:pt x="27" y="74"/>
                  </a:lnTo>
                  <a:lnTo>
                    <a:pt x="24" y="70"/>
                  </a:lnTo>
                  <a:lnTo>
                    <a:pt x="20" y="66"/>
                  </a:lnTo>
                  <a:lnTo>
                    <a:pt x="19" y="65"/>
                  </a:lnTo>
                  <a:lnTo>
                    <a:pt x="17" y="63"/>
                  </a:lnTo>
                  <a:lnTo>
                    <a:pt x="15" y="63"/>
                  </a:lnTo>
                  <a:lnTo>
                    <a:pt x="12" y="60"/>
                  </a:lnTo>
                  <a:lnTo>
                    <a:pt x="10" y="58"/>
                  </a:lnTo>
                  <a:lnTo>
                    <a:pt x="8" y="55"/>
                  </a:lnTo>
                  <a:lnTo>
                    <a:pt x="6" y="54"/>
                  </a:lnTo>
                  <a:lnTo>
                    <a:pt x="1" y="48"/>
                  </a:lnTo>
                  <a:lnTo>
                    <a:pt x="0" y="47"/>
                  </a:lnTo>
                </a:path>
              </a:pathLst>
            </a:custGeom>
            <a:solidFill>
              <a:srgbClr val="FFFFFF"/>
            </a:solidFill>
            <a:ln w="12700" cap="rnd">
              <a:solidFill>
                <a:srgbClr val="000000"/>
              </a:solidFill>
              <a:round/>
              <a:headEnd/>
              <a:tailEnd/>
            </a:ln>
          </p:spPr>
          <p:txBody>
            <a:bodyPr/>
            <a:lstStyle/>
            <a:p>
              <a:endParaRPr lang="en-US"/>
            </a:p>
          </p:txBody>
        </p:sp>
        <p:sp>
          <p:nvSpPr>
            <p:cNvPr id="12318" name="Freeform 72"/>
            <p:cNvSpPr>
              <a:spLocks/>
            </p:cNvSpPr>
            <p:nvPr/>
          </p:nvSpPr>
          <p:spPr bwMode="auto">
            <a:xfrm>
              <a:off x="4554" y="3382"/>
              <a:ext cx="4" cy="49"/>
            </a:xfrm>
            <a:custGeom>
              <a:avLst/>
              <a:gdLst>
                <a:gd name="T0" fmla="*/ 0 w 4"/>
                <a:gd name="T1" fmla="*/ 0 h 49"/>
                <a:gd name="T2" fmla="*/ 1 w 4"/>
                <a:gd name="T3" fmla="*/ 5 h 49"/>
                <a:gd name="T4" fmla="*/ 2 w 4"/>
                <a:gd name="T5" fmla="*/ 14 h 49"/>
                <a:gd name="T6" fmla="*/ 3 w 4"/>
                <a:gd name="T7" fmla="*/ 23 h 49"/>
                <a:gd name="T8" fmla="*/ 3 w 4"/>
                <a:gd name="T9" fmla="*/ 32 h 49"/>
                <a:gd name="T10" fmla="*/ 2 w 4"/>
                <a:gd name="T11" fmla="*/ 39 h 49"/>
                <a:gd name="T12" fmla="*/ 1 w 4"/>
                <a:gd name="T13" fmla="*/ 43 h 49"/>
                <a:gd name="T14" fmla="*/ 0 w 4"/>
                <a:gd name="T15" fmla="*/ 48 h 49"/>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49"/>
                <a:gd name="T26" fmla="*/ 4 w 4"/>
                <a:gd name="T27" fmla="*/ 49 h 4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49">
                  <a:moveTo>
                    <a:pt x="0" y="0"/>
                  </a:moveTo>
                  <a:lnTo>
                    <a:pt x="1" y="5"/>
                  </a:lnTo>
                  <a:lnTo>
                    <a:pt x="2" y="14"/>
                  </a:lnTo>
                  <a:lnTo>
                    <a:pt x="3" y="23"/>
                  </a:lnTo>
                  <a:lnTo>
                    <a:pt x="3" y="32"/>
                  </a:lnTo>
                  <a:lnTo>
                    <a:pt x="2" y="39"/>
                  </a:lnTo>
                  <a:lnTo>
                    <a:pt x="1" y="43"/>
                  </a:lnTo>
                  <a:lnTo>
                    <a:pt x="0" y="48"/>
                  </a:lnTo>
                </a:path>
              </a:pathLst>
            </a:custGeom>
            <a:noFill/>
            <a:ln w="12700" cap="rnd">
              <a:solidFill>
                <a:srgbClr val="000000"/>
              </a:solidFill>
              <a:round/>
              <a:headEnd/>
              <a:tailEnd/>
            </a:ln>
          </p:spPr>
          <p:txBody>
            <a:bodyPr/>
            <a:lstStyle/>
            <a:p>
              <a:endParaRPr lang="en-US"/>
            </a:p>
          </p:txBody>
        </p:sp>
        <p:sp>
          <p:nvSpPr>
            <p:cNvPr id="12319" name="Freeform 73"/>
            <p:cNvSpPr>
              <a:spLocks/>
            </p:cNvSpPr>
            <p:nvPr/>
          </p:nvSpPr>
          <p:spPr bwMode="auto">
            <a:xfrm>
              <a:off x="4391" y="3003"/>
              <a:ext cx="45" cy="41"/>
            </a:xfrm>
            <a:custGeom>
              <a:avLst/>
              <a:gdLst>
                <a:gd name="T0" fmla="*/ 1 w 45"/>
                <a:gd name="T1" fmla="*/ 38 h 41"/>
                <a:gd name="T2" fmla="*/ 0 w 45"/>
                <a:gd name="T3" fmla="*/ 33 h 41"/>
                <a:gd name="T4" fmla="*/ 0 w 45"/>
                <a:gd name="T5" fmla="*/ 29 h 41"/>
                <a:gd name="T6" fmla="*/ 2 w 45"/>
                <a:gd name="T7" fmla="*/ 25 h 41"/>
                <a:gd name="T8" fmla="*/ 3 w 45"/>
                <a:gd name="T9" fmla="*/ 21 h 41"/>
                <a:gd name="T10" fmla="*/ 4 w 45"/>
                <a:gd name="T11" fmla="*/ 16 h 41"/>
                <a:gd name="T12" fmla="*/ 6 w 45"/>
                <a:gd name="T13" fmla="*/ 12 h 41"/>
                <a:gd name="T14" fmla="*/ 8 w 45"/>
                <a:gd name="T15" fmla="*/ 10 h 41"/>
                <a:gd name="T16" fmla="*/ 10 w 45"/>
                <a:gd name="T17" fmla="*/ 7 h 41"/>
                <a:gd name="T18" fmla="*/ 13 w 45"/>
                <a:gd name="T19" fmla="*/ 5 h 41"/>
                <a:gd name="T20" fmla="*/ 18 w 45"/>
                <a:gd name="T21" fmla="*/ 2 h 41"/>
                <a:gd name="T22" fmla="*/ 21 w 45"/>
                <a:gd name="T23" fmla="*/ 0 h 41"/>
                <a:gd name="T24" fmla="*/ 28 w 45"/>
                <a:gd name="T25" fmla="*/ 0 h 41"/>
                <a:gd name="T26" fmla="*/ 32 w 45"/>
                <a:gd name="T27" fmla="*/ 2 h 41"/>
                <a:gd name="T28" fmla="*/ 37 w 45"/>
                <a:gd name="T29" fmla="*/ 2 h 41"/>
                <a:gd name="T30" fmla="*/ 38 w 45"/>
                <a:gd name="T31" fmla="*/ 2 h 41"/>
                <a:gd name="T32" fmla="*/ 41 w 45"/>
                <a:gd name="T33" fmla="*/ 5 h 41"/>
                <a:gd name="T34" fmla="*/ 44 w 45"/>
                <a:gd name="T35" fmla="*/ 6 h 41"/>
                <a:gd name="T36" fmla="*/ 43 w 45"/>
                <a:gd name="T37" fmla="*/ 10 h 41"/>
                <a:gd name="T38" fmla="*/ 42 w 45"/>
                <a:gd name="T39" fmla="*/ 13 h 41"/>
                <a:gd name="T40" fmla="*/ 40 w 45"/>
                <a:gd name="T41" fmla="*/ 17 h 41"/>
                <a:gd name="T42" fmla="*/ 40 w 45"/>
                <a:gd name="T43" fmla="*/ 19 h 41"/>
                <a:gd name="T44" fmla="*/ 38 w 45"/>
                <a:gd name="T45" fmla="*/ 23 h 41"/>
                <a:gd name="T46" fmla="*/ 36 w 45"/>
                <a:gd name="T47" fmla="*/ 25 h 41"/>
                <a:gd name="T48" fmla="*/ 34 w 45"/>
                <a:gd name="T49" fmla="*/ 29 h 41"/>
                <a:gd name="T50" fmla="*/ 31 w 45"/>
                <a:gd name="T51" fmla="*/ 30 h 41"/>
                <a:gd name="T52" fmla="*/ 27 w 45"/>
                <a:gd name="T53" fmla="*/ 35 h 41"/>
                <a:gd name="T54" fmla="*/ 25 w 45"/>
                <a:gd name="T55" fmla="*/ 36 h 41"/>
                <a:gd name="T56" fmla="*/ 22 w 45"/>
                <a:gd name="T57" fmla="*/ 38 h 41"/>
                <a:gd name="T58" fmla="*/ 21 w 45"/>
                <a:gd name="T59" fmla="*/ 38 h 41"/>
                <a:gd name="T60" fmla="*/ 17 w 45"/>
                <a:gd name="T61" fmla="*/ 39 h 41"/>
                <a:gd name="T62" fmla="*/ 12 w 45"/>
                <a:gd name="T63" fmla="*/ 40 h 41"/>
                <a:gd name="T64" fmla="*/ 6 w 45"/>
                <a:gd name="T65" fmla="*/ 39 h 41"/>
                <a:gd name="T66" fmla="*/ 2 w 45"/>
                <a:gd name="T67" fmla="*/ 38 h 41"/>
                <a:gd name="T68" fmla="*/ 1 w 45"/>
                <a:gd name="T69" fmla="*/ 38 h 4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5"/>
                <a:gd name="T106" fmla="*/ 0 h 41"/>
                <a:gd name="T107" fmla="*/ 45 w 45"/>
                <a:gd name="T108" fmla="*/ 41 h 4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5" h="41">
                  <a:moveTo>
                    <a:pt x="1" y="38"/>
                  </a:moveTo>
                  <a:lnTo>
                    <a:pt x="0" y="33"/>
                  </a:lnTo>
                  <a:lnTo>
                    <a:pt x="0" y="29"/>
                  </a:lnTo>
                  <a:lnTo>
                    <a:pt x="2" y="25"/>
                  </a:lnTo>
                  <a:lnTo>
                    <a:pt x="3" y="21"/>
                  </a:lnTo>
                  <a:lnTo>
                    <a:pt x="4" y="16"/>
                  </a:lnTo>
                  <a:lnTo>
                    <a:pt x="6" y="12"/>
                  </a:lnTo>
                  <a:lnTo>
                    <a:pt x="8" y="10"/>
                  </a:lnTo>
                  <a:lnTo>
                    <a:pt x="10" y="7"/>
                  </a:lnTo>
                  <a:lnTo>
                    <a:pt x="13" y="5"/>
                  </a:lnTo>
                  <a:lnTo>
                    <a:pt x="18" y="2"/>
                  </a:lnTo>
                  <a:lnTo>
                    <a:pt x="21" y="0"/>
                  </a:lnTo>
                  <a:lnTo>
                    <a:pt x="28" y="0"/>
                  </a:lnTo>
                  <a:lnTo>
                    <a:pt x="32" y="2"/>
                  </a:lnTo>
                  <a:lnTo>
                    <a:pt x="37" y="2"/>
                  </a:lnTo>
                  <a:lnTo>
                    <a:pt x="38" y="2"/>
                  </a:lnTo>
                  <a:lnTo>
                    <a:pt x="41" y="5"/>
                  </a:lnTo>
                  <a:lnTo>
                    <a:pt x="44" y="6"/>
                  </a:lnTo>
                  <a:lnTo>
                    <a:pt x="43" y="10"/>
                  </a:lnTo>
                  <a:lnTo>
                    <a:pt x="42" y="13"/>
                  </a:lnTo>
                  <a:lnTo>
                    <a:pt x="40" y="17"/>
                  </a:lnTo>
                  <a:lnTo>
                    <a:pt x="40" y="19"/>
                  </a:lnTo>
                  <a:lnTo>
                    <a:pt x="38" y="23"/>
                  </a:lnTo>
                  <a:lnTo>
                    <a:pt x="36" y="25"/>
                  </a:lnTo>
                  <a:lnTo>
                    <a:pt x="34" y="29"/>
                  </a:lnTo>
                  <a:lnTo>
                    <a:pt x="31" y="30"/>
                  </a:lnTo>
                  <a:lnTo>
                    <a:pt x="27" y="35"/>
                  </a:lnTo>
                  <a:lnTo>
                    <a:pt x="25" y="36"/>
                  </a:lnTo>
                  <a:lnTo>
                    <a:pt x="22" y="38"/>
                  </a:lnTo>
                  <a:lnTo>
                    <a:pt x="21" y="38"/>
                  </a:lnTo>
                  <a:lnTo>
                    <a:pt x="17" y="39"/>
                  </a:lnTo>
                  <a:lnTo>
                    <a:pt x="12" y="40"/>
                  </a:lnTo>
                  <a:lnTo>
                    <a:pt x="6" y="39"/>
                  </a:lnTo>
                  <a:lnTo>
                    <a:pt x="2" y="38"/>
                  </a:lnTo>
                  <a:lnTo>
                    <a:pt x="1" y="38"/>
                  </a:lnTo>
                </a:path>
              </a:pathLst>
            </a:custGeom>
            <a:solidFill>
              <a:srgbClr val="0000FF"/>
            </a:solidFill>
            <a:ln w="12700" cap="rnd">
              <a:solidFill>
                <a:srgbClr val="000000"/>
              </a:solidFill>
              <a:round/>
              <a:headEnd/>
              <a:tailEnd/>
            </a:ln>
          </p:spPr>
          <p:txBody>
            <a:bodyPr/>
            <a:lstStyle/>
            <a:p>
              <a:endParaRPr lang="en-US"/>
            </a:p>
          </p:txBody>
        </p:sp>
        <p:sp>
          <p:nvSpPr>
            <p:cNvPr id="12320" name="Freeform 74"/>
            <p:cNvSpPr>
              <a:spLocks/>
            </p:cNvSpPr>
            <p:nvPr/>
          </p:nvSpPr>
          <p:spPr bwMode="auto">
            <a:xfrm>
              <a:off x="4311" y="3001"/>
              <a:ext cx="45" cy="42"/>
            </a:xfrm>
            <a:custGeom>
              <a:avLst/>
              <a:gdLst>
                <a:gd name="T0" fmla="*/ 1 w 45"/>
                <a:gd name="T1" fmla="*/ 9 h 42"/>
                <a:gd name="T2" fmla="*/ 0 w 45"/>
                <a:gd name="T3" fmla="*/ 5 h 42"/>
                <a:gd name="T4" fmla="*/ 1 w 45"/>
                <a:gd name="T5" fmla="*/ 5 h 42"/>
                <a:gd name="T6" fmla="*/ 3 w 45"/>
                <a:gd name="T7" fmla="*/ 4 h 42"/>
                <a:gd name="T8" fmla="*/ 7 w 45"/>
                <a:gd name="T9" fmla="*/ 2 h 42"/>
                <a:gd name="T10" fmla="*/ 9 w 45"/>
                <a:gd name="T11" fmla="*/ 1 h 42"/>
                <a:gd name="T12" fmla="*/ 10 w 45"/>
                <a:gd name="T13" fmla="*/ 1 h 42"/>
                <a:gd name="T14" fmla="*/ 13 w 45"/>
                <a:gd name="T15" fmla="*/ 1 h 42"/>
                <a:gd name="T16" fmla="*/ 20 w 45"/>
                <a:gd name="T17" fmla="*/ 0 h 42"/>
                <a:gd name="T18" fmla="*/ 27 w 45"/>
                <a:gd name="T19" fmla="*/ 1 h 42"/>
                <a:gd name="T20" fmla="*/ 30 w 45"/>
                <a:gd name="T21" fmla="*/ 4 h 42"/>
                <a:gd name="T22" fmla="*/ 34 w 45"/>
                <a:gd name="T23" fmla="*/ 7 h 42"/>
                <a:gd name="T24" fmla="*/ 37 w 45"/>
                <a:gd name="T25" fmla="*/ 12 h 42"/>
                <a:gd name="T26" fmla="*/ 39 w 45"/>
                <a:gd name="T27" fmla="*/ 15 h 42"/>
                <a:gd name="T28" fmla="*/ 40 w 45"/>
                <a:gd name="T29" fmla="*/ 20 h 42"/>
                <a:gd name="T30" fmla="*/ 41 w 45"/>
                <a:gd name="T31" fmla="*/ 22 h 42"/>
                <a:gd name="T32" fmla="*/ 42 w 45"/>
                <a:gd name="T33" fmla="*/ 25 h 42"/>
                <a:gd name="T34" fmla="*/ 43 w 45"/>
                <a:gd name="T35" fmla="*/ 31 h 42"/>
                <a:gd name="T36" fmla="*/ 44 w 45"/>
                <a:gd name="T37" fmla="*/ 34 h 42"/>
                <a:gd name="T38" fmla="*/ 44 w 45"/>
                <a:gd name="T39" fmla="*/ 37 h 42"/>
                <a:gd name="T40" fmla="*/ 42 w 45"/>
                <a:gd name="T41" fmla="*/ 40 h 42"/>
                <a:gd name="T42" fmla="*/ 39 w 45"/>
                <a:gd name="T43" fmla="*/ 40 h 42"/>
                <a:gd name="T44" fmla="*/ 37 w 45"/>
                <a:gd name="T45" fmla="*/ 41 h 42"/>
                <a:gd name="T46" fmla="*/ 32 w 45"/>
                <a:gd name="T47" fmla="*/ 41 h 42"/>
                <a:gd name="T48" fmla="*/ 30 w 45"/>
                <a:gd name="T49" fmla="*/ 41 h 42"/>
                <a:gd name="T50" fmla="*/ 26 w 45"/>
                <a:gd name="T51" fmla="*/ 40 h 42"/>
                <a:gd name="T52" fmla="*/ 22 w 45"/>
                <a:gd name="T53" fmla="*/ 40 h 42"/>
                <a:gd name="T54" fmla="*/ 19 w 45"/>
                <a:gd name="T55" fmla="*/ 37 h 42"/>
                <a:gd name="T56" fmla="*/ 17 w 45"/>
                <a:gd name="T57" fmla="*/ 36 h 42"/>
                <a:gd name="T58" fmla="*/ 16 w 45"/>
                <a:gd name="T59" fmla="*/ 35 h 42"/>
                <a:gd name="T60" fmla="*/ 14 w 45"/>
                <a:gd name="T61" fmla="*/ 32 h 42"/>
                <a:gd name="T62" fmla="*/ 12 w 45"/>
                <a:gd name="T63" fmla="*/ 29 h 42"/>
                <a:gd name="T64" fmla="*/ 9 w 45"/>
                <a:gd name="T65" fmla="*/ 27 h 42"/>
                <a:gd name="T66" fmla="*/ 8 w 45"/>
                <a:gd name="T67" fmla="*/ 24 h 42"/>
                <a:gd name="T68" fmla="*/ 7 w 45"/>
                <a:gd name="T69" fmla="*/ 21 h 42"/>
                <a:gd name="T70" fmla="*/ 5 w 45"/>
                <a:gd name="T71" fmla="*/ 17 h 42"/>
                <a:gd name="T72" fmla="*/ 4 w 45"/>
                <a:gd name="T73" fmla="*/ 15 h 42"/>
                <a:gd name="T74" fmla="*/ 3 w 45"/>
                <a:gd name="T75" fmla="*/ 11 h 42"/>
                <a:gd name="T76" fmla="*/ 1 w 45"/>
                <a:gd name="T77" fmla="*/ 9 h 4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5"/>
                <a:gd name="T118" fmla="*/ 0 h 42"/>
                <a:gd name="T119" fmla="*/ 45 w 45"/>
                <a:gd name="T120" fmla="*/ 42 h 4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5" h="42">
                  <a:moveTo>
                    <a:pt x="1" y="9"/>
                  </a:moveTo>
                  <a:lnTo>
                    <a:pt x="0" y="5"/>
                  </a:lnTo>
                  <a:lnTo>
                    <a:pt x="1" y="5"/>
                  </a:lnTo>
                  <a:lnTo>
                    <a:pt x="3" y="4"/>
                  </a:lnTo>
                  <a:lnTo>
                    <a:pt x="7" y="2"/>
                  </a:lnTo>
                  <a:lnTo>
                    <a:pt x="9" y="1"/>
                  </a:lnTo>
                  <a:lnTo>
                    <a:pt x="10" y="1"/>
                  </a:lnTo>
                  <a:lnTo>
                    <a:pt x="13" y="1"/>
                  </a:lnTo>
                  <a:lnTo>
                    <a:pt x="20" y="0"/>
                  </a:lnTo>
                  <a:lnTo>
                    <a:pt x="27" y="1"/>
                  </a:lnTo>
                  <a:lnTo>
                    <a:pt x="30" y="4"/>
                  </a:lnTo>
                  <a:lnTo>
                    <a:pt x="34" y="7"/>
                  </a:lnTo>
                  <a:lnTo>
                    <a:pt x="37" y="12"/>
                  </a:lnTo>
                  <a:lnTo>
                    <a:pt x="39" y="15"/>
                  </a:lnTo>
                  <a:lnTo>
                    <a:pt x="40" y="20"/>
                  </a:lnTo>
                  <a:lnTo>
                    <a:pt x="41" y="22"/>
                  </a:lnTo>
                  <a:lnTo>
                    <a:pt x="42" y="25"/>
                  </a:lnTo>
                  <a:lnTo>
                    <a:pt x="43" y="31"/>
                  </a:lnTo>
                  <a:lnTo>
                    <a:pt x="44" y="34"/>
                  </a:lnTo>
                  <a:lnTo>
                    <a:pt x="44" y="37"/>
                  </a:lnTo>
                  <a:lnTo>
                    <a:pt x="42" y="40"/>
                  </a:lnTo>
                  <a:lnTo>
                    <a:pt x="39" y="40"/>
                  </a:lnTo>
                  <a:lnTo>
                    <a:pt x="37" y="41"/>
                  </a:lnTo>
                  <a:lnTo>
                    <a:pt x="32" y="41"/>
                  </a:lnTo>
                  <a:lnTo>
                    <a:pt x="30" y="41"/>
                  </a:lnTo>
                  <a:lnTo>
                    <a:pt x="26" y="40"/>
                  </a:lnTo>
                  <a:lnTo>
                    <a:pt x="22" y="40"/>
                  </a:lnTo>
                  <a:lnTo>
                    <a:pt x="19" y="37"/>
                  </a:lnTo>
                  <a:lnTo>
                    <a:pt x="17" y="36"/>
                  </a:lnTo>
                  <a:lnTo>
                    <a:pt x="16" y="35"/>
                  </a:lnTo>
                  <a:lnTo>
                    <a:pt x="14" y="32"/>
                  </a:lnTo>
                  <a:lnTo>
                    <a:pt x="12" y="29"/>
                  </a:lnTo>
                  <a:lnTo>
                    <a:pt x="9" y="27"/>
                  </a:lnTo>
                  <a:lnTo>
                    <a:pt x="8" y="24"/>
                  </a:lnTo>
                  <a:lnTo>
                    <a:pt x="7" y="21"/>
                  </a:lnTo>
                  <a:lnTo>
                    <a:pt x="5" y="17"/>
                  </a:lnTo>
                  <a:lnTo>
                    <a:pt x="4" y="15"/>
                  </a:lnTo>
                  <a:lnTo>
                    <a:pt x="3" y="11"/>
                  </a:lnTo>
                  <a:lnTo>
                    <a:pt x="1" y="9"/>
                  </a:lnTo>
                </a:path>
              </a:pathLst>
            </a:custGeom>
            <a:solidFill>
              <a:srgbClr val="0000FF"/>
            </a:solidFill>
            <a:ln w="12700" cap="rnd">
              <a:solidFill>
                <a:srgbClr val="000000"/>
              </a:solidFill>
              <a:round/>
              <a:headEnd/>
              <a:tailEnd/>
            </a:ln>
          </p:spPr>
          <p:txBody>
            <a:bodyPr/>
            <a:lstStyle/>
            <a:p>
              <a:endParaRPr lang="en-US"/>
            </a:p>
          </p:txBody>
        </p:sp>
        <p:sp>
          <p:nvSpPr>
            <p:cNvPr id="12321" name="Line 75"/>
            <p:cNvSpPr>
              <a:spLocks noChangeShapeType="1"/>
            </p:cNvSpPr>
            <p:nvPr/>
          </p:nvSpPr>
          <p:spPr bwMode="auto">
            <a:xfrm>
              <a:off x="4372" y="3084"/>
              <a:ext cx="0" cy="2"/>
            </a:xfrm>
            <a:prstGeom prst="line">
              <a:avLst/>
            </a:prstGeom>
            <a:noFill/>
            <a:ln w="12700">
              <a:solidFill>
                <a:srgbClr val="000000"/>
              </a:solidFill>
              <a:round/>
              <a:headEnd/>
              <a:tailEnd/>
            </a:ln>
          </p:spPr>
          <p:txBody>
            <a:bodyPr wrap="none" anchor="ctr"/>
            <a:lstStyle/>
            <a:p>
              <a:endParaRPr lang="en-US"/>
            </a:p>
          </p:txBody>
        </p:sp>
        <p:sp>
          <p:nvSpPr>
            <p:cNvPr id="12322" name="Freeform 76"/>
            <p:cNvSpPr>
              <a:spLocks/>
            </p:cNvSpPr>
            <p:nvPr/>
          </p:nvSpPr>
          <p:spPr bwMode="auto">
            <a:xfrm>
              <a:off x="4353" y="3090"/>
              <a:ext cx="41" cy="13"/>
            </a:xfrm>
            <a:custGeom>
              <a:avLst/>
              <a:gdLst>
                <a:gd name="T0" fmla="*/ 40 w 41"/>
                <a:gd name="T1" fmla="*/ 12 h 13"/>
                <a:gd name="T2" fmla="*/ 20 w 41"/>
                <a:gd name="T3" fmla="*/ 0 h 13"/>
                <a:gd name="T4" fmla="*/ 0 w 41"/>
                <a:gd name="T5" fmla="*/ 12 h 13"/>
                <a:gd name="T6" fmla="*/ 0 60000 65536"/>
                <a:gd name="T7" fmla="*/ 0 60000 65536"/>
                <a:gd name="T8" fmla="*/ 0 60000 65536"/>
                <a:gd name="T9" fmla="*/ 0 w 41"/>
                <a:gd name="T10" fmla="*/ 0 h 13"/>
                <a:gd name="T11" fmla="*/ 41 w 41"/>
                <a:gd name="T12" fmla="*/ 13 h 13"/>
              </a:gdLst>
              <a:ahLst/>
              <a:cxnLst>
                <a:cxn ang="T6">
                  <a:pos x="T0" y="T1"/>
                </a:cxn>
                <a:cxn ang="T7">
                  <a:pos x="T2" y="T3"/>
                </a:cxn>
                <a:cxn ang="T8">
                  <a:pos x="T4" y="T5"/>
                </a:cxn>
              </a:cxnLst>
              <a:rect l="T9" t="T10" r="T11" b="T12"/>
              <a:pathLst>
                <a:path w="41" h="13">
                  <a:moveTo>
                    <a:pt x="40" y="12"/>
                  </a:moveTo>
                  <a:lnTo>
                    <a:pt x="20" y="0"/>
                  </a:lnTo>
                  <a:lnTo>
                    <a:pt x="0" y="12"/>
                  </a:lnTo>
                </a:path>
              </a:pathLst>
            </a:custGeom>
            <a:noFill/>
            <a:ln w="12700" cap="rnd">
              <a:solidFill>
                <a:srgbClr val="000000"/>
              </a:solidFill>
              <a:round/>
              <a:headEnd/>
              <a:tailEnd/>
            </a:ln>
          </p:spPr>
          <p:txBody>
            <a:bodyPr/>
            <a:lstStyle/>
            <a:p>
              <a:endParaRPr lang="en-US"/>
            </a:p>
          </p:txBody>
        </p:sp>
        <p:sp>
          <p:nvSpPr>
            <p:cNvPr id="12323" name="Freeform 77"/>
            <p:cNvSpPr>
              <a:spLocks/>
            </p:cNvSpPr>
            <p:nvPr/>
          </p:nvSpPr>
          <p:spPr bwMode="auto">
            <a:xfrm>
              <a:off x="4355" y="3055"/>
              <a:ext cx="37" cy="26"/>
            </a:xfrm>
            <a:custGeom>
              <a:avLst/>
              <a:gdLst>
                <a:gd name="T0" fmla="*/ 18 w 37"/>
                <a:gd name="T1" fmla="*/ 25 h 26"/>
                <a:gd name="T2" fmla="*/ 16 w 37"/>
                <a:gd name="T3" fmla="*/ 24 h 26"/>
                <a:gd name="T4" fmla="*/ 16 w 37"/>
                <a:gd name="T5" fmla="*/ 21 h 26"/>
                <a:gd name="T6" fmla="*/ 15 w 37"/>
                <a:gd name="T7" fmla="*/ 19 h 26"/>
                <a:gd name="T8" fmla="*/ 14 w 37"/>
                <a:gd name="T9" fmla="*/ 16 h 26"/>
                <a:gd name="T10" fmla="*/ 12 w 37"/>
                <a:gd name="T11" fmla="*/ 16 h 26"/>
                <a:gd name="T12" fmla="*/ 8 w 37"/>
                <a:gd name="T13" fmla="*/ 14 h 26"/>
                <a:gd name="T14" fmla="*/ 5 w 37"/>
                <a:gd name="T15" fmla="*/ 13 h 26"/>
                <a:gd name="T16" fmla="*/ 3 w 37"/>
                <a:gd name="T17" fmla="*/ 13 h 26"/>
                <a:gd name="T18" fmla="*/ 1 w 37"/>
                <a:gd name="T19" fmla="*/ 11 h 26"/>
                <a:gd name="T20" fmla="*/ 0 w 37"/>
                <a:gd name="T21" fmla="*/ 10 h 26"/>
                <a:gd name="T22" fmla="*/ 0 w 37"/>
                <a:gd name="T23" fmla="*/ 8 h 26"/>
                <a:gd name="T24" fmla="*/ 0 w 37"/>
                <a:gd name="T25" fmla="*/ 5 h 26"/>
                <a:gd name="T26" fmla="*/ 1 w 37"/>
                <a:gd name="T27" fmla="*/ 4 h 26"/>
                <a:gd name="T28" fmla="*/ 3 w 37"/>
                <a:gd name="T29" fmla="*/ 3 h 26"/>
                <a:gd name="T30" fmla="*/ 5 w 37"/>
                <a:gd name="T31" fmla="*/ 1 h 26"/>
                <a:gd name="T32" fmla="*/ 10 w 37"/>
                <a:gd name="T33" fmla="*/ 0 h 26"/>
                <a:gd name="T34" fmla="*/ 14 w 37"/>
                <a:gd name="T35" fmla="*/ 0 h 26"/>
                <a:gd name="T36" fmla="*/ 17 w 37"/>
                <a:gd name="T37" fmla="*/ 0 h 26"/>
                <a:gd name="T38" fmla="*/ 19 w 37"/>
                <a:gd name="T39" fmla="*/ 0 h 26"/>
                <a:gd name="T40" fmla="*/ 21 w 37"/>
                <a:gd name="T41" fmla="*/ 0 h 26"/>
                <a:gd name="T42" fmla="*/ 25 w 37"/>
                <a:gd name="T43" fmla="*/ 0 h 26"/>
                <a:gd name="T44" fmla="*/ 31 w 37"/>
                <a:gd name="T45" fmla="*/ 1 h 26"/>
                <a:gd name="T46" fmla="*/ 33 w 37"/>
                <a:gd name="T47" fmla="*/ 3 h 26"/>
                <a:gd name="T48" fmla="*/ 35 w 37"/>
                <a:gd name="T49" fmla="*/ 4 h 26"/>
                <a:gd name="T50" fmla="*/ 36 w 37"/>
                <a:gd name="T51" fmla="*/ 5 h 26"/>
                <a:gd name="T52" fmla="*/ 36 w 37"/>
                <a:gd name="T53" fmla="*/ 8 h 26"/>
                <a:gd name="T54" fmla="*/ 36 w 37"/>
                <a:gd name="T55" fmla="*/ 10 h 26"/>
                <a:gd name="T56" fmla="*/ 35 w 37"/>
                <a:gd name="T57" fmla="*/ 11 h 26"/>
                <a:gd name="T58" fmla="*/ 33 w 37"/>
                <a:gd name="T59" fmla="*/ 13 h 26"/>
                <a:gd name="T60" fmla="*/ 30 w 37"/>
                <a:gd name="T61" fmla="*/ 13 h 26"/>
                <a:gd name="T62" fmla="*/ 28 w 37"/>
                <a:gd name="T63" fmla="*/ 14 h 26"/>
                <a:gd name="T64" fmla="*/ 24 w 37"/>
                <a:gd name="T65" fmla="*/ 16 h 26"/>
                <a:gd name="T66" fmla="*/ 22 w 37"/>
                <a:gd name="T67" fmla="*/ 16 h 26"/>
                <a:gd name="T68" fmla="*/ 21 w 37"/>
                <a:gd name="T69" fmla="*/ 19 h 26"/>
                <a:gd name="T70" fmla="*/ 20 w 37"/>
                <a:gd name="T71" fmla="*/ 21 h 26"/>
                <a:gd name="T72" fmla="*/ 19 w 37"/>
                <a:gd name="T73" fmla="*/ 24 h 26"/>
                <a:gd name="T74" fmla="*/ 18 w 37"/>
                <a:gd name="T75" fmla="*/ 25 h 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7"/>
                <a:gd name="T115" fmla="*/ 0 h 26"/>
                <a:gd name="T116" fmla="*/ 37 w 37"/>
                <a:gd name="T117" fmla="*/ 26 h 2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7" h="26">
                  <a:moveTo>
                    <a:pt x="18" y="25"/>
                  </a:moveTo>
                  <a:lnTo>
                    <a:pt x="16" y="24"/>
                  </a:lnTo>
                  <a:lnTo>
                    <a:pt x="16" y="21"/>
                  </a:lnTo>
                  <a:lnTo>
                    <a:pt x="15" y="19"/>
                  </a:lnTo>
                  <a:lnTo>
                    <a:pt x="14" y="16"/>
                  </a:lnTo>
                  <a:lnTo>
                    <a:pt x="12" y="16"/>
                  </a:lnTo>
                  <a:lnTo>
                    <a:pt x="8" y="14"/>
                  </a:lnTo>
                  <a:lnTo>
                    <a:pt x="5" y="13"/>
                  </a:lnTo>
                  <a:lnTo>
                    <a:pt x="3" y="13"/>
                  </a:lnTo>
                  <a:lnTo>
                    <a:pt x="1" y="11"/>
                  </a:lnTo>
                  <a:lnTo>
                    <a:pt x="0" y="10"/>
                  </a:lnTo>
                  <a:lnTo>
                    <a:pt x="0" y="8"/>
                  </a:lnTo>
                  <a:lnTo>
                    <a:pt x="0" y="5"/>
                  </a:lnTo>
                  <a:lnTo>
                    <a:pt x="1" y="4"/>
                  </a:lnTo>
                  <a:lnTo>
                    <a:pt x="3" y="3"/>
                  </a:lnTo>
                  <a:lnTo>
                    <a:pt x="5" y="1"/>
                  </a:lnTo>
                  <a:lnTo>
                    <a:pt x="10" y="0"/>
                  </a:lnTo>
                  <a:lnTo>
                    <a:pt x="14" y="0"/>
                  </a:lnTo>
                  <a:lnTo>
                    <a:pt x="17" y="0"/>
                  </a:lnTo>
                  <a:lnTo>
                    <a:pt x="19" y="0"/>
                  </a:lnTo>
                  <a:lnTo>
                    <a:pt x="21" y="0"/>
                  </a:lnTo>
                  <a:lnTo>
                    <a:pt x="25" y="0"/>
                  </a:lnTo>
                  <a:lnTo>
                    <a:pt x="31" y="1"/>
                  </a:lnTo>
                  <a:lnTo>
                    <a:pt x="33" y="3"/>
                  </a:lnTo>
                  <a:lnTo>
                    <a:pt x="35" y="4"/>
                  </a:lnTo>
                  <a:lnTo>
                    <a:pt x="36" y="5"/>
                  </a:lnTo>
                  <a:lnTo>
                    <a:pt x="36" y="8"/>
                  </a:lnTo>
                  <a:lnTo>
                    <a:pt x="36" y="10"/>
                  </a:lnTo>
                  <a:lnTo>
                    <a:pt x="35" y="11"/>
                  </a:lnTo>
                  <a:lnTo>
                    <a:pt x="33" y="13"/>
                  </a:lnTo>
                  <a:lnTo>
                    <a:pt x="30" y="13"/>
                  </a:lnTo>
                  <a:lnTo>
                    <a:pt x="28" y="14"/>
                  </a:lnTo>
                  <a:lnTo>
                    <a:pt x="24" y="16"/>
                  </a:lnTo>
                  <a:lnTo>
                    <a:pt x="22" y="16"/>
                  </a:lnTo>
                  <a:lnTo>
                    <a:pt x="21" y="19"/>
                  </a:lnTo>
                  <a:lnTo>
                    <a:pt x="20" y="21"/>
                  </a:lnTo>
                  <a:lnTo>
                    <a:pt x="19" y="24"/>
                  </a:lnTo>
                  <a:lnTo>
                    <a:pt x="18" y="25"/>
                  </a:lnTo>
                </a:path>
              </a:pathLst>
            </a:custGeom>
            <a:solidFill>
              <a:srgbClr val="000000"/>
            </a:solidFill>
            <a:ln w="12700" cap="rnd">
              <a:solidFill>
                <a:srgbClr val="000000"/>
              </a:solidFill>
              <a:round/>
              <a:headEnd/>
              <a:tailEnd/>
            </a:ln>
          </p:spPr>
          <p:txBody>
            <a:bodyPr/>
            <a:lstStyle/>
            <a:p>
              <a:endParaRPr lang="en-US"/>
            </a:p>
          </p:txBody>
        </p:sp>
        <p:sp>
          <p:nvSpPr>
            <p:cNvPr id="12324" name="Freeform 78"/>
            <p:cNvSpPr>
              <a:spLocks/>
            </p:cNvSpPr>
            <p:nvPr/>
          </p:nvSpPr>
          <p:spPr bwMode="auto">
            <a:xfrm>
              <a:off x="4765" y="3447"/>
              <a:ext cx="88" cy="100"/>
            </a:xfrm>
            <a:custGeom>
              <a:avLst/>
              <a:gdLst>
                <a:gd name="T0" fmla="*/ 0 w 88"/>
                <a:gd name="T1" fmla="*/ 0 h 100"/>
                <a:gd name="T2" fmla="*/ 4 w 88"/>
                <a:gd name="T3" fmla="*/ 6 h 100"/>
                <a:gd name="T4" fmla="*/ 8 w 88"/>
                <a:gd name="T5" fmla="*/ 13 h 100"/>
                <a:gd name="T6" fmla="*/ 13 w 88"/>
                <a:gd name="T7" fmla="*/ 21 h 100"/>
                <a:gd name="T8" fmla="*/ 15 w 88"/>
                <a:gd name="T9" fmla="*/ 23 h 100"/>
                <a:gd name="T10" fmla="*/ 18 w 88"/>
                <a:gd name="T11" fmla="*/ 29 h 100"/>
                <a:gd name="T12" fmla="*/ 21 w 88"/>
                <a:gd name="T13" fmla="*/ 32 h 100"/>
                <a:gd name="T14" fmla="*/ 25 w 88"/>
                <a:gd name="T15" fmla="*/ 38 h 100"/>
                <a:gd name="T16" fmla="*/ 34 w 88"/>
                <a:gd name="T17" fmla="*/ 49 h 100"/>
                <a:gd name="T18" fmla="*/ 38 w 88"/>
                <a:gd name="T19" fmla="*/ 54 h 100"/>
                <a:gd name="T20" fmla="*/ 45 w 88"/>
                <a:gd name="T21" fmla="*/ 61 h 100"/>
                <a:gd name="T22" fmla="*/ 49 w 88"/>
                <a:gd name="T23" fmla="*/ 66 h 100"/>
                <a:gd name="T24" fmla="*/ 52 w 88"/>
                <a:gd name="T25" fmla="*/ 70 h 100"/>
                <a:gd name="T26" fmla="*/ 60 w 88"/>
                <a:gd name="T27" fmla="*/ 76 h 100"/>
                <a:gd name="T28" fmla="*/ 64 w 88"/>
                <a:gd name="T29" fmla="*/ 81 h 100"/>
                <a:gd name="T30" fmla="*/ 67 w 88"/>
                <a:gd name="T31" fmla="*/ 83 h 100"/>
                <a:gd name="T32" fmla="*/ 72 w 88"/>
                <a:gd name="T33" fmla="*/ 87 h 100"/>
                <a:gd name="T34" fmla="*/ 75 w 88"/>
                <a:gd name="T35" fmla="*/ 90 h 100"/>
                <a:gd name="T36" fmla="*/ 79 w 88"/>
                <a:gd name="T37" fmla="*/ 93 h 100"/>
                <a:gd name="T38" fmla="*/ 82 w 88"/>
                <a:gd name="T39" fmla="*/ 95 h 100"/>
                <a:gd name="T40" fmla="*/ 85 w 88"/>
                <a:gd name="T41" fmla="*/ 97 h 100"/>
                <a:gd name="T42" fmla="*/ 87 w 88"/>
                <a:gd name="T43" fmla="*/ 99 h 1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88"/>
                <a:gd name="T67" fmla="*/ 0 h 100"/>
                <a:gd name="T68" fmla="*/ 88 w 88"/>
                <a:gd name="T69" fmla="*/ 100 h 1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88" h="100">
                  <a:moveTo>
                    <a:pt x="0" y="0"/>
                  </a:moveTo>
                  <a:lnTo>
                    <a:pt x="4" y="6"/>
                  </a:lnTo>
                  <a:lnTo>
                    <a:pt x="8" y="13"/>
                  </a:lnTo>
                  <a:lnTo>
                    <a:pt x="13" y="21"/>
                  </a:lnTo>
                  <a:lnTo>
                    <a:pt x="15" y="23"/>
                  </a:lnTo>
                  <a:lnTo>
                    <a:pt x="18" y="29"/>
                  </a:lnTo>
                  <a:lnTo>
                    <a:pt x="21" y="32"/>
                  </a:lnTo>
                  <a:lnTo>
                    <a:pt x="25" y="38"/>
                  </a:lnTo>
                  <a:lnTo>
                    <a:pt x="34" y="49"/>
                  </a:lnTo>
                  <a:lnTo>
                    <a:pt x="38" y="54"/>
                  </a:lnTo>
                  <a:lnTo>
                    <a:pt x="45" y="61"/>
                  </a:lnTo>
                  <a:lnTo>
                    <a:pt x="49" y="66"/>
                  </a:lnTo>
                  <a:lnTo>
                    <a:pt x="52" y="70"/>
                  </a:lnTo>
                  <a:lnTo>
                    <a:pt x="60" y="76"/>
                  </a:lnTo>
                  <a:lnTo>
                    <a:pt x="64" y="81"/>
                  </a:lnTo>
                  <a:lnTo>
                    <a:pt x="67" y="83"/>
                  </a:lnTo>
                  <a:lnTo>
                    <a:pt x="72" y="87"/>
                  </a:lnTo>
                  <a:lnTo>
                    <a:pt x="75" y="90"/>
                  </a:lnTo>
                  <a:lnTo>
                    <a:pt x="79" y="93"/>
                  </a:lnTo>
                  <a:lnTo>
                    <a:pt x="82" y="95"/>
                  </a:lnTo>
                  <a:lnTo>
                    <a:pt x="85" y="97"/>
                  </a:lnTo>
                  <a:lnTo>
                    <a:pt x="87" y="99"/>
                  </a:lnTo>
                </a:path>
              </a:pathLst>
            </a:custGeom>
            <a:noFill/>
            <a:ln w="12700" cap="rnd">
              <a:solidFill>
                <a:srgbClr val="000000"/>
              </a:solidFill>
              <a:round/>
              <a:headEnd/>
              <a:tailEnd/>
            </a:ln>
          </p:spPr>
          <p:txBody>
            <a:bodyPr/>
            <a:lstStyle/>
            <a:p>
              <a:endParaRPr lang="en-US"/>
            </a:p>
          </p:txBody>
        </p:sp>
        <p:sp>
          <p:nvSpPr>
            <p:cNvPr id="12325" name="Freeform 79"/>
            <p:cNvSpPr>
              <a:spLocks/>
            </p:cNvSpPr>
            <p:nvPr/>
          </p:nvSpPr>
          <p:spPr bwMode="auto">
            <a:xfrm>
              <a:off x="4388" y="3319"/>
              <a:ext cx="64" cy="411"/>
            </a:xfrm>
            <a:custGeom>
              <a:avLst/>
              <a:gdLst>
                <a:gd name="T0" fmla="*/ 16 w 64"/>
                <a:gd name="T1" fmla="*/ 0 h 411"/>
                <a:gd name="T2" fmla="*/ 15 w 64"/>
                <a:gd name="T3" fmla="*/ 16 h 411"/>
                <a:gd name="T4" fmla="*/ 18 w 64"/>
                <a:gd name="T5" fmla="*/ 32 h 411"/>
                <a:gd name="T6" fmla="*/ 22 w 64"/>
                <a:gd name="T7" fmla="*/ 48 h 411"/>
                <a:gd name="T8" fmla="*/ 29 w 64"/>
                <a:gd name="T9" fmla="*/ 65 h 411"/>
                <a:gd name="T10" fmla="*/ 36 w 64"/>
                <a:gd name="T11" fmla="*/ 77 h 411"/>
                <a:gd name="T12" fmla="*/ 46 w 64"/>
                <a:gd name="T13" fmla="*/ 98 h 411"/>
                <a:gd name="T14" fmla="*/ 54 w 64"/>
                <a:gd name="T15" fmla="*/ 110 h 411"/>
                <a:gd name="T16" fmla="*/ 60 w 64"/>
                <a:gd name="T17" fmla="*/ 119 h 411"/>
                <a:gd name="T18" fmla="*/ 62 w 64"/>
                <a:gd name="T19" fmla="*/ 129 h 411"/>
                <a:gd name="T20" fmla="*/ 63 w 64"/>
                <a:gd name="T21" fmla="*/ 133 h 411"/>
                <a:gd name="T22" fmla="*/ 63 w 64"/>
                <a:gd name="T23" fmla="*/ 137 h 411"/>
                <a:gd name="T24" fmla="*/ 63 w 64"/>
                <a:gd name="T25" fmla="*/ 147 h 411"/>
                <a:gd name="T26" fmla="*/ 62 w 64"/>
                <a:gd name="T27" fmla="*/ 154 h 411"/>
                <a:gd name="T28" fmla="*/ 61 w 64"/>
                <a:gd name="T29" fmla="*/ 158 h 411"/>
                <a:gd name="T30" fmla="*/ 60 w 64"/>
                <a:gd name="T31" fmla="*/ 162 h 411"/>
                <a:gd name="T32" fmla="*/ 59 w 64"/>
                <a:gd name="T33" fmla="*/ 164 h 411"/>
                <a:gd name="T34" fmla="*/ 58 w 64"/>
                <a:gd name="T35" fmla="*/ 169 h 411"/>
                <a:gd name="T36" fmla="*/ 58 w 64"/>
                <a:gd name="T37" fmla="*/ 173 h 411"/>
                <a:gd name="T38" fmla="*/ 57 w 64"/>
                <a:gd name="T39" fmla="*/ 184 h 411"/>
                <a:gd name="T40" fmla="*/ 58 w 64"/>
                <a:gd name="T41" fmla="*/ 191 h 411"/>
                <a:gd name="T42" fmla="*/ 57 w 64"/>
                <a:gd name="T43" fmla="*/ 198 h 411"/>
                <a:gd name="T44" fmla="*/ 56 w 64"/>
                <a:gd name="T45" fmla="*/ 223 h 411"/>
                <a:gd name="T46" fmla="*/ 55 w 64"/>
                <a:gd name="T47" fmla="*/ 230 h 411"/>
                <a:gd name="T48" fmla="*/ 54 w 64"/>
                <a:gd name="T49" fmla="*/ 247 h 411"/>
                <a:gd name="T50" fmla="*/ 53 w 64"/>
                <a:gd name="T51" fmla="*/ 251 h 411"/>
                <a:gd name="T52" fmla="*/ 51 w 64"/>
                <a:gd name="T53" fmla="*/ 262 h 411"/>
                <a:gd name="T54" fmla="*/ 49 w 64"/>
                <a:gd name="T55" fmla="*/ 272 h 411"/>
                <a:gd name="T56" fmla="*/ 49 w 64"/>
                <a:gd name="T57" fmla="*/ 275 h 411"/>
                <a:gd name="T58" fmla="*/ 48 w 64"/>
                <a:gd name="T59" fmla="*/ 285 h 411"/>
                <a:gd name="T60" fmla="*/ 47 w 64"/>
                <a:gd name="T61" fmla="*/ 297 h 411"/>
                <a:gd name="T62" fmla="*/ 45 w 64"/>
                <a:gd name="T63" fmla="*/ 313 h 411"/>
                <a:gd name="T64" fmla="*/ 45 w 64"/>
                <a:gd name="T65" fmla="*/ 317 h 411"/>
                <a:gd name="T66" fmla="*/ 45 w 64"/>
                <a:gd name="T67" fmla="*/ 324 h 411"/>
                <a:gd name="T68" fmla="*/ 43 w 64"/>
                <a:gd name="T69" fmla="*/ 334 h 411"/>
                <a:gd name="T70" fmla="*/ 43 w 64"/>
                <a:gd name="T71" fmla="*/ 338 h 411"/>
                <a:gd name="T72" fmla="*/ 41 w 64"/>
                <a:gd name="T73" fmla="*/ 345 h 411"/>
                <a:gd name="T74" fmla="*/ 41 w 64"/>
                <a:gd name="T75" fmla="*/ 349 h 411"/>
                <a:gd name="T76" fmla="*/ 40 w 64"/>
                <a:gd name="T77" fmla="*/ 351 h 411"/>
                <a:gd name="T78" fmla="*/ 39 w 64"/>
                <a:gd name="T79" fmla="*/ 354 h 411"/>
                <a:gd name="T80" fmla="*/ 37 w 64"/>
                <a:gd name="T81" fmla="*/ 360 h 411"/>
                <a:gd name="T82" fmla="*/ 36 w 64"/>
                <a:gd name="T83" fmla="*/ 363 h 411"/>
                <a:gd name="T84" fmla="*/ 35 w 64"/>
                <a:gd name="T85" fmla="*/ 365 h 411"/>
                <a:gd name="T86" fmla="*/ 35 w 64"/>
                <a:gd name="T87" fmla="*/ 367 h 411"/>
                <a:gd name="T88" fmla="*/ 33 w 64"/>
                <a:gd name="T89" fmla="*/ 371 h 411"/>
                <a:gd name="T90" fmla="*/ 33 w 64"/>
                <a:gd name="T91" fmla="*/ 373 h 411"/>
                <a:gd name="T92" fmla="*/ 30 w 64"/>
                <a:gd name="T93" fmla="*/ 379 h 411"/>
                <a:gd name="T94" fmla="*/ 28 w 64"/>
                <a:gd name="T95" fmla="*/ 386 h 411"/>
                <a:gd name="T96" fmla="*/ 25 w 64"/>
                <a:gd name="T97" fmla="*/ 392 h 411"/>
                <a:gd name="T98" fmla="*/ 23 w 64"/>
                <a:gd name="T99" fmla="*/ 394 h 411"/>
                <a:gd name="T100" fmla="*/ 18 w 64"/>
                <a:gd name="T101" fmla="*/ 398 h 411"/>
                <a:gd name="T102" fmla="*/ 16 w 64"/>
                <a:gd name="T103" fmla="*/ 399 h 411"/>
                <a:gd name="T104" fmla="*/ 13 w 64"/>
                <a:gd name="T105" fmla="*/ 400 h 411"/>
                <a:gd name="T106" fmla="*/ 9 w 64"/>
                <a:gd name="T107" fmla="*/ 401 h 411"/>
                <a:gd name="T108" fmla="*/ 8 w 64"/>
                <a:gd name="T109" fmla="*/ 403 h 411"/>
                <a:gd name="T110" fmla="*/ 5 w 64"/>
                <a:gd name="T111" fmla="*/ 405 h 411"/>
                <a:gd name="T112" fmla="*/ 2 w 64"/>
                <a:gd name="T113" fmla="*/ 408 h 411"/>
                <a:gd name="T114" fmla="*/ 1 w 64"/>
                <a:gd name="T115" fmla="*/ 410 h 411"/>
                <a:gd name="T116" fmla="*/ 0 w 64"/>
                <a:gd name="T117" fmla="*/ 410 h 41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4"/>
                <a:gd name="T178" fmla="*/ 0 h 411"/>
                <a:gd name="T179" fmla="*/ 64 w 64"/>
                <a:gd name="T180" fmla="*/ 411 h 41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4" h="411">
                  <a:moveTo>
                    <a:pt x="16" y="0"/>
                  </a:moveTo>
                  <a:lnTo>
                    <a:pt x="15" y="16"/>
                  </a:lnTo>
                  <a:lnTo>
                    <a:pt x="18" y="32"/>
                  </a:lnTo>
                  <a:lnTo>
                    <a:pt x="22" y="48"/>
                  </a:lnTo>
                  <a:lnTo>
                    <a:pt x="29" y="65"/>
                  </a:lnTo>
                  <a:lnTo>
                    <a:pt x="36" y="77"/>
                  </a:lnTo>
                  <a:lnTo>
                    <a:pt x="46" y="98"/>
                  </a:lnTo>
                  <a:lnTo>
                    <a:pt x="54" y="110"/>
                  </a:lnTo>
                  <a:lnTo>
                    <a:pt x="60" y="119"/>
                  </a:lnTo>
                  <a:lnTo>
                    <a:pt x="62" y="129"/>
                  </a:lnTo>
                  <a:lnTo>
                    <a:pt x="63" y="133"/>
                  </a:lnTo>
                  <a:lnTo>
                    <a:pt x="63" y="137"/>
                  </a:lnTo>
                  <a:lnTo>
                    <a:pt x="63" y="147"/>
                  </a:lnTo>
                  <a:lnTo>
                    <a:pt x="62" y="154"/>
                  </a:lnTo>
                  <a:lnTo>
                    <a:pt x="61" y="158"/>
                  </a:lnTo>
                  <a:lnTo>
                    <a:pt x="60" y="162"/>
                  </a:lnTo>
                  <a:lnTo>
                    <a:pt x="59" y="164"/>
                  </a:lnTo>
                  <a:lnTo>
                    <a:pt x="58" y="169"/>
                  </a:lnTo>
                  <a:lnTo>
                    <a:pt x="58" y="173"/>
                  </a:lnTo>
                  <a:lnTo>
                    <a:pt x="57" y="184"/>
                  </a:lnTo>
                  <a:lnTo>
                    <a:pt x="58" y="191"/>
                  </a:lnTo>
                  <a:lnTo>
                    <a:pt x="57" y="198"/>
                  </a:lnTo>
                  <a:lnTo>
                    <a:pt x="56" y="223"/>
                  </a:lnTo>
                  <a:lnTo>
                    <a:pt x="55" y="230"/>
                  </a:lnTo>
                  <a:lnTo>
                    <a:pt x="54" y="247"/>
                  </a:lnTo>
                  <a:lnTo>
                    <a:pt x="53" y="251"/>
                  </a:lnTo>
                  <a:lnTo>
                    <a:pt x="51" y="262"/>
                  </a:lnTo>
                  <a:lnTo>
                    <a:pt x="49" y="272"/>
                  </a:lnTo>
                  <a:lnTo>
                    <a:pt x="49" y="275"/>
                  </a:lnTo>
                  <a:lnTo>
                    <a:pt x="48" y="285"/>
                  </a:lnTo>
                  <a:lnTo>
                    <a:pt x="47" y="297"/>
                  </a:lnTo>
                  <a:lnTo>
                    <a:pt x="45" y="313"/>
                  </a:lnTo>
                  <a:lnTo>
                    <a:pt x="45" y="317"/>
                  </a:lnTo>
                  <a:lnTo>
                    <a:pt x="45" y="324"/>
                  </a:lnTo>
                  <a:lnTo>
                    <a:pt x="43" y="334"/>
                  </a:lnTo>
                  <a:lnTo>
                    <a:pt x="43" y="338"/>
                  </a:lnTo>
                  <a:lnTo>
                    <a:pt x="41" y="345"/>
                  </a:lnTo>
                  <a:lnTo>
                    <a:pt x="41" y="349"/>
                  </a:lnTo>
                  <a:lnTo>
                    <a:pt x="40" y="351"/>
                  </a:lnTo>
                  <a:lnTo>
                    <a:pt x="39" y="354"/>
                  </a:lnTo>
                  <a:lnTo>
                    <a:pt x="37" y="360"/>
                  </a:lnTo>
                  <a:lnTo>
                    <a:pt x="36" y="363"/>
                  </a:lnTo>
                  <a:lnTo>
                    <a:pt x="35" y="365"/>
                  </a:lnTo>
                  <a:lnTo>
                    <a:pt x="35" y="367"/>
                  </a:lnTo>
                  <a:lnTo>
                    <a:pt x="33" y="371"/>
                  </a:lnTo>
                  <a:lnTo>
                    <a:pt x="33" y="373"/>
                  </a:lnTo>
                  <a:lnTo>
                    <a:pt x="30" y="379"/>
                  </a:lnTo>
                  <a:lnTo>
                    <a:pt x="28" y="386"/>
                  </a:lnTo>
                  <a:lnTo>
                    <a:pt x="25" y="392"/>
                  </a:lnTo>
                  <a:lnTo>
                    <a:pt x="23" y="394"/>
                  </a:lnTo>
                  <a:lnTo>
                    <a:pt x="18" y="398"/>
                  </a:lnTo>
                  <a:lnTo>
                    <a:pt x="16" y="399"/>
                  </a:lnTo>
                  <a:lnTo>
                    <a:pt x="13" y="400"/>
                  </a:lnTo>
                  <a:lnTo>
                    <a:pt x="9" y="401"/>
                  </a:lnTo>
                  <a:lnTo>
                    <a:pt x="8" y="403"/>
                  </a:lnTo>
                  <a:lnTo>
                    <a:pt x="5" y="405"/>
                  </a:lnTo>
                  <a:lnTo>
                    <a:pt x="2" y="408"/>
                  </a:lnTo>
                  <a:lnTo>
                    <a:pt x="1" y="410"/>
                  </a:lnTo>
                  <a:lnTo>
                    <a:pt x="0" y="410"/>
                  </a:lnTo>
                </a:path>
              </a:pathLst>
            </a:custGeom>
            <a:noFill/>
            <a:ln w="12700" cap="rnd">
              <a:solidFill>
                <a:srgbClr val="000000"/>
              </a:solidFill>
              <a:round/>
              <a:headEnd/>
              <a:tailEnd/>
            </a:ln>
          </p:spPr>
          <p:txBody>
            <a:bodyPr/>
            <a:lstStyle/>
            <a:p>
              <a:endParaRPr lang="en-US"/>
            </a:p>
          </p:txBody>
        </p:sp>
        <p:sp>
          <p:nvSpPr>
            <p:cNvPr id="12326" name="Freeform 80"/>
            <p:cNvSpPr>
              <a:spLocks/>
            </p:cNvSpPr>
            <p:nvPr/>
          </p:nvSpPr>
          <p:spPr bwMode="auto">
            <a:xfrm>
              <a:off x="4547" y="3430"/>
              <a:ext cx="6" cy="18"/>
            </a:xfrm>
            <a:custGeom>
              <a:avLst/>
              <a:gdLst>
                <a:gd name="T0" fmla="*/ 0 w 6"/>
                <a:gd name="T1" fmla="*/ 17 h 18"/>
                <a:gd name="T2" fmla="*/ 2 w 6"/>
                <a:gd name="T3" fmla="*/ 13 h 18"/>
                <a:gd name="T4" fmla="*/ 2 w 6"/>
                <a:gd name="T5" fmla="*/ 12 h 18"/>
                <a:gd name="T6" fmla="*/ 3 w 6"/>
                <a:gd name="T7" fmla="*/ 10 h 18"/>
                <a:gd name="T8" fmla="*/ 4 w 6"/>
                <a:gd name="T9" fmla="*/ 6 h 18"/>
                <a:gd name="T10" fmla="*/ 5 w 6"/>
                <a:gd name="T11" fmla="*/ 2 h 18"/>
                <a:gd name="T12" fmla="*/ 5 w 6"/>
                <a:gd name="T13" fmla="*/ 0 h 18"/>
                <a:gd name="T14" fmla="*/ 0 60000 65536"/>
                <a:gd name="T15" fmla="*/ 0 60000 65536"/>
                <a:gd name="T16" fmla="*/ 0 60000 65536"/>
                <a:gd name="T17" fmla="*/ 0 60000 65536"/>
                <a:gd name="T18" fmla="*/ 0 60000 65536"/>
                <a:gd name="T19" fmla="*/ 0 60000 65536"/>
                <a:gd name="T20" fmla="*/ 0 60000 65536"/>
                <a:gd name="T21" fmla="*/ 0 w 6"/>
                <a:gd name="T22" fmla="*/ 0 h 18"/>
                <a:gd name="T23" fmla="*/ 6 w 6"/>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18">
                  <a:moveTo>
                    <a:pt x="0" y="17"/>
                  </a:moveTo>
                  <a:lnTo>
                    <a:pt x="2" y="13"/>
                  </a:lnTo>
                  <a:lnTo>
                    <a:pt x="2" y="12"/>
                  </a:lnTo>
                  <a:lnTo>
                    <a:pt x="3" y="10"/>
                  </a:lnTo>
                  <a:lnTo>
                    <a:pt x="4" y="6"/>
                  </a:lnTo>
                  <a:lnTo>
                    <a:pt x="5" y="2"/>
                  </a:lnTo>
                  <a:lnTo>
                    <a:pt x="5" y="0"/>
                  </a:lnTo>
                </a:path>
              </a:pathLst>
            </a:custGeom>
            <a:noFill/>
            <a:ln w="12700" cap="rnd">
              <a:solidFill>
                <a:srgbClr val="000000"/>
              </a:solidFill>
              <a:round/>
              <a:headEnd/>
              <a:tailEnd/>
            </a:ln>
          </p:spPr>
          <p:txBody>
            <a:bodyPr/>
            <a:lstStyle/>
            <a:p>
              <a:endParaRPr lang="en-US"/>
            </a:p>
          </p:txBody>
        </p:sp>
        <p:sp>
          <p:nvSpPr>
            <p:cNvPr id="12327" name="Freeform 81"/>
            <p:cNvSpPr>
              <a:spLocks/>
            </p:cNvSpPr>
            <p:nvPr/>
          </p:nvSpPr>
          <p:spPr bwMode="auto">
            <a:xfrm>
              <a:off x="4541" y="2893"/>
              <a:ext cx="1048" cy="981"/>
            </a:xfrm>
            <a:custGeom>
              <a:avLst/>
              <a:gdLst>
                <a:gd name="T0" fmla="*/ 607 w 1048"/>
                <a:gd name="T1" fmla="*/ 264 h 981"/>
                <a:gd name="T2" fmla="*/ 703 w 1048"/>
                <a:gd name="T3" fmla="*/ 239 h 981"/>
                <a:gd name="T4" fmla="*/ 783 w 1048"/>
                <a:gd name="T5" fmla="*/ 126 h 981"/>
                <a:gd name="T6" fmla="*/ 811 w 1048"/>
                <a:gd name="T7" fmla="*/ 64 h 981"/>
                <a:gd name="T8" fmla="*/ 858 w 1048"/>
                <a:gd name="T9" fmla="*/ 6 h 981"/>
                <a:gd name="T10" fmla="*/ 918 w 1048"/>
                <a:gd name="T11" fmla="*/ 4 h 981"/>
                <a:gd name="T12" fmla="*/ 951 w 1048"/>
                <a:gd name="T13" fmla="*/ 32 h 981"/>
                <a:gd name="T14" fmla="*/ 987 w 1048"/>
                <a:gd name="T15" fmla="*/ 34 h 981"/>
                <a:gd name="T16" fmla="*/ 1035 w 1048"/>
                <a:gd name="T17" fmla="*/ 46 h 981"/>
                <a:gd name="T18" fmla="*/ 1047 w 1048"/>
                <a:gd name="T19" fmla="*/ 82 h 981"/>
                <a:gd name="T20" fmla="*/ 1033 w 1048"/>
                <a:gd name="T21" fmla="*/ 116 h 981"/>
                <a:gd name="T22" fmla="*/ 967 w 1048"/>
                <a:gd name="T23" fmla="*/ 157 h 981"/>
                <a:gd name="T24" fmla="*/ 919 w 1048"/>
                <a:gd name="T25" fmla="*/ 213 h 981"/>
                <a:gd name="T26" fmla="*/ 921 w 1048"/>
                <a:gd name="T27" fmla="*/ 329 h 981"/>
                <a:gd name="T28" fmla="*/ 892 w 1048"/>
                <a:gd name="T29" fmla="*/ 459 h 981"/>
                <a:gd name="T30" fmla="*/ 817 w 1048"/>
                <a:gd name="T31" fmla="*/ 571 h 981"/>
                <a:gd name="T32" fmla="*/ 762 w 1048"/>
                <a:gd name="T33" fmla="*/ 718 h 981"/>
                <a:gd name="T34" fmla="*/ 764 w 1048"/>
                <a:gd name="T35" fmla="*/ 850 h 981"/>
                <a:gd name="T36" fmla="*/ 800 w 1048"/>
                <a:gd name="T37" fmla="*/ 898 h 981"/>
                <a:gd name="T38" fmla="*/ 814 w 1048"/>
                <a:gd name="T39" fmla="*/ 940 h 981"/>
                <a:gd name="T40" fmla="*/ 792 w 1048"/>
                <a:gd name="T41" fmla="*/ 959 h 981"/>
                <a:gd name="T42" fmla="*/ 758 w 1048"/>
                <a:gd name="T43" fmla="*/ 936 h 981"/>
                <a:gd name="T44" fmla="*/ 725 w 1048"/>
                <a:gd name="T45" fmla="*/ 905 h 981"/>
                <a:gd name="T46" fmla="*/ 699 w 1048"/>
                <a:gd name="T47" fmla="*/ 871 h 981"/>
                <a:gd name="T48" fmla="*/ 675 w 1048"/>
                <a:gd name="T49" fmla="*/ 837 h 981"/>
                <a:gd name="T50" fmla="*/ 686 w 1048"/>
                <a:gd name="T51" fmla="*/ 716 h 981"/>
                <a:gd name="T52" fmla="*/ 658 w 1048"/>
                <a:gd name="T53" fmla="*/ 618 h 981"/>
                <a:gd name="T54" fmla="*/ 580 w 1048"/>
                <a:gd name="T55" fmla="*/ 623 h 981"/>
                <a:gd name="T56" fmla="*/ 456 w 1048"/>
                <a:gd name="T57" fmla="*/ 568 h 981"/>
                <a:gd name="T58" fmla="*/ 421 w 1048"/>
                <a:gd name="T59" fmla="*/ 566 h 981"/>
                <a:gd name="T60" fmla="*/ 381 w 1048"/>
                <a:gd name="T61" fmla="*/ 659 h 981"/>
                <a:gd name="T62" fmla="*/ 322 w 1048"/>
                <a:gd name="T63" fmla="*/ 741 h 981"/>
                <a:gd name="T64" fmla="*/ 330 w 1048"/>
                <a:gd name="T65" fmla="*/ 833 h 981"/>
                <a:gd name="T66" fmla="*/ 355 w 1048"/>
                <a:gd name="T67" fmla="*/ 854 h 981"/>
                <a:gd name="T68" fmla="*/ 366 w 1048"/>
                <a:gd name="T69" fmla="*/ 881 h 981"/>
                <a:gd name="T70" fmla="*/ 325 w 1048"/>
                <a:gd name="T71" fmla="*/ 885 h 981"/>
                <a:gd name="T72" fmla="*/ 302 w 1048"/>
                <a:gd name="T73" fmla="*/ 883 h 981"/>
                <a:gd name="T74" fmla="*/ 289 w 1048"/>
                <a:gd name="T75" fmla="*/ 843 h 981"/>
                <a:gd name="T76" fmla="*/ 275 w 1048"/>
                <a:gd name="T77" fmla="*/ 880 h 981"/>
                <a:gd name="T78" fmla="*/ 286 w 1048"/>
                <a:gd name="T79" fmla="*/ 915 h 981"/>
                <a:gd name="T80" fmla="*/ 325 w 1048"/>
                <a:gd name="T81" fmla="*/ 937 h 981"/>
                <a:gd name="T82" fmla="*/ 322 w 1048"/>
                <a:gd name="T83" fmla="*/ 970 h 981"/>
                <a:gd name="T84" fmla="*/ 283 w 1048"/>
                <a:gd name="T85" fmla="*/ 979 h 981"/>
                <a:gd name="T86" fmla="*/ 241 w 1048"/>
                <a:gd name="T87" fmla="*/ 956 h 981"/>
                <a:gd name="T88" fmla="*/ 225 w 1048"/>
                <a:gd name="T89" fmla="*/ 898 h 981"/>
                <a:gd name="T90" fmla="*/ 221 w 1048"/>
                <a:gd name="T91" fmla="*/ 770 h 981"/>
                <a:gd name="T92" fmla="*/ 272 w 1048"/>
                <a:gd name="T93" fmla="*/ 674 h 981"/>
                <a:gd name="T94" fmla="*/ 247 w 1048"/>
                <a:gd name="T95" fmla="*/ 562 h 981"/>
                <a:gd name="T96" fmla="*/ 263 w 1048"/>
                <a:gd name="T97" fmla="*/ 491 h 981"/>
                <a:gd name="T98" fmla="*/ 225 w 1048"/>
                <a:gd name="T99" fmla="*/ 562 h 981"/>
                <a:gd name="T100" fmla="*/ 169 w 1048"/>
                <a:gd name="T101" fmla="*/ 580 h 981"/>
                <a:gd name="T102" fmla="*/ 119 w 1048"/>
                <a:gd name="T103" fmla="*/ 585 h 981"/>
                <a:gd name="T104" fmla="*/ 73 w 1048"/>
                <a:gd name="T105" fmla="*/ 573 h 981"/>
                <a:gd name="T106" fmla="*/ 27 w 1048"/>
                <a:gd name="T107" fmla="*/ 574 h 981"/>
                <a:gd name="T108" fmla="*/ 1 w 1048"/>
                <a:gd name="T109" fmla="*/ 547 h 981"/>
                <a:gd name="T110" fmla="*/ 27 w 1048"/>
                <a:gd name="T111" fmla="*/ 496 h 981"/>
                <a:gd name="T112" fmla="*/ 70 w 1048"/>
                <a:gd name="T113" fmla="*/ 453 h 981"/>
                <a:gd name="T114" fmla="*/ 189 w 1048"/>
                <a:gd name="T115" fmla="*/ 417 h 981"/>
                <a:gd name="T116" fmla="*/ 260 w 1048"/>
                <a:gd name="T117" fmla="*/ 347 h 981"/>
                <a:gd name="T118" fmla="*/ 331 w 1048"/>
                <a:gd name="T119" fmla="*/ 281 h 981"/>
                <a:gd name="T120" fmla="*/ 399 w 1048"/>
                <a:gd name="T121" fmla="*/ 247 h 981"/>
                <a:gd name="T122" fmla="*/ 465 w 1048"/>
                <a:gd name="T123" fmla="*/ 239 h 9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48"/>
                <a:gd name="T187" fmla="*/ 0 h 981"/>
                <a:gd name="T188" fmla="*/ 1048 w 1048"/>
                <a:gd name="T189" fmla="*/ 981 h 98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48" h="981">
                  <a:moveTo>
                    <a:pt x="494" y="242"/>
                  </a:moveTo>
                  <a:lnTo>
                    <a:pt x="522" y="248"/>
                  </a:lnTo>
                  <a:lnTo>
                    <a:pt x="571" y="258"/>
                  </a:lnTo>
                  <a:lnTo>
                    <a:pt x="607" y="264"/>
                  </a:lnTo>
                  <a:lnTo>
                    <a:pt x="630" y="267"/>
                  </a:lnTo>
                  <a:lnTo>
                    <a:pt x="646" y="264"/>
                  </a:lnTo>
                  <a:lnTo>
                    <a:pt x="682" y="250"/>
                  </a:lnTo>
                  <a:lnTo>
                    <a:pt x="703" y="239"/>
                  </a:lnTo>
                  <a:lnTo>
                    <a:pt x="731" y="215"/>
                  </a:lnTo>
                  <a:lnTo>
                    <a:pt x="761" y="177"/>
                  </a:lnTo>
                  <a:lnTo>
                    <a:pt x="777" y="139"/>
                  </a:lnTo>
                  <a:lnTo>
                    <a:pt x="783" y="126"/>
                  </a:lnTo>
                  <a:lnTo>
                    <a:pt x="783" y="125"/>
                  </a:lnTo>
                  <a:lnTo>
                    <a:pt x="787" y="116"/>
                  </a:lnTo>
                  <a:lnTo>
                    <a:pt x="797" y="98"/>
                  </a:lnTo>
                  <a:lnTo>
                    <a:pt x="811" y="64"/>
                  </a:lnTo>
                  <a:lnTo>
                    <a:pt x="818" y="49"/>
                  </a:lnTo>
                  <a:lnTo>
                    <a:pt x="833" y="27"/>
                  </a:lnTo>
                  <a:lnTo>
                    <a:pt x="850" y="10"/>
                  </a:lnTo>
                  <a:lnTo>
                    <a:pt x="858" y="6"/>
                  </a:lnTo>
                  <a:lnTo>
                    <a:pt x="878" y="1"/>
                  </a:lnTo>
                  <a:lnTo>
                    <a:pt x="888" y="0"/>
                  </a:lnTo>
                  <a:lnTo>
                    <a:pt x="897" y="1"/>
                  </a:lnTo>
                  <a:lnTo>
                    <a:pt x="918" y="4"/>
                  </a:lnTo>
                  <a:lnTo>
                    <a:pt x="936" y="7"/>
                  </a:lnTo>
                  <a:lnTo>
                    <a:pt x="941" y="10"/>
                  </a:lnTo>
                  <a:lnTo>
                    <a:pt x="945" y="15"/>
                  </a:lnTo>
                  <a:lnTo>
                    <a:pt x="951" y="32"/>
                  </a:lnTo>
                  <a:lnTo>
                    <a:pt x="958" y="34"/>
                  </a:lnTo>
                  <a:lnTo>
                    <a:pt x="964" y="35"/>
                  </a:lnTo>
                  <a:lnTo>
                    <a:pt x="977" y="34"/>
                  </a:lnTo>
                  <a:lnTo>
                    <a:pt x="987" y="34"/>
                  </a:lnTo>
                  <a:lnTo>
                    <a:pt x="1002" y="37"/>
                  </a:lnTo>
                  <a:lnTo>
                    <a:pt x="1013" y="40"/>
                  </a:lnTo>
                  <a:lnTo>
                    <a:pt x="1030" y="46"/>
                  </a:lnTo>
                  <a:lnTo>
                    <a:pt x="1035" y="46"/>
                  </a:lnTo>
                  <a:lnTo>
                    <a:pt x="1040" y="49"/>
                  </a:lnTo>
                  <a:lnTo>
                    <a:pt x="1044" y="54"/>
                  </a:lnTo>
                  <a:lnTo>
                    <a:pt x="1046" y="64"/>
                  </a:lnTo>
                  <a:lnTo>
                    <a:pt x="1047" y="82"/>
                  </a:lnTo>
                  <a:lnTo>
                    <a:pt x="1046" y="87"/>
                  </a:lnTo>
                  <a:lnTo>
                    <a:pt x="1044" y="97"/>
                  </a:lnTo>
                  <a:lnTo>
                    <a:pt x="1040" y="105"/>
                  </a:lnTo>
                  <a:lnTo>
                    <a:pt x="1033" y="116"/>
                  </a:lnTo>
                  <a:lnTo>
                    <a:pt x="1025" y="126"/>
                  </a:lnTo>
                  <a:lnTo>
                    <a:pt x="1014" y="133"/>
                  </a:lnTo>
                  <a:lnTo>
                    <a:pt x="983" y="149"/>
                  </a:lnTo>
                  <a:lnTo>
                    <a:pt x="967" y="157"/>
                  </a:lnTo>
                  <a:lnTo>
                    <a:pt x="965" y="163"/>
                  </a:lnTo>
                  <a:lnTo>
                    <a:pt x="945" y="177"/>
                  </a:lnTo>
                  <a:lnTo>
                    <a:pt x="931" y="191"/>
                  </a:lnTo>
                  <a:lnTo>
                    <a:pt x="919" y="213"/>
                  </a:lnTo>
                  <a:lnTo>
                    <a:pt x="917" y="225"/>
                  </a:lnTo>
                  <a:lnTo>
                    <a:pt x="919" y="251"/>
                  </a:lnTo>
                  <a:lnTo>
                    <a:pt x="922" y="301"/>
                  </a:lnTo>
                  <a:lnTo>
                    <a:pt x="921" y="329"/>
                  </a:lnTo>
                  <a:lnTo>
                    <a:pt x="921" y="343"/>
                  </a:lnTo>
                  <a:lnTo>
                    <a:pt x="918" y="362"/>
                  </a:lnTo>
                  <a:lnTo>
                    <a:pt x="907" y="412"/>
                  </a:lnTo>
                  <a:lnTo>
                    <a:pt x="892" y="459"/>
                  </a:lnTo>
                  <a:lnTo>
                    <a:pt x="876" y="489"/>
                  </a:lnTo>
                  <a:lnTo>
                    <a:pt x="858" y="518"/>
                  </a:lnTo>
                  <a:lnTo>
                    <a:pt x="838" y="542"/>
                  </a:lnTo>
                  <a:lnTo>
                    <a:pt x="817" y="571"/>
                  </a:lnTo>
                  <a:lnTo>
                    <a:pt x="794" y="607"/>
                  </a:lnTo>
                  <a:lnTo>
                    <a:pt x="774" y="642"/>
                  </a:lnTo>
                  <a:lnTo>
                    <a:pt x="764" y="688"/>
                  </a:lnTo>
                  <a:lnTo>
                    <a:pt x="762" y="718"/>
                  </a:lnTo>
                  <a:lnTo>
                    <a:pt x="761" y="746"/>
                  </a:lnTo>
                  <a:lnTo>
                    <a:pt x="761" y="774"/>
                  </a:lnTo>
                  <a:lnTo>
                    <a:pt x="761" y="827"/>
                  </a:lnTo>
                  <a:lnTo>
                    <a:pt x="764" y="850"/>
                  </a:lnTo>
                  <a:lnTo>
                    <a:pt x="768" y="859"/>
                  </a:lnTo>
                  <a:lnTo>
                    <a:pt x="780" y="876"/>
                  </a:lnTo>
                  <a:lnTo>
                    <a:pt x="787" y="882"/>
                  </a:lnTo>
                  <a:lnTo>
                    <a:pt x="800" y="898"/>
                  </a:lnTo>
                  <a:lnTo>
                    <a:pt x="804" y="903"/>
                  </a:lnTo>
                  <a:lnTo>
                    <a:pt x="811" y="916"/>
                  </a:lnTo>
                  <a:lnTo>
                    <a:pt x="813" y="922"/>
                  </a:lnTo>
                  <a:lnTo>
                    <a:pt x="814" y="940"/>
                  </a:lnTo>
                  <a:lnTo>
                    <a:pt x="811" y="949"/>
                  </a:lnTo>
                  <a:lnTo>
                    <a:pt x="804" y="957"/>
                  </a:lnTo>
                  <a:lnTo>
                    <a:pt x="801" y="959"/>
                  </a:lnTo>
                  <a:lnTo>
                    <a:pt x="792" y="959"/>
                  </a:lnTo>
                  <a:lnTo>
                    <a:pt x="782" y="958"/>
                  </a:lnTo>
                  <a:lnTo>
                    <a:pt x="774" y="956"/>
                  </a:lnTo>
                  <a:lnTo>
                    <a:pt x="764" y="946"/>
                  </a:lnTo>
                  <a:lnTo>
                    <a:pt x="758" y="936"/>
                  </a:lnTo>
                  <a:lnTo>
                    <a:pt x="750" y="926"/>
                  </a:lnTo>
                  <a:lnTo>
                    <a:pt x="741" y="920"/>
                  </a:lnTo>
                  <a:lnTo>
                    <a:pt x="730" y="911"/>
                  </a:lnTo>
                  <a:lnTo>
                    <a:pt x="725" y="905"/>
                  </a:lnTo>
                  <a:lnTo>
                    <a:pt x="720" y="897"/>
                  </a:lnTo>
                  <a:lnTo>
                    <a:pt x="715" y="882"/>
                  </a:lnTo>
                  <a:lnTo>
                    <a:pt x="710" y="878"/>
                  </a:lnTo>
                  <a:lnTo>
                    <a:pt x="699" y="871"/>
                  </a:lnTo>
                  <a:lnTo>
                    <a:pt x="686" y="860"/>
                  </a:lnTo>
                  <a:lnTo>
                    <a:pt x="679" y="853"/>
                  </a:lnTo>
                  <a:lnTo>
                    <a:pt x="675" y="845"/>
                  </a:lnTo>
                  <a:lnTo>
                    <a:pt x="675" y="837"/>
                  </a:lnTo>
                  <a:lnTo>
                    <a:pt x="674" y="794"/>
                  </a:lnTo>
                  <a:lnTo>
                    <a:pt x="679" y="744"/>
                  </a:lnTo>
                  <a:lnTo>
                    <a:pt x="682" y="730"/>
                  </a:lnTo>
                  <a:lnTo>
                    <a:pt x="686" y="716"/>
                  </a:lnTo>
                  <a:lnTo>
                    <a:pt x="680" y="691"/>
                  </a:lnTo>
                  <a:lnTo>
                    <a:pt x="673" y="662"/>
                  </a:lnTo>
                  <a:lnTo>
                    <a:pt x="669" y="614"/>
                  </a:lnTo>
                  <a:lnTo>
                    <a:pt x="658" y="618"/>
                  </a:lnTo>
                  <a:lnTo>
                    <a:pt x="640" y="623"/>
                  </a:lnTo>
                  <a:lnTo>
                    <a:pt x="615" y="625"/>
                  </a:lnTo>
                  <a:lnTo>
                    <a:pt x="598" y="625"/>
                  </a:lnTo>
                  <a:lnTo>
                    <a:pt x="580" y="623"/>
                  </a:lnTo>
                  <a:lnTo>
                    <a:pt x="565" y="619"/>
                  </a:lnTo>
                  <a:lnTo>
                    <a:pt x="522" y="606"/>
                  </a:lnTo>
                  <a:lnTo>
                    <a:pt x="487" y="587"/>
                  </a:lnTo>
                  <a:lnTo>
                    <a:pt x="456" y="568"/>
                  </a:lnTo>
                  <a:lnTo>
                    <a:pt x="443" y="562"/>
                  </a:lnTo>
                  <a:lnTo>
                    <a:pt x="433" y="558"/>
                  </a:lnTo>
                  <a:lnTo>
                    <a:pt x="426" y="560"/>
                  </a:lnTo>
                  <a:lnTo>
                    <a:pt x="421" y="566"/>
                  </a:lnTo>
                  <a:lnTo>
                    <a:pt x="412" y="590"/>
                  </a:lnTo>
                  <a:lnTo>
                    <a:pt x="404" y="614"/>
                  </a:lnTo>
                  <a:lnTo>
                    <a:pt x="391" y="642"/>
                  </a:lnTo>
                  <a:lnTo>
                    <a:pt x="381" y="659"/>
                  </a:lnTo>
                  <a:lnTo>
                    <a:pt x="365" y="684"/>
                  </a:lnTo>
                  <a:lnTo>
                    <a:pt x="356" y="697"/>
                  </a:lnTo>
                  <a:lnTo>
                    <a:pt x="331" y="727"/>
                  </a:lnTo>
                  <a:lnTo>
                    <a:pt x="322" y="741"/>
                  </a:lnTo>
                  <a:lnTo>
                    <a:pt x="323" y="765"/>
                  </a:lnTo>
                  <a:lnTo>
                    <a:pt x="325" y="784"/>
                  </a:lnTo>
                  <a:lnTo>
                    <a:pt x="329" y="815"/>
                  </a:lnTo>
                  <a:lnTo>
                    <a:pt x="330" y="833"/>
                  </a:lnTo>
                  <a:lnTo>
                    <a:pt x="331" y="838"/>
                  </a:lnTo>
                  <a:lnTo>
                    <a:pt x="332" y="841"/>
                  </a:lnTo>
                  <a:lnTo>
                    <a:pt x="336" y="843"/>
                  </a:lnTo>
                  <a:lnTo>
                    <a:pt x="355" y="854"/>
                  </a:lnTo>
                  <a:lnTo>
                    <a:pt x="367" y="856"/>
                  </a:lnTo>
                  <a:lnTo>
                    <a:pt x="369" y="865"/>
                  </a:lnTo>
                  <a:lnTo>
                    <a:pt x="368" y="876"/>
                  </a:lnTo>
                  <a:lnTo>
                    <a:pt x="366" y="881"/>
                  </a:lnTo>
                  <a:lnTo>
                    <a:pt x="361" y="883"/>
                  </a:lnTo>
                  <a:lnTo>
                    <a:pt x="355" y="885"/>
                  </a:lnTo>
                  <a:lnTo>
                    <a:pt x="347" y="886"/>
                  </a:lnTo>
                  <a:lnTo>
                    <a:pt x="325" y="885"/>
                  </a:lnTo>
                  <a:lnTo>
                    <a:pt x="316" y="881"/>
                  </a:lnTo>
                  <a:lnTo>
                    <a:pt x="310" y="881"/>
                  </a:lnTo>
                  <a:lnTo>
                    <a:pt x="306" y="883"/>
                  </a:lnTo>
                  <a:lnTo>
                    <a:pt x="302" y="883"/>
                  </a:lnTo>
                  <a:lnTo>
                    <a:pt x="293" y="881"/>
                  </a:lnTo>
                  <a:lnTo>
                    <a:pt x="291" y="875"/>
                  </a:lnTo>
                  <a:lnTo>
                    <a:pt x="291" y="863"/>
                  </a:lnTo>
                  <a:lnTo>
                    <a:pt x="289" y="843"/>
                  </a:lnTo>
                  <a:lnTo>
                    <a:pt x="283" y="822"/>
                  </a:lnTo>
                  <a:lnTo>
                    <a:pt x="281" y="828"/>
                  </a:lnTo>
                  <a:lnTo>
                    <a:pt x="279" y="838"/>
                  </a:lnTo>
                  <a:lnTo>
                    <a:pt x="275" y="880"/>
                  </a:lnTo>
                  <a:lnTo>
                    <a:pt x="277" y="900"/>
                  </a:lnTo>
                  <a:lnTo>
                    <a:pt x="279" y="908"/>
                  </a:lnTo>
                  <a:lnTo>
                    <a:pt x="283" y="913"/>
                  </a:lnTo>
                  <a:lnTo>
                    <a:pt x="286" y="915"/>
                  </a:lnTo>
                  <a:lnTo>
                    <a:pt x="294" y="919"/>
                  </a:lnTo>
                  <a:lnTo>
                    <a:pt x="303" y="921"/>
                  </a:lnTo>
                  <a:lnTo>
                    <a:pt x="310" y="925"/>
                  </a:lnTo>
                  <a:lnTo>
                    <a:pt x="325" y="937"/>
                  </a:lnTo>
                  <a:lnTo>
                    <a:pt x="328" y="945"/>
                  </a:lnTo>
                  <a:lnTo>
                    <a:pt x="328" y="953"/>
                  </a:lnTo>
                  <a:lnTo>
                    <a:pt x="327" y="960"/>
                  </a:lnTo>
                  <a:lnTo>
                    <a:pt x="322" y="970"/>
                  </a:lnTo>
                  <a:lnTo>
                    <a:pt x="321" y="979"/>
                  </a:lnTo>
                  <a:lnTo>
                    <a:pt x="318" y="980"/>
                  </a:lnTo>
                  <a:lnTo>
                    <a:pt x="294" y="976"/>
                  </a:lnTo>
                  <a:lnTo>
                    <a:pt x="283" y="979"/>
                  </a:lnTo>
                  <a:lnTo>
                    <a:pt x="274" y="980"/>
                  </a:lnTo>
                  <a:lnTo>
                    <a:pt x="270" y="979"/>
                  </a:lnTo>
                  <a:lnTo>
                    <a:pt x="254" y="968"/>
                  </a:lnTo>
                  <a:lnTo>
                    <a:pt x="241" y="956"/>
                  </a:lnTo>
                  <a:lnTo>
                    <a:pt x="237" y="949"/>
                  </a:lnTo>
                  <a:lnTo>
                    <a:pt x="233" y="941"/>
                  </a:lnTo>
                  <a:lnTo>
                    <a:pt x="229" y="924"/>
                  </a:lnTo>
                  <a:lnTo>
                    <a:pt x="225" y="898"/>
                  </a:lnTo>
                  <a:lnTo>
                    <a:pt x="221" y="860"/>
                  </a:lnTo>
                  <a:lnTo>
                    <a:pt x="220" y="827"/>
                  </a:lnTo>
                  <a:lnTo>
                    <a:pt x="218" y="782"/>
                  </a:lnTo>
                  <a:lnTo>
                    <a:pt x="221" y="770"/>
                  </a:lnTo>
                  <a:lnTo>
                    <a:pt x="235" y="744"/>
                  </a:lnTo>
                  <a:lnTo>
                    <a:pt x="262" y="703"/>
                  </a:lnTo>
                  <a:lnTo>
                    <a:pt x="270" y="684"/>
                  </a:lnTo>
                  <a:lnTo>
                    <a:pt x="272" y="674"/>
                  </a:lnTo>
                  <a:lnTo>
                    <a:pt x="272" y="667"/>
                  </a:lnTo>
                  <a:lnTo>
                    <a:pt x="263" y="642"/>
                  </a:lnTo>
                  <a:lnTo>
                    <a:pt x="254" y="609"/>
                  </a:lnTo>
                  <a:lnTo>
                    <a:pt x="247" y="562"/>
                  </a:lnTo>
                  <a:lnTo>
                    <a:pt x="247" y="547"/>
                  </a:lnTo>
                  <a:lnTo>
                    <a:pt x="253" y="521"/>
                  </a:lnTo>
                  <a:lnTo>
                    <a:pt x="256" y="510"/>
                  </a:lnTo>
                  <a:lnTo>
                    <a:pt x="263" y="491"/>
                  </a:lnTo>
                  <a:lnTo>
                    <a:pt x="258" y="504"/>
                  </a:lnTo>
                  <a:lnTo>
                    <a:pt x="255" y="510"/>
                  </a:lnTo>
                  <a:lnTo>
                    <a:pt x="242" y="538"/>
                  </a:lnTo>
                  <a:lnTo>
                    <a:pt x="225" y="562"/>
                  </a:lnTo>
                  <a:lnTo>
                    <a:pt x="217" y="566"/>
                  </a:lnTo>
                  <a:lnTo>
                    <a:pt x="196" y="571"/>
                  </a:lnTo>
                  <a:lnTo>
                    <a:pt x="178" y="576"/>
                  </a:lnTo>
                  <a:lnTo>
                    <a:pt x="169" y="580"/>
                  </a:lnTo>
                  <a:lnTo>
                    <a:pt x="155" y="580"/>
                  </a:lnTo>
                  <a:lnTo>
                    <a:pt x="139" y="584"/>
                  </a:lnTo>
                  <a:lnTo>
                    <a:pt x="129" y="585"/>
                  </a:lnTo>
                  <a:lnTo>
                    <a:pt x="119" y="585"/>
                  </a:lnTo>
                  <a:lnTo>
                    <a:pt x="103" y="584"/>
                  </a:lnTo>
                  <a:lnTo>
                    <a:pt x="87" y="580"/>
                  </a:lnTo>
                  <a:lnTo>
                    <a:pt x="81" y="576"/>
                  </a:lnTo>
                  <a:lnTo>
                    <a:pt x="73" y="573"/>
                  </a:lnTo>
                  <a:lnTo>
                    <a:pt x="56" y="569"/>
                  </a:lnTo>
                  <a:lnTo>
                    <a:pt x="50" y="565"/>
                  </a:lnTo>
                  <a:lnTo>
                    <a:pt x="44" y="565"/>
                  </a:lnTo>
                  <a:lnTo>
                    <a:pt x="27" y="574"/>
                  </a:lnTo>
                  <a:lnTo>
                    <a:pt x="15" y="575"/>
                  </a:lnTo>
                  <a:lnTo>
                    <a:pt x="2" y="565"/>
                  </a:lnTo>
                  <a:lnTo>
                    <a:pt x="0" y="557"/>
                  </a:lnTo>
                  <a:lnTo>
                    <a:pt x="1" y="547"/>
                  </a:lnTo>
                  <a:lnTo>
                    <a:pt x="3" y="542"/>
                  </a:lnTo>
                  <a:lnTo>
                    <a:pt x="11" y="524"/>
                  </a:lnTo>
                  <a:lnTo>
                    <a:pt x="21" y="504"/>
                  </a:lnTo>
                  <a:lnTo>
                    <a:pt x="27" y="496"/>
                  </a:lnTo>
                  <a:lnTo>
                    <a:pt x="37" y="481"/>
                  </a:lnTo>
                  <a:lnTo>
                    <a:pt x="49" y="467"/>
                  </a:lnTo>
                  <a:lnTo>
                    <a:pt x="60" y="458"/>
                  </a:lnTo>
                  <a:lnTo>
                    <a:pt x="70" y="453"/>
                  </a:lnTo>
                  <a:lnTo>
                    <a:pt x="93" y="443"/>
                  </a:lnTo>
                  <a:lnTo>
                    <a:pt x="122" y="434"/>
                  </a:lnTo>
                  <a:lnTo>
                    <a:pt x="165" y="425"/>
                  </a:lnTo>
                  <a:lnTo>
                    <a:pt x="189" y="417"/>
                  </a:lnTo>
                  <a:lnTo>
                    <a:pt x="205" y="406"/>
                  </a:lnTo>
                  <a:lnTo>
                    <a:pt x="220" y="393"/>
                  </a:lnTo>
                  <a:lnTo>
                    <a:pt x="237" y="374"/>
                  </a:lnTo>
                  <a:lnTo>
                    <a:pt x="260" y="347"/>
                  </a:lnTo>
                  <a:lnTo>
                    <a:pt x="282" y="327"/>
                  </a:lnTo>
                  <a:lnTo>
                    <a:pt x="300" y="311"/>
                  </a:lnTo>
                  <a:lnTo>
                    <a:pt x="316" y="296"/>
                  </a:lnTo>
                  <a:lnTo>
                    <a:pt x="331" y="281"/>
                  </a:lnTo>
                  <a:lnTo>
                    <a:pt x="345" y="272"/>
                  </a:lnTo>
                  <a:lnTo>
                    <a:pt x="361" y="263"/>
                  </a:lnTo>
                  <a:lnTo>
                    <a:pt x="382" y="253"/>
                  </a:lnTo>
                  <a:lnTo>
                    <a:pt x="399" y="247"/>
                  </a:lnTo>
                  <a:lnTo>
                    <a:pt x="414" y="242"/>
                  </a:lnTo>
                  <a:lnTo>
                    <a:pt x="431" y="239"/>
                  </a:lnTo>
                  <a:lnTo>
                    <a:pt x="453" y="237"/>
                  </a:lnTo>
                  <a:lnTo>
                    <a:pt x="465" y="239"/>
                  </a:lnTo>
                  <a:lnTo>
                    <a:pt x="480" y="240"/>
                  </a:lnTo>
                  <a:lnTo>
                    <a:pt x="494" y="242"/>
                  </a:lnTo>
                </a:path>
              </a:pathLst>
            </a:custGeom>
            <a:solidFill>
              <a:srgbClr val="AAAAAA"/>
            </a:solidFill>
            <a:ln w="12700" cap="rnd">
              <a:solidFill>
                <a:srgbClr val="000000"/>
              </a:solidFill>
              <a:round/>
              <a:headEnd/>
              <a:tailEnd/>
            </a:ln>
          </p:spPr>
          <p:txBody>
            <a:bodyPr/>
            <a:lstStyle/>
            <a:p>
              <a:endParaRPr lang="en-US"/>
            </a:p>
          </p:txBody>
        </p:sp>
        <p:sp>
          <p:nvSpPr>
            <p:cNvPr id="12328" name="Freeform 82"/>
            <p:cNvSpPr>
              <a:spLocks/>
            </p:cNvSpPr>
            <p:nvPr/>
          </p:nvSpPr>
          <p:spPr bwMode="auto">
            <a:xfrm>
              <a:off x="4798" y="3363"/>
              <a:ext cx="13" cy="28"/>
            </a:xfrm>
            <a:custGeom>
              <a:avLst/>
              <a:gdLst>
                <a:gd name="T0" fmla="*/ 0 w 13"/>
                <a:gd name="T1" fmla="*/ 27 h 28"/>
                <a:gd name="T2" fmla="*/ 5 w 13"/>
                <a:gd name="T3" fmla="*/ 13 h 28"/>
                <a:gd name="T4" fmla="*/ 9 w 13"/>
                <a:gd name="T5" fmla="*/ 5 h 28"/>
                <a:gd name="T6" fmla="*/ 12 w 13"/>
                <a:gd name="T7" fmla="*/ 0 h 28"/>
                <a:gd name="T8" fmla="*/ 0 60000 65536"/>
                <a:gd name="T9" fmla="*/ 0 60000 65536"/>
                <a:gd name="T10" fmla="*/ 0 60000 65536"/>
                <a:gd name="T11" fmla="*/ 0 60000 65536"/>
                <a:gd name="T12" fmla="*/ 0 w 13"/>
                <a:gd name="T13" fmla="*/ 0 h 28"/>
                <a:gd name="T14" fmla="*/ 13 w 13"/>
                <a:gd name="T15" fmla="*/ 28 h 28"/>
              </a:gdLst>
              <a:ahLst/>
              <a:cxnLst>
                <a:cxn ang="T8">
                  <a:pos x="T0" y="T1"/>
                </a:cxn>
                <a:cxn ang="T9">
                  <a:pos x="T2" y="T3"/>
                </a:cxn>
                <a:cxn ang="T10">
                  <a:pos x="T4" y="T5"/>
                </a:cxn>
                <a:cxn ang="T11">
                  <a:pos x="T6" y="T7"/>
                </a:cxn>
              </a:cxnLst>
              <a:rect l="T12" t="T13" r="T14" b="T15"/>
              <a:pathLst>
                <a:path w="13" h="28">
                  <a:moveTo>
                    <a:pt x="0" y="27"/>
                  </a:moveTo>
                  <a:lnTo>
                    <a:pt x="5" y="13"/>
                  </a:lnTo>
                  <a:lnTo>
                    <a:pt x="9" y="5"/>
                  </a:lnTo>
                  <a:lnTo>
                    <a:pt x="12" y="0"/>
                  </a:lnTo>
                </a:path>
              </a:pathLst>
            </a:custGeom>
            <a:noFill/>
            <a:ln w="12700" cap="rnd">
              <a:solidFill>
                <a:srgbClr val="000000"/>
              </a:solidFill>
              <a:round/>
              <a:headEnd/>
              <a:tailEnd/>
            </a:ln>
          </p:spPr>
          <p:txBody>
            <a:bodyPr/>
            <a:lstStyle/>
            <a:p>
              <a:endParaRPr lang="en-US"/>
            </a:p>
          </p:txBody>
        </p:sp>
        <p:sp>
          <p:nvSpPr>
            <p:cNvPr id="12329" name="Freeform 83"/>
            <p:cNvSpPr>
              <a:spLocks/>
            </p:cNvSpPr>
            <p:nvPr/>
          </p:nvSpPr>
          <p:spPr bwMode="auto">
            <a:xfrm>
              <a:off x="4822" y="3632"/>
              <a:ext cx="41" cy="82"/>
            </a:xfrm>
            <a:custGeom>
              <a:avLst/>
              <a:gdLst>
                <a:gd name="T0" fmla="*/ 0 w 41"/>
                <a:gd name="T1" fmla="*/ 81 h 82"/>
                <a:gd name="T2" fmla="*/ 2 w 41"/>
                <a:gd name="T3" fmla="*/ 70 h 82"/>
                <a:gd name="T4" fmla="*/ 6 w 41"/>
                <a:gd name="T5" fmla="*/ 58 h 82"/>
                <a:gd name="T6" fmla="*/ 14 w 41"/>
                <a:gd name="T7" fmla="*/ 38 h 82"/>
                <a:gd name="T8" fmla="*/ 23 w 41"/>
                <a:gd name="T9" fmla="*/ 21 h 82"/>
                <a:gd name="T10" fmla="*/ 30 w 41"/>
                <a:gd name="T11" fmla="*/ 11 h 82"/>
                <a:gd name="T12" fmla="*/ 40 w 41"/>
                <a:gd name="T13" fmla="*/ 0 h 82"/>
                <a:gd name="T14" fmla="*/ 0 60000 65536"/>
                <a:gd name="T15" fmla="*/ 0 60000 65536"/>
                <a:gd name="T16" fmla="*/ 0 60000 65536"/>
                <a:gd name="T17" fmla="*/ 0 60000 65536"/>
                <a:gd name="T18" fmla="*/ 0 60000 65536"/>
                <a:gd name="T19" fmla="*/ 0 60000 65536"/>
                <a:gd name="T20" fmla="*/ 0 60000 65536"/>
                <a:gd name="T21" fmla="*/ 0 w 41"/>
                <a:gd name="T22" fmla="*/ 0 h 82"/>
                <a:gd name="T23" fmla="*/ 41 w 41"/>
                <a:gd name="T24" fmla="*/ 82 h 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 h="82">
                  <a:moveTo>
                    <a:pt x="0" y="81"/>
                  </a:moveTo>
                  <a:lnTo>
                    <a:pt x="2" y="70"/>
                  </a:lnTo>
                  <a:lnTo>
                    <a:pt x="6" y="58"/>
                  </a:lnTo>
                  <a:lnTo>
                    <a:pt x="14" y="38"/>
                  </a:lnTo>
                  <a:lnTo>
                    <a:pt x="23" y="21"/>
                  </a:lnTo>
                  <a:lnTo>
                    <a:pt x="30" y="11"/>
                  </a:lnTo>
                  <a:lnTo>
                    <a:pt x="40" y="0"/>
                  </a:lnTo>
                </a:path>
              </a:pathLst>
            </a:custGeom>
            <a:noFill/>
            <a:ln w="12700" cap="rnd">
              <a:solidFill>
                <a:srgbClr val="000000"/>
              </a:solidFill>
              <a:round/>
              <a:headEnd/>
              <a:tailEnd/>
            </a:ln>
          </p:spPr>
          <p:txBody>
            <a:bodyPr/>
            <a:lstStyle/>
            <a:p>
              <a:endParaRPr lang="en-US"/>
            </a:p>
          </p:txBody>
        </p:sp>
        <p:sp>
          <p:nvSpPr>
            <p:cNvPr id="12330" name="Freeform 84"/>
            <p:cNvSpPr>
              <a:spLocks/>
            </p:cNvSpPr>
            <p:nvPr/>
          </p:nvSpPr>
          <p:spPr bwMode="auto">
            <a:xfrm>
              <a:off x="5226" y="3606"/>
              <a:ext cx="29" cy="167"/>
            </a:xfrm>
            <a:custGeom>
              <a:avLst/>
              <a:gdLst>
                <a:gd name="T0" fmla="*/ 0 w 29"/>
                <a:gd name="T1" fmla="*/ 0 h 167"/>
                <a:gd name="T2" fmla="*/ 7 w 29"/>
                <a:gd name="T3" fmla="*/ 47 h 167"/>
                <a:gd name="T4" fmla="*/ 13 w 29"/>
                <a:gd name="T5" fmla="*/ 84 h 167"/>
                <a:gd name="T6" fmla="*/ 17 w 29"/>
                <a:gd name="T7" fmla="*/ 112 h 167"/>
                <a:gd name="T8" fmla="*/ 23 w 29"/>
                <a:gd name="T9" fmla="*/ 139 h 167"/>
                <a:gd name="T10" fmla="*/ 28 w 29"/>
                <a:gd name="T11" fmla="*/ 166 h 167"/>
                <a:gd name="T12" fmla="*/ 0 60000 65536"/>
                <a:gd name="T13" fmla="*/ 0 60000 65536"/>
                <a:gd name="T14" fmla="*/ 0 60000 65536"/>
                <a:gd name="T15" fmla="*/ 0 60000 65536"/>
                <a:gd name="T16" fmla="*/ 0 60000 65536"/>
                <a:gd name="T17" fmla="*/ 0 60000 65536"/>
                <a:gd name="T18" fmla="*/ 0 w 29"/>
                <a:gd name="T19" fmla="*/ 0 h 167"/>
                <a:gd name="T20" fmla="*/ 29 w 29"/>
                <a:gd name="T21" fmla="*/ 167 h 167"/>
              </a:gdLst>
              <a:ahLst/>
              <a:cxnLst>
                <a:cxn ang="T12">
                  <a:pos x="T0" y="T1"/>
                </a:cxn>
                <a:cxn ang="T13">
                  <a:pos x="T2" y="T3"/>
                </a:cxn>
                <a:cxn ang="T14">
                  <a:pos x="T4" y="T5"/>
                </a:cxn>
                <a:cxn ang="T15">
                  <a:pos x="T6" y="T7"/>
                </a:cxn>
                <a:cxn ang="T16">
                  <a:pos x="T8" y="T9"/>
                </a:cxn>
                <a:cxn ang="T17">
                  <a:pos x="T10" y="T11"/>
                </a:cxn>
              </a:cxnLst>
              <a:rect l="T18" t="T19" r="T20" b="T21"/>
              <a:pathLst>
                <a:path w="29" h="167">
                  <a:moveTo>
                    <a:pt x="0" y="0"/>
                  </a:moveTo>
                  <a:lnTo>
                    <a:pt x="7" y="47"/>
                  </a:lnTo>
                  <a:lnTo>
                    <a:pt x="13" y="84"/>
                  </a:lnTo>
                  <a:lnTo>
                    <a:pt x="17" y="112"/>
                  </a:lnTo>
                  <a:lnTo>
                    <a:pt x="23" y="139"/>
                  </a:lnTo>
                  <a:lnTo>
                    <a:pt x="28" y="166"/>
                  </a:lnTo>
                </a:path>
              </a:pathLst>
            </a:custGeom>
            <a:noFill/>
            <a:ln w="12700" cap="rnd">
              <a:solidFill>
                <a:srgbClr val="000000"/>
              </a:solidFill>
              <a:round/>
              <a:headEnd/>
              <a:tailEnd/>
            </a:ln>
          </p:spPr>
          <p:txBody>
            <a:bodyPr/>
            <a:lstStyle/>
            <a:p>
              <a:endParaRPr lang="en-US"/>
            </a:p>
          </p:txBody>
        </p:sp>
        <p:sp>
          <p:nvSpPr>
            <p:cNvPr id="12331" name="Freeform 85"/>
            <p:cNvSpPr>
              <a:spLocks/>
            </p:cNvSpPr>
            <p:nvPr/>
          </p:nvSpPr>
          <p:spPr bwMode="auto">
            <a:xfrm>
              <a:off x="5295" y="2987"/>
              <a:ext cx="112" cy="158"/>
            </a:xfrm>
            <a:custGeom>
              <a:avLst/>
              <a:gdLst>
                <a:gd name="T0" fmla="*/ 111 w 112"/>
                <a:gd name="T1" fmla="*/ 0 h 158"/>
                <a:gd name="T2" fmla="*/ 110 w 112"/>
                <a:gd name="T3" fmla="*/ 9 h 158"/>
                <a:gd name="T4" fmla="*/ 109 w 112"/>
                <a:gd name="T5" fmla="*/ 18 h 158"/>
                <a:gd name="T6" fmla="*/ 108 w 112"/>
                <a:gd name="T7" fmla="*/ 23 h 158"/>
                <a:gd name="T8" fmla="*/ 107 w 112"/>
                <a:gd name="T9" fmla="*/ 28 h 158"/>
                <a:gd name="T10" fmla="*/ 105 w 112"/>
                <a:gd name="T11" fmla="*/ 37 h 158"/>
                <a:gd name="T12" fmla="*/ 100 w 112"/>
                <a:gd name="T13" fmla="*/ 43 h 158"/>
                <a:gd name="T14" fmla="*/ 99 w 112"/>
                <a:gd name="T15" fmla="*/ 47 h 158"/>
                <a:gd name="T16" fmla="*/ 97 w 112"/>
                <a:gd name="T17" fmla="*/ 66 h 158"/>
                <a:gd name="T18" fmla="*/ 97 w 112"/>
                <a:gd name="T19" fmla="*/ 83 h 158"/>
                <a:gd name="T20" fmla="*/ 98 w 112"/>
                <a:gd name="T21" fmla="*/ 99 h 158"/>
                <a:gd name="T22" fmla="*/ 98 w 112"/>
                <a:gd name="T23" fmla="*/ 108 h 158"/>
                <a:gd name="T24" fmla="*/ 97 w 112"/>
                <a:gd name="T25" fmla="*/ 118 h 158"/>
                <a:gd name="T26" fmla="*/ 94 w 112"/>
                <a:gd name="T27" fmla="*/ 135 h 158"/>
                <a:gd name="T28" fmla="*/ 92 w 112"/>
                <a:gd name="T29" fmla="*/ 140 h 158"/>
                <a:gd name="T30" fmla="*/ 88 w 112"/>
                <a:gd name="T31" fmla="*/ 144 h 158"/>
                <a:gd name="T32" fmla="*/ 81 w 112"/>
                <a:gd name="T33" fmla="*/ 147 h 158"/>
                <a:gd name="T34" fmla="*/ 72 w 112"/>
                <a:gd name="T35" fmla="*/ 148 h 158"/>
                <a:gd name="T36" fmla="*/ 67 w 112"/>
                <a:gd name="T37" fmla="*/ 151 h 158"/>
                <a:gd name="T38" fmla="*/ 61 w 112"/>
                <a:gd name="T39" fmla="*/ 150 h 158"/>
                <a:gd name="T40" fmla="*/ 57 w 112"/>
                <a:gd name="T41" fmla="*/ 151 h 158"/>
                <a:gd name="T42" fmla="*/ 54 w 112"/>
                <a:gd name="T43" fmla="*/ 152 h 158"/>
                <a:gd name="T44" fmla="*/ 48 w 112"/>
                <a:gd name="T45" fmla="*/ 155 h 158"/>
                <a:gd name="T46" fmla="*/ 36 w 112"/>
                <a:gd name="T47" fmla="*/ 156 h 158"/>
                <a:gd name="T48" fmla="*/ 27 w 112"/>
                <a:gd name="T49" fmla="*/ 156 h 158"/>
                <a:gd name="T50" fmla="*/ 25 w 112"/>
                <a:gd name="T51" fmla="*/ 153 h 158"/>
                <a:gd name="T52" fmla="*/ 21 w 112"/>
                <a:gd name="T53" fmla="*/ 151 h 158"/>
                <a:gd name="T54" fmla="*/ 17 w 112"/>
                <a:gd name="T55" fmla="*/ 152 h 158"/>
                <a:gd name="T56" fmla="*/ 13 w 112"/>
                <a:gd name="T57" fmla="*/ 157 h 158"/>
                <a:gd name="T58" fmla="*/ 6 w 112"/>
                <a:gd name="T59" fmla="*/ 157 h 158"/>
                <a:gd name="T60" fmla="*/ 4 w 112"/>
                <a:gd name="T61" fmla="*/ 156 h 158"/>
                <a:gd name="T62" fmla="*/ 0 w 112"/>
                <a:gd name="T63" fmla="*/ 153 h 158"/>
                <a:gd name="T64" fmla="*/ 4 w 112"/>
                <a:gd name="T65" fmla="*/ 131 h 158"/>
                <a:gd name="T66" fmla="*/ 10 w 112"/>
                <a:gd name="T67" fmla="*/ 112 h 158"/>
                <a:gd name="T68" fmla="*/ 15 w 112"/>
                <a:gd name="T69" fmla="*/ 97 h 158"/>
                <a:gd name="T70" fmla="*/ 16 w 112"/>
                <a:gd name="T71" fmla="*/ 85 h 158"/>
                <a:gd name="T72" fmla="*/ 18 w 112"/>
                <a:gd name="T73" fmla="*/ 74 h 158"/>
                <a:gd name="T74" fmla="*/ 21 w 112"/>
                <a:gd name="T75" fmla="*/ 65 h 158"/>
                <a:gd name="T76" fmla="*/ 25 w 112"/>
                <a:gd name="T77" fmla="*/ 54 h 158"/>
                <a:gd name="T78" fmla="*/ 27 w 112"/>
                <a:gd name="T79" fmla="*/ 42 h 158"/>
                <a:gd name="T80" fmla="*/ 29 w 112"/>
                <a:gd name="T81" fmla="*/ 38 h 158"/>
                <a:gd name="T82" fmla="*/ 30 w 112"/>
                <a:gd name="T83" fmla="*/ 27 h 15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2"/>
                <a:gd name="T127" fmla="*/ 0 h 158"/>
                <a:gd name="T128" fmla="*/ 112 w 112"/>
                <a:gd name="T129" fmla="*/ 158 h 15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2" h="158">
                  <a:moveTo>
                    <a:pt x="111" y="0"/>
                  </a:moveTo>
                  <a:lnTo>
                    <a:pt x="110" y="9"/>
                  </a:lnTo>
                  <a:lnTo>
                    <a:pt x="109" y="18"/>
                  </a:lnTo>
                  <a:lnTo>
                    <a:pt x="108" y="23"/>
                  </a:lnTo>
                  <a:lnTo>
                    <a:pt x="107" y="28"/>
                  </a:lnTo>
                  <a:lnTo>
                    <a:pt x="105" y="37"/>
                  </a:lnTo>
                  <a:lnTo>
                    <a:pt x="100" y="43"/>
                  </a:lnTo>
                  <a:lnTo>
                    <a:pt x="99" y="47"/>
                  </a:lnTo>
                  <a:lnTo>
                    <a:pt x="97" y="66"/>
                  </a:lnTo>
                  <a:lnTo>
                    <a:pt x="97" y="83"/>
                  </a:lnTo>
                  <a:lnTo>
                    <a:pt x="98" y="99"/>
                  </a:lnTo>
                  <a:lnTo>
                    <a:pt x="98" y="108"/>
                  </a:lnTo>
                  <a:lnTo>
                    <a:pt x="97" y="118"/>
                  </a:lnTo>
                  <a:lnTo>
                    <a:pt x="94" y="135"/>
                  </a:lnTo>
                  <a:lnTo>
                    <a:pt x="92" y="140"/>
                  </a:lnTo>
                  <a:lnTo>
                    <a:pt x="88" y="144"/>
                  </a:lnTo>
                  <a:lnTo>
                    <a:pt x="81" y="147"/>
                  </a:lnTo>
                  <a:lnTo>
                    <a:pt x="72" y="148"/>
                  </a:lnTo>
                  <a:lnTo>
                    <a:pt x="67" y="151"/>
                  </a:lnTo>
                  <a:lnTo>
                    <a:pt x="61" y="150"/>
                  </a:lnTo>
                  <a:lnTo>
                    <a:pt x="57" y="151"/>
                  </a:lnTo>
                  <a:lnTo>
                    <a:pt x="54" y="152"/>
                  </a:lnTo>
                  <a:lnTo>
                    <a:pt x="48" y="155"/>
                  </a:lnTo>
                  <a:lnTo>
                    <a:pt x="36" y="156"/>
                  </a:lnTo>
                  <a:lnTo>
                    <a:pt x="27" y="156"/>
                  </a:lnTo>
                  <a:lnTo>
                    <a:pt x="25" y="153"/>
                  </a:lnTo>
                  <a:lnTo>
                    <a:pt x="21" y="151"/>
                  </a:lnTo>
                  <a:lnTo>
                    <a:pt x="17" y="152"/>
                  </a:lnTo>
                  <a:lnTo>
                    <a:pt x="13" y="157"/>
                  </a:lnTo>
                  <a:lnTo>
                    <a:pt x="6" y="157"/>
                  </a:lnTo>
                  <a:lnTo>
                    <a:pt x="4" y="156"/>
                  </a:lnTo>
                  <a:lnTo>
                    <a:pt x="0" y="153"/>
                  </a:lnTo>
                  <a:lnTo>
                    <a:pt x="4" y="131"/>
                  </a:lnTo>
                  <a:lnTo>
                    <a:pt x="10" y="112"/>
                  </a:lnTo>
                  <a:lnTo>
                    <a:pt x="15" y="97"/>
                  </a:lnTo>
                  <a:lnTo>
                    <a:pt x="16" y="85"/>
                  </a:lnTo>
                  <a:lnTo>
                    <a:pt x="18" y="74"/>
                  </a:lnTo>
                  <a:lnTo>
                    <a:pt x="21" y="65"/>
                  </a:lnTo>
                  <a:lnTo>
                    <a:pt x="25" y="54"/>
                  </a:lnTo>
                  <a:lnTo>
                    <a:pt x="27" y="42"/>
                  </a:lnTo>
                  <a:lnTo>
                    <a:pt x="29" y="38"/>
                  </a:lnTo>
                  <a:lnTo>
                    <a:pt x="30" y="27"/>
                  </a:lnTo>
                </a:path>
              </a:pathLst>
            </a:custGeom>
            <a:noFill/>
            <a:ln w="12700" cap="rnd">
              <a:solidFill>
                <a:srgbClr val="000000"/>
              </a:solidFill>
              <a:round/>
              <a:headEnd/>
              <a:tailEnd/>
            </a:ln>
          </p:spPr>
          <p:txBody>
            <a:bodyPr/>
            <a:lstStyle/>
            <a:p>
              <a:endParaRPr lang="en-US"/>
            </a:p>
          </p:txBody>
        </p:sp>
        <p:sp>
          <p:nvSpPr>
            <p:cNvPr id="12332" name="Freeform 86"/>
            <p:cNvSpPr>
              <a:spLocks/>
            </p:cNvSpPr>
            <p:nvPr/>
          </p:nvSpPr>
          <p:spPr bwMode="auto">
            <a:xfrm>
              <a:off x="5562" y="2936"/>
              <a:ext cx="25" cy="43"/>
            </a:xfrm>
            <a:custGeom>
              <a:avLst/>
              <a:gdLst>
                <a:gd name="T0" fmla="*/ 24 w 25"/>
                <a:gd name="T1" fmla="*/ 42 h 43"/>
                <a:gd name="T2" fmla="*/ 24 w 25"/>
                <a:gd name="T3" fmla="*/ 37 h 43"/>
                <a:gd name="T4" fmla="*/ 24 w 25"/>
                <a:gd name="T5" fmla="*/ 27 h 43"/>
                <a:gd name="T6" fmla="*/ 24 w 25"/>
                <a:gd name="T7" fmla="*/ 17 h 43"/>
                <a:gd name="T8" fmla="*/ 21 w 25"/>
                <a:gd name="T9" fmla="*/ 9 h 43"/>
                <a:gd name="T10" fmla="*/ 16 w 25"/>
                <a:gd name="T11" fmla="*/ 4 h 43"/>
                <a:gd name="T12" fmla="*/ 13 w 25"/>
                <a:gd name="T13" fmla="*/ 1 h 43"/>
                <a:gd name="T14" fmla="*/ 8 w 25"/>
                <a:gd name="T15" fmla="*/ 0 h 43"/>
                <a:gd name="T16" fmla="*/ 8 w 25"/>
                <a:gd name="T17" fmla="*/ 1 h 43"/>
                <a:gd name="T18" fmla="*/ 3 w 25"/>
                <a:gd name="T19" fmla="*/ 5 h 43"/>
                <a:gd name="T20" fmla="*/ 1 w 25"/>
                <a:gd name="T21" fmla="*/ 11 h 43"/>
                <a:gd name="T22" fmla="*/ 0 w 25"/>
                <a:gd name="T23" fmla="*/ 22 h 43"/>
                <a:gd name="T24" fmla="*/ 3 w 25"/>
                <a:gd name="T25" fmla="*/ 31 h 43"/>
                <a:gd name="T26" fmla="*/ 7 w 25"/>
                <a:gd name="T27" fmla="*/ 35 h 43"/>
                <a:gd name="T28" fmla="*/ 11 w 25"/>
                <a:gd name="T29" fmla="*/ 40 h 43"/>
                <a:gd name="T30" fmla="*/ 17 w 25"/>
                <a:gd name="T31" fmla="*/ 41 h 43"/>
                <a:gd name="T32" fmla="*/ 24 w 25"/>
                <a:gd name="T33" fmla="*/ 42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
                <a:gd name="T52" fmla="*/ 0 h 43"/>
                <a:gd name="T53" fmla="*/ 25 w 25"/>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 h="43">
                  <a:moveTo>
                    <a:pt x="24" y="42"/>
                  </a:moveTo>
                  <a:lnTo>
                    <a:pt x="24" y="37"/>
                  </a:lnTo>
                  <a:lnTo>
                    <a:pt x="24" y="27"/>
                  </a:lnTo>
                  <a:lnTo>
                    <a:pt x="24" y="17"/>
                  </a:lnTo>
                  <a:lnTo>
                    <a:pt x="21" y="9"/>
                  </a:lnTo>
                  <a:lnTo>
                    <a:pt x="16" y="4"/>
                  </a:lnTo>
                  <a:lnTo>
                    <a:pt x="13" y="1"/>
                  </a:lnTo>
                  <a:lnTo>
                    <a:pt x="8" y="0"/>
                  </a:lnTo>
                  <a:lnTo>
                    <a:pt x="8" y="1"/>
                  </a:lnTo>
                  <a:lnTo>
                    <a:pt x="3" y="5"/>
                  </a:lnTo>
                  <a:lnTo>
                    <a:pt x="1" y="11"/>
                  </a:lnTo>
                  <a:lnTo>
                    <a:pt x="0" y="22"/>
                  </a:lnTo>
                  <a:lnTo>
                    <a:pt x="3" y="31"/>
                  </a:lnTo>
                  <a:lnTo>
                    <a:pt x="7" y="35"/>
                  </a:lnTo>
                  <a:lnTo>
                    <a:pt x="11" y="40"/>
                  </a:lnTo>
                  <a:lnTo>
                    <a:pt x="17" y="41"/>
                  </a:lnTo>
                  <a:lnTo>
                    <a:pt x="24" y="42"/>
                  </a:lnTo>
                </a:path>
              </a:pathLst>
            </a:custGeom>
            <a:solidFill>
              <a:srgbClr val="FFFFFF"/>
            </a:solidFill>
            <a:ln w="12700" cap="rnd">
              <a:solidFill>
                <a:srgbClr val="000000"/>
              </a:solidFill>
              <a:round/>
              <a:headEnd/>
              <a:tailEnd/>
            </a:ln>
          </p:spPr>
          <p:txBody>
            <a:bodyPr/>
            <a:lstStyle/>
            <a:p>
              <a:endParaRPr lang="en-US"/>
            </a:p>
          </p:txBody>
        </p:sp>
        <p:sp>
          <p:nvSpPr>
            <p:cNvPr id="12333" name="Freeform 87"/>
            <p:cNvSpPr>
              <a:spLocks/>
            </p:cNvSpPr>
            <p:nvPr/>
          </p:nvSpPr>
          <p:spPr bwMode="auto">
            <a:xfrm>
              <a:off x="5451" y="2922"/>
              <a:ext cx="12" cy="20"/>
            </a:xfrm>
            <a:custGeom>
              <a:avLst/>
              <a:gdLst>
                <a:gd name="T0" fmla="*/ 11 w 12"/>
                <a:gd name="T1" fmla="*/ 19 h 20"/>
                <a:gd name="T2" fmla="*/ 11 w 12"/>
                <a:gd name="T3" fmla="*/ 18 h 20"/>
                <a:gd name="T4" fmla="*/ 9 w 12"/>
                <a:gd name="T5" fmla="*/ 17 h 20"/>
                <a:gd name="T6" fmla="*/ 8 w 12"/>
                <a:gd name="T7" fmla="*/ 15 h 20"/>
                <a:gd name="T8" fmla="*/ 8 w 12"/>
                <a:gd name="T9" fmla="*/ 14 h 20"/>
                <a:gd name="T10" fmla="*/ 7 w 12"/>
                <a:gd name="T11" fmla="*/ 13 h 20"/>
                <a:gd name="T12" fmla="*/ 7 w 12"/>
                <a:gd name="T13" fmla="*/ 12 h 20"/>
                <a:gd name="T14" fmla="*/ 7 w 12"/>
                <a:gd name="T15" fmla="*/ 11 h 20"/>
                <a:gd name="T16" fmla="*/ 7 w 12"/>
                <a:gd name="T17" fmla="*/ 10 h 20"/>
                <a:gd name="T18" fmla="*/ 6 w 12"/>
                <a:gd name="T19" fmla="*/ 8 h 20"/>
                <a:gd name="T20" fmla="*/ 6 w 12"/>
                <a:gd name="T21" fmla="*/ 7 h 20"/>
                <a:gd name="T22" fmla="*/ 7 w 12"/>
                <a:gd name="T23" fmla="*/ 6 h 20"/>
                <a:gd name="T24" fmla="*/ 7 w 12"/>
                <a:gd name="T25" fmla="*/ 5 h 20"/>
                <a:gd name="T26" fmla="*/ 7 w 12"/>
                <a:gd name="T27" fmla="*/ 4 h 20"/>
                <a:gd name="T28" fmla="*/ 7 w 12"/>
                <a:gd name="T29" fmla="*/ 2 h 20"/>
                <a:gd name="T30" fmla="*/ 7 w 12"/>
                <a:gd name="T31" fmla="*/ 1 h 20"/>
                <a:gd name="T32" fmla="*/ 8 w 12"/>
                <a:gd name="T33" fmla="*/ 0 h 20"/>
                <a:gd name="T34" fmla="*/ 9 w 12"/>
                <a:gd name="T35" fmla="*/ 0 h 20"/>
                <a:gd name="T36" fmla="*/ 8 w 12"/>
                <a:gd name="T37" fmla="*/ 0 h 20"/>
                <a:gd name="T38" fmla="*/ 7 w 12"/>
                <a:gd name="T39" fmla="*/ 0 h 20"/>
                <a:gd name="T40" fmla="*/ 6 w 12"/>
                <a:gd name="T41" fmla="*/ 0 h 20"/>
                <a:gd name="T42" fmla="*/ 4 w 12"/>
                <a:gd name="T43" fmla="*/ 1 h 20"/>
                <a:gd name="T44" fmla="*/ 4 w 12"/>
                <a:gd name="T45" fmla="*/ 2 h 20"/>
                <a:gd name="T46" fmla="*/ 3 w 12"/>
                <a:gd name="T47" fmla="*/ 2 h 20"/>
                <a:gd name="T48" fmla="*/ 2 w 12"/>
                <a:gd name="T49" fmla="*/ 4 h 20"/>
                <a:gd name="T50" fmla="*/ 2 w 12"/>
                <a:gd name="T51" fmla="*/ 5 h 20"/>
                <a:gd name="T52" fmla="*/ 2 w 12"/>
                <a:gd name="T53" fmla="*/ 6 h 20"/>
                <a:gd name="T54" fmla="*/ 1 w 12"/>
                <a:gd name="T55" fmla="*/ 7 h 20"/>
                <a:gd name="T56" fmla="*/ 1 w 12"/>
                <a:gd name="T57" fmla="*/ 8 h 20"/>
                <a:gd name="T58" fmla="*/ 0 w 12"/>
                <a:gd name="T59" fmla="*/ 10 h 20"/>
                <a:gd name="T60" fmla="*/ 1 w 12"/>
                <a:gd name="T61" fmla="*/ 11 h 20"/>
                <a:gd name="T62" fmla="*/ 1 w 12"/>
                <a:gd name="T63" fmla="*/ 12 h 20"/>
                <a:gd name="T64" fmla="*/ 1 w 12"/>
                <a:gd name="T65" fmla="*/ 14 h 20"/>
                <a:gd name="T66" fmla="*/ 2 w 12"/>
                <a:gd name="T67" fmla="*/ 14 h 20"/>
                <a:gd name="T68" fmla="*/ 3 w 12"/>
                <a:gd name="T69" fmla="*/ 15 h 20"/>
                <a:gd name="T70" fmla="*/ 4 w 12"/>
                <a:gd name="T71" fmla="*/ 17 h 20"/>
                <a:gd name="T72" fmla="*/ 6 w 12"/>
                <a:gd name="T73" fmla="*/ 17 h 20"/>
                <a:gd name="T74" fmla="*/ 7 w 12"/>
                <a:gd name="T75" fmla="*/ 18 h 20"/>
                <a:gd name="T76" fmla="*/ 8 w 12"/>
                <a:gd name="T77" fmla="*/ 18 h 20"/>
                <a:gd name="T78" fmla="*/ 9 w 12"/>
                <a:gd name="T79" fmla="*/ 18 h 20"/>
                <a:gd name="T80" fmla="*/ 11 w 12"/>
                <a:gd name="T81" fmla="*/ 19 h 2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
                <a:gd name="T124" fmla="*/ 0 h 20"/>
                <a:gd name="T125" fmla="*/ 12 w 12"/>
                <a:gd name="T126" fmla="*/ 20 h 2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 h="20">
                  <a:moveTo>
                    <a:pt x="11" y="19"/>
                  </a:moveTo>
                  <a:lnTo>
                    <a:pt x="11" y="18"/>
                  </a:lnTo>
                  <a:lnTo>
                    <a:pt x="9" y="17"/>
                  </a:lnTo>
                  <a:lnTo>
                    <a:pt x="8" y="15"/>
                  </a:lnTo>
                  <a:lnTo>
                    <a:pt x="8" y="14"/>
                  </a:lnTo>
                  <a:lnTo>
                    <a:pt x="7" y="13"/>
                  </a:lnTo>
                  <a:lnTo>
                    <a:pt x="7" y="12"/>
                  </a:lnTo>
                  <a:lnTo>
                    <a:pt x="7" y="11"/>
                  </a:lnTo>
                  <a:lnTo>
                    <a:pt x="7" y="10"/>
                  </a:lnTo>
                  <a:lnTo>
                    <a:pt x="6" y="8"/>
                  </a:lnTo>
                  <a:lnTo>
                    <a:pt x="6" y="7"/>
                  </a:lnTo>
                  <a:lnTo>
                    <a:pt x="7" y="6"/>
                  </a:lnTo>
                  <a:lnTo>
                    <a:pt x="7" y="5"/>
                  </a:lnTo>
                  <a:lnTo>
                    <a:pt x="7" y="4"/>
                  </a:lnTo>
                  <a:lnTo>
                    <a:pt x="7" y="2"/>
                  </a:lnTo>
                  <a:lnTo>
                    <a:pt x="7" y="1"/>
                  </a:lnTo>
                  <a:lnTo>
                    <a:pt x="8" y="0"/>
                  </a:lnTo>
                  <a:lnTo>
                    <a:pt x="9" y="0"/>
                  </a:lnTo>
                  <a:lnTo>
                    <a:pt x="8" y="0"/>
                  </a:lnTo>
                  <a:lnTo>
                    <a:pt x="7" y="0"/>
                  </a:lnTo>
                  <a:lnTo>
                    <a:pt x="6" y="0"/>
                  </a:lnTo>
                  <a:lnTo>
                    <a:pt x="4" y="1"/>
                  </a:lnTo>
                  <a:lnTo>
                    <a:pt x="4" y="2"/>
                  </a:lnTo>
                  <a:lnTo>
                    <a:pt x="3" y="2"/>
                  </a:lnTo>
                  <a:lnTo>
                    <a:pt x="2" y="4"/>
                  </a:lnTo>
                  <a:lnTo>
                    <a:pt x="2" y="5"/>
                  </a:lnTo>
                  <a:lnTo>
                    <a:pt x="2" y="6"/>
                  </a:lnTo>
                  <a:lnTo>
                    <a:pt x="1" y="7"/>
                  </a:lnTo>
                  <a:lnTo>
                    <a:pt x="1" y="8"/>
                  </a:lnTo>
                  <a:lnTo>
                    <a:pt x="0" y="10"/>
                  </a:lnTo>
                  <a:lnTo>
                    <a:pt x="1" y="11"/>
                  </a:lnTo>
                  <a:lnTo>
                    <a:pt x="1" y="12"/>
                  </a:lnTo>
                  <a:lnTo>
                    <a:pt x="1" y="14"/>
                  </a:lnTo>
                  <a:lnTo>
                    <a:pt x="2" y="14"/>
                  </a:lnTo>
                  <a:lnTo>
                    <a:pt x="3" y="15"/>
                  </a:lnTo>
                  <a:lnTo>
                    <a:pt x="4" y="17"/>
                  </a:lnTo>
                  <a:lnTo>
                    <a:pt x="6" y="17"/>
                  </a:lnTo>
                  <a:lnTo>
                    <a:pt x="7" y="18"/>
                  </a:lnTo>
                  <a:lnTo>
                    <a:pt x="8" y="18"/>
                  </a:lnTo>
                  <a:lnTo>
                    <a:pt x="9" y="18"/>
                  </a:lnTo>
                  <a:lnTo>
                    <a:pt x="11" y="19"/>
                  </a:lnTo>
                </a:path>
              </a:pathLst>
            </a:custGeom>
            <a:solidFill>
              <a:srgbClr val="000000"/>
            </a:solidFill>
            <a:ln w="12700" cap="rnd">
              <a:solidFill>
                <a:srgbClr val="000000"/>
              </a:solidFill>
              <a:round/>
              <a:headEnd/>
              <a:tailEnd/>
            </a:ln>
          </p:spPr>
          <p:txBody>
            <a:bodyPr/>
            <a:lstStyle/>
            <a:p>
              <a:endParaRPr lang="en-US"/>
            </a:p>
          </p:txBody>
        </p:sp>
        <p:sp>
          <p:nvSpPr>
            <p:cNvPr id="12334" name="Freeform 88"/>
            <p:cNvSpPr>
              <a:spLocks/>
            </p:cNvSpPr>
            <p:nvPr/>
          </p:nvSpPr>
          <p:spPr bwMode="auto">
            <a:xfrm>
              <a:off x="5457" y="2919"/>
              <a:ext cx="21" cy="23"/>
            </a:xfrm>
            <a:custGeom>
              <a:avLst/>
              <a:gdLst>
                <a:gd name="T0" fmla="*/ 16 w 21"/>
                <a:gd name="T1" fmla="*/ 1 h 23"/>
                <a:gd name="T2" fmla="*/ 17 w 21"/>
                <a:gd name="T3" fmla="*/ 2 h 23"/>
                <a:gd name="T4" fmla="*/ 18 w 21"/>
                <a:gd name="T5" fmla="*/ 2 h 23"/>
                <a:gd name="T6" fmla="*/ 19 w 21"/>
                <a:gd name="T7" fmla="*/ 4 h 23"/>
                <a:gd name="T8" fmla="*/ 19 w 21"/>
                <a:gd name="T9" fmla="*/ 5 h 23"/>
                <a:gd name="T10" fmla="*/ 20 w 21"/>
                <a:gd name="T11" fmla="*/ 5 h 23"/>
                <a:gd name="T12" fmla="*/ 20 w 21"/>
                <a:gd name="T13" fmla="*/ 6 h 23"/>
                <a:gd name="T14" fmla="*/ 20 w 21"/>
                <a:gd name="T15" fmla="*/ 7 h 23"/>
                <a:gd name="T16" fmla="*/ 20 w 21"/>
                <a:gd name="T17" fmla="*/ 9 h 23"/>
                <a:gd name="T18" fmla="*/ 20 w 21"/>
                <a:gd name="T19" fmla="*/ 10 h 23"/>
                <a:gd name="T20" fmla="*/ 20 w 21"/>
                <a:gd name="T21" fmla="*/ 11 h 23"/>
                <a:gd name="T22" fmla="*/ 20 w 21"/>
                <a:gd name="T23" fmla="*/ 12 h 23"/>
                <a:gd name="T24" fmla="*/ 19 w 21"/>
                <a:gd name="T25" fmla="*/ 12 h 23"/>
                <a:gd name="T26" fmla="*/ 19 w 21"/>
                <a:gd name="T27" fmla="*/ 13 h 23"/>
                <a:gd name="T28" fmla="*/ 18 w 21"/>
                <a:gd name="T29" fmla="*/ 15 h 23"/>
                <a:gd name="T30" fmla="*/ 17 w 21"/>
                <a:gd name="T31" fmla="*/ 16 h 23"/>
                <a:gd name="T32" fmla="*/ 16 w 21"/>
                <a:gd name="T33" fmla="*/ 17 h 23"/>
                <a:gd name="T34" fmla="*/ 15 w 21"/>
                <a:gd name="T35" fmla="*/ 17 h 23"/>
                <a:gd name="T36" fmla="*/ 14 w 21"/>
                <a:gd name="T37" fmla="*/ 18 h 23"/>
                <a:gd name="T38" fmla="*/ 14 w 21"/>
                <a:gd name="T39" fmla="*/ 20 h 23"/>
                <a:gd name="T40" fmla="*/ 13 w 21"/>
                <a:gd name="T41" fmla="*/ 20 h 23"/>
                <a:gd name="T42" fmla="*/ 12 w 21"/>
                <a:gd name="T43" fmla="*/ 20 h 23"/>
                <a:gd name="T44" fmla="*/ 9 w 21"/>
                <a:gd name="T45" fmla="*/ 21 h 23"/>
                <a:gd name="T46" fmla="*/ 8 w 21"/>
                <a:gd name="T47" fmla="*/ 21 h 23"/>
                <a:gd name="T48" fmla="*/ 7 w 21"/>
                <a:gd name="T49" fmla="*/ 21 h 23"/>
                <a:gd name="T50" fmla="*/ 6 w 21"/>
                <a:gd name="T51" fmla="*/ 22 h 23"/>
                <a:gd name="T52" fmla="*/ 5 w 21"/>
                <a:gd name="T53" fmla="*/ 22 h 23"/>
                <a:gd name="T54" fmla="*/ 5 w 21"/>
                <a:gd name="T55" fmla="*/ 21 h 23"/>
                <a:gd name="T56" fmla="*/ 3 w 21"/>
                <a:gd name="T57" fmla="*/ 20 h 23"/>
                <a:gd name="T58" fmla="*/ 2 w 21"/>
                <a:gd name="T59" fmla="*/ 18 h 23"/>
                <a:gd name="T60" fmla="*/ 2 w 21"/>
                <a:gd name="T61" fmla="*/ 17 h 23"/>
                <a:gd name="T62" fmla="*/ 1 w 21"/>
                <a:gd name="T63" fmla="*/ 16 h 23"/>
                <a:gd name="T64" fmla="*/ 1 w 21"/>
                <a:gd name="T65" fmla="*/ 15 h 23"/>
                <a:gd name="T66" fmla="*/ 1 w 21"/>
                <a:gd name="T67" fmla="*/ 13 h 23"/>
                <a:gd name="T68" fmla="*/ 1 w 21"/>
                <a:gd name="T69" fmla="*/ 12 h 23"/>
                <a:gd name="T70" fmla="*/ 0 w 21"/>
                <a:gd name="T71" fmla="*/ 11 h 23"/>
                <a:gd name="T72" fmla="*/ 0 w 21"/>
                <a:gd name="T73" fmla="*/ 10 h 23"/>
                <a:gd name="T74" fmla="*/ 1 w 21"/>
                <a:gd name="T75" fmla="*/ 9 h 23"/>
                <a:gd name="T76" fmla="*/ 1 w 21"/>
                <a:gd name="T77" fmla="*/ 7 h 23"/>
                <a:gd name="T78" fmla="*/ 1 w 21"/>
                <a:gd name="T79" fmla="*/ 6 h 23"/>
                <a:gd name="T80" fmla="*/ 1 w 21"/>
                <a:gd name="T81" fmla="*/ 5 h 23"/>
                <a:gd name="T82" fmla="*/ 1 w 21"/>
                <a:gd name="T83" fmla="*/ 4 h 23"/>
                <a:gd name="T84" fmla="*/ 2 w 21"/>
                <a:gd name="T85" fmla="*/ 2 h 23"/>
                <a:gd name="T86" fmla="*/ 3 w 21"/>
                <a:gd name="T87" fmla="*/ 2 h 23"/>
                <a:gd name="T88" fmla="*/ 2 w 21"/>
                <a:gd name="T89" fmla="*/ 2 h 23"/>
                <a:gd name="T90" fmla="*/ 3 w 21"/>
                <a:gd name="T91" fmla="*/ 1 h 23"/>
                <a:gd name="T92" fmla="*/ 4 w 21"/>
                <a:gd name="T93" fmla="*/ 0 h 23"/>
                <a:gd name="T94" fmla="*/ 5 w 21"/>
                <a:gd name="T95" fmla="*/ 0 h 23"/>
                <a:gd name="T96" fmla="*/ 6 w 21"/>
                <a:gd name="T97" fmla="*/ 0 h 23"/>
                <a:gd name="T98" fmla="*/ 7 w 21"/>
                <a:gd name="T99" fmla="*/ 0 h 23"/>
                <a:gd name="T100" fmla="*/ 8 w 21"/>
                <a:gd name="T101" fmla="*/ 0 h 23"/>
                <a:gd name="T102" fmla="*/ 9 w 21"/>
                <a:gd name="T103" fmla="*/ 0 h 23"/>
                <a:gd name="T104" fmla="*/ 11 w 21"/>
                <a:gd name="T105" fmla="*/ 0 h 23"/>
                <a:gd name="T106" fmla="*/ 12 w 21"/>
                <a:gd name="T107" fmla="*/ 0 h 23"/>
                <a:gd name="T108" fmla="*/ 13 w 21"/>
                <a:gd name="T109" fmla="*/ 0 h 23"/>
                <a:gd name="T110" fmla="*/ 14 w 21"/>
                <a:gd name="T111" fmla="*/ 0 h 23"/>
                <a:gd name="T112" fmla="*/ 15 w 21"/>
                <a:gd name="T113" fmla="*/ 0 h 23"/>
                <a:gd name="T114" fmla="*/ 16 w 21"/>
                <a:gd name="T115" fmla="*/ 0 h 23"/>
                <a:gd name="T116" fmla="*/ 16 w 21"/>
                <a:gd name="T117" fmla="*/ 1 h 2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1"/>
                <a:gd name="T178" fmla="*/ 0 h 23"/>
                <a:gd name="T179" fmla="*/ 21 w 21"/>
                <a:gd name="T180" fmla="*/ 23 h 2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1" h="23">
                  <a:moveTo>
                    <a:pt x="16" y="1"/>
                  </a:moveTo>
                  <a:lnTo>
                    <a:pt x="17" y="2"/>
                  </a:lnTo>
                  <a:lnTo>
                    <a:pt x="18" y="2"/>
                  </a:lnTo>
                  <a:lnTo>
                    <a:pt x="19" y="4"/>
                  </a:lnTo>
                  <a:lnTo>
                    <a:pt x="19" y="5"/>
                  </a:lnTo>
                  <a:lnTo>
                    <a:pt x="20" y="5"/>
                  </a:lnTo>
                  <a:lnTo>
                    <a:pt x="20" y="6"/>
                  </a:lnTo>
                  <a:lnTo>
                    <a:pt x="20" y="7"/>
                  </a:lnTo>
                  <a:lnTo>
                    <a:pt x="20" y="9"/>
                  </a:lnTo>
                  <a:lnTo>
                    <a:pt x="20" y="10"/>
                  </a:lnTo>
                  <a:lnTo>
                    <a:pt x="20" y="11"/>
                  </a:lnTo>
                  <a:lnTo>
                    <a:pt x="20" y="12"/>
                  </a:lnTo>
                  <a:lnTo>
                    <a:pt x="19" y="12"/>
                  </a:lnTo>
                  <a:lnTo>
                    <a:pt x="19" y="13"/>
                  </a:lnTo>
                  <a:lnTo>
                    <a:pt x="18" y="15"/>
                  </a:lnTo>
                  <a:lnTo>
                    <a:pt x="17" y="16"/>
                  </a:lnTo>
                  <a:lnTo>
                    <a:pt x="16" y="17"/>
                  </a:lnTo>
                  <a:lnTo>
                    <a:pt x="15" y="17"/>
                  </a:lnTo>
                  <a:lnTo>
                    <a:pt x="14" y="18"/>
                  </a:lnTo>
                  <a:lnTo>
                    <a:pt x="14" y="20"/>
                  </a:lnTo>
                  <a:lnTo>
                    <a:pt x="13" y="20"/>
                  </a:lnTo>
                  <a:lnTo>
                    <a:pt x="12" y="20"/>
                  </a:lnTo>
                  <a:lnTo>
                    <a:pt x="9" y="21"/>
                  </a:lnTo>
                  <a:lnTo>
                    <a:pt x="8" y="21"/>
                  </a:lnTo>
                  <a:lnTo>
                    <a:pt x="7" y="21"/>
                  </a:lnTo>
                  <a:lnTo>
                    <a:pt x="6" y="22"/>
                  </a:lnTo>
                  <a:lnTo>
                    <a:pt x="5" y="22"/>
                  </a:lnTo>
                  <a:lnTo>
                    <a:pt x="5" y="21"/>
                  </a:lnTo>
                  <a:lnTo>
                    <a:pt x="3" y="20"/>
                  </a:lnTo>
                  <a:lnTo>
                    <a:pt x="2" y="18"/>
                  </a:lnTo>
                  <a:lnTo>
                    <a:pt x="2" y="17"/>
                  </a:lnTo>
                  <a:lnTo>
                    <a:pt x="1" y="16"/>
                  </a:lnTo>
                  <a:lnTo>
                    <a:pt x="1" y="15"/>
                  </a:lnTo>
                  <a:lnTo>
                    <a:pt x="1" y="13"/>
                  </a:lnTo>
                  <a:lnTo>
                    <a:pt x="1" y="12"/>
                  </a:lnTo>
                  <a:lnTo>
                    <a:pt x="0" y="11"/>
                  </a:lnTo>
                  <a:lnTo>
                    <a:pt x="0" y="10"/>
                  </a:lnTo>
                  <a:lnTo>
                    <a:pt x="1" y="9"/>
                  </a:lnTo>
                  <a:lnTo>
                    <a:pt x="1" y="7"/>
                  </a:lnTo>
                  <a:lnTo>
                    <a:pt x="1" y="6"/>
                  </a:lnTo>
                  <a:lnTo>
                    <a:pt x="1" y="5"/>
                  </a:lnTo>
                  <a:lnTo>
                    <a:pt x="1" y="4"/>
                  </a:lnTo>
                  <a:lnTo>
                    <a:pt x="2" y="2"/>
                  </a:lnTo>
                  <a:lnTo>
                    <a:pt x="3" y="2"/>
                  </a:lnTo>
                  <a:lnTo>
                    <a:pt x="2" y="2"/>
                  </a:lnTo>
                  <a:lnTo>
                    <a:pt x="3" y="1"/>
                  </a:lnTo>
                  <a:lnTo>
                    <a:pt x="4" y="0"/>
                  </a:lnTo>
                  <a:lnTo>
                    <a:pt x="5" y="0"/>
                  </a:lnTo>
                  <a:lnTo>
                    <a:pt x="6" y="0"/>
                  </a:lnTo>
                  <a:lnTo>
                    <a:pt x="7" y="0"/>
                  </a:lnTo>
                  <a:lnTo>
                    <a:pt x="8" y="0"/>
                  </a:lnTo>
                  <a:lnTo>
                    <a:pt x="9" y="0"/>
                  </a:lnTo>
                  <a:lnTo>
                    <a:pt x="11" y="0"/>
                  </a:lnTo>
                  <a:lnTo>
                    <a:pt x="12" y="0"/>
                  </a:lnTo>
                  <a:lnTo>
                    <a:pt x="13" y="0"/>
                  </a:lnTo>
                  <a:lnTo>
                    <a:pt x="14" y="0"/>
                  </a:lnTo>
                  <a:lnTo>
                    <a:pt x="15" y="0"/>
                  </a:lnTo>
                  <a:lnTo>
                    <a:pt x="16" y="0"/>
                  </a:lnTo>
                  <a:lnTo>
                    <a:pt x="16" y="1"/>
                  </a:lnTo>
                </a:path>
              </a:pathLst>
            </a:custGeom>
            <a:solidFill>
              <a:srgbClr val="0000FF"/>
            </a:solidFill>
            <a:ln w="12700" cap="rnd">
              <a:solidFill>
                <a:srgbClr val="000000"/>
              </a:solidFill>
              <a:round/>
              <a:headEnd/>
              <a:tailEnd/>
            </a:ln>
          </p:spPr>
          <p:txBody>
            <a:bodyPr/>
            <a:lstStyle/>
            <a:p>
              <a:endParaRPr lang="en-US"/>
            </a:p>
          </p:txBody>
        </p:sp>
        <p:sp>
          <p:nvSpPr>
            <p:cNvPr id="12335" name="Freeform 89"/>
            <p:cNvSpPr>
              <a:spLocks/>
            </p:cNvSpPr>
            <p:nvPr/>
          </p:nvSpPr>
          <p:spPr bwMode="auto">
            <a:xfrm>
              <a:off x="4108" y="3293"/>
              <a:ext cx="45" cy="50"/>
            </a:xfrm>
            <a:custGeom>
              <a:avLst/>
              <a:gdLst>
                <a:gd name="T0" fmla="*/ 44 w 45"/>
                <a:gd name="T1" fmla="*/ 49 h 50"/>
                <a:gd name="T2" fmla="*/ 32 w 45"/>
                <a:gd name="T3" fmla="*/ 0 h 50"/>
                <a:gd name="T4" fmla="*/ 0 w 45"/>
                <a:gd name="T5" fmla="*/ 49 h 50"/>
                <a:gd name="T6" fmla="*/ 44 w 45"/>
                <a:gd name="T7" fmla="*/ 49 h 50"/>
                <a:gd name="T8" fmla="*/ 0 60000 65536"/>
                <a:gd name="T9" fmla="*/ 0 60000 65536"/>
                <a:gd name="T10" fmla="*/ 0 60000 65536"/>
                <a:gd name="T11" fmla="*/ 0 60000 65536"/>
                <a:gd name="T12" fmla="*/ 0 w 45"/>
                <a:gd name="T13" fmla="*/ 0 h 50"/>
                <a:gd name="T14" fmla="*/ 45 w 45"/>
                <a:gd name="T15" fmla="*/ 50 h 50"/>
              </a:gdLst>
              <a:ahLst/>
              <a:cxnLst>
                <a:cxn ang="T8">
                  <a:pos x="T0" y="T1"/>
                </a:cxn>
                <a:cxn ang="T9">
                  <a:pos x="T2" y="T3"/>
                </a:cxn>
                <a:cxn ang="T10">
                  <a:pos x="T4" y="T5"/>
                </a:cxn>
                <a:cxn ang="T11">
                  <a:pos x="T6" y="T7"/>
                </a:cxn>
              </a:cxnLst>
              <a:rect l="T12" t="T13" r="T14" b="T15"/>
              <a:pathLst>
                <a:path w="45" h="50">
                  <a:moveTo>
                    <a:pt x="44" y="49"/>
                  </a:moveTo>
                  <a:lnTo>
                    <a:pt x="32" y="0"/>
                  </a:lnTo>
                  <a:lnTo>
                    <a:pt x="0" y="49"/>
                  </a:lnTo>
                  <a:lnTo>
                    <a:pt x="44" y="49"/>
                  </a:lnTo>
                </a:path>
              </a:pathLst>
            </a:custGeom>
            <a:solidFill>
              <a:srgbClr val="FFFFFF"/>
            </a:solidFill>
            <a:ln w="12700" cap="rnd">
              <a:noFill/>
              <a:round/>
              <a:headEnd/>
              <a:tailEnd/>
            </a:ln>
          </p:spPr>
          <p:txBody>
            <a:bodyPr/>
            <a:lstStyle/>
            <a:p>
              <a:endParaRPr lang="en-US"/>
            </a:p>
          </p:txBody>
        </p:sp>
      </p:grpSp>
      <p:sp>
        <p:nvSpPr>
          <p:cNvPr id="12297" name="Line 90"/>
          <p:cNvSpPr>
            <a:spLocks noChangeShapeType="1"/>
          </p:cNvSpPr>
          <p:nvPr/>
        </p:nvSpPr>
        <p:spPr bwMode="auto">
          <a:xfrm>
            <a:off x="4848225" y="4365625"/>
            <a:ext cx="1209675" cy="898525"/>
          </a:xfrm>
          <a:prstGeom prst="line">
            <a:avLst/>
          </a:prstGeom>
          <a:noFill/>
          <a:ln w="50800">
            <a:solidFill>
              <a:schemeClr val="accent1"/>
            </a:solidFill>
            <a:round/>
            <a:headEnd/>
            <a:tailEnd/>
          </a:ln>
        </p:spPr>
        <p:txBody>
          <a:bodyPr wrap="none" anchor="ctr"/>
          <a:lstStyle/>
          <a:p>
            <a:endParaRPr lang="en-US"/>
          </a:p>
        </p:txBody>
      </p:sp>
      <p:sp>
        <p:nvSpPr>
          <p:cNvPr id="12298" name="Line 91"/>
          <p:cNvSpPr>
            <a:spLocks noChangeShapeType="1"/>
          </p:cNvSpPr>
          <p:nvPr/>
        </p:nvSpPr>
        <p:spPr bwMode="auto">
          <a:xfrm flipH="1" flipV="1">
            <a:off x="2935288" y="2797175"/>
            <a:ext cx="844550" cy="1092200"/>
          </a:xfrm>
          <a:prstGeom prst="line">
            <a:avLst/>
          </a:prstGeom>
          <a:noFill/>
          <a:ln w="50800">
            <a:solidFill>
              <a:schemeClr val="accent1"/>
            </a:solidFill>
            <a:round/>
            <a:headEnd/>
            <a:tailEnd/>
          </a:ln>
        </p:spPr>
        <p:txBody>
          <a:bodyPr wrap="none" anchor="ctr"/>
          <a:lstStyle/>
          <a:p>
            <a:endParaRPr lang="en-US"/>
          </a:p>
        </p:txBody>
      </p:sp>
      <p:sp>
        <p:nvSpPr>
          <p:cNvPr id="12299" name="Freeform 92"/>
          <p:cNvSpPr>
            <a:spLocks/>
          </p:cNvSpPr>
          <p:nvPr/>
        </p:nvSpPr>
        <p:spPr bwMode="auto">
          <a:xfrm>
            <a:off x="2303463" y="4379913"/>
            <a:ext cx="55562" cy="84137"/>
          </a:xfrm>
          <a:custGeom>
            <a:avLst/>
            <a:gdLst>
              <a:gd name="T0" fmla="*/ 0 w 37"/>
              <a:gd name="T1" fmla="*/ 26 h 53"/>
              <a:gd name="T2" fmla="*/ 36 w 37"/>
              <a:gd name="T3" fmla="*/ 0 h 53"/>
              <a:gd name="T4" fmla="*/ 36 w 37"/>
              <a:gd name="T5" fmla="*/ 52 h 53"/>
              <a:gd name="T6" fmla="*/ 0 w 37"/>
              <a:gd name="T7" fmla="*/ 26 h 53"/>
              <a:gd name="T8" fmla="*/ 0 60000 65536"/>
              <a:gd name="T9" fmla="*/ 0 60000 65536"/>
              <a:gd name="T10" fmla="*/ 0 60000 65536"/>
              <a:gd name="T11" fmla="*/ 0 60000 65536"/>
              <a:gd name="T12" fmla="*/ 0 w 37"/>
              <a:gd name="T13" fmla="*/ 0 h 53"/>
              <a:gd name="T14" fmla="*/ 37 w 37"/>
              <a:gd name="T15" fmla="*/ 53 h 53"/>
            </a:gdLst>
            <a:ahLst/>
            <a:cxnLst>
              <a:cxn ang="T8">
                <a:pos x="T0" y="T1"/>
              </a:cxn>
              <a:cxn ang="T9">
                <a:pos x="T2" y="T3"/>
              </a:cxn>
              <a:cxn ang="T10">
                <a:pos x="T4" y="T5"/>
              </a:cxn>
              <a:cxn ang="T11">
                <a:pos x="T6" y="T7"/>
              </a:cxn>
            </a:cxnLst>
            <a:rect l="T12" t="T13" r="T14" b="T15"/>
            <a:pathLst>
              <a:path w="37" h="53">
                <a:moveTo>
                  <a:pt x="0" y="26"/>
                </a:moveTo>
                <a:lnTo>
                  <a:pt x="36" y="0"/>
                </a:lnTo>
                <a:lnTo>
                  <a:pt x="36" y="52"/>
                </a:lnTo>
                <a:lnTo>
                  <a:pt x="0" y="26"/>
                </a:lnTo>
              </a:path>
            </a:pathLst>
          </a:custGeom>
          <a:solidFill>
            <a:srgbClr val="FFFFFF"/>
          </a:solidFill>
          <a:ln w="12700" cap="rnd">
            <a:noFill/>
            <a:round/>
            <a:headEnd/>
            <a:tailEnd/>
          </a:ln>
        </p:spPr>
        <p:txBody>
          <a:bodyPr/>
          <a:lstStyle/>
          <a:p>
            <a:endParaRPr lang="en-US"/>
          </a:p>
        </p:txBody>
      </p:sp>
      <p:sp>
        <p:nvSpPr>
          <p:cNvPr id="12300" name="Line 93"/>
          <p:cNvSpPr>
            <a:spLocks noChangeShapeType="1"/>
          </p:cNvSpPr>
          <p:nvPr/>
        </p:nvSpPr>
        <p:spPr bwMode="auto">
          <a:xfrm flipH="1">
            <a:off x="2478088" y="4273550"/>
            <a:ext cx="1274762" cy="0"/>
          </a:xfrm>
          <a:prstGeom prst="line">
            <a:avLst/>
          </a:prstGeom>
          <a:noFill/>
          <a:ln w="50800">
            <a:solidFill>
              <a:schemeClr val="accent1"/>
            </a:solidFill>
            <a:round/>
            <a:headEnd/>
            <a:tailEnd/>
          </a:ln>
        </p:spPr>
        <p:txBody>
          <a:bodyPr wrap="none" anchor="ctr"/>
          <a:lstStyle/>
          <a:p>
            <a:endParaRPr lang="en-US"/>
          </a:p>
        </p:txBody>
      </p:sp>
      <p:grpSp>
        <p:nvGrpSpPr>
          <p:cNvPr id="12301" name="Group 94"/>
          <p:cNvGrpSpPr>
            <a:grpSpLocks/>
          </p:cNvGrpSpPr>
          <p:nvPr/>
        </p:nvGrpSpPr>
        <p:grpSpPr bwMode="auto">
          <a:xfrm>
            <a:off x="3657600" y="3352800"/>
            <a:ext cx="1387475" cy="2814638"/>
            <a:chOff x="2435" y="1828"/>
            <a:chExt cx="946" cy="1773"/>
          </a:xfrm>
        </p:grpSpPr>
        <p:sp>
          <p:nvSpPr>
            <p:cNvPr id="12306" name="Freeform 95"/>
            <p:cNvSpPr>
              <a:spLocks/>
            </p:cNvSpPr>
            <p:nvPr/>
          </p:nvSpPr>
          <p:spPr bwMode="auto">
            <a:xfrm>
              <a:off x="2435" y="2154"/>
              <a:ext cx="946" cy="1447"/>
            </a:xfrm>
            <a:custGeom>
              <a:avLst/>
              <a:gdLst>
                <a:gd name="T0" fmla="*/ 752 w 946"/>
                <a:gd name="T1" fmla="*/ 9 h 1447"/>
                <a:gd name="T2" fmla="*/ 786 w 946"/>
                <a:gd name="T3" fmla="*/ 35 h 1447"/>
                <a:gd name="T4" fmla="*/ 802 w 946"/>
                <a:gd name="T5" fmla="*/ 55 h 1447"/>
                <a:gd name="T6" fmla="*/ 945 w 946"/>
                <a:gd name="T7" fmla="*/ 601 h 1447"/>
                <a:gd name="T8" fmla="*/ 941 w 946"/>
                <a:gd name="T9" fmla="*/ 615 h 1447"/>
                <a:gd name="T10" fmla="*/ 932 w 946"/>
                <a:gd name="T11" fmla="*/ 627 h 1447"/>
                <a:gd name="T12" fmla="*/ 920 w 946"/>
                <a:gd name="T13" fmla="*/ 638 h 1447"/>
                <a:gd name="T14" fmla="*/ 905 w 946"/>
                <a:gd name="T15" fmla="*/ 645 h 1447"/>
                <a:gd name="T16" fmla="*/ 887 w 946"/>
                <a:gd name="T17" fmla="*/ 649 h 1447"/>
                <a:gd name="T18" fmla="*/ 871 w 946"/>
                <a:gd name="T19" fmla="*/ 650 h 1447"/>
                <a:gd name="T20" fmla="*/ 853 w 946"/>
                <a:gd name="T21" fmla="*/ 647 h 1447"/>
                <a:gd name="T22" fmla="*/ 837 w 946"/>
                <a:gd name="T23" fmla="*/ 641 h 1447"/>
                <a:gd name="T24" fmla="*/ 824 w 946"/>
                <a:gd name="T25" fmla="*/ 631 h 1447"/>
                <a:gd name="T26" fmla="*/ 813 w 946"/>
                <a:gd name="T27" fmla="*/ 619 h 1447"/>
                <a:gd name="T28" fmla="*/ 806 w 946"/>
                <a:gd name="T29" fmla="*/ 598 h 1447"/>
                <a:gd name="T30" fmla="*/ 699 w 946"/>
                <a:gd name="T31" fmla="*/ 1388 h 1447"/>
                <a:gd name="T32" fmla="*/ 690 w 946"/>
                <a:gd name="T33" fmla="*/ 1406 h 1447"/>
                <a:gd name="T34" fmla="*/ 676 w 946"/>
                <a:gd name="T35" fmla="*/ 1421 h 1447"/>
                <a:gd name="T36" fmla="*/ 660 w 946"/>
                <a:gd name="T37" fmla="*/ 1433 h 1447"/>
                <a:gd name="T38" fmla="*/ 638 w 946"/>
                <a:gd name="T39" fmla="*/ 1441 h 1447"/>
                <a:gd name="T40" fmla="*/ 616 w 946"/>
                <a:gd name="T41" fmla="*/ 1446 h 1447"/>
                <a:gd name="T42" fmla="*/ 593 w 946"/>
                <a:gd name="T43" fmla="*/ 1445 h 1447"/>
                <a:gd name="T44" fmla="*/ 571 w 946"/>
                <a:gd name="T45" fmla="*/ 1439 h 1447"/>
                <a:gd name="T46" fmla="*/ 551 w 946"/>
                <a:gd name="T47" fmla="*/ 1430 h 1447"/>
                <a:gd name="T48" fmla="*/ 535 w 946"/>
                <a:gd name="T49" fmla="*/ 1417 h 1447"/>
                <a:gd name="T50" fmla="*/ 526 w 946"/>
                <a:gd name="T51" fmla="*/ 1399 h 1447"/>
                <a:gd name="T52" fmla="*/ 522 w 946"/>
                <a:gd name="T53" fmla="*/ 1382 h 1447"/>
                <a:gd name="T54" fmla="*/ 472 w 946"/>
                <a:gd name="T55" fmla="*/ 788 h 1447"/>
                <a:gd name="T56" fmla="*/ 425 w 946"/>
                <a:gd name="T57" fmla="*/ 1383 h 1447"/>
                <a:gd name="T58" fmla="*/ 417 w 946"/>
                <a:gd name="T59" fmla="*/ 1401 h 1447"/>
                <a:gd name="T60" fmla="*/ 405 w 946"/>
                <a:gd name="T61" fmla="*/ 1415 h 1447"/>
                <a:gd name="T62" fmla="*/ 387 w 946"/>
                <a:gd name="T63" fmla="*/ 1427 h 1447"/>
                <a:gd name="T64" fmla="*/ 367 w 946"/>
                <a:gd name="T65" fmla="*/ 1435 h 1447"/>
                <a:gd name="T66" fmla="*/ 343 w 946"/>
                <a:gd name="T67" fmla="*/ 1439 h 1447"/>
                <a:gd name="T68" fmla="*/ 322 w 946"/>
                <a:gd name="T69" fmla="*/ 1439 h 1447"/>
                <a:gd name="T70" fmla="*/ 300 w 946"/>
                <a:gd name="T71" fmla="*/ 1433 h 1447"/>
                <a:gd name="T72" fmla="*/ 278 w 946"/>
                <a:gd name="T73" fmla="*/ 1423 h 1447"/>
                <a:gd name="T74" fmla="*/ 264 w 946"/>
                <a:gd name="T75" fmla="*/ 1410 h 1447"/>
                <a:gd name="T76" fmla="*/ 253 w 946"/>
                <a:gd name="T77" fmla="*/ 1395 h 1447"/>
                <a:gd name="T78" fmla="*/ 249 w 946"/>
                <a:gd name="T79" fmla="*/ 218 h 1447"/>
                <a:gd name="T80" fmla="*/ 132 w 946"/>
                <a:gd name="T81" fmla="*/ 609 h 1447"/>
                <a:gd name="T82" fmla="*/ 123 w 946"/>
                <a:gd name="T83" fmla="*/ 621 h 1447"/>
                <a:gd name="T84" fmla="*/ 112 w 946"/>
                <a:gd name="T85" fmla="*/ 631 h 1447"/>
                <a:gd name="T86" fmla="*/ 98 w 946"/>
                <a:gd name="T87" fmla="*/ 639 h 1447"/>
                <a:gd name="T88" fmla="*/ 81 w 946"/>
                <a:gd name="T89" fmla="*/ 643 h 1447"/>
                <a:gd name="T90" fmla="*/ 63 w 946"/>
                <a:gd name="T91" fmla="*/ 643 h 1447"/>
                <a:gd name="T92" fmla="*/ 45 w 946"/>
                <a:gd name="T93" fmla="*/ 641 h 1447"/>
                <a:gd name="T94" fmla="*/ 29 w 946"/>
                <a:gd name="T95" fmla="*/ 634 h 1447"/>
                <a:gd name="T96" fmla="*/ 16 w 946"/>
                <a:gd name="T97" fmla="*/ 625 h 1447"/>
                <a:gd name="T98" fmla="*/ 5 w 946"/>
                <a:gd name="T99" fmla="*/ 614 h 1447"/>
                <a:gd name="T100" fmla="*/ 0 w 946"/>
                <a:gd name="T101" fmla="*/ 601 h 1447"/>
                <a:gd name="T102" fmla="*/ 136 w 946"/>
                <a:gd name="T103" fmla="*/ 63 h 1447"/>
                <a:gd name="T104" fmla="*/ 152 w 946"/>
                <a:gd name="T105" fmla="*/ 37 h 1447"/>
                <a:gd name="T106" fmla="*/ 184 w 946"/>
                <a:gd name="T107" fmla="*/ 11 h 1447"/>
                <a:gd name="T108" fmla="*/ 224 w 946"/>
                <a:gd name="T109" fmla="*/ 0 h 144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46"/>
                <a:gd name="T166" fmla="*/ 0 h 1447"/>
                <a:gd name="T167" fmla="*/ 946 w 946"/>
                <a:gd name="T168" fmla="*/ 1447 h 144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46" h="1447">
                  <a:moveTo>
                    <a:pt x="719" y="0"/>
                  </a:moveTo>
                  <a:lnTo>
                    <a:pt x="737" y="3"/>
                  </a:lnTo>
                  <a:lnTo>
                    <a:pt x="752" y="9"/>
                  </a:lnTo>
                  <a:lnTo>
                    <a:pt x="763" y="16"/>
                  </a:lnTo>
                  <a:lnTo>
                    <a:pt x="779" y="28"/>
                  </a:lnTo>
                  <a:lnTo>
                    <a:pt x="786" y="35"/>
                  </a:lnTo>
                  <a:lnTo>
                    <a:pt x="795" y="43"/>
                  </a:lnTo>
                  <a:lnTo>
                    <a:pt x="795" y="47"/>
                  </a:lnTo>
                  <a:lnTo>
                    <a:pt x="802" y="55"/>
                  </a:lnTo>
                  <a:lnTo>
                    <a:pt x="809" y="68"/>
                  </a:lnTo>
                  <a:lnTo>
                    <a:pt x="945" y="598"/>
                  </a:lnTo>
                  <a:lnTo>
                    <a:pt x="945" y="601"/>
                  </a:lnTo>
                  <a:lnTo>
                    <a:pt x="943" y="606"/>
                  </a:lnTo>
                  <a:lnTo>
                    <a:pt x="943" y="611"/>
                  </a:lnTo>
                  <a:lnTo>
                    <a:pt x="941" y="615"/>
                  </a:lnTo>
                  <a:lnTo>
                    <a:pt x="940" y="619"/>
                  </a:lnTo>
                  <a:lnTo>
                    <a:pt x="936" y="623"/>
                  </a:lnTo>
                  <a:lnTo>
                    <a:pt x="932" y="627"/>
                  </a:lnTo>
                  <a:lnTo>
                    <a:pt x="929" y="631"/>
                  </a:lnTo>
                  <a:lnTo>
                    <a:pt x="925" y="634"/>
                  </a:lnTo>
                  <a:lnTo>
                    <a:pt x="920" y="638"/>
                  </a:lnTo>
                  <a:lnTo>
                    <a:pt x="916" y="641"/>
                  </a:lnTo>
                  <a:lnTo>
                    <a:pt x="911" y="642"/>
                  </a:lnTo>
                  <a:lnTo>
                    <a:pt x="905" y="645"/>
                  </a:lnTo>
                  <a:lnTo>
                    <a:pt x="900" y="647"/>
                  </a:lnTo>
                  <a:lnTo>
                    <a:pt x="894" y="647"/>
                  </a:lnTo>
                  <a:lnTo>
                    <a:pt x="887" y="649"/>
                  </a:lnTo>
                  <a:lnTo>
                    <a:pt x="882" y="650"/>
                  </a:lnTo>
                  <a:lnTo>
                    <a:pt x="876" y="650"/>
                  </a:lnTo>
                  <a:lnTo>
                    <a:pt x="871" y="650"/>
                  </a:lnTo>
                  <a:lnTo>
                    <a:pt x="864" y="649"/>
                  </a:lnTo>
                  <a:lnTo>
                    <a:pt x="858" y="647"/>
                  </a:lnTo>
                  <a:lnTo>
                    <a:pt x="853" y="647"/>
                  </a:lnTo>
                  <a:lnTo>
                    <a:pt x="847" y="645"/>
                  </a:lnTo>
                  <a:lnTo>
                    <a:pt x="842" y="642"/>
                  </a:lnTo>
                  <a:lnTo>
                    <a:pt x="837" y="641"/>
                  </a:lnTo>
                  <a:lnTo>
                    <a:pt x="831" y="638"/>
                  </a:lnTo>
                  <a:lnTo>
                    <a:pt x="828" y="634"/>
                  </a:lnTo>
                  <a:lnTo>
                    <a:pt x="824" y="631"/>
                  </a:lnTo>
                  <a:lnTo>
                    <a:pt x="820" y="627"/>
                  </a:lnTo>
                  <a:lnTo>
                    <a:pt x="817" y="623"/>
                  </a:lnTo>
                  <a:lnTo>
                    <a:pt x="813" y="619"/>
                  </a:lnTo>
                  <a:lnTo>
                    <a:pt x="813" y="614"/>
                  </a:lnTo>
                  <a:lnTo>
                    <a:pt x="811" y="611"/>
                  </a:lnTo>
                  <a:lnTo>
                    <a:pt x="806" y="598"/>
                  </a:lnTo>
                  <a:lnTo>
                    <a:pt x="699" y="223"/>
                  </a:lnTo>
                  <a:lnTo>
                    <a:pt x="699" y="1383"/>
                  </a:lnTo>
                  <a:lnTo>
                    <a:pt x="699" y="1388"/>
                  </a:lnTo>
                  <a:lnTo>
                    <a:pt x="696" y="1394"/>
                  </a:lnTo>
                  <a:lnTo>
                    <a:pt x="694" y="1401"/>
                  </a:lnTo>
                  <a:lnTo>
                    <a:pt x="690" y="1406"/>
                  </a:lnTo>
                  <a:lnTo>
                    <a:pt x="685" y="1411"/>
                  </a:lnTo>
                  <a:lnTo>
                    <a:pt x="681" y="1417"/>
                  </a:lnTo>
                  <a:lnTo>
                    <a:pt x="676" y="1421"/>
                  </a:lnTo>
                  <a:lnTo>
                    <a:pt x="670" y="1426"/>
                  </a:lnTo>
                  <a:lnTo>
                    <a:pt x="665" y="1430"/>
                  </a:lnTo>
                  <a:lnTo>
                    <a:pt x="660" y="1433"/>
                  </a:lnTo>
                  <a:lnTo>
                    <a:pt x="652" y="1437"/>
                  </a:lnTo>
                  <a:lnTo>
                    <a:pt x="645" y="1439"/>
                  </a:lnTo>
                  <a:lnTo>
                    <a:pt x="638" y="1441"/>
                  </a:lnTo>
                  <a:lnTo>
                    <a:pt x="631" y="1443"/>
                  </a:lnTo>
                  <a:lnTo>
                    <a:pt x="623" y="1445"/>
                  </a:lnTo>
                  <a:lnTo>
                    <a:pt x="616" y="1446"/>
                  </a:lnTo>
                  <a:lnTo>
                    <a:pt x="609" y="1446"/>
                  </a:lnTo>
                  <a:lnTo>
                    <a:pt x="600" y="1446"/>
                  </a:lnTo>
                  <a:lnTo>
                    <a:pt x="593" y="1445"/>
                  </a:lnTo>
                  <a:lnTo>
                    <a:pt x="585" y="1443"/>
                  </a:lnTo>
                  <a:lnTo>
                    <a:pt x="576" y="1441"/>
                  </a:lnTo>
                  <a:lnTo>
                    <a:pt x="571" y="1439"/>
                  </a:lnTo>
                  <a:lnTo>
                    <a:pt x="564" y="1437"/>
                  </a:lnTo>
                  <a:lnTo>
                    <a:pt x="557" y="1433"/>
                  </a:lnTo>
                  <a:lnTo>
                    <a:pt x="551" y="1430"/>
                  </a:lnTo>
                  <a:lnTo>
                    <a:pt x="544" y="1426"/>
                  </a:lnTo>
                  <a:lnTo>
                    <a:pt x="540" y="1421"/>
                  </a:lnTo>
                  <a:lnTo>
                    <a:pt x="535" y="1417"/>
                  </a:lnTo>
                  <a:lnTo>
                    <a:pt x="531" y="1411"/>
                  </a:lnTo>
                  <a:lnTo>
                    <a:pt x="528" y="1406"/>
                  </a:lnTo>
                  <a:lnTo>
                    <a:pt x="526" y="1399"/>
                  </a:lnTo>
                  <a:lnTo>
                    <a:pt x="524" y="1394"/>
                  </a:lnTo>
                  <a:lnTo>
                    <a:pt x="522" y="1388"/>
                  </a:lnTo>
                  <a:lnTo>
                    <a:pt x="522" y="1382"/>
                  </a:lnTo>
                  <a:lnTo>
                    <a:pt x="522" y="1370"/>
                  </a:lnTo>
                  <a:lnTo>
                    <a:pt x="472" y="791"/>
                  </a:lnTo>
                  <a:lnTo>
                    <a:pt x="472" y="788"/>
                  </a:lnTo>
                  <a:lnTo>
                    <a:pt x="426" y="1360"/>
                  </a:lnTo>
                  <a:lnTo>
                    <a:pt x="425" y="1376"/>
                  </a:lnTo>
                  <a:lnTo>
                    <a:pt x="425" y="1383"/>
                  </a:lnTo>
                  <a:lnTo>
                    <a:pt x="423" y="1388"/>
                  </a:lnTo>
                  <a:lnTo>
                    <a:pt x="419" y="1394"/>
                  </a:lnTo>
                  <a:lnTo>
                    <a:pt x="417" y="1401"/>
                  </a:lnTo>
                  <a:lnTo>
                    <a:pt x="414" y="1406"/>
                  </a:lnTo>
                  <a:lnTo>
                    <a:pt x="410" y="1410"/>
                  </a:lnTo>
                  <a:lnTo>
                    <a:pt x="405" y="1415"/>
                  </a:lnTo>
                  <a:lnTo>
                    <a:pt x="399" y="1419"/>
                  </a:lnTo>
                  <a:lnTo>
                    <a:pt x="394" y="1423"/>
                  </a:lnTo>
                  <a:lnTo>
                    <a:pt x="387" y="1427"/>
                  </a:lnTo>
                  <a:lnTo>
                    <a:pt x="381" y="1430"/>
                  </a:lnTo>
                  <a:lnTo>
                    <a:pt x="374" y="1433"/>
                  </a:lnTo>
                  <a:lnTo>
                    <a:pt x="367" y="1435"/>
                  </a:lnTo>
                  <a:lnTo>
                    <a:pt x="360" y="1438"/>
                  </a:lnTo>
                  <a:lnTo>
                    <a:pt x="352" y="1439"/>
                  </a:lnTo>
                  <a:lnTo>
                    <a:pt x="343" y="1439"/>
                  </a:lnTo>
                  <a:lnTo>
                    <a:pt x="336" y="1439"/>
                  </a:lnTo>
                  <a:lnTo>
                    <a:pt x="329" y="1439"/>
                  </a:lnTo>
                  <a:lnTo>
                    <a:pt x="322" y="1439"/>
                  </a:lnTo>
                  <a:lnTo>
                    <a:pt x="313" y="1438"/>
                  </a:lnTo>
                  <a:lnTo>
                    <a:pt x="305" y="1435"/>
                  </a:lnTo>
                  <a:lnTo>
                    <a:pt x="300" y="1433"/>
                  </a:lnTo>
                  <a:lnTo>
                    <a:pt x="291" y="1430"/>
                  </a:lnTo>
                  <a:lnTo>
                    <a:pt x="285" y="1427"/>
                  </a:lnTo>
                  <a:lnTo>
                    <a:pt x="278" y="1423"/>
                  </a:lnTo>
                  <a:lnTo>
                    <a:pt x="273" y="1419"/>
                  </a:lnTo>
                  <a:lnTo>
                    <a:pt x="267" y="1415"/>
                  </a:lnTo>
                  <a:lnTo>
                    <a:pt x="264" y="1410"/>
                  </a:lnTo>
                  <a:lnTo>
                    <a:pt x="260" y="1406"/>
                  </a:lnTo>
                  <a:lnTo>
                    <a:pt x="257" y="1401"/>
                  </a:lnTo>
                  <a:lnTo>
                    <a:pt x="253" y="1395"/>
                  </a:lnTo>
                  <a:lnTo>
                    <a:pt x="249" y="1388"/>
                  </a:lnTo>
                  <a:lnTo>
                    <a:pt x="249" y="1382"/>
                  </a:lnTo>
                  <a:lnTo>
                    <a:pt x="249" y="218"/>
                  </a:lnTo>
                  <a:lnTo>
                    <a:pt x="137" y="591"/>
                  </a:lnTo>
                  <a:lnTo>
                    <a:pt x="134" y="605"/>
                  </a:lnTo>
                  <a:lnTo>
                    <a:pt x="132" y="609"/>
                  </a:lnTo>
                  <a:lnTo>
                    <a:pt x="130" y="614"/>
                  </a:lnTo>
                  <a:lnTo>
                    <a:pt x="126" y="618"/>
                  </a:lnTo>
                  <a:lnTo>
                    <a:pt x="123" y="621"/>
                  </a:lnTo>
                  <a:lnTo>
                    <a:pt x="121" y="625"/>
                  </a:lnTo>
                  <a:lnTo>
                    <a:pt x="116" y="629"/>
                  </a:lnTo>
                  <a:lnTo>
                    <a:pt x="112" y="631"/>
                  </a:lnTo>
                  <a:lnTo>
                    <a:pt x="107" y="634"/>
                  </a:lnTo>
                  <a:lnTo>
                    <a:pt x="103" y="637"/>
                  </a:lnTo>
                  <a:lnTo>
                    <a:pt x="98" y="639"/>
                  </a:lnTo>
                  <a:lnTo>
                    <a:pt x="92" y="641"/>
                  </a:lnTo>
                  <a:lnTo>
                    <a:pt x="87" y="642"/>
                  </a:lnTo>
                  <a:lnTo>
                    <a:pt x="81" y="643"/>
                  </a:lnTo>
                  <a:lnTo>
                    <a:pt x="74" y="643"/>
                  </a:lnTo>
                  <a:lnTo>
                    <a:pt x="69" y="645"/>
                  </a:lnTo>
                  <a:lnTo>
                    <a:pt x="63" y="643"/>
                  </a:lnTo>
                  <a:lnTo>
                    <a:pt x="56" y="643"/>
                  </a:lnTo>
                  <a:lnTo>
                    <a:pt x="51" y="642"/>
                  </a:lnTo>
                  <a:lnTo>
                    <a:pt x="45" y="641"/>
                  </a:lnTo>
                  <a:lnTo>
                    <a:pt x="38" y="639"/>
                  </a:lnTo>
                  <a:lnTo>
                    <a:pt x="34" y="637"/>
                  </a:lnTo>
                  <a:lnTo>
                    <a:pt x="29" y="634"/>
                  </a:lnTo>
                  <a:lnTo>
                    <a:pt x="23" y="631"/>
                  </a:lnTo>
                  <a:lnTo>
                    <a:pt x="20" y="629"/>
                  </a:lnTo>
                  <a:lnTo>
                    <a:pt x="16" y="625"/>
                  </a:lnTo>
                  <a:lnTo>
                    <a:pt x="13" y="621"/>
                  </a:lnTo>
                  <a:lnTo>
                    <a:pt x="9" y="618"/>
                  </a:lnTo>
                  <a:lnTo>
                    <a:pt x="5" y="614"/>
                  </a:lnTo>
                  <a:lnTo>
                    <a:pt x="4" y="609"/>
                  </a:lnTo>
                  <a:lnTo>
                    <a:pt x="2" y="605"/>
                  </a:lnTo>
                  <a:lnTo>
                    <a:pt x="0" y="601"/>
                  </a:lnTo>
                  <a:lnTo>
                    <a:pt x="0" y="595"/>
                  </a:lnTo>
                  <a:lnTo>
                    <a:pt x="0" y="591"/>
                  </a:lnTo>
                  <a:lnTo>
                    <a:pt x="136" y="63"/>
                  </a:lnTo>
                  <a:lnTo>
                    <a:pt x="143" y="48"/>
                  </a:lnTo>
                  <a:lnTo>
                    <a:pt x="148" y="40"/>
                  </a:lnTo>
                  <a:lnTo>
                    <a:pt x="152" y="37"/>
                  </a:lnTo>
                  <a:lnTo>
                    <a:pt x="157" y="29"/>
                  </a:lnTo>
                  <a:lnTo>
                    <a:pt x="166" y="23"/>
                  </a:lnTo>
                  <a:lnTo>
                    <a:pt x="184" y="11"/>
                  </a:lnTo>
                  <a:lnTo>
                    <a:pt x="195" y="5"/>
                  </a:lnTo>
                  <a:lnTo>
                    <a:pt x="210" y="1"/>
                  </a:lnTo>
                  <a:lnTo>
                    <a:pt x="224" y="0"/>
                  </a:lnTo>
                  <a:lnTo>
                    <a:pt x="719" y="0"/>
                  </a:lnTo>
                </a:path>
              </a:pathLst>
            </a:custGeom>
            <a:solidFill>
              <a:schemeClr val="bg1"/>
            </a:solidFill>
            <a:ln w="12700" cap="rnd">
              <a:solidFill>
                <a:schemeClr val="accent1"/>
              </a:solidFill>
              <a:round/>
              <a:headEnd/>
              <a:tailEnd/>
            </a:ln>
          </p:spPr>
          <p:txBody>
            <a:bodyPr/>
            <a:lstStyle/>
            <a:p>
              <a:endParaRPr lang="en-US"/>
            </a:p>
          </p:txBody>
        </p:sp>
        <p:sp>
          <p:nvSpPr>
            <p:cNvPr id="12307" name="Oval 96"/>
            <p:cNvSpPr>
              <a:spLocks noChangeArrowheads="1"/>
            </p:cNvSpPr>
            <p:nvPr/>
          </p:nvSpPr>
          <p:spPr bwMode="auto">
            <a:xfrm>
              <a:off x="2712" y="1828"/>
              <a:ext cx="365" cy="280"/>
            </a:xfrm>
            <a:prstGeom prst="ellipse">
              <a:avLst/>
            </a:prstGeom>
            <a:solidFill>
              <a:schemeClr val="bg1"/>
            </a:solidFill>
            <a:ln w="12700">
              <a:solidFill>
                <a:schemeClr val="accent1"/>
              </a:solidFill>
              <a:round/>
              <a:headEnd/>
              <a:tailEnd/>
            </a:ln>
          </p:spPr>
          <p:txBody>
            <a:bodyPr wrap="none" anchor="ctr"/>
            <a:lstStyle/>
            <a:p>
              <a:endParaRPr lang="en-US"/>
            </a:p>
          </p:txBody>
        </p:sp>
      </p:grpSp>
      <p:graphicFrame>
        <p:nvGraphicFramePr>
          <p:cNvPr id="567393" name="Object 97"/>
          <p:cNvGraphicFramePr>
            <a:graphicFrameLocks noChangeAspect="1"/>
          </p:cNvGraphicFramePr>
          <p:nvPr/>
        </p:nvGraphicFramePr>
        <p:xfrm>
          <a:off x="4184650" y="1295400"/>
          <a:ext cx="1762125" cy="1787525"/>
        </p:xfrm>
        <a:graphic>
          <a:graphicData uri="http://schemas.openxmlformats.org/presentationml/2006/ole">
            <p:oleObj spid="_x0000_s12290" name="Clip" r:id="rId3" imgW="1391400" imgH="1359360" progId="">
              <p:embed/>
            </p:oleObj>
          </a:graphicData>
        </a:graphic>
      </p:graphicFrame>
      <p:sp>
        <p:nvSpPr>
          <p:cNvPr id="12302" name="WordArt 98"/>
          <p:cNvSpPr>
            <a:spLocks noChangeArrowheads="1" noChangeShapeType="1" noTextEdit="1"/>
          </p:cNvSpPr>
          <p:nvPr/>
        </p:nvSpPr>
        <p:spPr bwMode="auto">
          <a:xfrm rot="5400000">
            <a:off x="3921919" y="4196556"/>
            <a:ext cx="914400" cy="598488"/>
          </a:xfrm>
          <a:prstGeom prst="rect">
            <a:avLst/>
          </a:prstGeom>
        </p:spPr>
        <p:txBody>
          <a:bodyPr vert="wordArtVert" wrap="none" fromWordArt="1">
            <a:prstTxWarp prst="textWave4">
              <a:avLst>
                <a:gd name="adj1" fmla="val 13005"/>
                <a:gd name="adj2" fmla="val 0"/>
              </a:avLst>
            </a:prstTxWarp>
          </a:bodyPr>
          <a:lstStyle/>
          <a:p>
            <a:pPr algn="ctr" fontAlgn="auto"/>
            <a:r>
              <a:rPr lang="en-US" sz="3600" kern="10">
                <a:ln w="9525">
                  <a:noFill/>
                  <a:round/>
                  <a:headEnd/>
                  <a:tailEnd/>
                </a:ln>
                <a:gradFill rotWithShape="1">
                  <a:gsLst>
                    <a:gs pos="0">
                      <a:srgbClr val="00FF00"/>
                    </a:gs>
                    <a:gs pos="100000">
                      <a:srgbClr val="00CCFF"/>
                    </a:gs>
                  </a:gsLst>
                  <a:lin ang="0" scaled="1"/>
                </a:gradFill>
                <a:effectLst>
                  <a:outerShdw dist="99190" dir="7788334" algn="ctr" rotWithShape="0">
                    <a:srgbClr val="000080"/>
                  </a:outerShdw>
                </a:effectLst>
                <a:latin typeface="Arial Black"/>
              </a:rPr>
              <a:t>?</a:t>
            </a:r>
          </a:p>
        </p:txBody>
      </p:sp>
      <p:sp>
        <p:nvSpPr>
          <p:cNvPr id="12303" name="Rectangle 99"/>
          <p:cNvSpPr>
            <a:spLocks noGrp="1" noChangeArrowheads="1"/>
          </p:cNvSpPr>
          <p:nvPr>
            <p:ph type="title"/>
          </p:nvPr>
        </p:nvSpPr>
        <p:spPr>
          <a:xfrm>
            <a:off x="1116013" y="476250"/>
            <a:ext cx="6977062" cy="781050"/>
          </a:xfrm>
        </p:spPr>
        <p:txBody>
          <a:bodyPr lIns="87275" tIns="43638" rIns="87275" bIns="43638" anchor="t"/>
          <a:lstStyle/>
          <a:p>
            <a:pPr eaLnBrk="1" hangingPunct="1"/>
            <a:r>
              <a:rPr lang="en-US" sz="4200" smtClean="0"/>
              <a:t>The Extended Self</a:t>
            </a:r>
            <a:endParaRPr lang="en-US" sz="4800" b="0" smtClean="0">
              <a:solidFill>
                <a:srgbClr val="063DE8"/>
              </a:solidFill>
            </a:endParaRPr>
          </a:p>
        </p:txBody>
      </p:sp>
      <p:graphicFrame>
        <p:nvGraphicFramePr>
          <p:cNvPr id="567396" name="Object 100"/>
          <p:cNvGraphicFramePr>
            <a:graphicFrameLocks noChangeAspect="1"/>
          </p:cNvGraphicFramePr>
          <p:nvPr/>
        </p:nvGraphicFramePr>
        <p:xfrm>
          <a:off x="6211888" y="1371600"/>
          <a:ext cx="2260600" cy="1847850"/>
        </p:xfrm>
        <a:graphic>
          <a:graphicData uri="http://schemas.openxmlformats.org/presentationml/2006/ole">
            <p:oleObj spid="_x0000_s12291" name="Clip" r:id="rId4" imgW="2954160" imgH="2327040" progId="">
              <p:embed/>
            </p:oleObj>
          </a:graphicData>
        </a:graphic>
      </p:graphicFrame>
      <p:graphicFrame>
        <p:nvGraphicFramePr>
          <p:cNvPr id="567397" name="Object 101"/>
          <p:cNvGraphicFramePr>
            <a:graphicFrameLocks noChangeAspect="1"/>
          </p:cNvGraphicFramePr>
          <p:nvPr/>
        </p:nvGraphicFramePr>
        <p:xfrm>
          <a:off x="1143000" y="1600200"/>
          <a:ext cx="2568575" cy="1165225"/>
        </p:xfrm>
        <a:graphic>
          <a:graphicData uri="http://schemas.openxmlformats.org/presentationml/2006/ole">
            <p:oleObj spid="_x0000_s12292" name="Clip" r:id="rId5" imgW="6209640" imgH="2712600" progId="">
              <p:embed/>
            </p:oleObj>
          </a:graphicData>
        </a:graphic>
      </p:graphicFrame>
      <p:pic>
        <p:nvPicPr>
          <p:cNvPr id="567398" name="Picture 102" descr="Saxophon"/>
          <p:cNvPicPr>
            <a:picLocks noChangeAspect="1" noChangeArrowheads="1"/>
          </p:cNvPicPr>
          <p:nvPr/>
        </p:nvPicPr>
        <p:blipFill>
          <a:blip r:embed="rId6"/>
          <a:srcRect/>
          <a:stretch>
            <a:fillRect/>
          </a:stretch>
        </p:blipFill>
        <p:spPr bwMode="auto">
          <a:xfrm>
            <a:off x="1828800" y="4995863"/>
            <a:ext cx="1327150" cy="1633537"/>
          </a:xfrm>
          <a:prstGeom prst="rect">
            <a:avLst/>
          </a:prstGeom>
          <a:noFill/>
          <a:ln w="9525">
            <a:noFill/>
            <a:miter lim="800000"/>
            <a:headEnd/>
            <a:tailEnd/>
          </a:ln>
        </p:spPr>
      </p:pic>
      <p:sp>
        <p:nvSpPr>
          <p:cNvPr id="12305" name="Line 103"/>
          <p:cNvSpPr>
            <a:spLocks noChangeShapeType="1"/>
          </p:cNvSpPr>
          <p:nvPr/>
        </p:nvSpPr>
        <p:spPr bwMode="auto">
          <a:xfrm rot="2006600" flipV="1">
            <a:off x="3235325" y="4572000"/>
            <a:ext cx="282575" cy="1905000"/>
          </a:xfrm>
          <a:prstGeom prst="line">
            <a:avLst/>
          </a:prstGeom>
          <a:noFill/>
          <a:ln w="57150">
            <a:solidFill>
              <a:schemeClr val="accent1"/>
            </a:solidFill>
            <a:round/>
            <a:headEnd/>
            <a:tailEnd/>
          </a:ln>
        </p:spPr>
        <p:txBody>
          <a:bodyPr wrap="none" anchor="ctr"/>
          <a:lstStyle/>
          <a:p>
            <a:endParaRPr lang="en-US"/>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67397"/>
                                        </p:tgtEl>
                                        <p:attrNameLst>
                                          <p:attrName>style.visibility</p:attrName>
                                        </p:attrNameLst>
                                      </p:cBhvr>
                                      <p:to>
                                        <p:strVal val="visible"/>
                                      </p:to>
                                    </p:set>
                                    <p:anim calcmode="lin" valueType="num">
                                      <p:cBhvr additive="base">
                                        <p:cTn id="13" dur="500" fill="hold"/>
                                        <p:tgtEl>
                                          <p:spTgt spid="567397"/>
                                        </p:tgtEl>
                                        <p:attrNameLst>
                                          <p:attrName>ppt_x</p:attrName>
                                        </p:attrNameLst>
                                      </p:cBhvr>
                                      <p:tavLst>
                                        <p:tav tm="0">
                                          <p:val>
                                            <p:strVal val="0-#ppt_w/2"/>
                                          </p:val>
                                        </p:tav>
                                        <p:tav tm="100000">
                                          <p:val>
                                            <p:strVal val="#ppt_x"/>
                                          </p:val>
                                        </p:tav>
                                      </p:tavLst>
                                    </p:anim>
                                    <p:anim calcmode="lin" valueType="num">
                                      <p:cBhvr additive="base">
                                        <p:cTn id="14" dur="500" fill="hold"/>
                                        <p:tgtEl>
                                          <p:spTgt spid="56739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567393"/>
                                        </p:tgtEl>
                                        <p:attrNameLst>
                                          <p:attrName>style.visibility</p:attrName>
                                        </p:attrNameLst>
                                      </p:cBhvr>
                                      <p:to>
                                        <p:strVal val="visible"/>
                                      </p:to>
                                    </p:set>
                                    <p:anim calcmode="lin" valueType="num">
                                      <p:cBhvr additive="base">
                                        <p:cTn id="19" dur="500" fill="hold"/>
                                        <p:tgtEl>
                                          <p:spTgt spid="567393"/>
                                        </p:tgtEl>
                                        <p:attrNameLst>
                                          <p:attrName>ppt_x</p:attrName>
                                        </p:attrNameLst>
                                      </p:cBhvr>
                                      <p:tavLst>
                                        <p:tav tm="0">
                                          <p:val>
                                            <p:strVal val="0-#ppt_w/2"/>
                                          </p:val>
                                        </p:tav>
                                        <p:tav tm="100000">
                                          <p:val>
                                            <p:strVal val="#ppt_x"/>
                                          </p:val>
                                        </p:tav>
                                      </p:tavLst>
                                    </p:anim>
                                    <p:anim calcmode="lin" valueType="num">
                                      <p:cBhvr additive="base">
                                        <p:cTn id="20" dur="500" fill="hold"/>
                                        <p:tgtEl>
                                          <p:spTgt spid="56739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567396"/>
                                        </p:tgtEl>
                                        <p:attrNameLst>
                                          <p:attrName>style.visibility</p:attrName>
                                        </p:attrNameLst>
                                      </p:cBhvr>
                                      <p:to>
                                        <p:strVal val="visible"/>
                                      </p:to>
                                    </p:set>
                                    <p:anim calcmode="lin" valueType="num">
                                      <p:cBhvr additive="base">
                                        <p:cTn id="25" dur="500" fill="hold"/>
                                        <p:tgtEl>
                                          <p:spTgt spid="567396"/>
                                        </p:tgtEl>
                                        <p:attrNameLst>
                                          <p:attrName>ppt_x</p:attrName>
                                        </p:attrNameLst>
                                      </p:cBhvr>
                                      <p:tavLst>
                                        <p:tav tm="0">
                                          <p:val>
                                            <p:strVal val="1+#ppt_w/2"/>
                                          </p:val>
                                        </p:tav>
                                        <p:tav tm="100000">
                                          <p:val>
                                            <p:strVal val="#ppt_x"/>
                                          </p:val>
                                        </p:tav>
                                      </p:tavLst>
                                    </p:anim>
                                    <p:anim calcmode="lin" valueType="num">
                                      <p:cBhvr additive="base">
                                        <p:cTn id="26" dur="500" fill="hold"/>
                                        <p:tgtEl>
                                          <p:spTgt spid="567396"/>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1000" fill="hold"/>
                                        <p:tgtEl>
                                          <p:spTgt spid="3"/>
                                        </p:tgtEl>
                                        <p:attrNameLst>
                                          <p:attrName>ppt_w</p:attrName>
                                        </p:attrNameLst>
                                      </p:cBhvr>
                                      <p:tavLst>
                                        <p:tav tm="0">
                                          <p:val>
                                            <p:fltVal val="0"/>
                                          </p:val>
                                        </p:tav>
                                        <p:tav tm="100000">
                                          <p:val>
                                            <p:strVal val="#ppt_w"/>
                                          </p:val>
                                        </p:tav>
                                      </p:tavLst>
                                    </p:anim>
                                    <p:anim calcmode="lin" valueType="num">
                                      <p:cBhvr>
                                        <p:cTn id="32" dur="1000" fill="hold"/>
                                        <p:tgtEl>
                                          <p:spTgt spid="3"/>
                                        </p:tgtEl>
                                        <p:attrNameLst>
                                          <p:attrName>ppt_h</p:attrName>
                                        </p:attrNameLst>
                                      </p:cBhvr>
                                      <p:tavLst>
                                        <p:tav tm="0">
                                          <p:val>
                                            <p:fltVal val="0"/>
                                          </p:val>
                                        </p:tav>
                                        <p:tav tm="100000">
                                          <p:val>
                                            <p:strVal val="#ppt_h"/>
                                          </p:val>
                                        </p:tav>
                                      </p:tavLst>
                                    </p:anim>
                                    <p:anim calcmode="lin" valueType="num">
                                      <p:cBhvr>
                                        <p:cTn id="33"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567398"/>
                                        </p:tgtEl>
                                        <p:attrNameLst>
                                          <p:attrName>style.visibility</p:attrName>
                                        </p:attrNameLst>
                                      </p:cBhvr>
                                      <p:to>
                                        <p:strVal val="visible"/>
                                      </p:to>
                                    </p:set>
                                    <p:anim calcmode="lin" valueType="num">
                                      <p:cBhvr additive="base">
                                        <p:cTn id="39" dur="500" fill="hold"/>
                                        <p:tgtEl>
                                          <p:spTgt spid="567398"/>
                                        </p:tgtEl>
                                        <p:attrNameLst>
                                          <p:attrName>ppt_x</p:attrName>
                                        </p:attrNameLst>
                                      </p:cBhvr>
                                      <p:tavLst>
                                        <p:tav tm="0">
                                          <p:val>
                                            <p:strVal val="0-#ppt_w/2"/>
                                          </p:val>
                                        </p:tav>
                                        <p:tav tm="100000">
                                          <p:val>
                                            <p:strVal val="#ppt_x"/>
                                          </p:val>
                                        </p:tav>
                                      </p:tavLst>
                                    </p:anim>
                                    <p:anim calcmode="lin" valueType="num">
                                      <p:cBhvr additive="base">
                                        <p:cTn id="40" dur="500" fill="hold"/>
                                        <p:tgtEl>
                                          <p:spTgt spid="5673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Date Placeholder 1"/>
          <p:cNvSpPr>
            <a:spLocks noGrp="1"/>
          </p:cNvSpPr>
          <p:nvPr>
            <p:ph type="dt" sz="quarter" idx="10"/>
          </p:nvPr>
        </p:nvSpPr>
        <p:spPr>
          <a:noFill/>
        </p:spPr>
        <p:txBody>
          <a:bodyPr/>
          <a:lstStyle/>
          <a:p>
            <a:r>
              <a:rPr lang="en-GB"/>
              <a:t>MK 311</a:t>
            </a:r>
            <a:endParaRPr lang="th-TH"/>
          </a:p>
        </p:txBody>
      </p:sp>
      <p:sp>
        <p:nvSpPr>
          <p:cNvPr id="288771" name="Footer Placeholder 2"/>
          <p:cNvSpPr>
            <a:spLocks noGrp="1"/>
          </p:cNvSpPr>
          <p:nvPr>
            <p:ph type="ftr" sz="quarter" idx="11"/>
          </p:nvPr>
        </p:nvSpPr>
        <p:spPr>
          <a:noFill/>
        </p:spPr>
        <p:txBody>
          <a:bodyPr/>
          <a:lstStyle/>
          <a:p>
            <a:r>
              <a:rPr lang="en-US"/>
              <a:t>Consumer Behaviour</a:t>
            </a:r>
            <a:endParaRPr lang="th-TH"/>
          </a:p>
        </p:txBody>
      </p:sp>
      <p:sp>
        <p:nvSpPr>
          <p:cNvPr id="288772" name="Slide Number Placeholder 3"/>
          <p:cNvSpPr>
            <a:spLocks noGrp="1"/>
          </p:cNvSpPr>
          <p:nvPr>
            <p:ph type="sldNum" sz="quarter" idx="12"/>
          </p:nvPr>
        </p:nvSpPr>
        <p:spPr>
          <a:noFill/>
        </p:spPr>
        <p:txBody>
          <a:bodyPr/>
          <a:lstStyle/>
          <a:p>
            <a:fld id="{DD97D3E1-251C-4058-924C-2ECD38B5B114}" type="slidenum">
              <a:rPr lang="en-US"/>
              <a:pPr/>
              <a:t>191</a:t>
            </a:fld>
            <a:endParaRPr lang="th-TH"/>
          </a:p>
        </p:txBody>
      </p:sp>
      <p:sp>
        <p:nvSpPr>
          <p:cNvPr id="288773" name="WordArt 2"/>
          <p:cNvSpPr>
            <a:spLocks noChangeArrowheads="1" noChangeShapeType="1" noTextEdit="1"/>
          </p:cNvSpPr>
          <p:nvPr/>
        </p:nvSpPr>
        <p:spPr bwMode="auto">
          <a:xfrm>
            <a:off x="1619250" y="2133600"/>
            <a:ext cx="5976938" cy="3167063"/>
          </a:xfrm>
          <a:prstGeom prst="rect">
            <a:avLst/>
          </a:prstGeom>
        </p:spPr>
        <p:txBody>
          <a:bodyPr wrap="none" fromWordArt="1">
            <a:prstTxWarp prst="textInflate">
              <a:avLst>
                <a:gd name="adj" fmla="val 13634"/>
              </a:avLst>
            </a:prstTxWarp>
          </a:bodyPr>
          <a:lstStyle/>
          <a:p>
            <a:pPr algn="ctr"/>
            <a:r>
              <a:rPr lang="en-US" sz="3600" b="1" kern="10">
                <a:ln w="9525">
                  <a:solidFill>
                    <a:srgbClr val="000000"/>
                  </a:solidFill>
                  <a:miter lim="800000"/>
                  <a:headEnd/>
                  <a:tailEnd/>
                </a:ln>
                <a:solidFill>
                  <a:srgbClr val="800080"/>
                </a:solidFill>
                <a:latin typeface="Arial Black"/>
              </a:rPr>
              <a:t>Consumption</a:t>
            </a:r>
          </a:p>
          <a:p>
            <a:pPr algn="ctr"/>
            <a:r>
              <a:rPr lang="en-US" sz="3600" b="1" kern="10">
                <a:ln w="9525">
                  <a:solidFill>
                    <a:srgbClr val="000000"/>
                  </a:solidFill>
                  <a:miter lim="800000"/>
                  <a:headEnd/>
                  <a:tailEnd/>
                </a:ln>
                <a:solidFill>
                  <a:srgbClr val="800080"/>
                </a:solidFill>
                <a:latin typeface="Arial Black"/>
              </a:rPr>
              <a:t>and</a:t>
            </a:r>
          </a:p>
          <a:p>
            <a:pPr algn="ctr"/>
            <a:r>
              <a:rPr lang="en-US" sz="3600" b="1" kern="10">
                <a:ln w="9525">
                  <a:solidFill>
                    <a:srgbClr val="000000"/>
                  </a:solidFill>
                  <a:miter lim="800000"/>
                  <a:headEnd/>
                  <a:tailEnd/>
                </a:ln>
                <a:solidFill>
                  <a:srgbClr val="800080"/>
                </a:solidFill>
                <a:latin typeface="Arial Black"/>
              </a:rPr>
              <a:t>Symbolic Immortality</a:t>
            </a:r>
          </a:p>
        </p:txBody>
      </p:sp>
    </p:spTree>
  </p:cSld>
  <p:clrMapOvr>
    <a:masterClrMapping/>
  </p:clrMapOvr>
  <p:transition>
    <p:dissolve/>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4914" name="Date Placeholder 3"/>
          <p:cNvSpPr>
            <a:spLocks noGrp="1"/>
          </p:cNvSpPr>
          <p:nvPr>
            <p:ph type="dt" sz="quarter" idx="10"/>
          </p:nvPr>
        </p:nvSpPr>
        <p:spPr>
          <a:noFill/>
        </p:spPr>
        <p:txBody>
          <a:bodyPr/>
          <a:lstStyle/>
          <a:p>
            <a:r>
              <a:rPr lang="en-GB"/>
              <a:t>MK 311</a:t>
            </a:r>
            <a:endParaRPr lang="th-TH"/>
          </a:p>
        </p:txBody>
      </p:sp>
      <p:sp>
        <p:nvSpPr>
          <p:cNvPr id="294915" name="Footer Placeholder 4"/>
          <p:cNvSpPr>
            <a:spLocks noGrp="1"/>
          </p:cNvSpPr>
          <p:nvPr>
            <p:ph type="ftr" sz="quarter" idx="11"/>
          </p:nvPr>
        </p:nvSpPr>
        <p:spPr>
          <a:noFill/>
        </p:spPr>
        <p:txBody>
          <a:bodyPr/>
          <a:lstStyle/>
          <a:p>
            <a:r>
              <a:rPr lang="en-US"/>
              <a:t>Consumer Behaviour</a:t>
            </a:r>
            <a:endParaRPr lang="th-TH"/>
          </a:p>
        </p:txBody>
      </p:sp>
      <p:sp>
        <p:nvSpPr>
          <p:cNvPr id="294916" name="Slide Number Placeholder 5"/>
          <p:cNvSpPr>
            <a:spLocks noGrp="1"/>
          </p:cNvSpPr>
          <p:nvPr>
            <p:ph type="sldNum" sz="quarter" idx="12"/>
          </p:nvPr>
        </p:nvSpPr>
        <p:spPr>
          <a:noFill/>
        </p:spPr>
        <p:txBody>
          <a:bodyPr/>
          <a:lstStyle/>
          <a:p>
            <a:fld id="{ED1AAE92-1863-4889-9141-2F64900673B0}" type="slidenum">
              <a:rPr lang="en-US"/>
              <a:pPr/>
              <a:t>192</a:t>
            </a:fld>
            <a:endParaRPr lang="th-TH"/>
          </a:p>
        </p:txBody>
      </p:sp>
      <p:sp>
        <p:nvSpPr>
          <p:cNvPr id="337922" name="Rectangle 2"/>
          <p:cNvSpPr>
            <a:spLocks noGrp="1" noChangeArrowheads="1"/>
          </p:cNvSpPr>
          <p:nvPr>
            <p:ph type="title"/>
          </p:nvPr>
        </p:nvSpPr>
        <p:spPr/>
        <p:txBody>
          <a:bodyPr/>
          <a:lstStyle/>
          <a:p>
            <a:pPr eaLnBrk="1" hangingPunct="1"/>
            <a:r>
              <a:rPr lang="en-GB" smtClean="0"/>
              <a:t>Session 8: Lecture Outline</a:t>
            </a:r>
            <a:endParaRPr lang="en-US" smtClean="0"/>
          </a:p>
        </p:txBody>
      </p:sp>
      <p:sp>
        <p:nvSpPr>
          <p:cNvPr id="337923" name="Rectangle 3"/>
          <p:cNvSpPr>
            <a:spLocks noGrp="1" noChangeArrowheads="1"/>
          </p:cNvSpPr>
          <p:nvPr>
            <p:ph type="body" idx="1"/>
          </p:nvPr>
        </p:nvSpPr>
        <p:spPr>
          <a:xfrm>
            <a:off x="914400" y="2133600"/>
            <a:ext cx="8001000" cy="4114800"/>
          </a:xfrm>
        </p:spPr>
        <p:txBody>
          <a:bodyPr/>
          <a:lstStyle/>
          <a:p>
            <a:pPr eaLnBrk="1" hangingPunct="1">
              <a:buFont typeface="Wingdings" pitchFamily="2" charset="2"/>
              <a:buNone/>
            </a:pPr>
            <a:r>
              <a:rPr lang="en-GB" smtClean="0">
                <a:solidFill>
                  <a:srgbClr val="6600FF"/>
                </a:solidFill>
              </a:rPr>
              <a:t>Consumers As Social Beings</a:t>
            </a:r>
          </a:p>
          <a:p>
            <a:pPr eaLnBrk="1" hangingPunct="1"/>
            <a:r>
              <a:rPr lang="en-US" smtClean="0">
                <a:solidFill>
                  <a:srgbClr val="FF0066"/>
                </a:solidFill>
              </a:rPr>
              <a:t>Social Structure</a:t>
            </a:r>
          </a:p>
          <a:p>
            <a:pPr eaLnBrk="1" hangingPunct="1"/>
            <a:r>
              <a:rPr lang="en-US" smtClean="0">
                <a:solidFill>
                  <a:srgbClr val="FF0066"/>
                </a:solidFill>
              </a:rPr>
              <a:t>Demographics</a:t>
            </a:r>
          </a:p>
          <a:p>
            <a:pPr eaLnBrk="1" hangingPunct="1"/>
            <a:r>
              <a:rPr lang="en-US" smtClean="0">
                <a:solidFill>
                  <a:srgbClr val="FF0066"/>
                </a:solidFill>
              </a:rPr>
              <a:t>Social Class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37922">
                                            <p:txEl>
                                              <p:pRg st="0" end="0"/>
                                            </p:txEl>
                                          </p:spTgt>
                                        </p:tgtEl>
                                        <p:attrNameLst>
                                          <p:attrName>style.visibility</p:attrName>
                                        </p:attrNameLst>
                                      </p:cBhvr>
                                      <p:to>
                                        <p:strVal val="visible"/>
                                      </p:to>
                                    </p:set>
                                    <p:animEffect transition="in" filter="box(out)">
                                      <p:cBhvr>
                                        <p:cTn id="7" dur="500"/>
                                        <p:tgtEl>
                                          <p:spTgt spid="337922">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337923">
                                            <p:txEl>
                                              <p:pRg st="0" end="0"/>
                                            </p:txEl>
                                          </p:spTgt>
                                        </p:tgtEl>
                                        <p:attrNameLst>
                                          <p:attrName>style.visibility</p:attrName>
                                        </p:attrNameLst>
                                      </p:cBhvr>
                                      <p:to>
                                        <p:strVal val="visible"/>
                                      </p:to>
                                    </p:set>
                                    <p:animEffect transition="in" filter="box(out)">
                                      <p:cBhvr>
                                        <p:cTn id="12" dur="500"/>
                                        <p:tgtEl>
                                          <p:spTgt spid="337923">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337923">
                                            <p:txEl>
                                              <p:pRg st="1" end="1"/>
                                            </p:txEl>
                                          </p:spTgt>
                                        </p:tgtEl>
                                        <p:attrNameLst>
                                          <p:attrName>style.visibility</p:attrName>
                                        </p:attrNameLst>
                                      </p:cBhvr>
                                      <p:to>
                                        <p:strVal val="visible"/>
                                      </p:to>
                                    </p:set>
                                    <p:animEffect transition="in" filter="box(out)">
                                      <p:cBhvr>
                                        <p:cTn id="17" dur="500"/>
                                        <p:tgtEl>
                                          <p:spTgt spid="337923">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337923">
                                            <p:txEl>
                                              <p:pRg st="2" end="2"/>
                                            </p:txEl>
                                          </p:spTgt>
                                        </p:tgtEl>
                                        <p:attrNameLst>
                                          <p:attrName>style.visibility</p:attrName>
                                        </p:attrNameLst>
                                      </p:cBhvr>
                                      <p:to>
                                        <p:strVal val="visible"/>
                                      </p:to>
                                    </p:set>
                                    <p:animEffect transition="in" filter="box(out)">
                                      <p:cBhvr>
                                        <p:cTn id="22" dur="500"/>
                                        <p:tgtEl>
                                          <p:spTgt spid="337923">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337923">
                                            <p:txEl>
                                              <p:pRg st="3" end="3"/>
                                            </p:txEl>
                                          </p:spTgt>
                                        </p:tgtEl>
                                        <p:attrNameLst>
                                          <p:attrName>style.visibility</p:attrName>
                                        </p:attrNameLst>
                                      </p:cBhvr>
                                      <p:to>
                                        <p:strVal val="visible"/>
                                      </p:to>
                                    </p:set>
                                    <p:animEffect transition="in" filter="box(out)">
                                      <p:cBhvr>
                                        <p:cTn id="27" dur="500"/>
                                        <p:tgtEl>
                                          <p:spTgt spid="337923">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22" grpId="0" build="p" autoUpdateAnimBg="0"/>
      <p:bldP spid="337923" grpId="0" build="p" autoUpdateAnimBg="0"/>
    </p:bld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Date Placeholder 2"/>
          <p:cNvSpPr>
            <a:spLocks noGrp="1"/>
          </p:cNvSpPr>
          <p:nvPr>
            <p:ph type="dt" sz="quarter" idx="10"/>
          </p:nvPr>
        </p:nvSpPr>
        <p:spPr>
          <a:noFill/>
        </p:spPr>
        <p:txBody>
          <a:bodyPr/>
          <a:lstStyle/>
          <a:p>
            <a:r>
              <a:rPr lang="en-GB"/>
              <a:t>MK 311</a:t>
            </a:r>
            <a:endParaRPr lang="th-TH"/>
          </a:p>
        </p:txBody>
      </p:sp>
      <p:sp>
        <p:nvSpPr>
          <p:cNvPr id="295939" name="Footer Placeholder 3"/>
          <p:cNvSpPr>
            <a:spLocks noGrp="1"/>
          </p:cNvSpPr>
          <p:nvPr>
            <p:ph type="ftr" sz="quarter" idx="11"/>
          </p:nvPr>
        </p:nvSpPr>
        <p:spPr>
          <a:noFill/>
        </p:spPr>
        <p:txBody>
          <a:bodyPr/>
          <a:lstStyle/>
          <a:p>
            <a:r>
              <a:rPr lang="en-US"/>
              <a:t>Consumer Behaviour</a:t>
            </a:r>
            <a:endParaRPr lang="th-TH"/>
          </a:p>
        </p:txBody>
      </p:sp>
      <p:sp>
        <p:nvSpPr>
          <p:cNvPr id="295940" name="Slide Number Placeholder 4"/>
          <p:cNvSpPr>
            <a:spLocks noGrp="1"/>
          </p:cNvSpPr>
          <p:nvPr>
            <p:ph type="sldNum" sz="quarter" idx="12"/>
          </p:nvPr>
        </p:nvSpPr>
        <p:spPr>
          <a:noFill/>
        </p:spPr>
        <p:txBody>
          <a:bodyPr/>
          <a:lstStyle/>
          <a:p>
            <a:fld id="{D219BAB6-0E45-4B1B-82A8-8D792E9D19AE}" type="slidenum">
              <a:rPr lang="en-US"/>
              <a:pPr/>
              <a:t>193</a:t>
            </a:fld>
            <a:endParaRPr lang="th-TH"/>
          </a:p>
        </p:txBody>
      </p:sp>
      <p:sp>
        <p:nvSpPr>
          <p:cNvPr id="295941"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295942"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295943" name="Group 4"/>
          <p:cNvGrpSpPr>
            <a:grpSpLocks/>
          </p:cNvGrpSpPr>
          <p:nvPr/>
        </p:nvGrpSpPr>
        <p:grpSpPr bwMode="auto">
          <a:xfrm>
            <a:off x="3352800" y="1828800"/>
            <a:ext cx="3124200" cy="3871913"/>
            <a:chOff x="2112" y="1152"/>
            <a:chExt cx="1968" cy="2439"/>
          </a:xfrm>
        </p:grpSpPr>
        <p:sp>
          <p:nvSpPr>
            <p:cNvPr id="295958"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295959"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295960"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295961"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295944" name="Group 9"/>
          <p:cNvGrpSpPr>
            <a:grpSpLocks/>
          </p:cNvGrpSpPr>
          <p:nvPr/>
        </p:nvGrpSpPr>
        <p:grpSpPr bwMode="auto">
          <a:xfrm>
            <a:off x="323850" y="981075"/>
            <a:ext cx="8540750" cy="5537200"/>
            <a:chOff x="192" y="624"/>
            <a:chExt cx="5380" cy="3488"/>
          </a:xfrm>
        </p:grpSpPr>
        <p:sp>
          <p:nvSpPr>
            <p:cNvPr id="295949"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295950"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295951"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295952"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295953"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295954"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295955"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295956"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295957"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295945"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295946"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295947"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295948"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Date Placeholder 2"/>
          <p:cNvSpPr>
            <a:spLocks noGrp="1"/>
          </p:cNvSpPr>
          <p:nvPr>
            <p:ph type="dt" sz="quarter" idx="10"/>
          </p:nvPr>
        </p:nvSpPr>
        <p:spPr>
          <a:noFill/>
        </p:spPr>
        <p:txBody>
          <a:bodyPr/>
          <a:lstStyle/>
          <a:p>
            <a:r>
              <a:rPr lang="en-GB"/>
              <a:t>MK 311</a:t>
            </a:r>
            <a:endParaRPr lang="th-TH"/>
          </a:p>
        </p:txBody>
      </p:sp>
      <p:sp>
        <p:nvSpPr>
          <p:cNvPr id="296963" name="Footer Placeholder 3"/>
          <p:cNvSpPr>
            <a:spLocks noGrp="1"/>
          </p:cNvSpPr>
          <p:nvPr>
            <p:ph type="ftr" sz="quarter" idx="11"/>
          </p:nvPr>
        </p:nvSpPr>
        <p:spPr>
          <a:noFill/>
        </p:spPr>
        <p:txBody>
          <a:bodyPr/>
          <a:lstStyle/>
          <a:p>
            <a:r>
              <a:rPr lang="en-US"/>
              <a:t>Consumer Behaviour</a:t>
            </a:r>
            <a:endParaRPr lang="th-TH"/>
          </a:p>
        </p:txBody>
      </p:sp>
      <p:sp>
        <p:nvSpPr>
          <p:cNvPr id="296964" name="Slide Number Placeholder 4"/>
          <p:cNvSpPr>
            <a:spLocks noGrp="1"/>
          </p:cNvSpPr>
          <p:nvPr>
            <p:ph type="sldNum" sz="quarter" idx="12"/>
          </p:nvPr>
        </p:nvSpPr>
        <p:spPr>
          <a:noFill/>
        </p:spPr>
        <p:txBody>
          <a:bodyPr/>
          <a:lstStyle/>
          <a:p>
            <a:fld id="{2D36F143-E02D-477B-9155-6DC6C26D7D72}" type="slidenum">
              <a:rPr lang="en-US"/>
              <a:pPr/>
              <a:t>194</a:t>
            </a:fld>
            <a:endParaRPr lang="th-TH"/>
          </a:p>
        </p:txBody>
      </p:sp>
      <p:sp>
        <p:nvSpPr>
          <p:cNvPr id="340994" name="Rectangle 2"/>
          <p:cNvSpPr>
            <a:spLocks noGrp="1" noChangeArrowheads="1"/>
          </p:cNvSpPr>
          <p:nvPr>
            <p:ph type="title"/>
          </p:nvPr>
        </p:nvSpPr>
        <p:spPr>
          <a:xfrm>
            <a:off x="1042988" y="476250"/>
            <a:ext cx="7791450" cy="871538"/>
          </a:xfrm>
        </p:spPr>
        <p:txBody>
          <a:bodyPr lIns="90484" tIns="44448" rIns="90484" bIns="44448"/>
          <a:lstStyle/>
          <a:p>
            <a:pPr eaLnBrk="1" hangingPunct="1">
              <a:defRPr/>
            </a:pPr>
            <a:r>
              <a:rPr lang="en-US" sz="4200" smtClean="0">
                <a:effectLst>
                  <a:outerShdw blurRad="38100" dist="38100" dir="2700000" algn="tl">
                    <a:srgbClr val="C0C0C0"/>
                  </a:outerShdw>
                </a:effectLst>
              </a:rPr>
              <a:t>Social Structures</a:t>
            </a:r>
            <a:endParaRPr lang="en-US" sz="3700" smtClean="0">
              <a:effectLst>
                <a:outerShdw blurRad="38100" dist="38100" dir="2700000" algn="tl">
                  <a:srgbClr val="C0C0C0"/>
                </a:outerShdw>
              </a:effectLst>
            </a:endParaRPr>
          </a:p>
        </p:txBody>
      </p:sp>
      <p:sp>
        <p:nvSpPr>
          <p:cNvPr id="296966" name="Oval 3"/>
          <p:cNvSpPr>
            <a:spLocks noChangeArrowheads="1"/>
          </p:cNvSpPr>
          <p:nvPr/>
        </p:nvSpPr>
        <p:spPr bwMode="auto">
          <a:xfrm>
            <a:off x="4211638" y="3573463"/>
            <a:ext cx="2736850" cy="2447925"/>
          </a:xfrm>
          <a:prstGeom prst="ellipse">
            <a:avLst/>
          </a:prstGeom>
          <a:solidFill>
            <a:srgbClr val="FFC5CF"/>
          </a:solidFill>
          <a:ln w="12700">
            <a:solidFill>
              <a:schemeClr val="tx1"/>
            </a:solidFill>
            <a:round/>
            <a:headEnd/>
            <a:tailEnd/>
          </a:ln>
        </p:spPr>
        <p:txBody>
          <a:bodyPr wrap="none" anchor="ctr"/>
          <a:lstStyle/>
          <a:p>
            <a:pPr algn="ctr"/>
            <a:r>
              <a:rPr lang="en-US" b="1">
                <a:solidFill>
                  <a:schemeClr val="hlink"/>
                </a:solidFill>
                <a:latin typeface="Arial" pitchFamily="34" charset="0"/>
                <a:cs typeface="Arial" pitchFamily="34" charset="0"/>
              </a:rPr>
              <a:t>Economics</a:t>
            </a:r>
            <a:endParaRPr lang="en-GB" b="1">
              <a:solidFill>
                <a:schemeClr val="hlink"/>
              </a:solidFill>
              <a:latin typeface="Arial" pitchFamily="34" charset="0"/>
              <a:cs typeface="Arial" pitchFamily="34" charset="0"/>
            </a:endParaRPr>
          </a:p>
        </p:txBody>
      </p:sp>
      <p:grpSp>
        <p:nvGrpSpPr>
          <p:cNvPr id="296967" name="Group 4"/>
          <p:cNvGrpSpPr>
            <a:grpSpLocks/>
          </p:cNvGrpSpPr>
          <p:nvPr/>
        </p:nvGrpSpPr>
        <p:grpSpPr bwMode="auto">
          <a:xfrm>
            <a:off x="3276600" y="1916113"/>
            <a:ext cx="2697163" cy="2476500"/>
            <a:chOff x="2064" y="1207"/>
            <a:chExt cx="1699" cy="1560"/>
          </a:xfrm>
        </p:grpSpPr>
        <p:sp>
          <p:nvSpPr>
            <p:cNvPr id="296971" name="Oval 5"/>
            <p:cNvSpPr>
              <a:spLocks noChangeArrowheads="1"/>
            </p:cNvSpPr>
            <p:nvPr/>
          </p:nvSpPr>
          <p:spPr bwMode="auto">
            <a:xfrm>
              <a:off x="2064" y="1207"/>
              <a:ext cx="1699" cy="1560"/>
            </a:xfrm>
            <a:prstGeom prst="ellipse">
              <a:avLst/>
            </a:prstGeom>
            <a:solidFill>
              <a:srgbClr val="FCFEB9"/>
            </a:solidFill>
            <a:ln w="12700">
              <a:solidFill>
                <a:schemeClr val="tx1"/>
              </a:solidFill>
              <a:round/>
              <a:headEnd/>
              <a:tailEnd/>
            </a:ln>
          </p:spPr>
          <p:txBody>
            <a:bodyPr wrap="none" anchor="ctr"/>
            <a:lstStyle/>
            <a:p>
              <a:endParaRPr lang="en-US"/>
            </a:p>
          </p:txBody>
        </p:sp>
        <p:sp>
          <p:nvSpPr>
            <p:cNvPr id="296972" name="Rectangle 6"/>
            <p:cNvSpPr>
              <a:spLocks noChangeArrowheads="1"/>
            </p:cNvSpPr>
            <p:nvPr/>
          </p:nvSpPr>
          <p:spPr bwMode="auto">
            <a:xfrm>
              <a:off x="2517" y="1616"/>
              <a:ext cx="938" cy="670"/>
            </a:xfrm>
            <a:prstGeom prst="rect">
              <a:avLst/>
            </a:prstGeom>
            <a:noFill/>
            <a:ln w="12700">
              <a:noFill/>
              <a:miter lim="800000"/>
              <a:headEnd/>
              <a:tailEnd/>
            </a:ln>
          </p:spPr>
          <p:txBody>
            <a:bodyPr wrap="none" lIns="90484" tIns="44448" rIns="90484" bIns="44448">
              <a:spAutoFit/>
            </a:bodyPr>
            <a:lstStyle/>
            <a:p>
              <a:pPr eaLnBrk="0" hangingPunct="0"/>
              <a:r>
                <a:rPr lang="en-US" sz="3200" b="1">
                  <a:solidFill>
                    <a:schemeClr val="hlink"/>
                  </a:solidFill>
                  <a:latin typeface="Arial" pitchFamily="34" charset="0"/>
                </a:rPr>
                <a:t>Social </a:t>
              </a:r>
            </a:p>
            <a:p>
              <a:pPr eaLnBrk="0" hangingPunct="0"/>
              <a:r>
                <a:rPr lang="en-US" sz="3200" b="1">
                  <a:solidFill>
                    <a:schemeClr val="hlink"/>
                  </a:solidFill>
                  <a:latin typeface="Arial" pitchFamily="34" charset="0"/>
                </a:rPr>
                <a:t>Class</a:t>
              </a:r>
            </a:p>
          </p:txBody>
        </p:sp>
      </p:grpSp>
      <p:grpSp>
        <p:nvGrpSpPr>
          <p:cNvPr id="296968" name="Group 7"/>
          <p:cNvGrpSpPr>
            <a:grpSpLocks/>
          </p:cNvGrpSpPr>
          <p:nvPr/>
        </p:nvGrpSpPr>
        <p:grpSpPr bwMode="auto">
          <a:xfrm>
            <a:off x="1403350" y="3500438"/>
            <a:ext cx="2954338" cy="2733675"/>
            <a:chOff x="793" y="1162"/>
            <a:chExt cx="1861" cy="1722"/>
          </a:xfrm>
        </p:grpSpPr>
        <p:sp>
          <p:nvSpPr>
            <p:cNvPr id="296969" name="Oval 8"/>
            <p:cNvSpPr>
              <a:spLocks noChangeArrowheads="1"/>
            </p:cNvSpPr>
            <p:nvPr/>
          </p:nvSpPr>
          <p:spPr bwMode="auto">
            <a:xfrm>
              <a:off x="793" y="1162"/>
              <a:ext cx="1861" cy="1722"/>
            </a:xfrm>
            <a:prstGeom prst="ellipse">
              <a:avLst/>
            </a:prstGeom>
            <a:solidFill>
              <a:srgbClr val="C8FEC8"/>
            </a:solidFill>
            <a:ln w="12700">
              <a:solidFill>
                <a:schemeClr val="tx1"/>
              </a:solidFill>
              <a:round/>
              <a:headEnd/>
              <a:tailEnd/>
            </a:ln>
          </p:spPr>
          <p:txBody>
            <a:bodyPr wrap="none" anchor="ctr"/>
            <a:lstStyle/>
            <a:p>
              <a:endParaRPr lang="en-US"/>
            </a:p>
          </p:txBody>
        </p:sp>
        <p:sp>
          <p:nvSpPr>
            <p:cNvPr id="296970" name="Rectangle 9"/>
            <p:cNvSpPr>
              <a:spLocks noChangeArrowheads="1"/>
            </p:cNvSpPr>
            <p:nvPr/>
          </p:nvSpPr>
          <p:spPr bwMode="auto">
            <a:xfrm>
              <a:off x="839" y="1797"/>
              <a:ext cx="1672" cy="325"/>
            </a:xfrm>
            <a:prstGeom prst="rect">
              <a:avLst/>
            </a:prstGeom>
            <a:noFill/>
            <a:ln w="12700">
              <a:noFill/>
              <a:miter lim="800000"/>
              <a:headEnd/>
              <a:tailEnd/>
            </a:ln>
          </p:spPr>
          <p:txBody>
            <a:bodyPr wrap="none" lIns="90484" tIns="44448" rIns="90484" bIns="44448">
              <a:spAutoFit/>
            </a:bodyPr>
            <a:lstStyle/>
            <a:p>
              <a:pPr eaLnBrk="0" hangingPunct="0"/>
              <a:r>
                <a:rPr lang="en-US" b="1">
                  <a:solidFill>
                    <a:schemeClr val="hlink"/>
                  </a:solidFill>
                  <a:latin typeface="Arial" pitchFamily="34" charset="0"/>
                </a:rPr>
                <a:t>Demographics</a:t>
              </a:r>
            </a:p>
          </p:txBody>
        </p:sp>
      </p:grpSp>
    </p:spTree>
  </p:cSld>
  <p:clrMapOvr>
    <a:masterClrMapping/>
  </p:clrMapOvr>
  <p:transition>
    <p:dissolve/>
  </p:transition>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Date Placeholder 3"/>
          <p:cNvSpPr>
            <a:spLocks noGrp="1"/>
          </p:cNvSpPr>
          <p:nvPr>
            <p:ph type="dt" sz="quarter" idx="10"/>
          </p:nvPr>
        </p:nvSpPr>
        <p:spPr>
          <a:noFill/>
        </p:spPr>
        <p:txBody>
          <a:bodyPr/>
          <a:lstStyle/>
          <a:p>
            <a:r>
              <a:rPr lang="en-GB"/>
              <a:t>MK 311</a:t>
            </a:r>
            <a:endParaRPr lang="th-TH"/>
          </a:p>
        </p:txBody>
      </p:sp>
      <p:sp>
        <p:nvSpPr>
          <p:cNvPr id="297987" name="Footer Placeholder 4"/>
          <p:cNvSpPr>
            <a:spLocks noGrp="1"/>
          </p:cNvSpPr>
          <p:nvPr>
            <p:ph type="ftr" sz="quarter" idx="11"/>
          </p:nvPr>
        </p:nvSpPr>
        <p:spPr>
          <a:noFill/>
        </p:spPr>
        <p:txBody>
          <a:bodyPr/>
          <a:lstStyle/>
          <a:p>
            <a:r>
              <a:rPr lang="en-US"/>
              <a:t>Consumer Behaviour</a:t>
            </a:r>
            <a:endParaRPr lang="th-TH"/>
          </a:p>
        </p:txBody>
      </p:sp>
      <p:sp>
        <p:nvSpPr>
          <p:cNvPr id="297988" name="Slide Number Placeholder 5"/>
          <p:cNvSpPr>
            <a:spLocks noGrp="1"/>
          </p:cNvSpPr>
          <p:nvPr>
            <p:ph type="sldNum" sz="quarter" idx="12"/>
          </p:nvPr>
        </p:nvSpPr>
        <p:spPr>
          <a:noFill/>
        </p:spPr>
        <p:txBody>
          <a:bodyPr/>
          <a:lstStyle/>
          <a:p>
            <a:fld id="{F55082AB-C94E-4AFF-A684-F9F4F7C7F9EB}" type="slidenum">
              <a:rPr lang="en-US"/>
              <a:pPr/>
              <a:t>195</a:t>
            </a:fld>
            <a:endParaRPr lang="th-TH"/>
          </a:p>
        </p:txBody>
      </p:sp>
      <p:sp>
        <p:nvSpPr>
          <p:cNvPr id="297989" name="Rectangle 2"/>
          <p:cNvSpPr>
            <a:spLocks noGrp="1" noChangeArrowheads="1"/>
          </p:cNvSpPr>
          <p:nvPr>
            <p:ph type="title"/>
          </p:nvPr>
        </p:nvSpPr>
        <p:spPr>
          <a:xfrm>
            <a:off x="1150938" y="304800"/>
            <a:ext cx="7793037" cy="990600"/>
          </a:xfrm>
        </p:spPr>
        <p:txBody>
          <a:bodyPr/>
          <a:lstStyle/>
          <a:p>
            <a:pPr eaLnBrk="1" hangingPunct="1"/>
            <a:r>
              <a:rPr lang="en-US" smtClean="0"/>
              <a:t>Demographics</a:t>
            </a:r>
          </a:p>
        </p:txBody>
      </p:sp>
      <p:sp>
        <p:nvSpPr>
          <p:cNvPr id="297990" name="Rectangle 3"/>
          <p:cNvSpPr>
            <a:spLocks noGrp="1" noChangeArrowheads="1"/>
          </p:cNvSpPr>
          <p:nvPr>
            <p:ph type="body" idx="1"/>
          </p:nvPr>
        </p:nvSpPr>
        <p:spPr>
          <a:xfrm>
            <a:off x="2843213" y="1989138"/>
            <a:ext cx="5830887" cy="4114800"/>
          </a:xfrm>
        </p:spPr>
        <p:txBody>
          <a:bodyPr/>
          <a:lstStyle/>
          <a:p>
            <a:pPr eaLnBrk="1" hangingPunct="1">
              <a:lnSpc>
                <a:spcPct val="80000"/>
              </a:lnSpc>
            </a:pPr>
            <a:r>
              <a:rPr lang="en-US" sz="3200" smtClean="0"/>
              <a:t>Sex/Gender</a:t>
            </a:r>
          </a:p>
          <a:p>
            <a:pPr eaLnBrk="1" hangingPunct="1">
              <a:lnSpc>
                <a:spcPct val="80000"/>
              </a:lnSpc>
            </a:pPr>
            <a:r>
              <a:rPr lang="en-US" sz="3200" smtClean="0"/>
              <a:t>Sexuality</a:t>
            </a:r>
          </a:p>
          <a:p>
            <a:pPr eaLnBrk="1" hangingPunct="1">
              <a:lnSpc>
                <a:spcPct val="80000"/>
              </a:lnSpc>
            </a:pPr>
            <a:r>
              <a:rPr lang="en-US" sz="3200" smtClean="0"/>
              <a:t>Age</a:t>
            </a:r>
          </a:p>
          <a:p>
            <a:pPr eaLnBrk="1" hangingPunct="1">
              <a:lnSpc>
                <a:spcPct val="80000"/>
              </a:lnSpc>
            </a:pPr>
            <a:r>
              <a:rPr lang="en-US" sz="3200" smtClean="0"/>
              <a:t>Income</a:t>
            </a:r>
          </a:p>
          <a:p>
            <a:pPr eaLnBrk="1" hangingPunct="1">
              <a:lnSpc>
                <a:spcPct val="80000"/>
              </a:lnSpc>
            </a:pPr>
            <a:r>
              <a:rPr lang="en-US" sz="3200" smtClean="0"/>
              <a:t>Education</a:t>
            </a:r>
          </a:p>
          <a:p>
            <a:pPr eaLnBrk="1" hangingPunct="1">
              <a:lnSpc>
                <a:spcPct val="80000"/>
              </a:lnSpc>
            </a:pPr>
            <a:r>
              <a:rPr lang="en-US" sz="3200" smtClean="0"/>
              <a:t>Occupation</a:t>
            </a:r>
          </a:p>
          <a:p>
            <a:pPr eaLnBrk="1" hangingPunct="1">
              <a:lnSpc>
                <a:spcPct val="80000"/>
              </a:lnSpc>
            </a:pPr>
            <a:r>
              <a:rPr lang="en-US" sz="3200" smtClean="0"/>
              <a:t>Religion</a:t>
            </a:r>
          </a:p>
          <a:p>
            <a:pPr eaLnBrk="1" hangingPunct="1">
              <a:lnSpc>
                <a:spcPct val="80000"/>
              </a:lnSpc>
            </a:pPr>
            <a:r>
              <a:rPr lang="en-US" sz="3200" smtClean="0"/>
              <a:t>Ethnicity</a:t>
            </a:r>
          </a:p>
        </p:txBody>
      </p:sp>
    </p:spTree>
  </p:cSld>
  <p:clrMapOvr>
    <a:masterClrMapping/>
  </p:clrMapOvr>
  <p:transition>
    <p:dissolve/>
  </p:transition>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Date Placeholder 3"/>
          <p:cNvSpPr>
            <a:spLocks noGrp="1"/>
          </p:cNvSpPr>
          <p:nvPr>
            <p:ph type="dt" sz="quarter" idx="10"/>
          </p:nvPr>
        </p:nvSpPr>
        <p:spPr>
          <a:noFill/>
        </p:spPr>
        <p:txBody>
          <a:bodyPr/>
          <a:lstStyle/>
          <a:p>
            <a:r>
              <a:rPr lang="en-GB"/>
              <a:t>MK 311</a:t>
            </a:r>
            <a:endParaRPr lang="th-TH"/>
          </a:p>
        </p:txBody>
      </p:sp>
      <p:sp>
        <p:nvSpPr>
          <p:cNvPr id="299011" name="Footer Placeholder 4"/>
          <p:cNvSpPr>
            <a:spLocks noGrp="1"/>
          </p:cNvSpPr>
          <p:nvPr>
            <p:ph type="ftr" sz="quarter" idx="11"/>
          </p:nvPr>
        </p:nvSpPr>
        <p:spPr>
          <a:noFill/>
        </p:spPr>
        <p:txBody>
          <a:bodyPr/>
          <a:lstStyle/>
          <a:p>
            <a:r>
              <a:rPr lang="en-US"/>
              <a:t>Consumer Behaviour</a:t>
            </a:r>
            <a:endParaRPr lang="th-TH"/>
          </a:p>
        </p:txBody>
      </p:sp>
      <p:sp>
        <p:nvSpPr>
          <p:cNvPr id="299012" name="Slide Number Placeholder 5"/>
          <p:cNvSpPr>
            <a:spLocks noGrp="1"/>
          </p:cNvSpPr>
          <p:nvPr>
            <p:ph type="sldNum" sz="quarter" idx="12"/>
          </p:nvPr>
        </p:nvSpPr>
        <p:spPr>
          <a:noFill/>
        </p:spPr>
        <p:txBody>
          <a:bodyPr/>
          <a:lstStyle/>
          <a:p>
            <a:fld id="{CD1B17D8-A0BA-4488-9137-32EA28E3C857}" type="slidenum">
              <a:rPr lang="en-US"/>
              <a:pPr/>
              <a:t>196</a:t>
            </a:fld>
            <a:endParaRPr lang="th-TH"/>
          </a:p>
        </p:txBody>
      </p:sp>
      <p:sp>
        <p:nvSpPr>
          <p:cNvPr id="299013" name="Rectangle 2"/>
          <p:cNvSpPr>
            <a:spLocks noGrp="1" noChangeArrowheads="1"/>
          </p:cNvSpPr>
          <p:nvPr>
            <p:ph type="title"/>
          </p:nvPr>
        </p:nvSpPr>
        <p:spPr>
          <a:xfrm>
            <a:off x="900113" y="304800"/>
            <a:ext cx="8043862" cy="1219200"/>
          </a:xfrm>
        </p:spPr>
        <p:txBody>
          <a:bodyPr/>
          <a:lstStyle/>
          <a:p>
            <a:pPr eaLnBrk="1" hangingPunct="1"/>
            <a:r>
              <a:rPr lang="en-US" sz="5400" smtClean="0"/>
              <a:t>Demographics</a:t>
            </a:r>
          </a:p>
        </p:txBody>
      </p:sp>
      <p:sp>
        <p:nvSpPr>
          <p:cNvPr id="344067" name="WordArt 3"/>
          <p:cNvSpPr>
            <a:spLocks noChangeArrowheads="1" noChangeShapeType="1" noTextEdit="1"/>
          </p:cNvSpPr>
          <p:nvPr/>
        </p:nvSpPr>
        <p:spPr bwMode="auto">
          <a:xfrm>
            <a:off x="1258888" y="1844675"/>
            <a:ext cx="6408737" cy="3889375"/>
          </a:xfrm>
          <a:prstGeom prst="rect">
            <a:avLst/>
          </a:prstGeom>
        </p:spPr>
        <p:txBody>
          <a:bodyPr wrap="none" fromWordArt="1">
            <a:prstTxWarp prst="textCanDown">
              <a:avLst>
                <a:gd name="adj" fmla="val 14287"/>
              </a:avLst>
            </a:prstTxWarp>
          </a:bodyPr>
          <a:lstStyle/>
          <a:p>
            <a:pPr algn="ctr"/>
            <a:r>
              <a:rPr lang="en-US" sz="3600" b="1" kern="10">
                <a:ln w="9525">
                  <a:solidFill>
                    <a:srgbClr val="000000"/>
                  </a:solidFill>
                  <a:miter lim="800000"/>
                  <a:headEnd/>
                  <a:tailEnd/>
                </a:ln>
                <a:solidFill>
                  <a:schemeClr val="hlink"/>
                </a:solidFill>
                <a:latin typeface="Arial Black"/>
              </a:rPr>
              <a:t>Let's Look at</a:t>
            </a:r>
          </a:p>
          <a:p>
            <a:pPr algn="ctr"/>
            <a:r>
              <a:rPr lang="en-US" sz="3600" b="1" kern="10">
                <a:ln w="9525">
                  <a:solidFill>
                    <a:srgbClr val="000000"/>
                  </a:solidFill>
                  <a:miter lim="800000"/>
                  <a:headEnd/>
                  <a:tailEnd/>
                </a:ln>
                <a:solidFill>
                  <a:schemeClr val="hlink"/>
                </a:solidFill>
                <a:latin typeface="Arial Black"/>
              </a:rPr>
              <a:t>Demographics</a:t>
            </a:r>
          </a:p>
          <a:p>
            <a:pPr algn="ctr"/>
            <a:r>
              <a:rPr lang="en-US" sz="3600" b="1" kern="10">
                <a:ln w="9525">
                  <a:solidFill>
                    <a:srgbClr val="000000"/>
                  </a:solidFill>
                  <a:miter lim="800000"/>
                  <a:headEnd/>
                  <a:tailEnd/>
                </a:ln>
                <a:solidFill>
                  <a:schemeClr val="hlink"/>
                </a:solidFill>
                <a:latin typeface="Arial Black"/>
              </a:rPr>
              <a:t>from various</a:t>
            </a:r>
          </a:p>
          <a:p>
            <a:pPr algn="ctr"/>
            <a:r>
              <a:rPr lang="en-US" sz="3600" b="1" kern="10">
                <a:ln w="9525">
                  <a:solidFill>
                    <a:srgbClr val="000000"/>
                  </a:solidFill>
                  <a:miter lim="800000"/>
                  <a:headEnd/>
                  <a:tailEnd/>
                </a:ln>
                <a:solidFill>
                  <a:schemeClr val="hlink"/>
                </a:solidFill>
                <a:latin typeface="Arial Black"/>
              </a:rPr>
              <a:t>Perspectives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4067"/>
                                        </p:tgtEl>
                                        <p:attrNameLst>
                                          <p:attrName>style.visibility</p:attrName>
                                        </p:attrNameLst>
                                      </p:cBhvr>
                                      <p:to>
                                        <p:strVal val="visible"/>
                                      </p:to>
                                    </p:set>
                                    <p:animEffect transition="in" filter="blinds(horizontal)">
                                      <p:cBhvr>
                                        <p:cTn id="7" dur="500"/>
                                        <p:tgtEl>
                                          <p:spTgt spid="3440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7" grpId="0" animBg="1"/>
    </p:bldLst>
  </p:timing>
</p:sld>
</file>

<file path=ppt/slides/slide19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6" name="Date Placeholder 4"/>
          <p:cNvSpPr>
            <a:spLocks noGrp="1"/>
          </p:cNvSpPr>
          <p:nvPr>
            <p:ph type="dt" sz="quarter" idx="10"/>
          </p:nvPr>
        </p:nvSpPr>
        <p:spPr>
          <a:noFill/>
        </p:spPr>
        <p:txBody>
          <a:bodyPr/>
          <a:lstStyle/>
          <a:p>
            <a:r>
              <a:rPr lang="en-GB"/>
              <a:t>MK 311</a:t>
            </a:r>
            <a:endParaRPr lang="th-TH"/>
          </a:p>
        </p:txBody>
      </p:sp>
      <p:sp>
        <p:nvSpPr>
          <p:cNvPr id="13317" name="Footer Placeholder 5"/>
          <p:cNvSpPr>
            <a:spLocks noGrp="1"/>
          </p:cNvSpPr>
          <p:nvPr>
            <p:ph type="ftr" sz="quarter" idx="11"/>
          </p:nvPr>
        </p:nvSpPr>
        <p:spPr>
          <a:noFill/>
        </p:spPr>
        <p:txBody>
          <a:bodyPr/>
          <a:lstStyle/>
          <a:p>
            <a:r>
              <a:rPr lang="en-US"/>
              <a:t>Consumer Behaviour</a:t>
            </a:r>
            <a:endParaRPr lang="th-TH"/>
          </a:p>
        </p:txBody>
      </p:sp>
      <p:sp>
        <p:nvSpPr>
          <p:cNvPr id="13318" name="Slide Number Placeholder 6"/>
          <p:cNvSpPr>
            <a:spLocks noGrp="1"/>
          </p:cNvSpPr>
          <p:nvPr>
            <p:ph type="sldNum" sz="quarter" idx="12"/>
          </p:nvPr>
        </p:nvSpPr>
        <p:spPr>
          <a:noFill/>
        </p:spPr>
        <p:txBody>
          <a:bodyPr/>
          <a:lstStyle/>
          <a:p>
            <a:fld id="{292F38D3-6D56-44EF-8502-049A917DAE73}" type="slidenum">
              <a:rPr lang="en-US"/>
              <a:pPr/>
              <a:t>197</a:t>
            </a:fld>
            <a:endParaRPr lang="th-TH"/>
          </a:p>
        </p:txBody>
      </p:sp>
      <p:sp>
        <p:nvSpPr>
          <p:cNvPr id="13319" name="Rectangle 2"/>
          <p:cNvSpPr>
            <a:spLocks noGrp="1" noChangeArrowheads="1"/>
          </p:cNvSpPr>
          <p:nvPr>
            <p:ph type="title"/>
          </p:nvPr>
        </p:nvSpPr>
        <p:spPr>
          <a:xfrm>
            <a:off x="1152525" y="617538"/>
            <a:ext cx="7791450" cy="830262"/>
          </a:xfrm>
          <a:noFill/>
        </p:spPr>
        <p:txBody>
          <a:bodyPr lIns="90484" tIns="44448" rIns="90484" bIns="44448"/>
          <a:lstStyle/>
          <a:p>
            <a:pPr eaLnBrk="1" hangingPunct="1"/>
            <a:r>
              <a:rPr lang="en-US" sz="4200" smtClean="0"/>
              <a:t>GENDER</a:t>
            </a:r>
            <a:endParaRPr lang="en-US" smtClean="0"/>
          </a:p>
        </p:txBody>
      </p:sp>
      <p:sp>
        <p:nvSpPr>
          <p:cNvPr id="345091" name="Rectangle 3"/>
          <p:cNvSpPr>
            <a:spLocks noGrp="1" noChangeArrowheads="1"/>
          </p:cNvSpPr>
          <p:nvPr>
            <p:ph type="body" sz="half" idx="2"/>
          </p:nvPr>
        </p:nvSpPr>
        <p:spPr>
          <a:xfrm>
            <a:off x="3203575" y="1916113"/>
            <a:ext cx="5472113" cy="4105275"/>
          </a:xfrm>
          <a:noFill/>
        </p:spPr>
        <p:txBody>
          <a:bodyPr lIns="90484" tIns="44448" rIns="90484" bIns="44448"/>
          <a:lstStyle/>
          <a:p>
            <a:pPr eaLnBrk="1" hangingPunct="1"/>
            <a:r>
              <a:rPr lang="en-US" sz="3200" smtClean="0"/>
              <a:t>Biological Sex</a:t>
            </a:r>
          </a:p>
          <a:p>
            <a:pPr eaLnBrk="1" hangingPunct="1"/>
            <a:r>
              <a:rPr lang="en-US" sz="3200" smtClean="0"/>
              <a:t>Cultural Conceptions of Gender</a:t>
            </a:r>
          </a:p>
          <a:p>
            <a:pPr eaLnBrk="1" hangingPunct="1"/>
            <a:r>
              <a:rPr lang="en-US" sz="3200" smtClean="0"/>
              <a:t>Cultural Conceptions of Masculinity and Femininity</a:t>
            </a:r>
          </a:p>
          <a:p>
            <a:pPr eaLnBrk="1" hangingPunct="1"/>
            <a:r>
              <a:rPr lang="en-US" sz="3200" smtClean="0"/>
              <a:t>Gender Bending and Blending</a:t>
            </a:r>
            <a:endParaRPr lang="en-US" sz="2800" smtClean="0"/>
          </a:p>
        </p:txBody>
      </p:sp>
      <p:graphicFrame>
        <p:nvGraphicFramePr>
          <p:cNvPr id="13314" name="Object 4">
            <a:hlinkClick r:id="" action="ppaction://ole?verb=0"/>
          </p:cNvPr>
          <p:cNvGraphicFramePr>
            <a:graphicFrameLocks/>
          </p:cNvGraphicFramePr>
          <p:nvPr>
            <p:ph type="clipArt" sz="half" idx="1"/>
          </p:nvPr>
        </p:nvGraphicFramePr>
        <p:xfrm>
          <a:off x="1835150" y="2133600"/>
          <a:ext cx="1130300" cy="3475038"/>
        </p:xfrm>
        <a:graphic>
          <a:graphicData uri="http://schemas.openxmlformats.org/presentationml/2006/ole">
            <p:oleObj spid="_x0000_s13314" name="Clip" r:id="rId3" imgW="1187280" imgH="3816000" progId="">
              <p:embed/>
            </p:oleObj>
          </a:graphicData>
        </a:graphic>
      </p:graphicFrame>
      <p:graphicFrame>
        <p:nvGraphicFramePr>
          <p:cNvPr id="13315" name="Object 5">
            <a:hlinkClick r:id="" action="ppaction://ole?verb=0"/>
          </p:cNvPr>
          <p:cNvGraphicFramePr>
            <a:graphicFrameLocks/>
          </p:cNvGraphicFramePr>
          <p:nvPr/>
        </p:nvGraphicFramePr>
        <p:xfrm>
          <a:off x="611188" y="2060575"/>
          <a:ext cx="1130300" cy="4314825"/>
        </p:xfrm>
        <a:graphic>
          <a:graphicData uri="http://schemas.openxmlformats.org/presentationml/2006/ole">
            <p:oleObj spid="_x0000_s13315" name="Clip" r:id="rId4" imgW="1346040" imgH="4518000" progId="">
              <p:embed/>
            </p:oleObj>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5091">
                                            <p:txEl>
                                              <p:pRg st="0" end="0"/>
                                            </p:txEl>
                                          </p:spTgt>
                                        </p:tgtEl>
                                        <p:attrNameLst>
                                          <p:attrName>style.visibility</p:attrName>
                                        </p:attrNameLst>
                                      </p:cBhvr>
                                      <p:to>
                                        <p:strVal val="visible"/>
                                      </p:to>
                                    </p:set>
                                    <p:animEffect transition="in" filter="blinds(horizontal)">
                                      <p:cBhvr>
                                        <p:cTn id="7" dur="500"/>
                                        <p:tgtEl>
                                          <p:spTgt spid="3450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5091">
                                            <p:txEl>
                                              <p:pRg st="1" end="1"/>
                                            </p:txEl>
                                          </p:spTgt>
                                        </p:tgtEl>
                                        <p:attrNameLst>
                                          <p:attrName>style.visibility</p:attrName>
                                        </p:attrNameLst>
                                      </p:cBhvr>
                                      <p:to>
                                        <p:strVal val="visible"/>
                                      </p:to>
                                    </p:set>
                                    <p:animEffect transition="in" filter="blinds(horizontal)">
                                      <p:cBhvr>
                                        <p:cTn id="12" dur="500"/>
                                        <p:tgtEl>
                                          <p:spTgt spid="34509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5091">
                                            <p:txEl>
                                              <p:pRg st="2" end="2"/>
                                            </p:txEl>
                                          </p:spTgt>
                                        </p:tgtEl>
                                        <p:attrNameLst>
                                          <p:attrName>style.visibility</p:attrName>
                                        </p:attrNameLst>
                                      </p:cBhvr>
                                      <p:to>
                                        <p:strVal val="visible"/>
                                      </p:to>
                                    </p:set>
                                    <p:animEffect transition="in" filter="blinds(horizontal)">
                                      <p:cBhvr>
                                        <p:cTn id="17" dur="500"/>
                                        <p:tgtEl>
                                          <p:spTgt spid="34509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45091">
                                            <p:txEl>
                                              <p:pRg st="3" end="3"/>
                                            </p:txEl>
                                          </p:spTgt>
                                        </p:tgtEl>
                                        <p:attrNameLst>
                                          <p:attrName>style.visibility</p:attrName>
                                        </p:attrNameLst>
                                      </p:cBhvr>
                                      <p:to>
                                        <p:strVal val="visible"/>
                                      </p:to>
                                    </p:set>
                                    <p:animEffect transition="in" filter="blinds(horizontal)">
                                      <p:cBhvr>
                                        <p:cTn id="22" dur="500"/>
                                        <p:tgtEl>
                                          <p:spTgt spid="3450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1" grpId="0" build="p" autoUpdateAnimBg="0"/>
    </p:bld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Date Placeholder 4"/>
          <p:cNvSpPr>
            <a:spLocks noGrp="1"/>
          </p:cNvSpPr>
          <p:nvPr>
            <p:ph type="dt" sz="quarter" idx="10"/>
          </p:nvPr>
        </p:nvSpPr>
        <p:spPr>
          <a:noFill/>
        </p:spPr>
        <p:txBody>
          <a:bodyPr/>
          <a:lstStyle/>
          <a:p>
            <a:r>
              <a:rPr lang="en-GB"/>
              <a:t>MK 311</a:t>
            </a:r>
            <a:endParaRPr lang="th-TH"/>
          </a:p>
        </p:txBody>
      </p:sp>
      <p:sp>
        <p:nvSpPr>
          <p:cNvPr id="14340" name="Footer Placeholder 5"/>
          <p:cNvSpPr>
            <a:spLocks noGrp="1"/>
          </p:cNvSpPr>
          <p:nvPr>
            <p:ph type="ftr" sz="quarter" idx="11"/>
          </p:nvPr>
        </p:nvSpPr>
        <p:spPr>
          <a:noFill/>
        </p:spPr>
        <p:txBody>
          <a:bodyPr/>
          <a:lstStyle/>
          <a:p>
            <a:r>
              <a:rPr lang="en-US"/>
              <a:t>Consumer Behaviour</a:t>
            </a:r>
            <a:endParaRPr lang="th-TH"/>
          </a:p>
        </p:txBody>
      </p:sp>
      <p:sp>
        <p:nvSpPr>
          <p:cNvPr id="14341" name="Slide Number Placeholder 6"/>
          <p:cNvSpPr>
            <a:spLocks noGrp="1"/>
          </p:cNvSpPr>
          <p:nvPr>
            <p:ph type="sldNum" sz="quarter" idx="12"/>
          </p:nvPr>
        </p:nvSpPr>
        <p:spPr>
          <a:noFill/>
        </p:spPr>
        <p:txBody>
          <a:bodyPr/>
          <a:lstStyle/>
          <a:p>
            <a:fld id="{2E20E920-E34B-4B45-BC4E-6ADBBEFAC109}" type="slidenum">
              <a:rPr lang="en-US"/>
              <a:pPr/>
              <a:t>198</a:t>
            </a:fld>
            <a:endParaRPr lang="th-TH"/>
          </a:p>
        </p:txBody>
      </p:sp>
      <p:sp>
        <p:nvSpPr>
          <p:cNvPr id="1185794" name="Rectangle 2"/>
          <p:cNvSpPr>
            <a:spLocks noGrp="1" noChangeArrowheads="1"/>
          </p:cNvSpPr>
          <p:nvPr>
            <p:ph type="title"/>
          </p:nvPr>
        </p:nvSpPr>
        <p:spPr/>
        <p:txBody>
          <a:bodyPr/>
          <a:lstStyle/>
          <a:p>
            <a:pPr eaLnBrk="1" hangingPunct="1">
              <a:defRPr/>
            </a:pPr>
            <a:r>
              <a:rPr lang="en-US" sz="5400" smtClean="0">
                <a:effectLst>
                  <a:outerShdw blurRad="38100" dist="38100" dir="2700000" algn="tl">
                    <a:srgbClr val="C0C0C0"/>
                  </a:outerShdw>
                </a:effectLst>
              </a:rPr>
              <a:t>Sexuality</a:t>
            </a:r>
            <a:endParaRPr lang="th-TH" sz="5400" smtClean="0">
              <a:effectLst>
                <a:outerShdw blurRad="38100" dist="38100" dir="2700000" algn="tl">
                  <a:srgbClr val="C0C0C0"/>
                </a:outerShdw>
              </a:effectLst>
            </a:endParaRPr>
          </a:p>
        </p:txBody>
      </p:sp>
      <p:sp>
        <p:nvSpPr>
          <p:cNvPr id="14343" name="Rectangle 8"/>
          <p:cNvSpPr>
            <a:spLocks noGrp="1" noChangeArrowheads="1"/>
          </p:cNvSpPr>
          <p:nvPr>
            <p:ph type="body" sz="half" idx="2"/>
          </p:nvPr>
        </p:nvSpPr>
        <p:spPr>
          <a:xfrm>
            <a:off x="2643174" y="2214554"/>
            <a:ext cx="3810000" cy="3927475"/>
          </a:xfrm>
        </p:spPr>
        <p:txBody>
          <a:bodyPr/>
          <a:lstStyle/>
          <a:p>
            <a:pPr eaLnBrk="1" hangingPunct="1"/>
            <a:r>
              <a:rPr lang="en-US" sz="4000" dirty="0" smtClean="0"/>
              <a:t>Straight</a:t>
            </a:r>
          </a:p>
          <a:p>
            <a:pPr eaLnBrk="1" hangingPunct="1"/>
            <a:r>
              <a:rPr lang="en-US" sz="4000" dirty="0" smtClean="0"/>
              <a:t>Gay</a:t>
            </a:r>
          </a:p>
          <a:p>
            <a:pPr eaLnBrk="1" hangingPunct="1"/>
            <a:r>
              <a:rPr lang="en-US" sz="4000" dirty="0" smtClean="0"/>
              <a:t>Bi-sexual</a:t>
            </a:r>
          </a:p>
          <a:p>
            <a:pPr eaLnBrk="1" hangingPunct="1"/>
            <a:r>
              <a:rPr lang="en-US" sz="4000" dirty="0" smtClean="0"/>
              <a:t>???</a:t>
            </a:r>
          </a:p>
          <a:p>
            <a:pPr eaLnBrk="1" hangingPunct="1"/>
            <a:endParaRPr lang="th-TH" sz="4000" dirty="0" smtClean="0"/>
          </a:p>
        </p:txBody>
      </p:sp>
    </p:spTree>
  </p:cSld>
  <p:clrMapOvr>
    <a:masterClrMapping/>
  </p:clrMapOvr>
  <p:transition>
    <p:dissolve/>
  </p:transition>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Date Placeholder 4"/>
          <p:cNvSpPr>
            <a:spLocks noGrp="1"/>
          </p:cNvSpPr>
          <p:nvPr>
            <p:ph type="dt" sz="quarter" idx="10"/>
          </p:nvPr>
        </p:nvSpPr>
        <p:spPr>
          <a:noFill/>
        </p:spPr>
        <p:txBody>
          <a:bodyPr/>
          <a:lstStyle/>
          <a:p>
            <a:r>
              <a:rPr lang="en-GB"/>
              <a:t>MK 311</a:t>
            </a:r>
            <a:endParaRPr lang="th-TH"/>
          </a:p>
        </p:txBody>
      </p:sp>
      <p:sp>
        <p:nvSpPr>
          <p:cNvPr id="301059" name="Footer Placeholder 5"/>
          <p:cNvSpPr>
            <a:spLocks noGrp="1"/>
          </p:cNvSpPr>
          <p:nvPr>
            <p:ph type="ftr" sz="quarter" idx="11"/>
          </p:nvPr>
        </p:nvSpPr>
        <p:spPr>
          <a:noFill/>
        </p:spPr>
        <p:txBody>
          <a:bodyPr/>
          <a:lstStyle/>
          <a:p>
            <a:r>
              <a:rPr lang="en-US"/>
              <a:t>Consumer Behaviour</a:t>
            </a:r>
            <a:endParaRPr lang="th-TH"/>
          </a:p>
        </p:txBody>
      </p:sp>
      <p:sp>
        <p:nvSpPr>
          <p:cNvPr id="301060" name="Slide Number Placeholder 6"/>
          <p:cNvSpPr>
            <a:spLocks noGrp="1"/>
          </p:cNvSpPr>
          <p:nvPr>
            <p:ph type="sldNum" sz="quarter" idx="12"/>
          </p:nvPr>
        </p:nvSpPr>
        <p:spPr>
          <a:noFill/>
        </p:spPr>
        <p:txBody>
          <a:bodyPr/>
          <a:lstStyle/>
          <a:p>
            <a:fld id="{2C9C2477-8069-4A3A-8047-91ACA5917F24}" type="slidenum">
              <a:rPr lang="en-US"/>
              <a:pPr/>
              <a:t>199</a:t>
            </a:fld>
            <a:endParaRPr lang="th-TH"/>
          </a:p>
        </p:txBody>
      </p:sp>
      <p:sp>
        <p:nvSpPr>
          <p:cNvPr id="301061" name="Rectangle 2"/>
          <p:cNvSpPr>
            <a:spLocks noGrp="1" noChangeArrowheads="1"/>
          </p:cNvSpPr>
          <p:nvPr>
            <p:ph type="title"/>
          </p:nvPr>
        </p:nvSpPr>
        <p:spPr>
          <a:xfrm>
            <a:off x="827088" y="617538"/>
            <a:ext cx="8116887" cy="830262"/>
          </a:xfrm>
          <a:noFill/>
        </p:spPr>
        <p:txBody>
          <a:bodyPr lIns="90484" tIns="44448" rIns="90484" bIns="44448"/>
          <a:lstStyle/>
          <a:p>
            <a:pPr eaLnBrk="1" hangingPunct="1"/>
            <a:r>
              <a:rPr lang="en-US" sz="5000" smtClean="0"/>
              <a:t>AGE</a:t>
            </a:r>
            <a:endParaRPr lang="en-US" sz="5400" smtClean="0"/>
          </a:p>
        </p:txBody>
      </p:sp>
      <p:sp>
        <p:nvSpPr>
          <p:cNvPr id="346115" name="Rectangle 3"/>
          <p:cNvSpPr>
            <a:spLocks noGrp="1" noChangeArrowheads="1"/>
          </p:cNvSpPr>
          <p:nvPr>
            <p:ph type="body" sz="half" idx="1"/>
          </p:nvPr>
        </p:nvSpPr>
        <p:spPr>
          <a:xfrm>
            <a:off x="1116013" y="1916113"/>
            <a:ext cx="6408737" cy="3960812"/>
          </a:xfrm>
          <a:noFill/>
        </p:spPr>
        <p:txBody>
          <a:bodyPr lIns="90484" tIns="44448" rIns="90484" bIns="44448"/>
          <a:lstStyle/>
          <a:p>
            <a:pPr eaLnBrk="1" hangingPunct="1"/>
            <a:r>
              <a:rPr lang="en-US" sz="3200" smtClean="0"/>
              <a:t>Life Cycle Stages</a:t>
            </a:r>
          </a:p>
          <a:p>
            <a:pPr eaLnBrk="1" hangingPunct="1"/>
            <a:r>
              <a:rPr lang="en-US" sz="3200" smtClean="0"/>
              <a:t>Consumer Socialisation</a:t>
            </a:r>
          </a:p>
          <a:p>
            <a:pPr eaLnBrk="1" hangingPunct="1"/>
            <a:r>
              <a:rPr lang="en-US" sz="3200" smtClean="0"/>
              <a:t>Consumption Choices </a:t>
            </a:r>
          </a:p>
          <a:p>
            <a:pPr eaLnBrk="1" hangingPunct="1"/>
            <a:r>
              <a:rPr lang="en-US" sz="3200" smtClean="0"/>
              <a:t>Rites of Passage</a:t>
            </a:r>
          </a:p>
          <a:p>
            <a:pPr eaLnBrk="1" hangingPunct="1"/>
            <a:r>
              <a:rPr lang="en-US" sz="3200" smtClean="0"/>
              <a:t>Chronological vs. Psychological Age </a:t>
            </a:r>
          </a:p>
          <a:p>
            <a:pPr eaLnBrk="1" hangingPunct="1"/>
            <a:r>
              <a:rPr lang="en-US" sz="3200" smtClean="0"/>
              <a:t>Age cohorts and Shared Values</a:t>
            </a:r>
            <a:endParaRPr lang="en-US" sz="2800" smtClean="0"/>
          </a:p>
        </p:txBody>
      </p:sp>
      <p:grpSp>
        <p:nvGrpSpPr>
          <p:cNvPr id="301063" name="Group 4"/>
          <p:cNvGrpSpPr>
            <a:grpSpLocks/>
          </p:cNvGrpSpPr>
          <p:nvPr/>
        </p:nvGrpSpPr>
        <p:grpSpPr bwMode="auto">
          <a:xfrm>
            <a:off x="6659563" y="1989138"/>
            <a:ext cx="538162" cy="1662112"/>
            <a:chOff x="2592" y="2221"/>
            <a:chExt cx="339" cy="1047"/>
          </a:xfrm>
        </p:grpSpPr>
        <p:sp>
          <p:nvSpPr>
            <p:cNvPr id="301103" name="Freeform 5"/>
            <p:cNvSpPr>
              <a:spLocks/>
            </p:cNvSpPr>
            <p:nvPr/>
          </p:nvSpPr>
          <p:spPr bwMode="auto">
            <a:xfrm>
              <a:off x="2650" y="3062"/>
              <a:ext cx="65" cy="186"/>
            </a:xfrm>
            <a:custGeom>
              <a:avLst/>
              <a:gdLst>
                <a:gd name="T0" fmla="*/ 31 w 65"/>
                <a:gd name="T1" fmla="*/ 0 h 186"/>
                <a:gd name="T2" fmla="*/ 32 w 65"/>
                <a:gd name="T3" fmla="*/ 5 h 186"/>
                <a:gd name="T4" fmla="*/ 33 w 65"/>
                <a:gd name="T5" fmla="*/ 12 h 186"/>
                <a:gd name="T6" fmla="*/ 34 w 65"/>
                <a:gd name="T7" fmla="*/ 21 h 186"/>
                <a:gd name="T8" fmla="*/ 36 w 65"/>
                <a:gd name="T9" fmla="*/ 28 h 186"/>
                <a:gd name="T10" fmla="*/ 37 w 65"/>
                <a:gd name="T11" fmla="*/ 32 h 186"/>
                <a:gd name="T12" fmla="*/ 39 w 65"/>
                <a:gd name="T13" fmla="*/ 34 h 186"/>
                <a:gd name="T14" fmla="*/ 44 w 65"/>
                <a:gd name="T15" fmla="*/ 37 h 186"/>
                <a:gd name="T16" fmla="*/ 49 w 65"/>
                <a:gd name="T17" fmla="*/ 39 h 186"/>
                <a:gd name="T18" fmla="*/ 53 w 65"/>
                <a:gd name="T19" fmla="*/ 43 h 186"/>
                <a:gd name="T20" fmla="*/ 58 w 65"/>
                <a:gd name="T21" fmla="*/ 50 h 186"/>
                <a:gd name="T22" fmla="*/ 62 w 65"/>
                <a:gd name="T23" fmla="*/ 60 h 186"/>
                <a:gd name="T24" fmla="*/ 64 w 65"/>
                <a:gd name="T25" fmla="*/ 69 h 186"/>
                <a:gd name="T26" fmla="*/ 64 w 65"/>
                <a:gd name="T27" fmla="*/ 78 h 186"/>
                <a:gd name="T28" fmla="*/ 63 w 65"/>
                <a:gd name="T29" fmla="*/ 87 h 186"/>
                <a:gd name="T30" fmla="*/ 60 w 65"/>
                <a:gd name="T31" fmla="*/ 96 h 186"/>
                <a:gd name="T32" fmla="*/ 57 w 65"/>
                <a:gd name="T33" fmla="*/ 103 h 186"/>
                <a:gd name="T34" fmla="*/ 49 w 65"/>
                <a:gd name="T35" fmla="*/ 110 h 186"/>
                <a:gd name="T36" fmla="*/ 45 w 65"/>
                <a:gd name="T37" fmla="*/ 112 h 186"/>
                <a:gd name="T38" fmla="*/ 45 w 65"/>
                <a:gd name="T39" fmla="*/ 114 h 186"/>
                <a:gd name="T40" fmla="*/ 44 w 65"/>
                <a:gd name="T41" fmla="*/ 116 h 186"/>
                <a:gd name="T42" fmla="*/ 43 w 65"/>
                <a:gd name="T43" fmla="*/ 117 h 186"/>
                <a:gd name="T44" fmla="*/ 43 w 65"/>
                <a:gd name="T45" fmla="*/ 121 h 186"/>
                <a:gd name="T46" fmla="*/ 40 w 65"/>
                <a:gd name="T47" fmla="*/ 132 h 186"/>
                <a:gd name="T48" fmla="*/ 40 w 65"/>
                <a:gd name="T49" fmla="*/ 139 h 186"/>
                <a:gd name="T50" fmla="*/ 40 w 65"/>
                <a:gd name="T51" fmla="*/ 144 h 186"/>
                <a:gd name="T52" fmla="*/ 39 w 65"/>
                <a:gd name="T53" fmla="*/ 151 h 186"/>
                <a:gd name="T54" fmla="*/ 37 w 65"/>
                <a:gd name="T55" fmla="*/ 157 h 186"/>
                <a:gd name="T56" fmla="*/ 34 w 65"/>
                <a:gd name="T57" fmla="*/ 164 h 186"/>
                <a:gd name="T58" fmla="*/ 33 w 65"/>
                <a:gd name="T59" fmla="*/ 165 h 186"/>
                <a:gd name="T60" fmla="*/ 31 w 65"/>
                <a:gd name="T61" fmla="*/ 169 h 186"/>
                <a:gd name="T62" fmla="*/ 28 w 65"/>
                <a:gd name="T63" fmla="*/ 174 h 186"/>
                <a:gd name="T64" fmla="*/ 25 w 65"/>
                <a:gd name="T65" fmla="*/ 180 h 186"/>
                <a:gd name="T66" fmla="*/ 19 w 65"/>
                <a:gd name="T67" fmla="*/ 183 h 186"/>
                <a:gd name="T68" fmla="*/ 15 w 65"/>
                <a:gd name="T69" fmla="*/ 185 h 186"/>
                <a:gd name="T70" fmla="*/ 13 w 65"/>
                <a:gd name="T71" fmla="*/ 185 h 186"/>
                <a:gd name="T72" fmla="*/ 9 w 65"/>
                <a:gd name="T73" fmla="*/ 183 h 186"/>
                <a:gd name="T74" fmla="*/ 8 w 65"/>
                <a:gd name="T75" fmla="*/ 180 h 186"/>
                <a:gd name="T76" fmla="*/ 7 w 65"/>
                <a:gd name="T77" fmla="*/ 174 h 186"/>
                <a:gd name="T78" fmla="*/ 7 w 65"/>
                <a:gd name="T79" fmla="*/ 173 h 186"/>
                <a:gd name="T80" fmla="*/ 7 w 65"/>
                <a:gd name="T81" fmla="*/ 169 h 186"/>
                <a:gd name="T82" fmla="*/ 5 w 65"/>
                <a:gd name="T83" fmla="*/ 171 h 186"/>
                <a:gd name="T84" fmla="*/ 2 w 65"/>
                <a:gd name="T85" fmla="*/ 171 h 186"/>
                <a:gd name="T86" fmla="*/ 1 w 65"/>
                <a:gd name="T87" fmla="*/ 167 h 186"/>
                <a:gd name="T88" fmla="*/ 1 w 65"/>
                <a:gd name="T89" fmla="*/ 155 h 186"/>
                <a:gd name="T90" fmla="*/ 1 w 65"/>
                <a:gd name="T91" fmla="*/ 146 h 186"/>
                <a:gd name="T92" fmla="*/ 1 w 65"/>
                <a:gd name="T93" fmla="*/ 119 h 186"/>
                <a:gd name="T94" fmla="*/ 0 w 65"/>
                <a:gd name="T95" fmla="*/ 103 h 18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5"/>
                <a:gd name="T145" fmla="*/ 0 h 186"/>
                <a:gd name="T146" fmla="*/ 65 w 65"/>
                <a:gd name="T147" fmla="*/ 186 h 18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5" h="186">
                  <a:moveTo>
                    <a:pt x="31" y="0"/>
                  </a:moveTo>
                  <a:lnTo>
                    <a:pt x="32" y="5"/>
                  </a:lnTo>
                  <a:lnTo>
                    <a:pt x="33" y="12"/>
                  </a:lnTo>
                  <a:lnTo>
                    <a:pt x="34" y="21"/>
                  </a:lnTo>
                  <a:lnTo>
                    <a:pt x="36" y="28"/>
                  </a:lnTo>
                  <a:lnTo>
                    <a:pt x="37" y="32"/>
                  </a:lnTo>
                  <a:lnTo>
                    <a:pt x="39" y="34"/>
                  </a:lnTo>
                  <a:lnTo>
                    <a:pt x="44" y="37"/>
                  </a:lnTo>
                  <a:lnTo>
                    <a:pt x="49" y="39"/>
                  </a:lnTo>
                  <a:lnTo>
                    <a:pt x="53" y="43"/>
                  </a:lnTo>
                  <a:lnTo>
                    <a:pt x="58" y="50"/>
                  </a:lnTo>
                  <a:lnTo>
                    <a:pt x="62" y="60"/>
                  </a:lnTo>
                  <a:lnTo>
                    <a:pt x="64" y="69"/>
                  </a:lnTo>
                  <a:lnTo>
                    <a:pt x="64" y="78"/>
                  </a:lnTo>
                  <a:lnTo>
                    <a:pt x="63" y="87"/>
                  </a:lnTo>
                  <a:lnTo>
                    <a:pt x="60" y="96"/>
                  </a:lnTo>
                  <a:lnTo>
                    <a:pt x="57" y="103"/>
                  </a:lnTo>
                  <a:lnTo>
                    <a:pt x="49" y="110"/>
                  </a:lnTo>
                  <a:lnTo>
                    <a:pt x="45" y="112"/>
                  </a:lnTo>
                  <a:lnTo>
                    <a:pt x="45" y="114"/>
                  </a:lnTo>
                  <a:lnTo>
                    <a:pt x="44" y="116"/>
                  </a:lnTo>
                  <a:lnTo>
                    <a:pt x="43" y="117"/>
                  </a:lnTo>
                  <a:lnTo>
                    <a:pt x="43" y="121"/>
                  </a:lnTo>
                  <a:lnTo>
                    <a:pt x="40" y="132"/>
                  </a:lnTo>
                  <a:lnTo>
                    <a:pt x="40" y="139"/>
                  </a:lnTo>
                  <a:lnTo>
                    <a:pt x="40" y="144"/>
                  </a:lnTo>
                  <a:lnTo>
                    <a:pt x="39" y="151"/>
                  </a:lnTo>
                  <a:lnTo>
                    <a:pt x="37" y="157"/>
                  </a:lnTo>
                  <a:lnTo>
                    <a:pt x="34" y="164"/>
                  </a:lnTo>
                  <a:lnTo>
                    <a:pt x="33" y="165"/>
                  </a:lnTo>
                  <a:lnTo>
                    <a:pt x="31" y="169"/>
                  </a:lnTo>
                  <a:lnTo>
                    <a:pt x="28" y="174"/>
                  </a:lnTo>
                  <a:lnTo>
                    <a:pt x="25" y="180"/>
                  </a:lnTo>
                  <a:lnTo>
                    <a:pt x="19" y="183"/>
                  </a:lnTo>
                  <a:lnTo>
                    <a:pt x="15" y="185"/>
                  </a:lnTo>
                  <a:lnTo>
                    <a:pt x="13" y="185"/>
                  </a:lnTo>
                  <a:lnTo>
                    <a:pt x="9" y="183"/>
                  </a:lnTo>
                  <a:lnTo>
                    <a:pt x="8" y="180"/>
                  </a:lnTo>
                  <a:lnTo>
                    <a:pt x="7" y="174"/>
                  </a:lnTo>
                  <a:lnTo>
                    <a:pt x="7" y="173"/>
                  </a:lnTo>
                  <a:lnTo>
                    <a:pt x="7" y="169"/>
                  </a:lnTo>
                  <a:lnTo>
                    <a:pt x="5" y="171"/>
                  </a:lnTo>
                  <a:lnTo>
                    <a:pt x="2" y="171"/>
                  </a:lnTo>
                  <a:lnTo>
                    <a:pt x="1" y="167"/>
                  </a:lnTo>
                  <a:lnTo>
                    <a:pt x="1" y="155"/>
                  </a:lnTo>
                  <a:lnTo>
                    <a:pt x="1" y="146"/>
                  </a:lnTo>
                  <a:lnTo>
                    <a:pt x="1" y="119"/>
                  </a:lnTo>
                  <a:lnTo>
                    <a:pt x="0" y="103"/>
                  </a:lnTo>
                </a:path>
              </a:pathLst>
            </a:custGeom>
            <a:noFill/>
            <a:ln w="12700" cap="rnd">
              <a:solidFill>
                <a:srgbClr val="000000"/>
              </a:solidFill>
              <a:round/>
              <a:headEnd/>
              <a:tailEnd/>
            </a:ln>
          </p:spPr>
          <p:txBody>
            <a:bodyPr/>
            <a:lstStyle/>
            <a:p>
              <a:endParaRPr lang="en-US"/>
            </a:p>
          </p:txBody>
        </p:sp>
        <p:sp>
          <p:nvSpPr>
            <p:cNvPr id="301104" name="Freeform 6"/>
            <p:cNvSpPr>
              <a:spLocks/>
            </p:cNvSpPr>
            <p:nvPr/>
          </p:nvSpPr>
          <p:spPr bwMode="auto">
            <a:xfrm>
              <a:off x="2606" y="2387"/>
              <a:ext cx="120" cy="394"/>
            </a:xfrm>
            <a:custGeom>
              <a:avLst/>
              <a:gdLst>
                <a:gd name="T0" fmla="*/ 114 w 120"/>
                <a:gd name="T1" fmla="*/ 126 h 394"/>
                <a:gd name="T2" fmla="*/ 107 w 120"/>
                <a:gd name="T3" fmla="*/ 123 h 394"/>
                <a:gd name="T4" fmla="*/ 94 w 120"/>
                <a:gd name="T5" fmla="*/ 119 h 394"/>
                <a:gd name="T6" fmla="*/ 84 w 120"/>
                <a:gd name="T7" fmla="*/ 119 h 394"/>
                <a:gd name="T8" fmla="*/ 74 w 120"/>
                <a:gd name="T9" fmla="*/ 126 h 394"/>
                <a:gd name="T10" fmla="*/ 66 w 120"/>
                <a:gd name="T11" fmla="*/ 137 h 394"/>
                <a:gd name="T12" fmla="*/ 61 w 120"/>
                <a:gd name="T13" fmla="*/ 128 h 394"/>
                <a:gd name="T14" fmla="*/ 59 w 120"/>
                <a:gd name="T15" fmla="*/ 108 h 394"/>
                <a:gd name="T16" fmla="*/ 62 w 120"/>
                <a:gd name="T17" fmla="*/ 94 h 394"/>
                <a:gd name="T18" fmla="*/ 68 w 120"/>
                <a:gd name="T19" fmla="*/ 76 h 394"/>
                <a:gd name="T20" fmla="*/ 70 w 120"/>
                <a:gd name="T21" fmla="*/ 66 h 394"/>
                <a:gd name="T22" fmla="*/ 70 w 120"/>
                <a:gd name="T23" fmla="*/ 46 h 394"/>
                <a:gd name="T24" fmla="*/ 68 w 120"/>
                <a:gd name="T25" fmla="*/ 34 h 394"/>
                <a:gd name="T26" fmla="*/ 66 w 120"/>
                <a:gd name="T27" fmla="*/ 28 h 394"/>
                <a:gd name="T28" fmla="*/ 64 w 120"/>
                <a:gd name="T29" fmla="*/ 21 h 394"/>
                <a:gd name="T30" fmla="*/ 59 w 120"/>
                <a:gd name="T31" fmla="*/ 18 h 394"/>
                <a:gd name="T32" fmla="*/ 54 w 120"/>
                <a:gd name="T33" fmla="*/ 14 h 394"/>
                <a:gd name="T34" fmla="*/ 49 w 120"/>
                <a:gd name="T35" fmla="*/ 9 h 394"/>
                <a:gd name="T36" fmla="*/ 44 w 120"/>
                <a:gd name="T37" fmla="*/ 5 h 394"/>
                <a:gd name="T38" fmla="*/ 40 w 120"/>
                <a:gd name="T39" fmla="*/ 2 h 394"/>
                <a:gd name="T40" fmla="*/ 34 w 120"/>
                <a:gd name="T41" fmla="*/ 0 h 394"/>
                <a:gd name="T42" fmla="*/ 30 w 120"/>
                <a:gd name="T43" fmla="*/ 4 h 394"/>
                <a:gd name="T44" fmla="*/ 23 w 120"/>
                <a:gd name="T45" fmla="*/ 12 h 394"/>
                <a:gd name="T46" fmla="*/ 17 w 120"/>
                <a:gd name="T47" fmla="*/ 25 h 394"/>
                <a:gd name="T48" fmla="*/ 14 w 120"/>
                <a:gd name="T49" fmla="*/ 37 h 394"/>
                <a:gd name="T50" fmla="*/ 10 w 120"/>
                <a:gd name="T51" fmla="*/ 62 h 394"/>
                <a:gd name="T52" fmla="*/ 16 w 120"/>
                <a:gd name="T53" fmla="*/ 91 h 394"/>
                <a:gd name="T54" fmla="*/ 21 w 120"/>
                <a:gd name="T55" fmla="*/ 103 h 394"/>
                <a:gd name="T56" fmla="*/ 21 w 120"/>
                <a:gd name="T57" fmla="*/ 112 h 394"/>
                <a:gd name="T58" fmla="*/ 9 w 120"/>
                <a:gd name="T59" fmla="*/ 149 h 394"/>
                <a:gd name="T60" fmla="*/ 1 w 120"/>
                <a:gd name="T61" fmla="*/ 188 h 394"/>
                <a:gd name="T62" fmla="*/ 0 w 120"/>
                <a:gd name="T63" fmla="*/ 222 h 394"/>
                <a:gd name="T64" fmla="*/ 6 w 120"/>
                <a:gd name="T65" fmla="*/ 247 h 394"/>
                <a:gd name="T66" fmla="*/ 14 w 120"/>
                <a:gd name="T67" fmla="*/ 265 h 394"/>
                <a:gd name="T68" fmla="*/ 23 w 120"/>
                <a:gd name="T69" fmla="*/ 274 h 394"/>
                <a:gd name="T70" fmla="*/ 30 w 120"/>
                <a:gd name="T71" fmla="*/ 277 h 394"/>
                <a:gd name="T72" fmla="*/ 38 w 120"/>
                <a:gd name="T73" fmla="*/ 277 h 394"/>
                <a:gd name="T74" fmla="*/ 45 w 120"/>
                <a:gd name="T75" fmla="*/ 279 h 394"/>
                <a:gd name="T76" fmla="*/ 57 w 120"/>
                <a:gd name="T77" fmla="*/ 276 h 394"/>
                <a:gd name="T78" fmla="*/ 65 w 120"/>
                <a:gd name="T79" fmla="*/ 267 h 394"/>
                <a:gd name="T80" fmla="*/ 69 w 120"/>
                <a:gd name="T81" fmla="*/ 260 h 394"/>
                <a:gd name="T82" fmla="*/ 80 w 120"/>
                <a:gd name="T83" fmla="*/ 244 h 394"/>
                <a:gd name="T84" fmla="*/ 81 w 120"/>
                <a:gd name="T85" fmla="*/ 249 h 394"/>
                <a:gd name="T86" fmla="*/ 74 w 120"/>
                <a:gd name="T87" fmla="*/ 276 h 394"/>
                <a:gd name="T88" fmla="*/ 70 w 120"/>
                <a:gd name="T89" fmla="*/ 304 h 394"/>
                <a:gd name="T90" fmla="*/ 68 w 120"/>
                <a:gd name="T91" fmla="*/ 322 h 394"/>
                <a:gd name="T92" fmla="*/ 68 w 120"/>
                <a:gd name="T93" fmla="*/ 340 h 394"/>
                <a:gd name="T94" fmla="*/ 68 w 120"/>
                <a:gd name="T95" fmla="*/ 359 h 394"/>
                <a:gd name="T96" fmla="*/ 70 w 120"/>
                <a:gd name="T97" fmla="*/ 381 h 394"/>
                <a:gd name="T98" fmla="*/ 73 w 120"/>
                <a:gd name="T99" fmla="*/ 389 h 39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20"/>
                <a:gd name="T151" fmla="*/ 0 h 394"/>
                <a:gd name="T152" fmla="*/ 120 w 120"/>
                <a:gd name="T153" fmla="*/ 394 h 39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20" h="394">
                  <a:moveTo>
                    <a:pt x="119" y="128"/>
                  </a:moveTo>
                  <a:lnTo>
                    <a:pt x="114" y="126"/>
                  </a:lnTo>
                  <a:lnTo>
                    <a:pt x="112" y="124"/>
                  </a:lnTo>
                  <a:lnTo>
                    <a:pt x="107" y="123"/>
                  </a:lnTo>
                  <a:lnTo>
                    <a:pt x="101" y="121"/>
                  </a:lnTo>
                  <a:lnTo>
                    <a:pt x="94" y="119"/>
                  </a:lnTo>
                  <a:lnTo>
                    <a:pt x="89" y="119"/>
                  </a:lnTo>
                  <a:lnTo>
                    <a:pt x="84" y="119"/>
                  </a:lnTo>
                  <a:lnTo>
                    <a:pt x="80" y="121"/>
                  </a:lnTo>
                  <a:lnTo>
                    <a:pt x="74" y="126"/>
                  </a:lnTo>
                  <a:lnTo>
                    <a:pt x="67" y="133"/>
                  </a:lnTo>
                  <a:lnTo>
                    <a:pt x="66" y="137"/>
                  </a:lnTo>
                  <a:lnTo>
                    <a:pt x="62" y="142"/>
                  </a:lnTo>
                  <a:lnTo>
                    <a:pt x="61" y="128"/>
                  </a:lnTo>
                  <a:lnTo>
                    <a:pt x="60" y="117"/>
                  </a:lnTo>
                  <a:lnTo>
                    <a:pt x="59" y="108"/>
                  </a:lnTo>
                  <a:lnTo>
                    <a:pt x="60" y="100"/>
                  </a:lnTo>
                  <a:lnTo>
                    <a:pt x="62" y="94"/>
                  </a:lnTo>
                  <a:lnTo>
                    <a:pt x="66" y="85"/>
                  </a:lnTo>
                  <a:lnTo>
                    <a:pt x="68" y="76"/>
                  </a:lnTo>
                  <a:lnTo>
                    <a:pt x="69" y="73"/>
                  </a:lnTo>
                  <a:lnTo>
                    <a:pt x="70" y="66"/>
                  </a:lnTo>
                  <a:lnTo>
                    <a:pt x="72" y="53"/>
                  </a:lnTo>
                  <a:lnTo>
                    <a:pt x="70" y="46"/>
                  </a:lnTo>
                  <a:lnTo>
                    <a:pt x="69" y="43"/>
                  </a:lnTo>
                  <a:lnTo>
                    <a:pt x="68" y="34"/>
                  </a:lnTo>
                  <a:lnTo>
                    <a:pt x="67" y="30"/>
                  </a:lnTo>
                  <a:lnTo>
                    <a:pt x="66" y="28"/>
                  </a:lnTo>
                  <a:lnTo>
                    <a:pt x="65" y="28"/>
                  </a:lnTo>
                  <a:lnTo>
                    <a:pt x="64" y="21"/>
                  </a:lnTo>
                  <a:lnTo>
                    <a:pt x="62" y="20"/>
                  </a:lnTo>
                  <a:lnTo>
                    <a:pt x="59" y="18"/>
                  </a:lnTo>
                  <a:lnTo>
                    <a:pt x="57" y="18"/>
                  </a:lnTo>
                  <a:lnTo>
                    <a:pt x="54" y="14"/>
                  </a:lnTo>
                  <a:lnTo>
                    <a:pt x="52" y="11"/>
                  </a:lnTo>
                  <a:lnTo>
                    <a:pt x="49" y="9"/>
                  </a:lnTo>
                  <a:lnTo>
                    <a:pt x="46" y="9"/>
                  </a:lnTo>
                  <a:lnTo>
                    <a:pt x="44" y="5"/>
                  </a:lnTo>
                  <a:lnTo>
                    <a:pt x="42" y="4"/>
                  </a:lnTo>
                  <a:lnTo>
                    <a:pt x="40" y="2"/>
                  </a:lnTo>
                  <a:lnTo>
                    <a:pt x="37" y="0"/>
                  </a:lnTo>
                  <a:lnTo>
                    <a:pt x="34" y="0"/>
                  </a:lnTo>
                  <a:lnTo>
                    <a:pt x="31" y="4"/>
                  </a:lnTo>
                  <a:lnTo>
                    <a:pt x="30" y="4"/>
                  </a:lnTo>
                  <a:lnTo>
                    <a:pt x="25" y="9"/>
                  </a:lnTo>
                  <a:lnTo>
                    <a:pt x="23" y="12"/>
                  </a:lnTo>
                  <a:lnTo>
                    <a:pt x="20" y="18"/>
                  </a:lnTo>
                  <a:lnTo>
                    <a:pt x="17" y="25"/>
                  </a:lnTo>
                  <a:lnTo>
                    <a:pt x="15" y="32"/>
                  </a:lnTo>
                  <a:lnTo>
                    <a:pt x="14" y="37"/>
                  </a:lnTo>
                  <a:lnTo>
                    <a:pt x="12" y="50"/>
                  </a:lnTo>
                  <a:lnTo>
                    <a:pt x="10" y="62"/>
                  </a:lnTo>
                  <a:lnTo>
                    <a:pt x="12" y="71"/>
                  </a:lnTo>
                  <a:lnTo>
                    <a:pt x="16" y="91"/>
                  </a:lnTo>
                  <a:lnTo>
                    <a:pt x="18" y="96"/>
                  </a:lnTo>
                  <a:lnTo>
                    <a:pt x="21" y="103"/>
                  </a:lnTo>
                  <a:lnTo>
                    <a:pt x="21" y="105"/>
                  </a:lnTo>
                  <a:lnTo>
                    <a:pt x="21" y="112"/>
                  </a:lnTo>
                  <a:lnTo>
                    <a:pt x="18" y="117"/>
                  </a:lnTo>
                  <a:lnTo>
                    <a:pt x="9" y="149"/>
                  </a:lnTo>
                  <a:lnTo>
                    <a:pt x="6" y="162"/>
                  </a:lnTo>
                  <a:lnTo>
                    <a:pt x="1" y="188"/>
                  </a:lnTo>
                  <a:lnTo>
                    <a:pt x="0" y="203"/>
                  </a:lnTo>
                  <a:lnTo>
                    <a:pt x="0" y="222"/>
                  </a:lnTo>
                  <a:lnTo>
                    <a:pt x="2" y="233"/>
                  </a:lnTo>
                  <a:lnTo>
                    <a:pt x="6" y="247"/>
                  </a:lnTo>
                  <a:lnTo>
                    <a:pt x="10" y="260"/>
                  </a:lnTo>
                  <a:lnTo>
                    <a:pt x="14" y="265"/>
                  </a:lnTo>
                  <a:lnTo>
                    <a:pt x="18" y="270"/>
                  </a:lnTo>
                  <a:lnTo>
                    <a:pt x="23" y="274"/>
                  </a:lnTo>
                  <a:lnTo>
                    <a:pt x="28" y="276"/>
                  </a:lnTo>
                  <a:lnTo>
                    <a:pt x="30" y="277"/>
                  </a:lnTo>
                  <a:lnTo>
                    <a:pt x="35" y="277"/>
                  </a:lnTo>
                  <a:lnTo>
                    <a:pt x="38" y="277"/>
                  </a:lnTo>
                  <a:lnTo>
                    <a:pt x="42" y="279"/>
                  </a:lnTo>
                  <a:lnTo>
                    <a:pt x="45" y="279"/>
                  </a:lnTo>
                  <a:lnTo>
                    <a:pt x="51" y="277"/>
                  </a:lnTo>
                  <a:lnTo>
                    <a:pt x="57" y="276"/>
                  </a:lnTo>
                  <a:lnTo>
                    <a:pt x="60" y="272"/>
                  </a:lnTo>
                  <a:lnTo>
                    <a:pt x="65" y="267"/>
                  </a:lnTo>
                  <a:lnTo>
                    <a:pt x="68" y="261"/>
                  </a:lnTo>
                  <a:lnTo>
                    <a:pt x="69" y="260"/>
                  </a:lnTo>
                  <a:lnTo>
                    <a:pt x="77" y="247"/>
                  </a:lnTo>
                  <a:lnTo>
                    <a:pt x="80" y="244"/>
                  </a:lnTo>
                  <a:lnTo>
                    <a:pt x="82" y="237"/>
                  </a:lnTo>
                  <a:lnTo>
                    <a:pt x="81" y="249"/>
                  </a:lnTo>
                  <a:lnTo>
                    <a:pt x="79" y="258"/>
                  </a:lnTo>
                  <a:lnTo>
                    <a:pt x="74" y="276"/>
                  </a:lnTo>
                  <a:lnTo>
                    <a:pt x="72" y="288"/>
                  </a:lnTo>
                  <a:lnTo>
                    <a:pt x="70" y="304"/>
                  </a:lnTo>
                  <a:lnTo>
                    <a:pt x="69" y="313"/>
                  </a:lnTo>
                  <a:lnTo>
                    <a:pt x="68" y="322"/>
                  </a:lnTo>
                  <a:lnTo>
                    <a:pt x="68" y="331"/>
                  </a:lnTo>
                  <a:lnTo>
                    <a:pt x="68" y="340"/>
                  </a:lnTo>
                  <a:lnTo>
                    <a:pt x="67" y="350"/>
                  </a:lnTo>
                  <a:lnTo>
                    <a:pt x="68" y="359"/>
                  </a:lnTo>
                  <a:lnTo>
                    <a:pt x="69" y="373"/>
                  </a:lnTo>
                  <a:lnTo>
                    <a:pt x="70" y="381"/>
                  </a:lnTo>
                  <a:lnTo>
                    <a:pt x="72" y="384"/>
                  </a:lnTo>
                  <a:lnTo>
                    <a:pt x="73" y="389"/>
                  </a:lnTo>
                  <a:lnTo>
                    <a:pt x="74" y="393"/>
                  </a:lnTo>
                </a:path>
              </a:pathLst>
            </a:custGeom>
            <a:noFill/>
            <a:ln w="12700" cap="rnd">
              <a:solidFill>
                <a:srgbClr val="000000"/>
              </a:solidFill>
              <a:round/>
              <a:headEnd/>
              <a:tailEnd/>
            </a:ln>
          </p:spPr>
          <p:txBody>
            <a:bodyPr/>
            <a:lstStyle/>
            <a:p>
              <a:endParaRPr lang="en-US"/>
            </a:p>
          </p:txBody>
        </p:sp>
        <p:sp>
          <p:nvSpPr>
            <p:cNvPr id="301105" name="Freeform 7"/>
            <p:cNvSpPr>
              <a:spLocks/>
            </p:cNvSpPr>
            <p:nvPr/>
          </p:nvSpPr>
          <p:spPr bwMode="auto">
            <a:xfrm>
              <a:off x="2800" y="2484"/>
              <a:ext cx="131" cy="300"/>
            </a:xfrm>
            <a:custGeom>
              <a:avLst/>
              <a:gdLst>
                <a:gd name="T0" fmla="*/ 71 w 131"/>
                <a:gd name="T1" fmla="*/ 299 h 300"/>
                <a:gd name="T2" fmla="*/ 82 w 131"/>
                <a:gd name="T3" fmla="*/ 294 h 300"/>
                <a:gd name="T4" fmla="*/ 91 w 131"/>
                <a:gd name="T5" fmla="*/ 288 h 300"/>
                <a:gd name="T6" fmla="*/ 99 w 131"/>
                <a:gd name="T7" fmla="*/ 279 h 300"/>
                <a:gd name="T8" fmla="*/ 104 w 131"/>
                <a:gd name="T9" fmla="*/ 272 h 300"/>
                <a:gd name="T10" fmla="*/ 109 w 131"/>
                <a:gd name="T11" fmla="*/ 265 h 300"/>
                <a:gd name="T12" fmla="*/ 114 w 131"/>
                <a:gd name="T13" fmla="*/ 256 h 300"/>
                <a:gd name="T14" fmla="*/ 117 w 131"/>
                <a:gd name="T15" fmla="*/ 249 h 300"/>
                <a:gd name="T16" fmla="*/ 122 w 131"/>
                <a:gd name="T17" fmla="*/ 240 h 300"/>
                <a:gd name="T18" fmla="*/ 124 w 131"/>
                <a:gd name="T19" fmla="*/ 233 h 300"/>
                <a:gd name="T20" fmla="*/ 125 w 131"/>
                <a:gd name="T21" fmla="*/ 224 h 300"/>
                <a:gd name="T22" fmla="*/ 128 w 131"/>
                <a:gd name="T23" fmla="*/ 217 h 300"/>
                <a:gd name="T24" fmla="*/ 129 w 131"/>
                <a:gd name="T25" fmla="*/ 209 h 300"/>
                <a:gd name="T26" fmla="*/ 130 w 131"/>
                <a:gd name="T27" fmla="*/ 193 h 300"/>
                <a:gd name="T28" fmla="*/ 130 w 131"/>
                <a:gd name="T29" fmla="*/ 183 h 300"/>
                <a:gd name="T30" fmla="*/ 129 w 131"/>
                <a:gd name="T31" fmla="*/ 175 h 300"/>
                <a:gd name="T32" fmla="*/ 125 w 131"/>
                <a:gd name="T33" fmla="*/ 163 h 300"/>
                <a:gd name="T34" fmla="*/ 123 w 131"/>
                <a:gd name="T35" fmla="*/ 154 h 300"/>
                <a:gd name="T36" fmla="*/ 117 w 131"/>
                <a:gd name="T37" fmla="*/ 140 h 300"/>
                <a:gd name="T38" fmla="*/ 115 w 131"/>
                <a:gd name="T39" fmla="*/ 129 h 300"/>
                <a:gd name="T40" fmla="*/ 111 w 131"/>
                <a:gd name="T41" fmla="*/ 109 h 300"/>
                <a:gd name="T42" fmla="*/ 106 w 131"/>
                <a:gd name="T43" fmla="*/ 86 h 300"/>
                <a:gd name="T44" fmla="*/ 102 w 131"/>
                <a:gd name="T45" fmla="*/ 70 h 300"/>
                <a:gd name="T46" fmla="*/ 98 w 131"/>
                <a:gd name="T47" fmla="*/ 57 h 300"/>
                <a:gd name="T48" fmla="*/ 92 w 131"/>
                <a:gd name="T49" fmla="*/ 45 h 300"/>
                <a:gd name="T50" fmla="*/ 86 w 131"/>
                <a:gd name="T51" fmla="*/ 36 h 300"/>
                <a:gd name="T52" fmla="*/ 78 w 131"/>
                <a:gd name="T53" fmla="*/ 25 h 300"/>
                <a:gd name="T54" fmla="*/ 72 w 131"/>
                <a:gd name="T55" fmla="*/ 20 h 300"/>
                <a:gd name="T56" fmla="*/ 66 w 131"/>
                <a:gd name="T57" fmla="*/ 16 h 300"/>
                <a:gd name="T58" fmla="*/ 60 w 131"/>
                <a:gd name="T59" fmla="*/ 13 h 300"/>
                <a:gd name="T60" fmla="*/ 53 w 131"/>
                <a:gd name="T61" fmla="*/ 11 h 300"/>
                <a:gd name="T62" fmla="*/ 43 w 131"/>
                <a:gd name="T63" fmla="*/ 9 h 300"/>
                <a:gd name="T64" fmla="*/ 35 w 131"/>
                <a:gd name="T65" fmla="*/ 9 h 300"/>
                <a:gd name="T66" fmla="*/ 27 w 131"/>
                <a:gd name="T67" fmla="*/ 11 h 300"/>
                <a:gd name="T68" fmla="*/ 17 w 131"/>
                <a:gd name="T69" fmla="*/ 13 h 300"/>
                <a:gd name="T70" fmla="*/ 13 w 131"/>
                <a:gd name="T71" fmla="*/ 13 h 300"/>
                <a:gd name="T72" fmla="*/ 7 w 131"/>
                <a:gd name="T73" fmla="*/ 13 h 300"/>
                <a:gd name="T74" fmla="*/ 2 w 131"/>
                <a:gd name="T75" fmla="*/ 13 h 300"/>
                <a:gd name="T76" fmla="*/ 1 w 131"/>
                <a:gd name="T77" fmla="*/ 11 h 300"/>
                <a:gd name="T78" fmla="*/ 1 w 131"/>
                <a:gd name="T79" fmla="*/ 7 h 300"/>
                <a:gd name="T80" fmla="*/ 0 w 131"/>
                <a:gd name="T81" fmla="*/ 0 h 3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31"/>
                <a:gd name="T124" fmla="*/ 0 h 300"/>
                <a:gd name="T125" fmla="*/ 131 w 131"/>
                <a:gd name="T126" fmla="*/ 300 h 3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31" h="300">
                  <a:moveTo>
                    <a:pt x="71" y="299"/>
                  </a:moveTo>
                  <a:lnTo>
                    <a:pt x="82" y="294"/>
                  </a:lnTo>
                  <a:lnTo>
                    <a:pt x="91" y="288"/>
                  </a:lnTo>
                  <a:lnTo>
                    <a:pt x="99" y="279"/>
                  </a:lnTo>
                  <a:lnTo>
                    <a:pt x="104" y="272"/>
                  </a:lnTo>
                  <a:lnTo>
                    <a:pt x="109" y="265"/>
                  </a:lnTo>
                  <a:lnTo>
                    <a:pt x="114" y="256"/>
                  </a:lnTo>
                  <a:lnTo>
                    <a:pt x="117" y="249"/>
                  </a:lnTo>
                  <a:lnTo>
                    <a:pt x="122" y="240"/>
                  </a:lnTo>
                  <a:lnTo>
                    <a:pt x="124" y="233"/>
                  </a:lnTo>
                  <a:lnTo>
                    <a:pt x="125" y="224"/>
                  </a:lnTo>
                  <a:lnTo>
                    <a:pt x="128" y="217"/>
                  </a:lnTo>
                  <a:lnTo>
                    <a:pt x="129" y="209"/>
                  </a:lnTo>
                  <a:lnTo>
                    <a:pt x="130" y="193"/>
                  </a:lnTo>
                  <a:lnTo>
                    <a:pt x="130" y="183"/>
                  </a:lnTo>
                  <a:lnTo>
                    <a:pt x="129" y="175"/>
                  </a:lnTo>
                  <a:lnTo>
                    <a:pt x="125" y="163"/>
                  </a:lnTo>
                  <a:lnTo>
                    <a:pt x="123" y="154"/>
                  </a:lnTo>
                  <a:lnTo>
                    <a:pt x="117" y="140"/>
                  </a:lnTo>
                  <a:lnTo>
                    <a:pt x="115" y="129"/>
                  </a:lnTo>
                  <a:lnTo>
                    <a:pt x="111" y="109"/>
                  </a:lnTo>
                  <a:lnTo>
                    <a:pt x="106" y="86"/>
                  </a:lnTo>
                  <a:lnTo>
                    <a:pt x="102" y="70"/>
                  </a:lnTo>
                  <a:lnTo>
                    <a:pt x="98" y="57"/>
                  </a:lnTo>
                  <a:lnTo>
                    <a:pt x="92" y="45"/>
                  </a:lnTo>
                  <a:lnTo>
                    <a:pt x="86" y="36"/>
                  </a:lnTo>
                  <a:lnTo>
                    <a:pt x="78" y="25"/>
                  </a:lnTo>
                  <a:lnTo>
                    <a:pt x="72" y="20"/>
                  </a:lnTo>
                  <a:lnTo>
                    <a:pt x="66" y="16"/>
                  </a:lnTo>
                  <a:lnTo>
                    <a:pt x="60" y="13"/>
                  </a:lnTo>
                  <a:lnTo>
                    <a:pt x="53" y="11"/>
                  </a:lnTo>
                  <a:lnTo>
                    <a:pt x="43" y="9"/>
                  </a:lnTo>
                  <a:lnTo>
                    <a:pt x="35" y="9"/>
                  </a:lnTo>
                  <a:lnTo>
                    <a:pt x="27" y="11"/>
                  </a:lnTo>
                  <a:lnTo>
                    <a:pt x="17" y="13"/>
                  </a:lnTo>
                  <a:lnTo>
                    <a:pt x="13" y="13"/>
                  </a:lnTo>
                  <a:lnTo>
                    <a:pt x="7" y="13"/>
                  </a:lnTo>
                  <a:lnTo>
                    <a:pt x="2" y="13"/>
                  </a:lnTo>
                  <a:lnTo>
                    <a:pt x="1" y="11"/>
                  </a:lnTo>
                  <a:lnTo>
                    <a:pt x="1" y="7"/>
                  </a:lnTo>
                  <a:lnTo>
                    <a:pt x="0" y="0"/>
                  </a:lnTo>
                </a:path>
              </a:pathLst>
            </a:custGeom>
            <a:noFill/>
            <a:ln w="12700" cap="rnd">
              <a:solidFill>
                <a:srgbClr val="000000"/>
              </a:solidFill>
              <a:round/>
              <a:headEnd/>
              <a:tailEnd/>
            </a:ln>
          </p:spPr>
          <p:txBody>
            <a:bodyPr/>
            <a:lstStyle/>
            <a:p>
              <a:endParaRPr lang="en-US"/>
            </a:p>
          </p:txBody>
        </p:sp>
        <p:sp>
          <p:nvSpPr>
            <p:cNvPr id="301106" name="Freeform 8"/>
            <p:cNvSpPr>
              <a:spLocks/>
            </p:cNvSpPr>
            <p:nvPr/>
          </p:nvSpPr>
          <p:spPr bwMode="auto">
            <a:xfrm>
              <a:off x="2665" y="2957"/>
              <a:ext cx="36" cy="109"/>
            </a:xfrm>
            <a:custGeom>
              <a:avLst/>
              <a:gdLst>
                <a:gd name="T0" fmla="*/ 25 w 36"/>
                <a:gd name="T1" fmla="*/ 0 h 109"/>
                <a:gd name="T2" fmla="*/ 25 w 36"/>
                <a:gd name="T3" fmla="*/ 0 h 109"/>
                <a:gd name="T4" fmla="*/ 23 w 36"/>
                <a:gd name="T5" fmla="*/ 4 h 109"/>
                <a:gd name="T6" fmla="*/ 19 w 36"/>
                <a:gd name="T7" fmla="*/ 7 h 109"/>
                <a:gd name="T8" fmla="*/ 15 w 36"/>
                <a:gd name="T9" fmla="*/ 9 h 109"/>
                <a:gd name="T10" fmla="*/ 10 w 36"/>
                <a:gd name="T11" fmla="*/ 11 h 109"/>
                <a:gd name="T12" fmla="*/ 8 w 36"/>
                <a:gd name="T13" fmla="*/ 11 h 109"/>
                <a:gd name="T14" fmla="*/ 5 w 36"/>
                <a:gd name="T15" fmla="*/ 11 h 109"/>
                <a:gd name="T16" fmla="*/ 5 w 36"/>
                <a:gd name="T17" fmla="*/ 14 h 109"/>
                <a:gd name="T18" fmla="*/ 5 w 36"/>
                <a:gd name="T19" fmla="*/ 22 h 109"/>
                <a:gd name="T20" fmla="*/ 2 w 36"/>
                <a:gd name="T21" fmla="*/ 27 h 109"/>
                <a:gd name="T22" fmla="*/ 0 w 36"/>
                <a:gd name="T23" fmla="*/ 31 h 109"/>
                <a:gd name="T24" fmla="*/ 0 w 36"/>
                <a:gd name="T25" fmla="*/ 34 h 109"/>
                <a:gd name="T26" fmla="*/ 5 w 36"/>
                <a:gd name="T27" fmla="*/ 40 h 109"/>
                <a:gd name="T28" fmla="*/ 8 w 36"/>
                <a:gd name="T29" fmla="*/ 50 h 109"/>
                <a:gd name="T30" fmla="*/ 11 w 36"/>
                <a:gd name="T31" fmla="*/ 59 h 109"/>
                <a:gd name="T32" fmla="*/ 12 w 36"/>
                <a:gd name="T33" fmla="*/ 68 h 109"/>
                <a:gd name="T34" fmla="*/ 15 w 36"/>
                <a:gd name="T35" fmla="*/ 77 h 109"/>
                <a:gd name="T36" fmla="*/ 16 w 36"/>
                <a:gd name="T37" fmla="*/ 88 h 109"/>
                <a:gd name="T38" fmla="*/ 16 w 36"/>
                <a:gd name="T39" fmla="*/ 95 h 109"/>
                <a:gd name="T40" fmla="*/ 16 w 36"/>
                <a:gd name="T41" fmla="*/ 108 h 109"/>
                <a:gd name="T42" fmla="*/ 18 w 36"/>
                <a:gd name="T43" fmla="*/ 104 h 109"/>
                <a:gd name="T44" fmla="*/ 20 w 36"/>
                <a:gd name="T45" fmla="*/ 90 h 109"/>
                <a:gd name="T46" fmla="*/ 23 w 36"/>
                <a:gd name="T47" fmla="*/ 77 h 109"/>
                <a:gd name="T48" fmla="*/ 25 w 36"/>
                <a:gd name="T49" fmla="*/ 68 h 109"/>
                <a:gd name="T50" fmla="*/ 27 w 36"/>
                <a:gd name="T51" fmla="*/ 58 h 109"/>
                <a:gd name="T52" fmla="*/ 28 w 36"/>
                <a:gd name="T53" fmla="*/ 50 h 109"/>
                <a:gd name="T54" fmla="*/ 29 w 36"/>
                <a:gd name="T55" fmla="*/ 40 h 109"/>
                <a:gd name="T56" fmla="*/ 30 w 36"/>
                <a:gd name="T57" fmla="*/ 31 h 109"/>
                <a:gd name="T58" fmla="*/ 32 w 36"/>
                <a:gd name="T59" fmla="*/ 23 h 109"/>
                <a:gd name="T60" fmla="*/ 33 w 36"/>
                <a:gd name="T61" fmla="*/ 20 h 109"/>
                <a:gd name="T62" fmla="*/ 35 w 36"/>
                <a:gd name="T63" fmla="*/ 14 h 10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6"/>
                <a:gd name="T97" fmla="*/ 0 h 109"/>
                <a:gd name="T98" fmla="*/ 36 w 36"/>
                <a:gd name="T99" fmla="*/ 109 h 10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6" h="109">
                  <a:moveTo>
                    <a:pt x="25" y="0"/>
                  </a:moveTo>
                  <a:lnTo>
                    <a:pt x="25" y="0"/>
                  </a:lnTo>
                  <a:lnTo>
                    <a:pt x="23" y="4"/>
                  </a:lnTo>
                  <a:lnTo>
                    <a:pt x="19" y="7"/>
                  </a:lnTo>
                  <a:lnTo>
                    <a:pt x="15" y="9"/>
                  </a:lnTo>
                  <a:lnTo>
                    <a:pt x="10" y="11"/>
                  </a:lnTo>
                  <a:lnTo>
                    <a:pt x="8" y="11"/>
                  </a:lnTo>
                  <a:lnTo>
                    <a:pt x="5" y="11"/>
                  </a:lnTo>
                  <a:lnTo>
                    <a:pt x="5" y="14"/>
                  </a:lnTo>
                  <a:lnTo>
                    <a:pt x="5" y="22"/>
                  </a:lnTo>
                  <a:lnTo>
                    <a:pt x="2" y="27"/>
                  </a:lnTo>
                  <a:lnTo>
                    <a:pt x="0" y="31"/>
                  </a:lnTo>
                  <a:lnTo>
                    <a:pt x="0" y="34"/>
                  </a:lnTo>
                  <a:lnTo>
                    <a:pt x="5" y="40"/>
                  </a:lnTo>
                  <a:lnTo>
                    <a:pt x="8" y="50"/>
                  </a:lnTo>
                  <a:lnTo>
                    <a:pt x="11" y="59"/>
                  </a:lnTo>
                  <a:lnTo>
                    <a:pt x="12" y="68"/>
                  </a:lnTo>
                  <a:lnTo>
                    <a:pt x="15" y="77"/>
                  </a:lnTo>
                  <a:lnTo>
                    <a:pt x="16" y="88"/>
                  </a:lnTo>
                  <a:lnTo>
                    <a:pt x="16" y="95"/>
                  </a:lnTo>
                  <a:lnTo>
                    <a:pt x="16" y="108"/>
                  </a:lnTo>
                  <a:lnTo>
                    <a:pt x="18" y="104"/>
                  </a:lnTo>
                  <a:lnTo>
                    <a:pt x="20" y="90"/>
                  </a:lnTo>
                  <a:lnTo>
                    <a:pt x="23" y="77"/>
                  </a:lnTo>
                  <a:lnTo>
                    <a:pt x="25" y="68"/>
                  </a:lnTo>
                  <a:lnTo>
                    <a:pt x="27" y="58"/>
                  </a:lnTo>
                  <a:lnTo>
                    <a:pt x="28" y="50"/>
                  </a:lnTo>
                  <a:lnTo>
                    <a:pt x="29" y="40"/>
                  </a:lnTo>
                  <a:lnTo>
                    <a:pt x="30" y="31"/>
                  </a:lnTo>
                  <a:lnTo>
                    <a:pt x="32" y="23"/>
                  </a:lnTo>
                  <a:lnTo>
                    <a:pt x="33" y="20"/>
                  </a:lnTo>
                  <a:lnTo>
                    <a:pt x="35" y="14"/>
                  </a:lnTo>
                </a:path>
              </a:pathLst>
            </a:custGeom>
            <a:noFill/>
            <a:ln w="12700" cap="rnd">
              <a:solidFill>
                <a:srgbClr val="000000"/>
              </a:solidFill>
              <a:round/>
              <a:headEnd/>
              <a:tailEnd/>
            </a:ln>
          </p:spPr>
          <p:txBody>
            <a:bodyPr/>
            <a:lstStyle/>
            <a:p>
              <a:endParaRPr lang="en-US"/>
            </a:p>
          </p:txBody>
        </p:sp>
        <p:sp>
          <p:nvSpPr>
            <p:cNvPr id="301107" name="Freeform 9"/>
            <p:cNvSpPr>
              <a:spLocks/>
            </p:cNvSpPr>
            <p:nvPr/>
          </p:nvSpPr>
          <p:spPr bwMode="auto">
            <a:xfrm>
              <a:off x="2593" y="2862"/>
              <a:ext cx="207" cy="406"/>
            </a:xfrm>
            <a:custGeom>
              <a:avLst/>
              <a:gdLst>
                <a:gd name="T0" fmla="*/ 200 w 207"/>
                <a:gd name="T1" fmla="*/ 151 h 406"/>
                <a:gd name="T2" fmla="*/ 187 w 207"/>
                <a:gd name="T3" fmla="*/ 158 h 406"/>
                <a:gd name="T4" fmla="*/ 179 w 207"/>
                <a:gd name="T5" fmla="*/ 160 h 406"/>
                <a:gd name="T6" fmla="*/ 176 w 207"/>
                <a:gd name="T7" fmla="*/ 167 h 406"/>
                <a:gd name="T8" fmla="*/ 172 w 207"/>
                <a:gd name="T9" fmla="*/ 181 h 406"/>
                <a:gd name="T10" fmla="*/ 163 w 207"/>
                <a:gd name="T11" fmla="*/ 201 h 406"/>
                <a:gd name="T12" fmla="*/ 159 w 207"/>
                <a:gd name="T13" fmla="*/ 213 h 406"/>
                <a:gd name="T14" fmla="*/ 155 w 207"/>
                <a:gd name="T15" fmla="*/ 233 h 406"/>
                <a:gd name="T16" fmla="*/ 145 w 207"/>
                <a:gd name="T17" fmla="*/ 263 h 406"/>
                <a:gd name="T18" fmla="*/ 133 w 207"/>
                <a:gd name="T19" fmla="*/ 286 h 406"/>
                <a:gd name="T20" fmla="*/ 125 w 207"/>
                <a:gd name="T21" fmla="*/ 298 h 406"/>
                <a:gd name="T22" fmla="*/ 116 w 207"/>
                <a:gd name="T23" fmla="*/ 309 h 406"/>
                <a:gd name="T24" fmla="*/ 107 w 207"/>
                <a:gd name="T25" fmla="*/ 339 h 406"/>
                <a:gd name="T26" fmla="*/ 100 w 207"/>
                <a:gd name="T27" fmla="*/ 361 h 406"/>
                <a:gd name="T28" fmla="*/ 90 w 207"/>
                <a:gd name="T29" fmla="*/ 380 h 406"/>
                <a:gd name="T30" fmla="*/ 84 w 207"/>
                <a:gd name="T31" fmla="*/ 389 h 406"/>
                <a:gd name="T32" fmla="*/ 74 w 207"/>
                <a:gd name="T33" fmla="*/ 394 h 406"/>
                <a:gd name="T34" fmla="*/ 65 w 207"/>
                <a:gd name="T35" fmla="*/ 400 h 406"/>
                <a:gd name="T36" fmla="*/ 56 w 207"/>
                <a:gd name="T37" fmla="*/ 405 h 406"/>
                <a:gd name="T38" fmla="*/ 43 w 207"/>
                <a:gd name="T39" fmla="*/ 403 h 406"/>
                <a:gd name="T40" fmla="*/ 34 w 207"/>
                <a:gd name="T41" fmla="*/ 396 h 406"/>
                <a:gd name="T42" fmla="*/ 33 w 207"/>
                <a:gd name="T43" fmla="*/ 389 h 406"/>
                <a:gd name="T44" fmla="*/ 30 w 207"/>
                <a:gd name="T45" fmla="*/ 385 h 406"/>
                <a:gd name="T46" fmla="*/ 23 w 207"/>
                <a:gd name="T47" fmla="*/ 385 h 406"/>
                <a:gd name="T48" fmla="*/ 19 w 207"/>
                <a:gd name="T49" fmla="*/ 378 h 406"/>
                <a:gd name="T50" fmla="*/ 19 w 207"/>
                <a:gd name="T51" fmla="*/ 373 h 406"/>
                <a:gd name="T52" fmla="*/ 21 w 207"/>
                <a:gd name="T53" fmla="*/ 366 h 406"/>
                <a:gd name="T54" fmla="*/ 26 w 207"/>
                <a:gd name="T55" fmla="*/ 359 h 406"/>
                <a:gd name="T56" fmla="*/ 30 w 207"/>
                <a:gd name="T57" fmla="*/ 348 h 406"/>
                <a:gd name="T58" fmla="*/ 41 w 207"/>
                <a:gd name="T59" fmla="*/ 332 h 406"/>
                <a:gd name="T60" fmla="*/ 49 w 207"/>
                <a:gd name="T61" fmla="*/ 318 h 406"/>
                <a:gd name="T62" fmla="*/ 58 w 207"/>
                <a:gd name="T63" fmla="*/ 304 h 406"/>
                <a:gd name="T64" fmla="*/ 58 w 207"/>
                <a:gd name="T65" fmla="*/ 295 h 406"/>
                <a:gd name="T66" fmla="*/ 56 w 207"/>
                <a:gd name="T67" fmla="*/ 261 h 406"/>
                <a:gd name="T68" fmla="*/ 54 w 207"/>
                <a:gd name="T69" fmla="*/ 247 h 406"/>
                <a:gd name="T70" fmla="*/ 43 w 207"/>
                <a:gd name="T71" fmla="*/ 217 h 406"/>
                <a:gd name="T72" fmla="*/ 31 w 207"/>
                <a:gd name="T73" fmla="*/ 194 h 406"/>
                <a:gd name="T74" fmla="*/ 12 w 207"/>
                <a:gd name="T75" fmla="*/ 151 h 406"/>
                <a:gd name="T76" fmla="*/ 3 w 207"/>
                <a:gd name="T77" fmla="*/ 124 h 406"/>
                <a:gd name="T78" fmla="*/ 0 w 207"/>
                <a:gd name="T79" fmla="*/ 96 h 406"/>
                <a:gd name="T80" fmla="*/ 1 w 207"/>
                <a:gd name="T81" fmla="*/ 82 h 406"/>
                <a:gd name="T82" fmla="*/ 6 w 207"/>
                <a:gd name="T83" fmla="*/ 68 h 406"/>
                <a:gd name="T84" fmla="*/ 19 w 207"/>
                <a:gd name="T85" fmla="*/ 41 h 406"/>
                <a:gd name="T86" fmla="*/ 35 w 207"/>
                <a:gd name="T87" fmla="*/ 18 h 406"/>
                <a:gd name="T88" fmla="*/ 50 w 207"/>
                <a:gd name="T89" fmla="*/ 2 h 40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07"/>
                <a:gd name="T136" fmla="*/ 0 h 406"/>
                <a:gd name="T137" fmla="*/ 207 w 207"/>
                <a:gd name="T138" fmla="*/ 406 h 40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07" h="406">
                  <a:moveTo>
                    <a:pt x="206" y="147"/>
                  </a:moveTo>
                  <a:lnTo>
                    <a:pt x="200" y="151"/>
                  </a:lnTo>
                  <a:lnTo>
                    <a:pt x="196" y="155"/>
                  </a:lnTo>
                  <a:lnTo>
                    <a:pt x="187" y="158"/>
                  </a:lnTo>
                  <a:lnTo>
                    <a:pt x="182" y="160"/>
                  </a:lnTo>
                  <a:lnTo>
                    <a:pt x="179" y="160"/>
                  </a:lnTo>
                  <a:lnTo>
                    <a:pt x="177" y="160"/>
                  </a:lnTo>
                  <a:lnTo>
                    <a:pt x="176" y="167"/>
                  </a:lnTo>
                  <a:lnTo>
                    <a:pt x="176" y="174"/>
                  </a:lnTo>
                  <a:lnTo>
                    <a:pt x="172" y="181"/>
                  </a:lnTo>
                  <a:lnTo>
                    <a:pt x="169" y="192"/>
                  </a:lnTo>
                  <a:lnTo>
                    <a:pt x="163" y="201"/>
                  </a:lnTo>
                  <a:lnTo>
                    <a:pt x="159" y="204"/>
                  </a:lnTo>
                  <a:lnTo>
                    <a:pt x="159" y="213"/>
                  </a:lnTo>
                  <a:lnTo>
                    <a:pt x="157" y="220"/>
                  </a:lnTo>
                  <a:lnTo>
                    <a:pt x="155" y="233"/>
                  </a:lnTo>
                  <a:lnTo>
                    <a:pt x="151" y="247"/>
                  </a:lnTo>
                  <a:lnTo>
                    <a:pt x="145" y="263"/>
                  </a:lnTo>
                  <a:lnTo>
                    <a:pt x="140" y="274"/>
                  </a:lnTo>
                  <a:lnTo>
                    <a:pt x="133" y="286"/>
                  </a:lnTo>
                  <a:lnTo>
                    <a:pt x="128" y="295"/>
                  </a:lnTo>
                  <a:lnTo>
                    <a:pt x="125" y="298"/>
                  </a:lnTo>
                  <a:lnTo>
                    <a:pt x="120" y="304"/>
                  </a:lnTo>
                  <a:lnTo>
                    <a:pt x="116" y="309"/>
                  </a:lnTo>
                  <a:lnTo>
                    <a:pt x="113" y="322"/>
                  </a:lnTo>
                  <a:lnTo>
                    <a:pt x="107" y="339"/>
                  </a:lnTo>
                  <a:lnTo>
                    <a:pt x="105" y="350"/>
                  </a:lnTo>
                  <a:lnTo>
                    <a:pt x="100" y="361"/>
                  </a:lnTo>
                  <a:lnTo>
                    <a:pt x="95" y="369"/>
                  </a:lnTo>
                  <a:lnTo>
                    <a:pt x="90" y="380"/>
                  </a:lnTo>
                  <a:lnTo>
                    <a:pt x="87" y="385"/>
                  </a:lnTo>
                  <a:lnTo>
                    <a:pt x="84" y="389"/>
                  </a:lnTo>
                  <a:lnTo>
                    <a:pt x="81" y="391"/>
                  </a:lnTo>
                  <a:lnTo>
                    <a:pt x="74" y="394"/>
                  </a:lnTo>
                  <a:lnTo>
                    <a:pt x="70" y="398"/>
                  </a:lnTo>
                  <a:lnTo>
                    <a:pt x="65" y="400"/>
                  </a:lnTo>
                  <a:lnTo>
                    <a:pt x="62" y="403"/>
                  </a:lnTo>
                  <a:lnTo>
                    <a:pt x="56" y="405"/>
                  </a:lnTo>
                  <a:lnTo>
                    <a:pt x="50" y="405"/>
                  </a:lnTo>
                  <a:lnTo>
                    <a:pt x="43" y="403"/>
                  </a:lnTo>
                  <a:lnTo>
                    <a:pt x="37" y="400"/>
                  </a:lnTo>
                  <a:lnTo>
                    <a:pt x="34" y="396"/>
                  </a:lnTo>
                  <a:lnTo>
                    <a:pt x="33" y="393"/>
                  </a:lnTo>
                  <a:lnTo>
                    <a:pt x="33" y="389"/>
                  </a:lnTo>
                  <a:lnTo>
                    <a:pt x="33" y="384"/>
                  </a:lnTo>
                  <a:lnTo>
                    <a:pt x="30" y="385"/>
                  </a:lnTo>
                  <a:lnTo>
                    <a:pt x="27" y="385"/>
                  </a:lnTo>
                  <a:lnTo>
                    <a:pt x="23" y="385"/>
                  </a:lnTo>
                  <a:lnTo>
                    <a:pt x="20" y="384"/>
                  </a:lnTo>
                  <a:lnTo>
                    <a:pt x="19" y="378"/>
                  </a:lnTo>
                  <a:lnTo>
                    <a:pt x="17" y="377"/>
                  </a:lnTo>
                  <a:lnTo>
                    <a:pt x="19" y="373"/>
                  </a:lnTo>
                  <a:lnTo>
                    <a:pt x="20" y="369"/>
                  </a:lnTo>
                  <a:lnTo>
                    <a:pt x="21" y="366"/>
                  </a:lnTo>
                  <a:lnTo>
                    <a:pt x="23" y="362"/>
                  </a:lnTo>
                  <a:lnTo>
                    <a:pt x="26" y="359"/>
                  </a:lnTo>
                  <a:lnTo>
                    <a:pt x="27" y="355"/>
                  </a:lnTo>
                  <a:lnTo>
                    <a:pt x="30" y="348"/>
                  </a:lnTo>
                  <a:lnTo>
                    <a:pt x="34" y="341"/>
                  </a:lnTo>
                  <a:lnTo>
                    <a:pt x="41" y="332"/>
                  </a:lnTo>
                  <a:lnTo>
                    <a:pt x="43" y="327"/>
                  </a:lnTo>
                  <a:lnTo>
                    <a:pt x="49" y="318"/>
                  </a:lnTo>
                  <a:lnTo>
                    <a:pt x="55" y="309"/>
                  </a:lnTo>
                  <a:lnTo>
                    <a:pt x="58" y="304"/>
                  </a:lnTo>
                  <a:lnTo>
                    <a:pt x="58" y="300"/>
                  </a:lnTo>
                  <a:lnTo>
                    <a:pt x="58" y="295"/>
                  </a:lnTo>
                  <a:lnTo>
                    <a:pt x="57" y="272"/>
                  </a:lnTo>
                  <a:lnTo>
                    <a:pt x="56" y="261"/>
                  </a:lnTo>
                  <a:lnTo>
                    <a:pt x="56" y="254"/>
                  </a:lnTo>
                  <a:lnTo>
                    <a:pt x="54" y="247"/>
                  </a:lnTo>
                  <a:lnTo>
                    <a:pt x="51" y="236"/>
                  </a:lnTo>
                  <a:lnTo>
                    <a:pt x="43" y="217"/>
                  </a:lnTo>
                  <a:lnTo>
                    <a:pt x="40" y="210"/>
                  </a:lnTo>
                  <a:lnTo>
                    <a:pt x="31" y="194"/>
                  </a:lnTo>
                  <a:lnTo>
                    <a:pt x="21" y="174"/>
                  </a:lnTo>
                  <a:lnTo>
                    <a:pt x="12" y="151"/>
                  </a:lnTo>
                  <a:lnTo>
                    <a:pt x="7" y="139"/>
                  </a:lnTo>
                  <a:lnTo>
                    <a:pt x="3" y="124"/>
                  </a:lnTo>
                  <a:lnTo>
                    <a:pt x="0" y="110"/>
                  </a:lnTo>
                  <a:lnTo>
                    <a:pt x="0" y="96"/>
                  </a:lnTo>
                  <a:lnTo>
                    <a:pt x="0" y="91"/>
                  </a:lnTo>
                  <a:lnTo>
                    <a:pt x="1" y="82"/>
                  </a:lnTo>
                  <a:lnTo>
                    <a:pt x="2" y="76"/>
                  </a:lnTo>
                  <a:lnTo>
                    <a:pt x="6" y="68"/>
                  </a:lnTo>
                  <a:lnTo>
                    <a:pt x="12" y="53"/>
                  </a:lnTo>
                  <a:lnTo>
                    <a:pt x="19" y="41"/>
                  </a:lnTo>
                  <a:lnTo>
                    <a:pt x="27" y="28"/>
                  </a:lnTo>
                  <a:lnTo>
                    <a:pt x="35" y="18"/>
                  </a:lnTo>
                  <a:lnTo>
                    <a:pt x="44" y="7"/>
                  </a:lnTo>
                  <a:lnTo>
                    <a:pt x="50" y="2"/>
                  </a:lnTo>
                  <a:lnTo>
                    <a:pt x="55" y="0"/>
                  </a:lnTo>
                </a:path>
              </a:pathLst>
            </a:custGeom>
            <a:noFill/>
            <a:ln w="12700" cap="rnd">
              <a:solidFill>
                <a:srgbClr val="000000"/>
              </a:solidFill>
              <a:round/>
              <a:headEnd/>
              <a:tailEnd/>
            </a:ln>
          </p:spPr>
          <p:txBody>
            <a:bodyPr/>
            <a:lstStyle/>
            <a:p>
              <a:endParaRPr lang="en-US"/>
            </a:p>
          </p:txBody>
        </p:sp>
        <p:sp>
          <p:nvSpPr>
            <p:cNvPr id="301108" name="Freeform 10"/>
            <p:cNvSpPr>
              <a:spLocks/>
            </p:cNvSpPr>
            <p:nvPr/>
          </p:nvSpPr>
          <p:spPr bwMode="auto">
            <a:xfrm>
              <a:off x="2643" y="2766"/>
              <a:ext cx="240" cy="249"/>
            </a:xfrm>
            <a:custGeom>
              <a:avLst/>
              <a:gdLst>
                <a:gd name="T0" fmla="*/ 149 w 240"/>
                <a:gd name="T1" fmla="*/ 9 h 249"/>
                <a:gd name="T2" fmla="*/ 121 w 240"/>
                <a:gd name="T3" fmla="*/ 5 h 249"/>
                <a:gd name="T4" fmla="*/ 107 w 240"/>
                <a:gd name="T5" fmla="*/ 2 h 249"/>
                <a:gd name="T6" fmla="*/ 92 w 240"/>
                <a:gd name="T7" fmla="*/ 0 h 249"/>
                <a:gd name="T8" fmla="*/ 72 w 240"/>
                <a:gd name="T9" fmla="*/ 5 h 249"/>
                <a:gd name="T10" fmla="*/ 55 w 240"/>
                <a:gd name="T11" fmla="*/ 4 h 249"/>
                <a:gd name="T12" fmla="*/ 28 w 240"/>
                <a:gd name="T13" fmla="*/ 16 h 249"/>
                <a:gd name="T14" fmla="*/ 29 w 240"/>
                <a:gd name="T15" fmla="*/ 32 h 249"/>
                <a:gd name="T16" fmla="*/ 1 w 240"/>
                <a:gd name="T17" fmla="*/ 68 h 249"/>
                <a:gd name="T18" fmla="*/ 0 w 240"/>
                <a:gd name="T19" fmla="*/ 82 h 249"/>
                <a:gd name="T20" fmla="*/ 2 w 240"/>
                <a:gd name="T21" fmla="*/ 91 h 249"/>
                <a:gd name="T22" fmla="*/ 12 w 240"/>
                <a:gd name="T23" fmla="*/ 114 h 249"/>
                <a:gd name="T24" fmla="*/ 31 w 240"/>
                <a:gd name="T25" fmla="*/ 148 h 249"/>
                <a:gd name="T26" fmla="*/ 35 w 240"/>
                <a:gd name="T27" fmla="*/ 168 h 249"/>
                <a:gd name="T28" fmla="*/ 45 w 240"/>
                <a:gd name="T29" fmla="*/ 193 h 249"/>
                <a:gd name="T30" fmla="*/ 55 w 240"/>
                <a:gd name="T31" fmla="*/ 205 h 249"/>
                <a:gd name="T32" fmla="*/ 67 w 240"/>
                <a:gd name="T33" fmla="*/ 186 h 249"/>
                <a:gd name="T34" fmla="*/ 84 w 240"/>
                <a:gd name="T35" fmla="*/ 162 h 249"/>
                <a:gd name="T36" fmla="*/ 102 w 240"/>
                <a:gd name="T37" fmla="*/ 137 h 249"/>
                <a:gd name="T38" fmla="*/ 109 w 240"/>
                <a:gd name="T39" fmla="*/ 130 h 249"/>
                <a:gd name="T40" fmla="*/ 116 w 240"/>
                <a:gd name="T41" fmla="*/ 118 h 249"/>
                <a:gd name="T42" fmla="*/ 124 w 240"/>
                <a:gd name="T43" fmla="*/ 102 h 249"/>
                <a:gd name="T44" fmla="*/ 138 w 240"/>
                <a:gd name="T45" fmla="*/ 89 h 249"/>
                <a:gd name="T46" fmla="*/ 151 w 240"/>
                <a:gd name="T47" fmla="*/ 84 h 249"/>
                <a:gd name="T48" fmla="*/ 172 w 240"/>
                <a:gd name="T49" fmla="*/ 87 h 249"/>
                <a:gd name="T50" fmla="*/ 182 w 240"/>
                <a:gd name="T51" fmla="*/ 95 h 249"/>
                <a:gd name="T52" fmla="*/ 191 w 240"/>
                <a:gd name="T53" fmla="*/ 105 h 249"/>
                <a:gd name="T54" fmla="*/ 202 w 240"/>
                <a:gd name="T55" fmla="*/ 134 h 249"/>
                <a:gd name="T56" fmla="*/ 205 w 240"/>
                <a:gd name="T57" fmla="*/ 162 h 249"/>
                <a:gd name="T58" fmla="*/ 200 w 240"/>
                <a:gd name="T59" fmla="*/ 193 h 249"/>
                <a:gd name="T60" fmla="*/ 181 w 240"/>
                <a:gd name="T61" fmla="*/ 223 h 249"/>
                <a:gd name="T62" fmla="*/ 160 w 240"/>
                <a:gd name="T63" fmla="*/ 241 h 249"/>
                <a:gd name="T64" fmla="*/ 154 w 240"/>
                <a:gd name="T65" fmla="*/ 243 h 249"/>
                <a:gd name="T66" fmla="*/ 162 w 240"/>
                <a:gd name="T67" fmla="*/ 248 h 249"/>
                <a:gd name="T68" fmla="*/ 172 w 240"/>
                <a:gd name="T69" fmla="*/ 246 h 249"/>
                <a:gd name="T70" fmla="*/ 207 w 240"/>
                <a:gd name="T71" fmla="*/ 223 h 249"/>
                <a:gd name="T72" fmla="*/ 219 w 240"/>
                <a:gd name="T73" fmla="*/ 207 h 249"/>
                <a:gd name="T74" fmla="*/ 229 w 240"/>
                <a:gd name="T75" fmla="*/ 182 h 249"/>
                <a:gd name="T76" fmla="*/ 234 w 240"/>
                <a:gd name="T77" fmla="*/ 152 h 249"/>
                <a:gd name="T78" fmla="*/ 239 w 240"/>
                <a:gd name="T79" fmla="*/ 68 h 249"/>
                <a:gd name="T80" fmla="*/ 239 w 240"/>
                <a:gd name="T81" fmla="*/ 43 h 249"/>
                <a:gd name="T82" fmla="*/ 237 w 240"/>
                <a:gd name="T83" fmla="*/ 27 h 249"/>
                <a:gd name="T84" fmla="*/ 229 w 240"/>
                <a:gd name="T85" fmla="*/ 16 h 249"/>
                <a:gd name="T86" fmla="*/ 223 w 240"/>
                <a:gd name="T87" fmla="*/ 16 h 249"/>
                <a:gd name="T88" fmla="*/ 215 w 240"/>
                <a:gd name="T89" fmla="*/ 27 h 249"/>
                <a:gd name="T90" fmla="*/ 208 w 240"/>
                <a:gd name="T91" fmla="*/ 48 h 249"/>
                <a:gd name="T92" fmla="*/ 188 w 240"/>
                <a:gd name="T93" fmla="*/ 73 h 249"/>
                <a:gd name="T94" fmla="*/ 178 w 240"/>
                <a:gd name="T95" fmla="*/ 75 h 249"/>
                <a:gd name="T96" fmla="*/ 167 w 240"/>
                <a:gd name="T97" fmla="*/ 73 h 249"/>
                <a:gd name="T98" fmla="*/ 161 w 240"/>
                <a:gd name="T99" fmla="*/ 73 h 249"/>
                <a:gd name="T100" fmla="*/ 158 w 240"/>
                <a:gd name="T101" fmla="*/ 70 h 249"/>
                <a:gd name="T102" fmla="*/ 152 w 240"/>
                <a:gd name="T103" fmla="*/ 68 h 249"/>
                <a:gd name="T104" fmla="*/ 149 w 240"/>
                <a:gd name="T105" fmla="*/ 64 h 249"/>
                <a:gd name="T106" fmla="*/ 147 w 240"/>
                <a:gd name="T107" fmla="*/ 57 h 249"/>
                <a:gd name="T108" fmla="*/ 142 w 240"/>
                <a:gd name="T109" fmla="*/ 55 h 249"/>
                <a:gd name="T110" fmla="*/ 139 w 240"/>
                <a:gd name="T111" fmla="*/ 45 h 249"/>
                <a:gd name="T112" fmla="*/ 143 w 240"/>
                <a:gd name="T113" fmla="*/ 34 h 249"/>
                <a:gd name="T114" fmla="*/ 146 w 240"/>
                <a:gd name="T115" fmla="*/ 30 h 249"/>
                <a:gd name="T116" fmla="*/ 144 w 240"/>
                <a:gd name="T117" fmla="*/ 23 h 249"/>
                <a:gd name="T118" fmla="*/ 145 w 240"/>
                <a:gd name="T119" fmla="*/ 14 h 249"/>
                <a:gd name="T120" fmla="*/ 149 w 240"/>
                <a:gd name="T121" fmla="*/ 9 h 24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40"/>
                <a:gd name="T184" fmla="*/ 0 h 249"/>
                <a:gd name="T185" fmla="*/ 240 w 240"/>
                <a:gd name="T186" fmla="*/ 249 h 24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40" h="249">
                  <a:moveTo>
                    <a:pt x="149" y="9"/>
                  </a:moveTo>
                  <a:lnTo>
                    <a:pt x="121" y="5"/>
                  </a:lnTo>
                  <a:lnTo>
                    <a:pt x="107" y="2"/>
                  </a:lnTo>
                  <a:lnTo>
                    <a:pt x="92" y="0"/>
                  </a:lnTo>
                  <a:lnTo>
                    <a:pt x="72" y="5"/>
                  </a:lnTo>
                  <a:lnTo>
                    <a:pt x="55" y="4"/>
                  </a:lnTo>
                  <a:lnTo>
                    <a:pt x="28" y="16"/>
                  </a:lnTo>
                  <a:lnTo>
                    <a:pt x="29" y="32"/>
                  </a:lnTo>
                  <a:lnTo>
                    <a:pt x="1" y="68"/>
                  </a:lnTo>
                  <a:lnTo>
                    <a:pt x="0" y="82"/>
                  </a:lnTo>
                  <a:lnTo>
                    <a:pt x="2" y="91"/>
                  </a:lnTo>
                  <a:lnTo>
                    <a:pt x="12" y="114"/>
                  </a:lnTo>
                  <a:lnTo>
                    <a:pt x="31" y="148"/>
                  </a:lnTo>
                  <a:lnTo>
                    <a:pt x="35" y="168"/>
                  </a:lnTo>
                  <a:lnTo>
                    <a:pt x="45" y="193"/>
                  </a:lnTo>
                  <a:lnTo>
                    <a:pt x="55" y="205"/>
                  </a:lnTo>
                  <a:lnTo>
                    <a:pt x="67" y="186"/>
                  </a:lnTo>
                  <a:lnTo>
                    <a:pt x="84" y="162"/>
                  </a:lnTo>
                  <a:lnTo>
                    <a:pt x="102" y="137"/>
                  </a:lnTo>
                  <a:lnTo>
                    <a:pt x="109" y="130"/>
                  </a:lnTo>
                  <a:lnTo>
                    <a:pt x="116" y="118"/>
                  </a:lnTo>
                  <a:lnTo>
                    <a:pt x="124" y="102"/>
                  </a:lnTo>
                  <a:lnTo>
                    <a:pt x="138" y="89"/>
                  </a:lnTo>
                  <a:lnTo>
                    <a:pt x="151" y="84"/>
                  </a:lnTo>
                  <a:lnTo>
                    <a:pt x="172" y="87"/>
                  </a:lnTo>
                  <a:lnTo>
                    <a:pt x="182" y="95"/>
                  </a:lnTo>
                  <a:lnTo>
                    <a:pt x="191" y="105"/>
                  </a:lnTo>
                  <a:lnTo>
                    <a:pt x="202" y="134"/>
                  </a:lnTo>
                  <a:lnTo>
                    <a:pt x="205" y="162"/>
                  </a:lnTo>
                  <a:lnTo>
                    <a:pt x="200" y="193"/>
                  </a:lnTo>
                  <a:lnTo>
                    <a:pt x="181" y="223"/>
                  </a:lnTo>
                  <a:lnTo>
                    <a:pt x="160" y="241"/>
                  </a:lnTo>
                  <a:lnTo>
                    <a:pt x="154" y="243"/>
                  </a:lnTo>
                  <a:lnTo>
                    <a:pt x="162" y="248"/>
                  </a:lnTo>
                  <a:lnTo>
                    <a:pt x="172" y="246"/>
                  </a:lnTo>
                  <a:lnTo>
                    <a:pt x="207" y="223"/>
                  </a:lnTo>
                  <a:lnTo>
                    <a:pt x="219" y="207"/>
                  </a:lnTo>
                  <a:lnTo>
                    <a:pt x="229" y="182"/>
                  </a:lnTo>
                  <a:lnTo>
                    <a:pt x="234" y="152"/>
                  </a:lnTo>
                  <a:lnTo>
                    <a:pt x="239" y="68"/>
                  </a:lnTo>
                  <a:lnTo>
                    <a:pt x="239" y="43"/>
                  </a:lnTo>
                  <a:lnTo>
                    <a:pt x="237" y="27"/>
                  </a:lnTo>
                  <a:lnTo>
                    <a:pt x="229" y="16"/>
                  </a:lnTo>
                  <a:lnTo>
                    <a:pt x="223" y="16"/>
                  </a:lnTo>
                  <a:lnTo>
                    <a:pt x="215" y="27"/>
                  </a:lnTo>
                  <a:lnTo>
                    <a:pt x="208" y="48"/>
                  </a:lnTo>
                  <a:lnTo>
                    <a:pt x="188" y="73"/>
                  </a:lnTo>
                  <a:lnTo>
                    <a:pt x="178" y="75"/>
                  </a:lnTo>
                  <a:lnTo>
                    <a:pt x="167" y="73"/>
                  </a:lnTo>
                  <a:lnTo>
                    <a:pt x="161" y="73"/>
                  </a:lnTo>
                  <a:lnTo>
                    <a:pt x="158" y="70"/>
                  </a:lnTo>
                  <a:lnTo>
                    <a:pt x="152" y="68"/>
                  </a:lnTo>
                  <a:lnTo>
                    <a:pt x="149" y="64"/>
                  </a:lnTo>
                  <a:lnTo>
                    <a:pt x="147" y="57"/>
                  </a:lnTo>
                  <a:lnTo>
                    <a:pt x="142" y="55"/>
                  </a:lnTo>
                  <a:lnTo>
                    <a:pt x="139" y="45"/>
                  </a:lnTo>
                  <a:lnTo>
                    <a:pt x="143" y="34"/>
                  </a:lnTo>
                  <a:lnTo>
                    <a:pt x="146" y="30"/>
                  </a:lnTo>
                  <a:lnTo>
                    <a:pt x="144" y="23"/>
                  </a:lnTo>
                  <a:lnTo>
                    <a:pt x="145" y="14"/>
                  </a:lnTo>
                  <a:lnTo>
                    <a:pt x="149" y="9"/>
                  </a:lnTo>
                </a:path>
              </a:pathLst>
            </a:custGeom>
            <a:solidFill>
              <a:srgbClr val="FFC5CF"/>
            </a:solidFill>
            <a:ln w="12700" cap="rnd">
              <a:solidFill>
                <a:srgbClr val="000000"/>
              </a:solidFill>
              <a:round/>
              <a:headEnd/>
              <a:tailEnd/>
            </a:ln>
          </p:spPr>
          <p:txBody>
            <a:bodyPr/>
            <a:lstStyle/>
            <a:p>
              <a:endParaRPr lang="en-US"/>
            </a:p>
          </p:txBody>
        </p:sp>
        <p:sp>
          <p:nvSpPr>
            <p:cNvPr id="301109" name="Freeform 11"/>
            <p:cNvSpPr>
              <a:spLocks/>
            </p:cNvSpPr>
            <p:nvPr/>
          </p:nvSpPr>
          <p:spPr bwMode="auto">
            <a:xfrm>
              <a:off x="2592" y="2851"/>
              <a:ext cx="258" cy="417"/>
            </a:xfrm>
            <a:custGeom>
              <a:avLst/>
              <a:gdLst>
                <a:gd name="T0" fmla="*/ 69 w 258"/>
                <a:gd name="T1" fmla="*/ 36 h 417"/>
                <a:gd name="T2" fmla="*/ 86 w 258"/>
                <a:gd name="T3" fmla="*/ 64 h 417"/>
                <a:gd name="T4" fmla="*/ 97 w 258"/>
                <a:gd name="T5" fmla="*/ 108 h 417"/>
                <a:gd name="T6" fmla="*/ 88 w 258"/>
                <a:gd name="T7" fmla="*/ 116 h 417"/>
                <a:gd name="T8" fmla="*/ 76 w 258"/>
                <a:gd name="T9" fmla="*/ 128 h 417"/>
                <a:gd name="T10" fmla="*/ 82 w 258"/>
                <a:gd name="T11" fmla="*/ 158 h 417"/>
                <a:gd name="T12" fmla="*/ 90 w 258"/>
                <a:gd name="T13" fmla="*/ 196 h 417"/>
                <a:gd name="T14" fmla="*/ 94 w 258"/>
                <a:gd name="T15" fmla="*/ 190 h 417"/>
                <a:gd name="T16" fmla="*/ 98 w 258"/>
                <a:gd name="T17" fmla="*/ 169 h 417"/>
                <a:gd name="T18" fmla="*/ 102 w 258"/>
                <a:gd name="T19" fmla="*/ 144 h 417"/>
                <a:gd name="T20" fmla="*/ 105 w 258"/>
                <a:gd name="T21" fmla="*/ 123 h 417"/>
                <a:gd name="T22" fmla="*/ 124 w 258"/>
                <a:gd name="T23" fmla="*/ 94 h 417"/>
                <a:gd name="T24" fmla="*/ 152 w 258"/>
                <a:gd name="T25" fmla="*/ 55 h 417"/>
                <a:gd name="T26" fmla="*/ 168 w 258"/>
                <a:gd name="T27" fmla="*/ 32 h 417"/>
                <a:gd name="T28" fmla="*/ 186 w 258"/>
                <a:gd name="T29" fmla="*/ 9 h 417"/>
                <a:gd name="T30" fmla="*/ 201 w 258"/>
                <a:gd name="T31" fmla="*/ 0 h 417"/>
                <a:gd name="T32" fmla="*/ 223 w 258"/>
                <a:gd name="T33" fmla="*/ 4 h 417"/>
                <a:gd name="T34" fmla="*/ 237 w 258"/>
                <a:gd name="T35" fmla="*/ 12 h 417"/>
                <a:gd name="T36" fmla="*/ 250 w 258"/>
                <a:gd name="T37" fmla="*/ 37 h 417"/>
                <a:gd name="T38" fmla="*/ 255 w 258"/>
                <a:gd name="T39" fmla="*/ 60 h 417"/>
                <a:gd name="T40" fmla="*/ 254 w 258"/>
                <a:gd name="T41" fmla="*/ 96 h 417"/>
                <a:gd name="T42" fmla="*/ 247 w 258"/>
                <a:gd name="T43" fmla="*/ 117 h 417"/>
                <a:gd name="T44" fmla="*/ 230 w 258"/>
                <a:gd name="T45" fmla="*/ 142 h 417"/>
                <a:gd name="T46" fmla="*/ 206 w 258"/>
                <a:gd name="T47" fmla="*/ 160 h 417"/>
                <a:gd name="T48" fmla="*/ 183 w 258"/>
                <a:gd name="T49" fmla="*/ 171 h 417"/>
                <a:gd name="T50" fmla="*/ 175 w 258"/>
                <a:gd name="T51" fmla="*/ 185 h 417"/>
                <a:gd name="T52" fmla="*/ 167 w 258"/>
                <a:gd name="T53" fmla="*/ 206 h 417"/>
                <a:gd name="T54" fmla="*/ 160 w 258"/>
                <a:gd name="T55" fmla="*/ 226 h 417"/>
                <a:gd name="T56" fmla="*/ 153 w 258"/>
                <a:gd name="T57" fmla="*/ 251 h 417"/>
                <a:gd name="T58" fmla="*/ 142 w 258"/>
                <a:gd name="T59" fmla="*/ 281 h 417"/>
                <a:gd name="T60" fmla="*/ 125 w 258"/>
                <a:gd name="T61" fmla="*/ 309 h 417"/>
                <a:gd name="T62" fmla="*/ 111 w 258"/>
                <a:gd name="T63" fmla="*/ 338 h 417"/>
                <a:gd name="T64" fmla="*/ 102 w 258"/>
                <a:gd name="T65" fmla="*/ 368 h 417"/>
                <a:gd name="T66" fmla="*/ 93 w 258"/>
                <a:gd name="T67" fmla="*/ 389 h 417"/>
                <a:gd name="T68" fmla="*/ 80 w 258"/>
                <a:gd name="T69" fmla="*/ 404 h 417"/>
                <a:gd name="T70" fmla="*/ 63 w 258"/>
                <a:gd name="T71" fmla="*/ 414 h 417"/>
                <a:gd name="T72" fmla="*/ 44 w 258"/>
                <a:gd name="T73" fmla="*/ 416 h 417"/>
                <a:gd name="T74" fmla="*/ 34 w 258"/>
                <a:gd name="T75" fmla="*/ 404 h 417"/>
                <a:gd name="T76" fmla="*/ 28 w 258"/>
                <a:gd name="T77" fmla="*/ 396 h 417"/>
                <a:gd name="T78" fmla="*/ 20 w 258"/>
                <a:gd name="T79" fmla="*/ 393 h 417"/>
                <a:gd name="T80" fmla="*/ 20 w 258"/>
                <a:gd name="T81" fmla="*/ 380 h 417"/>
                <a:gd name="T82" fmla="*/ 28 w 258"/>
                <a:gd name="T83" fmla="*/ 364 h 417"/>
                <a:gd name="T84" fmla="*/ 49 w 258"/>
                <a:gd name="T85" fmla="*/ 331 h 417"/>
                <a:gd name="T86" fmla="*/ 58 w 258"/>
                <a:gd name="T87" fmla="*/ 299 h 417"/>
                <a:gd name="T88" fmla="*/ 54 w 258"/>
                <a:gd name="T89" fmla="*/ 256 h 417"/>
                <a:gd name="T90" fmla="*/ 39 w 258"/>
                <a:gd name="T91" fmla="*/ 220 h 417"/>
                <a:gd name="T92" fmla="*/ 14 w 258"/>
                <a:gd name="T93" fmla="*/ 164 h 417"/>
                <a:gd name="T94" fmla="*/ 5 w 258"/>
                <a:gd name="T95" fmla="*/ 135 h 417"/>
                <a:gd name="T96" fmla="*/ 0 w 258"/>
                <a:gd name="T97" fmla="*/ 107 h 417"/>
                <a:gd name="T98" fmla="*/ 5 w 258"/>
                <a:gd name="T99" fmla="*/ 84 h 417"/>
                <a:gd name="T100" fmla="*/ 17 w 258"/>
                <a:gd name="T101" fmla="*/ 55 h 417"/>
                <a:gd name="T102" fmla="*/ 37 w 258"/>
                <a:gd name="T103" fmla="*/ 27 h 417"/>
                <a:gd name="T104" fmla="*/ 54 w 258"/>
                <a:gd name="T105" fmla="*/ 11 h 41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58"/>
                <a:gd name="T160" fmla="*/ 0 h 417"/>
                <a:gd name="T161" fmla="*/ 258 w 258"/>
                <a:gd name="T162" fmla="*/ 417 h 41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58" h="417">
                  <a:moveTo>
                    <a:pt x="56" y="11"/>
                  </a:moveTo>
                  <a:lnTo>
                    <a:pt x="69" y="36"/>
                  </a:lnTo>
                  <a:lnTo>
                    <a:pt x="80" y="53"/>
                  </a:lnTo>
                  <a:lnTo>
                    <a:pt x="86" y="64"/>
                  </a:lnTo>
                  <a:lnTo>
                    <a:pt x="90" y="91"/>
                  </a:lnTo>
                  <a:lnTo>
                    <a:pt x="97" y="108"/>
                  </a:lnTo>
                  <a:lnTo>
                    <a:pt x="93" y="112"/>
                  </a:lnTo>
                  <a:lnTo>
                    <a:pt x="88" y="116"/>
                  </a:lnTo>
                  <a:lnTo>
                    <a:pt x="76" y="117"/>
                  </a:lnTo>
                  <a:lnTo>
                    <a:pt x="76" y="128"/>
                  </a:lnTo>
                  <a:lnTo>
                    <a:pt x="73" y="140"/>
                  </a:lnTo>
                  <a:lnTo>
                    <a:pt x="82" y="158"/>
                  </a:lnTo>
                  <a:lnTo>
                    <a:pt x="87" y="178"/>
                  </a:lnTo>
                  <a:lnTo>
                    <a:pt x="90" y="196"/>
                  </a:lnTo>
                  <a:lnTo>
                    <a:pt x="90" y="210"/>
                  </a:lnTo>
                  <a:lnTo>
                    <a:pt x="94" y="190"/>
                  </a:lnTo>
                  <a:lnTo>
                    <a:pt x="96" y="180"/>
                  </a:lnTo>
                  <a:lnTo>
                    <a:pt x="98" y="169"/>
                  </a:lnTo>
                  <a:lnTo>
                    <a:pt x="101" y="158"/>
                  </a:lnTo>
                  <a:lnTo>
                    <a:pt x="102" y="144"/>
                  </a:lnTo>
                  <a:lnTo>
                    <a:pt x="104" y="133"/>
                  </a:lnTo>
                  <a:lnTo>
                    <a:pt x="105" y="123"/>
                  </a:lnTo>
                  <a:lnTo>
                    <a:pt x="112" y="110"/>
                  </a:lnTo>
                  <a:lnTo>
                    <a:pt x="124" y="94"/>
                  </a:lnTo>
                  <a:lnTo>
                    <a:pt x="133" y="80"/>
                  </a:lnTo>
                  <a:lnTo>
                    <a:pt x="152" y="55"/>
                  </a:lnTo>
                  <a:lnTo>
                    <a:pt x="163" y="41"/>
                  </a:lnTo>
                  <a:lnTo>
                    <a:pt x="168" y="32"/>
                  </a:lnTo>
                  <a:lnTo>
                    <a:pt x="176" y="18"/>
                  </a:lnTo>
                  <a:lnTo>
                    <a:pt x="186" y="9"/>
                  </a:lnTo>
                  <a:lnTo>
                    <a:pt x="193" y="4"/>
                  </a:lnTo>
                  <a:lnTo>
                    <a:pt x="201" y="0"/>
                  </a:lnTo>
                  <a:lnTo>
                    <a:pt x="211" y="2"/>
                  </a:lnTo>
                  <a:lnTo>
                    <a:pt x="223" y="4"/>
                  </a:lnTo>
                  <a:lnTo>
                    <a:pt x="230" y="7"/>
                  </a:lnTo>
                  <a:lnTo>
                    <a:pt x="237" y="12"/>
                  </a:lnTo>
                  <a:lnTo>
                    <a:pt x="243" y="23"/>
                  </a:lnTo>
                  <a:lnTo>
                    <a:pt x="250" y="37"/>
                  </a:lnTo>
                  <a:lnTo>
                    <a:pt x="254" y="50"/>
                  </a:lnTo>
                  <a:lnTo>
                    <a:pt x="255" y="60"/>
                  </a:lnTo>
                  <a:lnTo>
                    <a:pt x="257" y="78"/>
                  </a:lnTo>
                  <a:lnTo>
                    <a:pt x="254" y="96"/>
                  </a:lnTo>
                  <a:lnTo>
                    <a:pt x="251" y="108"/>
                  </a:lnTo>
                  <a:lnTo>
                    <a:pt x="247" y="117"/>
                  </a:lnTo>
                  <a:lnTo>
                    <a:pt x="237" y="133"/>
                  </a:lnTo>
                  <a:lnTo>
                    <a:pt x="230" y="142"/>
                  </a:lnTo>
                  <a:lnTo>
                    <a:pt x="215" y="153"/>
                  </a:lnTo>
                  <a:lnTo>
                    <a:pt x="206" y="160"/>
                  </a:lnTo>
                  <a:lnTo>
                    <a:pt x="194" y="165"/>
                  </a:lnTo>
                  <a:lnTo>
                    <a:pt x="183" y="171"/>
                  </a:lnTo>
                  <a:lnTo>
                    <a:pt x="177" y="171"/>
                  </a:lnTo>
                  <a:lnTo>
                    <a:pt x="175" y="185"/>
                  </a:lnTo>
                  <a:lnTo>
                    <a:pt x="171" y="197"/>
                  </a:lnTo>
                  <a:lnTo>
                    <a:pt x="167" y="206"/>
                  </a:lnTo>
                  <a:lnTo>
                    <a:pt x="160" y="215"/>
                  </a:lnTo>
                  <a:lnTo>
                    <a:pt x="160" y="226"/>
                  </a:lnTo>
                  <a:lnTo>
                    <a:pt x="156" y="236"/>
                  </a:lnTo>
                  <a:lnTo>
                    <a:pt x="153" y="251"/>
                  </a:lnTo>
                  <a:lnTo>
                    <a:pt x="148" y="268"/>
                  </a:lnTo>
                  <a:lnTo>
                    <a:pt x="142" y="281"/>
                  </a:lnTo>
                  <a:lnTo>
                    <a:pt x="131" y="300"/>
                  </a:lnTo>
                  <a:lnTo>
                    <a:pt x="125" y="309"/>
                  </a:lnTo>
                  <a:lnTo>
                    <a:pt x="117" y="318"/>
                  </a:lnTo>
                  <a:lnTo>
                    <a:pt x="111" y="338"/>
                  </a:lnTo>
                  <a:lnTo>
                    <a:pt x="105" y="359"/>
                  </a:lnTo>
                  <a:lnTo>
                    <a:pt x="102" y="368"/>
                  </a:lnTo>
                  <a:lnTo>
                    <a:pt x="97" y="379"/>
                  </a:lnTo>
                  <a:lnTo>
                    <a:pt x="93" y="389"/>
                  </a:lnTo>
                  <a:lnTo>
                    <a:pt x="87" y="396"/>
                  </a:lnTo>
                  <a:lnTo>
                    <a:pt x="80" y="404"/>
                  </a:lnTo>
                  <a:lnTo>
                    <a:pt x="72" y="407"/>
                  </a:lnTo>
                  <a:lnTo>
                    <a:pt x="63" y="414"/>
                  </a:lnTo>
                  <a:lnTo>
                    <a:pt x="52" y="416"/>
                  </a:lnTo>
                  <a:lnTo>
                    <a:pt x="44" y="416"/>
                  </a:lnTo>
                  <a:lnTo>
                    <a:pt x="36" y="411"/>
                  </a:lnTo>
                  <a:lnTo>
                    <a:pt x="34" y="404"/>
                  </a:lnTo>
                  <a:lnTo>
                    <a:pt x="34" y="396"/>
                  </a:lnTo>
                  <a:lnTo>
                    <a:pt x="28" y="396"/>
                  </a:lnTo>
                  <a:lnTo>
                    <a:pt x="22" y="396"/>
                  </a:lnTo>
                  <a:lnTo>
                    <a:pt x="20" y="393"/>
                  </a:lnTo>
                  <a:lnTo>
                    <a:pt x="19" y="386"/>
                  </a:lnTo>
                  <a:lnTo>
                    <a:pt x="20" y="380"/>
                  </a:lnTo>
                  <a:lnTo>
                    <a:pt x="24" y="372"/>
                  </a:lnTo>
                  <a:lnTo>
                    <a:pt x="28" y="364"/>
                  </a:lnTo>
                  <a:lnTo>
                    <a:pt x="35" y="354"/>
                  </a:lnTo>
                  <a:lnTo>
                    <a:pt x="49" y="331"/>
                  </a:lnTo>
                  <a:lnTo>
                    <a:pt x="59" y="315"/>
                  </a:lnTo>
                  <a:lnTo>
                    <a:pt x="58" y="299"/>
                  </a:lnTo>
                  <a:lnTo>
                    <a:pt x="57" y="281"/>
                  </a:lnTo>
                  <a:lnTo>
                    <a:pt x="54" y="256"/>
                  </a:lnTo>
                  <a:lnTo>
                    <a:pt x="47" y="238"/>
                  </a:lnTo>
                  <a:lnTo>
                    <a:pt x="39" y="220"/>
                  </a:lnTo>
                  <a:lnTo>
                    <a:pt x="22" y="185"/>
                  </a:lnTo>
                  <a:lnTo>
                    <a:pt x="14" y="164"/>
                  </a:lnTo>
                  <a:lnTo>
                    <a:pt x="8" y="148"/>
                  </a:lnTo>
                  <a:lnTo>
                    <a:pt x="5" y="135"/>
                  </a:lnTo>
                  <a:lnTo>
                    <a:pt x="1" y="121"/>
                  </a:lnTo>
                  <a:lnTo>
                    <a:pt x="0" y="107"/>
                  </a:lnTo>
                  <a:lnTo>
                    <a:pt x="1" y="94"/>
                  </a:lnTo>
                  <a:lnTo>
                    <a:pt x="5" y="84"/>
                  </a:lnTo>
                  <a:lnTo>
                    <a:pt x="12" y="68"/>
                  </a:lnTo>
                  <a:lnTo>
                    <a:pt x="17" y="55"/>
                  </a:lnTo>
                  <a:lnTo>
                    <a:pt x="28" y="37"/>
                  </a:lnTo>
                  <a:lnTo>
                    <a:pt x="37" y="27"/>
                  </a:lnTo>
                  <a:lnTo>
                    <a:pt x="46" y="18"/>
                  </a:lnTo>
                  <a:lnTo>
                    <a:pt x="54" y="11"/>
                  </a:lnTo>
                  <a:lnTo>
                    <a:pt x="56" y="11"/>
                  </a:lnTo>
                </a:path>
              </a:pathLst>
            </a:custGeom>
            <a:solidFill>
              <a:srgbClr val="FFFFFF"/>
            </a:solidFill>
            <a:ln w="12700" cap="rnd">
              <a:solidFill>
                <a:srgbClr val="000000"/>
              </a:solidFill>
              <a:round/>
              <a:headEnd/>
              <a:tailEnd/>
            </a:ln>
          </p:spPr>
          <p:txBody>
            <a:bodyPr/>
            <a:lstStyle/>
            <a:p>
              <a:endParaRPr lang="en-US"/>
            </a:p>
          </p:txBody>
        </p:sp>
        <p:sp>
          <p:nvSpPr>
            <p:cNvPr id="301110" name="Freeform 12"/>
            <p:cNvSpPr>
              <a:spLocks/>
            </p:cNvSpPr>
            <p:nvPr/>
          </p:nvSpPr>
          <p:spPr bwMode="auto">
            <a:xfrm>
              <a:off x="2651" y="3058"/>
              <a:ext cx="64" cy="190"/>
            </a:xfrm>
            <a:custGeom>
              <a:avLst/>
              <a:gdLst>
                <a:gd name="T0" fmla="*/ 33 w 64"/>
                <a:gd name="T1" fmla="*/ 0 h 190"/>
                <a:gd name="T2" fmla="*/ 32 w 64"/>
                <a:gd name="T3" fmla="*/ 9 h 190"/>
                <a:gd name="T4" fmla="*/ 33 w 64"/>
                <a:gd name="T5" fmla="*/ 16 h 190"/>
                <a:gd name="T6" fmla="*/ 34 w 64"/>
                <a:gd name="T7" fmla="*/ 25 h 190"/>
                <a:gd name="T8" fmla="*/ 35 w 64"/>
                <a:gd name="T9" fmla="*/ 32 h 190"/>
                <a:gd name="T10" fmla="*/ 36 w 64"/>
                <a:gd name="T11" fmla="*/ 36 h 190"/>
                <a:gd name="T12" fmla="*/ 39 w 64"/>
                <a:gd name="T13" fmla="*/ 37 h 190"/>
                <a:gd name="T14" fmla="*/ 43 w 64"/>
                <a:gd name="T15" fmla="*/ 41 h 190"/>
                <a:gd name="T16" fmla="*/ 48 w 64"/>
                <a:gd name="T17" fmla="*/ 43 h 190"/>
                <a:gd name="T18" fmla="*/ 53 w 64"/>
                <a:gd name="T19" fmla="*/ 46 h 190"/>
                <a:gd name="T20" fmla="*/ 57 w 64"/>
                <a:gd name="T21" fmla="*/ 53 h 190"/>
                <a:gd name="T22" fmla="*/ 61 w 64"/>
                <a:gd name="T23" fmla="*/ 64 h 190"/>
                <a:gd name="T24" fmla="*/ 62 w 64"/>
                <a:gd name="T25" fmla="*/ 73 h 190"/>
                <a:gd name="T26" fmla="*/ 63 w 64"/>
                <a:gd name="T27" fmla="*/ 82 h 190"/>
                <a:gd name="T28" fmla="*/ 62 w 64"/>
                <a:gd name="T29" fmla="*/ 91 h 190"/>
                <a:gd name="T30" fmla="*/ 60 w 64"/>
                <a:gd name="T31" fmla="*/ 100 h 190"/>
                <a:gd name="T32" fmla="*/ 56 w 64"/>
                <a:gd name="T33" fmla="*/ 107 h 190"/>
                <a:gd name="T34" fmla="*/ 48 w 64"/>
                <a:gd name="T35" fmla="*/ 114 h 190"/>
                <a:gd name="T36" fmla="*/ 44 w 64"/>
                <a:gd name="T37" fmla="*/ 116 h 190"/>
                <a:gd name="T38" fmla="*/ 44 w 64"/>
                <a:gd name="T39" fmla="*/ 118 h 190"/>
                <a:gd name="T40" fmla="*/ 43 w 64"/>
                <a:gd name="T41" fmla="*/ 119 h 190"/>
                <a:gd name="T42" fmla="*/ 42 w 64"/>
                <a:gd name="T43" fmla="*/ 121 h 190"/>
                <a:gd name="T44" fmla="*/ 42 w 64"/>
                <a:gd name="T45" fmla="*/ 125 h 190"/>
                <a:gd name="T46" fmla="*/ 41 w 64"/>
                <a:gd name="T47" fmla="*/ 136 h 190"/>
                <a:gd name="T48" fmla="*/ 41 w 64"/>
                <a:gd name="T49" fmla="*/ 143 h 190"/>
                <a:gd name="T50" fmla="*/ 41 w 64"/>
                <a:gd name="T51" fmla="*/ 148 h 190"/>
                <a:gd name="T52" fmla="*/ 39 w 64"/>
                <a:gd name="T53" fmla="*/ 155 h 190"/>
                <a:gd name="T54" fmla="*/ 36 w 64"/>
                <a:gd name="T55" fmla="*/ 160 h 190"/>
                <a:gd name="T56" fmla="*/ 34 w 64"/>
                <a:gd name="T57" fmla="*/ 168 h 190"/>
                <a:gd name="T58" fmla="*/ 33 w 64"/>
                <a:gd name="T59" fmla="*/ 169 h 190"/>
                <a:gd name="T60" fmla="*/ 30 w 64"/>
                <a:gd name="T61" fmla="*/ 173 h 190"/>
                <a:gd name="T62" fmla="*/ 28 w 64"/>
                <a:gd name="T63" fmla="*/ 178 h 190"/>
                <a:gd name="T64" fmla="*/ 25 w 64"/>
                <a:gd name="T65" fmla="*/ 184 h 190"/>
                <a:gd name="T66" fmla="*/ 19 w 64"/>
                <a:gd name="T67" fmla="*/ 187 h 190"/>
                <a:gd name="T68" fmla="*/ 15 w 64"/>
                <a:gd name="T69" fmla="*/ 189 h 190"/>
                <a:gd name="T70" fmla="*/ 13 w 64"/>
                <a:gd name="T71" fmla="*/ 189 h 190"/>
                <a:gd name="T72" fmla="*/ 9 w 64"/>
                <a:gd name="T73" fmla="*/ 187 h 190"/>
                <a:gd name="T74" fmla="*/ 8 w 64"/>
                <a:gd name="T75" fmla="*/ 184 h 190"/>
                <a:gd name="T76" fmla="*/ 7 w 64"/>
                <a:gd name="T77" fmla="*/ 178 h 190"/>
                <a:gd name="T78" fmla="*/ 7 w 64"/>
                <a:gd name="T79" fmla="*/ 177 h 190"/>
                <a:gd name="T80" fmla="*/ 7 w 64"/>
                <a:gd name="T81" fmla="*/ 173 h 190"/>
                <a:gd name="T82" fmla="*/ 5 w 64"/>
                <a:gd name="T83" fmla="*/ 175 h 190"/>
                <a:gd name="T84" fmla="*/ 2 w 64"/>
                <a:gd name="T85" fmla="*/ 175 h 190"/>
                <a:gd name="T86" fmla="*/ 1 w 64"/>
                <a:gd name="T87" fmla="*/ 171 h 190"/>
                <a:gd name="T88" fmla="*/ 1 w 64"/>
                <a:gd name="T89" fmla="*/ 159 h 190"/>
                <a:gd name="T90" fmla="*/ 1 w 64"/>
                <a:gd name="T91" fmla="*/ 150 h 190"/>
                <a:gd name="T92" fmla="*/ 1 w 64"/>
                <a:gd name="T93" fmla="*/ 123 h 190"/>
                <a:gd name="T94" fmla="*/ 0 w 64"/>
                <a:gd name="T95" fmla="*/ 107 h 19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
                <a:gd name="T145" fmla="*/ 0 h 190"/>
                <a:gd name="T146" fmla="*/ 64 w 64"/>
                <a:gd name="T147" fmla="*/ 190 h 19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 h="190">
                  <a:moveTo>
                    <a:pt x="33" y="0"/>
                  </a:moveTo>
                  <a:lnTo>
                    <a:pt x="32" y="9"/>
                  </a:lnTo>
                  <a:lnTo>
                    <a:pt x="33" y="16"/>
                  </a:lnTo>
                  <a:lnTo>
                    <a:pt x="34" y="25"/>
                  </a:lnTo>
                  <a:lnTo>
                    <a:pt x="35" y="32"/>
                  </a:lnTo>
                  <a:lnTo>
                    <a:pt x="36" y="36"/>
                  </a:lnTo>
                  <a:lnTo>
                    <a:pt x="39" y="37"/>
                  </a:lnTo>
                  <a:lnTo>
                    <a:pt x="43" y="41"/>
                  </a:lnTo>
                  <a:lnTo>
                    <a:pt x="48" y="43"/>
                  </a:lnTo>
                  <a:lnTo>
                    <a:pt x="53" y="46"/>
                  </a:lnTo>
                  <a:lnTo>
                    <a:pt x="57" y="53"/>
                  </a:lnTo>
                  <a:lnTo>
                    <a:pt x="61" y="64"/>
                  </a:lnTo>
                  <a:lnTo>
                    <a:pt x="62" y="73"/>
                  </a:lnTo>
                  <a:lnTo>
                    <a:pt x="63" y="82"/>
                  </a:lnTo>
                  <a:lnTo>
                    <a:pt x="62" y="91"/>
                  </a:lnTo>
                  <a:lnTo>
                    <a:pt x="60" y="100"/>
                  </a:lnTo>
                  <a:lnTo>
                    <a:pt x="56" y="107"/>
                  </a:lnTo>
                  <a:lnTo>
                    <a:pt x="48" y="114"/>
                  </a:lnTo>
                  <a:lnTo>
                    <a:pt x="44" y="116"/>
                  </a:lnTo>
                  <a:lnTo>
                    <a:pt x="44" y="118"/>
                  </a:lnTo>
                  <a:lnTo>
                    <a:pt x="43" y="119"/>
                  </a:lnTo>
                  <a:lnTo>
                    <a:pt x="42" y="121"/>
                  </a:lnTo>
                  <a:lnTo>
                    <a:pt x="42" y="125"/>
                  </a:lnTo>
                  <a:lnTo>
                    <a:pt x="41" y="136"/>
                  </a:lnTo>
                  <a:lnTo>
                    <a:pt x="41" y="143"/>
                  </a:lnTo>
                  <a:lnTo>
                    <a:pt x="41" y="148"/>
                  </a:lnTo>
                  <a:lnTo>
                    <a:pt x="39" y="155"/>
                  </a:lnTo>
                  <a:lnTo>
                    <a:pt x="36" y="160"/>
                  </a:lnTo>
                  <a:lnTo>
                    <a:pt x="34" y="168"/>
                  </a:lnTo>
                  <a:lnTo>
                    <a:pt x="33" y="169"/>
                  </a:lnTo>
                  <a:lnTo>
                    <a:pt x="30" y="173"/>
                  </a:lnTo>
                  <a:lnTo>
                    <a:pt x="28" y="178"/>
                  </a:lnTo>
                  <a:lnTo>
                    <a:pt x="25" y="184"/>
                  </a:lnTo>
                  <a:lnTo>
                    <a:pt x="19" y="187"/>
                  </a:lnTo>
                  <a:lnTo>
                    <a:pt x="15" y="189"/>
                  </a:lnTo>
                  <a:lnTo>
                    <a:pt x="13" y="189"/>
                  </a:lnTo>
                  <a:lnTo>
                    <a:pt x="9" y="187"/>
                  </a:lnTo>
                  <a:lnTo>
                    <a:pt x="8" y="184"/>
                  </a:lnTo>
                  <a:lnTo>
                    <a:pt x="7" y="178"/>
                  </a:lnTo>
                  <a:lnTo>
                    <a:pt x="7" y="177"/>
                  </a:lnTo>
                  <a:lnTo>
                    <a:pt x="7" y="173"/>
                  </a:lnTo>
                  <a:lnTo>
                    <a:pt x="5" y="175"/>
                  </a:lnTo>
                  <a:lnTo>
                    <a:pt x="2" y="175"/>
                  </a:lnTo>
                  <a:lnTo>
                    <a:pt x="1" y="171"/>
                  </a:lnTo>
                  <a:lnTo>
                    <a:pt x="1" y="159"/>
                  </a:lnTo>
                  <a:lnTo>
                    <a:pt x="1" y="150"/>
                  </a:lnTo>
                  <a:lnTo>
                    <a:pt x="1" y="123"/>
                  </a:lnTo>
                  <a:lnTo>
                    <a:pt x="0" y="107"/>
                  </a:lnTo>
                </a:path>
              </a:pathLst>
            </a:custGeom>
            <a:noFill/>
            <a:ln w="12700" cap="rnd">
              <a:solidFill>
                <a:srgbClr val="000000"/>
              </a:solidFill>
              <a:round/>
              <a:headEnd/>
              <a:tailEnd/>
            </a:ln>
          </p:spPr>
          <p:txBody>
            <a:bodyPr/>
            <a:lstStyle/>
            <a:p>
              <a:endParaRPr lang="en-US"/>
            </a:p>
          </p:txBody>
        </p:sp>
        <p:sp>
          <p:nvSpPr>
            <p:cNvPr id="301111" name="Freeform 13"/>
            <p:cNvSpPr>
              <a:spLocks/>
            </p:cNvSpPr>
            <p:nvPr/>
          </p:nvSpPr>
          <p:spPr bwMode="auto">
            <a:xfrm>
              <a:off x="2606" y="2255"/>
              <a:ext cx="325" cy="589"/>
            </a:xfrm>
            <a:custGeom>
              <a:avLst/>
              <a:gdLst>
                <a:gd name="T0" fmla="*/ 209 w 325"/>
                <a:gd name="T1" fmla="*/ 245 h 589"/>
                <a:gd name="T2" fmla="*/ 257 w 325"/>
                <a:gd name="T3" fmla="*/ 245 h 589"/>
                <a:gd name="T4" fmla="*/ 287 w 325"/>
                <a:gd name="T5" fmla="*/ 277 h 589"/>
                <a:gd name="T6" fmla="*/ 309 w 325"/>
                <a:gd name="T7" fmla="*/ 362 h 589"/>
                <a:gd name="T8" fmla="*/ 324 w 325"/>
                <a:gd name="T9" fmla="*/ 425 h 589"/>
                <a:gd name="T10" fmla="*/ 302 w 325"/>
                <a:gd name="T11" fmla="*/ 496 h 589"/>
                <a:gd name="T12" fmla="*/ 260 w 325"/>
                <a:gd name="T13" fmla="*/ 529 h 589"/>
                <a:gd name="T14" fmla="*/ 206 w 325"/>
                <a:gd name="T15" fmla="*/ 588 h 589"/>
                <a:gd name="T16" fmla="*/ 192 w 325"/>
                <a:gd name="T17" fmla="*/ 579 h 589"/>
                <a:gd name="T18" fmla="*/ 178 w 325"/>
                <a:gd name="T19" fmla="*/ 565 h 589"/>
                <a:gd name="T20" fmla="*/ 184 w 325"/>
                <a:gd name="T21" fmla="*/ 542 h 589"/>
                <a:gd name="T22" fmla="*/ 186 w 325"/>
                <a:gd name="T23" fmla="*/ 520 h 589"/>
                <a:gd name="T24" fmla="*/ 134 w 325"/>
                <a:gd name="T25" fmla="*/ 515 h 589"/>
                <a:gd name="T26" fmla="*/ 75 w 325"/>
                <a:gd name="T27" fmla="*/ 526 h 589"/>
                <a:gd name="T28" fmla="*/ 67 w 325"/>
                <a:gd name="T29" fmla="*/ 474 h 589"/>
                <a:gd name="T30" fmla="*/ 76 w 325"/>
                <a:gd name="T31" fmla="*/ 400 h 589"/>
                <a:gd name="T32" fmla="*/ 73 w 325"/>
                <a:gd name="T33" fmla="*/ 384 h 589"/>
                <a:gd name="T34" fmla="*/ 49 w 325"/>
                <a:gd name="T35" fmla="*/ 410 h 589"/>
                <a:gd name="T36" fmla="*/ 17 w 325"/>
                <a:gd name="T37" fmla="*/ 400 h 589"/>
                <a:gd name="T38" fmla="*/ 1 w 325"/>
                <a:gd name="T39" fmla="*/ 361 h 589"/>
                <a:gd name="T40" fmla="*/ 6 w 325"/>
                <a:gd name="T41" fmla="*/ 293 h 589"/>
                <a:gd name="T42" fmla="*/ 21 w 325"/>
                <a:gd name="T43" fmla="*/ 236 h 589"/>
                <a:gd name="T44" fmla="*/ 10 w 325"/>
                <a:gd name="T45" fmla="*/ 185 h 589"/>
                <a:gd name="T46" fmla="*/ 24 w 325"/>
                <a:gd name="T47" fmla="*/ 140 h 589"/>
                <a:gd name="T48" fmla="*/ 42 w 325"/>
                <a:gd name="T49" fmla="*/ 135 h 589"/>
                <a:gd name="T50" fmla="*/ 52 w 325"/>
                <a:gd name="T51" fmla="*/ 144 h 589"/>
                <a:gd name="T52" fmla="*/ 62 w 325"/>
                <a:gd name="T53" fmla="*/ 151 h 589"/>
                <a:gd name="T54" fmla="*/ 68 w 325"/>
                <a:gd name="T55" fmla="*/ 162 h 589"/>
                <a:gd name="T56" fmla="*/ 71 w 325"/>
                <a:gd name="T57" fmla="*/ 199 h 589"/>
                <a:gd name="T58" fmla="*/ 59 w 325"/>
                <a:gd name="T59" fmla="*/ 242 h 589"/>
                <a:gd name="T60" fmla="*/ 74 w 325"/>
                <a:gd name="T61" fmla="*/ 256 h 589"/>
                <a:gd name="T62" fmla="*/ 100 w 325"/>
                <a:gd name="T63" fmla="*/ 250 h 589"/>
                <a:gd name="T64" fmla="*/ 119 w 325"/>
                <a:gd name="T65" fmla="*/ 256 h 589"/>
                <a:gd name="T66" fmla="*/ 104 w 325"/>
                <a:gd name="T67" fmla="*/ 242 h 589"/>
                <a:gd name="T68" fmla="*/ 80 w 325"/>
                <a:gd name="T69" fmla="*/ 215 h 589"/>
                <a:gd name="T70" fmla="*/ 73 w 325"/>
                <a:gd name="T71" fmla="*/ 156 h 589"/>
                <a:gd name="T72" fmla="*/ 79 w 325"/>
                <a:gd name="T73" fmla="*/ 115 h 589"/>
                <a:gd name="T74" fmla="*/ 86 w 325"/>
                <a:gd name="T75" fmla="*/ 69 h 589"/>
                <a:gd name="T76" fmla="*/ 112 w 325"/>
                <a:gd name="T77" fmla="*/ 7 h 589"/>
                <a:gd name="T78" fmla="*/ 186 w 325"/>
                <a:gd name="T79" fmla="*/ 12 h 589"/>
                <a:gd name="T80" fmla="*/ 218 w 325"/>
                <a:gd name="T81" fmla="*/ 142 h 589"/>
                <a:gd name="T82" fmla="*/ 229 w 325"/>
                <a:gd name="T83" fmla="*/ 153 h 589"/>
                <a:gd name="T84" fmla="*/ 235 w 325"/>
                <a:gd name="T85" fmla="*/ 179 h 589"/>
                <a:gd name="T86" fmla="*/ 218 w 325"/>
                <a:gd name="T87" fmla="*/ 206 h 589"/>
                <a:gd name="T88" fmla="*/ 198 w 325"/>
                <a:gd name="T89" fmla="*/ 211 h 58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325"/>
                <a:gd name="T136" fmla="*/ 0 h 589"/>
                <a:gd name="T137" fmla="*/ 325 w 325"/>
                <a:gd name="T138" fmla="*/ 589 h 589"/>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325" h="589">
                  <a:moveTo>
                    <a:pt x="194" y="233"/>
                  </a:moveTo>
                  <a:lnTo>
                    <a:pt x="196" y="243"/>
                  </a:lnTo>
                  <a:lnTo>
                    <a:pt x="209" y="245"/>
                  </a:lnTo>
                  <a:lnTo>
                    <a:pt x="234" y="240"/>
                  </a:lnTo>
                  <a:lnTo>
                    <a:pt x="245" y="242"/>
                  </a:lnTo>
                  <a:lnTo>
                    <a:pt x="257" y="245"/>
                  </a:lnTo>
                  <a:lnTo>
                    <a:pt x="268" y="252"/>
                  </a:lnTo>
                  <a:lnTo>
                    <a:pt x="279" y="265"/>
                  </a:lnTo>
                  <a:lnTo>
                    <a:pt x="287" y="277"/>
                  </a:lnTo>
                  <a:lnTo>
                    <a:pt x="295" y="297"/>
                  </a:lnTo>
                  <a:lnTo>
                    <a:pt x="303" y="327"/>
                  </a:lnTo>
                  <a:lnTo>
                    <a:pt x="309" y="362"/>
                  </a:lnTo>
                  <a:lnTo>
                    <a:pt x="318" y="385"/>
                  </a:lnTo>
                  <a:lnTo>
                    <a:pt x="323" y="405"/>
                  </a:lnTo>
                  <a:lnTo>
                    <a:pt x="324" y="425"/>
                  </a:lnTo>
                  <a:lnTo>
                    <a:pt x="322" y="448"/>
                  </a:lnTo>
                  <a:lnTo>
                    <a:pt x="316" y="469"/>
                  </a:lnTo>
                  <a:lnTo>
                    <a:pt x="302" y="496"/>
                  </a:lnTo>
                  <a:lnTo>
                    <a:pt x="285" y="517"/>
                  </a:lnTo>
                  <a:lnTo>
                    <a:pt x="274" y="524"/>
                  </a:lnTo>
                  <a:lnTo>
                    <a:pt x="260" y="529"/>
                  </a:lnTo>
                  <a:lnTo>
                    <a:pt x="243" y="563"/>
                  </a:lnTo>
                  <a:lnTo>
                    <a:pt x="227" y="584"/>
                  </a:lnTo>
                  <a:lnTo>
                    <a:pt x="206" y="588"/>
                  </a:lnTo>
                  <a:lnTo>
                    <a:pt x="206" y="584"/>
                  </a:lnTo>
                  <a:lnTo>
                    <a:pt x="199" y="584"/>
                  </a:lnTo>
                  <a:lnTo>
                    <a:pt x="192" y="579"/>
                  </a:lnTo>
                  <a:lnTo>
                    <a:pt x="185" y="576"/>
                  </a:lnTo>
                  <a:lnTo>
                    <a:pt x="185" y="568"/>
                  </a:lnTo>
                  <a:lnTo>
                    <a:pt x="178" y="565"/>
                  </a:lnTo>
                  <a:lnTo>
                    <a:pt x="177" y="558"/>
                  </a:lnTo>
                  <a:lnTo>
                    <a:pt x="178" y="552"/>
                  </a:lnTo>
                  <a:lnTo>
                    <a:pt x="184" y="542"/>
                  </a:lnTo>
                  <a:lnTo>
                    <a:pt x="182" y="535"/>
                  </a:lnTo>
                  <a:lnTo>
                    <a:pt x="183" y="528"/>
                  </a:lnTo>
                  <a:lnTo>
                    <a:pt x="186" y="520"/>
                  </a:lnTo>
                  <a:lnTo>
                    <a:pt x="170" y="520"/>
                  </a:lnTo>
                  <a:lnTo>
                    <a:pt x="149" y="515"/>
                  </a:lnTo>
                  <a:lnTo>
                    <a:pt x="134" y="515"/>
                  </a:lnTo>
                  <a:lnTo>
                    <a:pt x="112" y="519"/>
                  </a:lnTo>
                  <a:lnTo>
                    <a:pt x="93" y="517"/>
                  </a:lnTo>
                  <a:lnTo>
                    <a:pt x="75" y="526"/>
                  </a:lnTo>
                  <a:lnTo>
                    <a:pt x="72" y="512"/>
                  </a:lnTo>
                  <a:lnTo>
                    <a:pt x="68" y="497"/>
                  </a:lnTo>
                  <a:lnTo>
                    <a:pt x="67" y="474"/>
                  </a:lnTo>
                  <a:lnTo>
                    <a:pt x="69" y="442"/>
                  </a:lnTo>
                  <a:lnTo>
                    <a:pt x="73" y="414"/>
                  </a:lnTo>
                  <a:lnTo>
                    <a:pt x="76" y="400"/>
                  </a:lnTo>
                  <a:lnTo>
                    <a:pt x="80" y="384"/>
                  </a:lnTo>
                  <a:lnTo>
                    <a:pt x="82" y="369"/>
                  </a:lnTo>
                  <a:lnTo>
                    <a:pt x="73" y="384"/>
                  </a:lnTo>
                  <a:lnTo>
                    <a:pt x="64" y="400"/>
                  </a:lnTo>
                  <a:lnTo>
                    <a:pt x="57" y="407"/>
                  </a:lnTo>
                  <a:lnTo>
                    <a:pt x="49" y="410"/>
                  </a:lnTo>
                  <a:lnTo>
                    <a:pt x="36" y="410"/>
                  </a:lnTo>
                  <a:lnTo>
                    <a:pt x="27" y="407"/>
                  </a:lnTo>
                  <a:lnTo>
                    <a:pt x="17" y="400"/>
                  </a:lnTo>
                  <a:lnTo>
                    <a:pt x="10" y="391"/>
                  </a:lnTo>
                  <a:lnTo>
                    <a:pt x="5" y="377"/>
                  </a:lnTo>
                  <a:lnTo>
                    <a:pt x="1" y="361"/>
                  </a:lnTo>
                  <a:lnTo>
                    <a:pt x="0" y="338"/>
                  </a:lnTo>
                  <a:lnTo>
                    <a:pt x="1" y="318"/>
                  </a:lnTo>
                  <a:lnTo>
                    <a:pt x="6" y="293"/>
                  </a:lnTo>
                  <a:lnTo>
                    <a:pt x="14" y="268"/>
                  </a:lnTo>
                  <a:lnTo>
                    <a:pt x="21" y="245"/>
                  </a:lnTo>
                  <a:lnTo>
                    <a:pt x="21" y="236"/>
                  </a:lnTo>
                  <a:lnTo>
                    <a:pt x="15" y="217"/>
                  </a:lnTo>
                  <a:lnTo>
                    <a:pt x="12" y="201"/>
                  </a:lnTo>
                  <a:lnTo>
                    <a:pt x="10" y="185"/>
                  </a:lnTo>
                  <a:lnTo>
                    <a:pt x="14" y="167"/>
                  </a:lnTo>
                  <a:lnTo>
                    <a:pt x="19" y="153"/>
                  </a:lnTo>
                  <a:lnTo>
                    <a:pt x="24" y="140"/>
                  </a:lnTo>
                  <a:lnTo>
                    <a:pt x="32" y="133"/>
                  </a:lnTo>
                  <a:lnTo>
                    <a:pt x="38" y="131"/>
                  </a:lnTo>
                  <a:lnTo>
                    <a:pt x="42" y="135"/>
                  </a:lnTo>
                  <a:lnTo>
                    <a:pt x="45" y="140"/>
                  </a:lnTo>
                  <a:lnTo>
                    <a:pt x="50" y="140"/>
                  </a:lnTo>
                  <a:lnTo>
                    <a:pt x="52" y="144"/>
                  </a:lnTo>
                  <a:lnTo>
                    <a:pt x="54" y="147"/>
                  </a:lnTo>
                  <a:lnTo>
                    <a:pt x="59" y="149"/>
                  </a:lnTo>
                  <a:lnTo>
                    <a:pt x="62" y="151"/>
                  </a:lnTo>
                  <a:lnTo>
                    <a:pt x="65" y="155"/>
                  </a:lnTo>
                  <a:lnTo>
                    <a:pt x="65" y="160"/>
                  </a:lnTo>
                  <a:lnTo>
                    <a:pt x="68" y="162"/>
                  </a:lnTo>
                  <a:lnTo>
                    <a:pt x="69" y="171"/>
                  </a:lnTo>
                  <a:lnTo>
                    <a:pt x="72" y="185"/>
                  </a:lnTo>
                  <a:lnTo>
                    <a:pt x="71" y="199"/>
                  </a:lnTo>
                  <a:lnTo>
                    <a:pt x="68" y="211"/>
                  </a:lnTo>
                  <a:lnTo>
                    <a:pt x="59" y="236"/>
                  </a:lnTo>
                  <a:lnTo>
                    <a:pt x="59" y="242"/>
                  </a:lnTo>
                  <a:lnTo>
                    <a:pt x="62" y="275"/>
                  </a:lnTo>
                  <a:lnTo>
                    <a:pt x="68" y="265"/>
                  </a:lnTo>
                  <a:lnTo>
                    <a:pt x="74" y="256"/>
                  </a:lnTo>
                  <a:lnTo>
                    <a:pt x="81" y="252"/>
                  </a:lnTo>
                  <a:lnTo>
                    <a:pt x="89" y="250"/>
                  </a:lnTo>
                  <a:lnTo>
                    <a:pt x="100" y="250"/>
                  </a:lnTo>
                  <a:lnTo>
                    <a:pt x="110" y="256"/>
                  </a:lnTo>
                  <a:lnTo>
                    <a:pt x="117" y="259"/>
                  </a:lnTo>
                  <a:lnTo>
                    <a:pt x="119" y="256"/>
                  </a:lnTo>
                  <a:lnTo>
                    <a:pt x="118" y="247"/>
                  </a:lnTo>
                  <a:lnTo>
                    <a:pt x="115" y="245"/>
                  </a:lnTo>
                  <a:lnTo>
                    <a:pt x="104" y="242"/>
                  </a:lnTo>
                  <a:lnTo>
                    <a:pt x="89" y="236"/>
                  </a:lnTo>
                  <a:lnTo>
                    <a:pt x="82" y="226"/>
                  </a:lnTo>
                  <a:lnTo>
                    <a:pt x="80" y="215"/>
                  </a:lnTo>
                  <a:lnTo>
                    <a:pt x="75" y="197"/>
                  </a:lnTo>
                  <a:lnTo>
                    <a:pt x="73" y="181"/>
                  </a:lnTo>
                  <a:lnTo>
                    <a:pt x="73" y="156"/>
                  </a:lnTo>
                  <a:lnTo>
                    <a:pt x="74" y="144"/>
                  </a:lnTo>
                  <a:lnTo>
                    <a:pt x="76" y="130"/>
                  </a:lnTo>
                  <a:lnTo>
                    <a:pt x="79" y="115"/>
                  </a:lnTo>
                  <a:lnTo>
                    <a:pt x="81" y="103"/>
                  </a:lnTo>
                  <a:lnTo>
                    <a:pt x="86" y="87"/>
                  </a:lnTo>
                  <a:lnTo>
                    <a:pt x="86" y="69"/>
                  </a:lnTo>
                  <a:lnTo>
                    <a:pt x="87" y="50"/>
                  </a:lnTo>
                  <a:lnTo>
                    <a:pt x="90" y="32"/>
                  </a:lnTo>
                  <a:lnTo>
                    <a:pt x="112" y="7"/>
                  </a:lnTo>
                  <a:lnTo>
                    <a:pt x="134" y="0"/>
                  </a:lnTo>
                  <a:lnTo>
                    <a:pt x="157" y="4"/>
                  </a:lnTo>
                  <a:lnTo>
                    <a:pt x="186" y="12"/>
                  </a:lnTo>
                  <a:lnTo>
                    <a:pt x="209" y="43"/>
                  </a:lnTo>
                  <a:lnTo>
                    <a:pt x="215" y="92"/>
                  </a:lnTo>
                  <a:lnTo>
                    <a:pt x="218" y="142"/>
                  </a:lnTo>
                  <a:lnTo>
                    <a:pt x="213" y="155"/>
                  </a:lnTo>
                  <a:lnTo>
                    <a:pt x="218" y="151"/>
                  </a:lnTo>
                  <a:lnTo>
                    <a:pt x="229" y="153"/>
                  </a:lnTo>
                  <a:lnTo>
                    <a:pt x="234" y="156"/>
                  </a:lnTo>
                  <a:lnTo>
                    <a:pt x="236" y="163"/>
                  </a:lnTo>
                  <a:lnTo>
                    <a:pt x="235" y="179"/>
                  </a:lnTo>
                  <a:lnTo>
                    <a:pt x="229" y="188"/>
                  </a:lnTo>
                  <a:lnTo>
                    <a:pt x="223" y="201"/>
                  </a:lnTo>
                  <a:lnTo>
                    <a:pt x="218" y="206"/>
                  </a:lnTo>
                  <a:lnTo>
                    <a:pt x="207" y="210"/>
                  </a:lnTo>
                  <a:lnTo>
                    <a:pt x="201" y="211"/>
                  </a:lnTo>
                  <a:lnTo>
                    <a:pt x="198" y="211"/>
                  </a:lnTo>
                  <a:lnTo>
                    <a:pt x="196" y="215"/>
                  </a:lnTo>
                  <a:lnTo>
                    <a:pt x="194" y="233"/>
                  </a:lnTo>
                </a:path>
              </a:pathLst>
            </a:custGeom>
            <a:solidFill>
              <a:srgbClr val="FFFFFF"/>
            </a:solidFill>
            <a:ln w="12700" cap="rnd">
              <a:solidFill>
                <a:srgbClr val="000000"/>
              </a:solidFill>
              <a:round/>
              <a:headEnd/>
              <a:tailEnd/>
            </a:ln>
          </p:spPr>
          <p:txBody>
            <a:bodyPr/>
            <a:lstStyle/>
            <a:p>
              <a:endParaRPr lang="en-US"/>
            </a:p>
          </p:txBody>
        </p:sp>
        <p:sp>
          <p:nvSpPr>
            <p:cNvPr id="301112" name="Freeform 14"/>
            <p:cNvSpPr>
              <a:spLocks/>
            </p:cNvSpPr>
            <p:nvPr/>
          </p:nvSpPr>
          <p:spPr bwMode="auto">
            <a:xfrm>
              <a:off x="2694" y="2221"/>
              <a:ext cx="174" cy="273"/>
            </a:xfrm>
            <a:custGeom>
              <a:avLst/>
              <a:gdLst>
                <a:gd name="T0" fmla="*/ 5 w 174"/>
                <a:gd name="T1" fmla="*/ 59 h 273"/>
                <a:gd name="T2" fmla="*/ 18 w 174"/>
                <a:gd name="T3" fmla="*/ 34 h 273"/>
                <a:gd name="T4" fmla="*/ 2 w 174"/>
                <a:gd name="T5" fmla="*/ 37 h 273"/>
                <a:gd name="T6" fmla="*/ 9 w 174"/>
                <a:gd name="T7" fmla="*/ 28 h 273"/>
                <a:gd name="T8" fmla="*/ 28 w 174"/>
                <a:gd name="T9" fmla="*/ 16 h 273"/>
                <a:gd name="T10" fmla="*/ 33 w 174"/>
                <a:gd name="T11" fmla="*/ 7 h 273"/>
                <a:gd name="T12" fmla="*/ 45 w 174"/>
                <a:gd name="T13" fmla="*/ 7 h 273"/>
                <a:gd name="T14" fmla="*/ 35 w 174"/>
                <a:gd name="T15" fmla="*/ 0 h 273"/>
                <a:gd name="T16" fmla="*/ 55 w 174"/>
                <a:gd name="T17" fmla="*/ 5 h 273"/>
                <a:gd name="T18" fmla="*/ 62 w 174"/>
                <a:gd name="T19" fmla="*/ 4 h 273"/>
                <a:gd name="T20" fmla="*/ 76 w 174"/>
                <a:gd name="T21" fmla="*/ 9 h 273"/>
                <a:gd name="T22" fmla="*/ 87 w 174"/>
                <a:gd name="T23" fmla="*/ 20 h 273"/>
                <a:gd name="T24" fmla="*/ 105 w 174"/>
                <a:gd name="T25" fmla="*/ 28 h 273"/>
                <a:gd name="T26" fmla="*/ 127 w 174"/>
                <a:gd name="T27" fmla="*/ 48 h 273"/>
                <a:gd name="T28" fmla="*/ 145 w 174"/>
                <a:gd name="T29" fmla="*/ 68 h 273"/>
                <a:gd name="T30" fmla="*/ 159 w 174"/>
                <a:gd name="T31" fmla="*/ 92 h 273"/>
                <a:gd name="T32" fmla="*/ 168 w 174"/>
                <a:gd name="T33" fmla="*/ 116 h 273"/>
                <a:gd name="T34" fmla="*/ 173 w 174"/>
                <a:gd name="T35" fmla="*/ 142 h 273"/>
                <a:gd name="T36" fmla="*/ 168 w 174"/>
                <a:gd name="T37" fmla="*/ 148 h 273"/>
                <a:gd name="T38" fmla="*/ 167 w 174"/>
                <a:gd name="T39" fmla="*/ 164 h 273"/>
                <a:gd name="T40" fmla="*/ 164 w 174"/>
                <a:gd name="T41" fmla="*/ 194 h 273"/>
                <a:gd name="T42" fmla="*/ 158 w 174"/>
                <a:gd name="T43" fmla="*/ 213 h 273"/>
                <a:gd name="T44" fmla="*/ 153 w 174"/>
                <a:gd name="T45" fmla="*/ 219 h 273"/>
                <a:gd name="T46" fmla="*/ 137 w 174"/>
                <a:gd name="T47" fmla="*/ 245 h 273"/>
                <a:gd name="T48" fmla="*/ 119 w 174"/>
                <a:gd name="T49" fmla="*/ 260 h 273"/>
                <a:gd name="T50" fmla="*/ 110 w 174"/>
                <a:gd name="T51" fmla="*/ 270 h 273"/>
                <a:gd name="T52" fmla="*/ 105 w 174"/>
                <a:gd name="T53" fmla="*/ 268 h 273"/>
                <a:gd name="T54" fmla="*/ 103 w 174"/>
                <a:gd name="T55" fmla="*/ 263 h 273"/>
                <a:gd name="T56" fmla="*/ 104 w 174"/>
                <a:gd name="T57" fmla="*/ 251 h 273"/>
                <a:gd name="T58" fmla="*/ 110 w 174"/>
                <a:gd name="T59" fmla="*/ 245 h 273"/>
                <a:gd name="T60" fmla="*/ 116 w 174"/>
                <a:gd name="T61" fmla="*/ 244 h 273"/>
                <a:gd name="T62" fmla="*/ 129 w 174"/>
                <a:gd name="T63" fmla="*/ 233 h 273"/>
                <a:gd name="T64" fmla="*/ 142 w 174"/>
                <a:gd name="T65" fmla="*/ 212 h 273"/>
                <a:gd name="T66" fmla="*/ 144 w 174"/>
                <a:gd name="T67" fmla="*/ 196 h 273"/>
                <a:gd name="T68" fmla="*/ 137 w 174"/>
                <a:gd name="T69" fmla="*/ 187 h 273"/>
                <a:gd name="T70" fmla="*/ 128 w 174"/>
                <a:gd name="T71" fmla="*/ 187 h 273"/>
                <a:gd name="T72" fmla="*/ 126 w 174"/>
                <a:gd name="T73" fmla="*/ 180 h 273"/>
                <a:gd name="T74" fmla="*/ 118 w 174"/>
                <a:gd name="T75" fmla="*/ 178 h 273"/>
                <a:gd name="T76" fmla="*/ 123 w 174"/>
                <a:gd name="T77" fmla="*/ 158 h 273"/>
                <a:gd name="T78" fmla="*/ 111 w 174"/>
                <a:gd name="T79" fmla="*/ 171 h 273"/>
                <a:gd name="T80" fmla="*/ 110 w 174"/>
                <a:gd name="T81" fmla="*/ 164 h 273"/>
                <a:gd name="T82" fmla="*/ 120 w 174"/>
                <a:gd name="T83" fmla="*/ 126 h 273"/>
                <a:gd name="T84" fmla="*/ 116 w 174"/>
                <a:gd name="T85" fmla="*/ 126 h 273"/>
                <a:gd name="T86" fmla="*/ 111 w 174"/>
                <a:gd name="T87" fmla="*/ 130 h 273"/>
                <a:gd name="T88" fmla="*/ 114 w 174"/>
                <a:gd name="T89" fmla="*/ 110 h 273"/>
                <a:gd name="T90" fmla="*/ 116 w 174"/>
                <a:gd name="T91" fmla="*/ 80 h 273"/>
                <a:gd name="T92" fmla="*/ 113 w 174"/>
                <a:gd name="T93" fmla="*/ 82 h 273"/>
                <a:gd name="T94" fmla="*/ 105 w 174"/>
                <a:gd name="T95" fmla="*/ 91 h 273"/>
                <a:gd name="T96" fmla="*/ 104 w 174"/>
                <a:gd name="T97" fmla="*/ 73 h 273"/>
                <a:gd name="T98" fmla="*/ 97 w 174"/>
                <a:gd name="T99" fmla="*/ 55 h 273"/>
                <a:gd name="T100" fmla="*/ 84 w 174"/>
                <a:gd name="T101" fmla="*/ 46 h 273"/>
                <a:gd name="T102" fmla="*/ 60 w 174"/>
                <a:gd name="T103" fmla="*/ 39 h 273"/>
                <a:gd name="T104" fmla="*/ 50 w 174"/>
                <a:gd name="T105" fmla="*/ 44 h 273"/>
                <a:gd name="T106" fmla="*/ 44 w 174"/>
                <a:gd name="T107" fmla="*/ 48 h 273"/>
                <a:gd name="T108" fmla="*/ 43 w 174"/>
                <a:gd name="T109" fmla="*/ 36 h 273"/>
                <a:gd name="T110" fmla="*/ 28 w 174"/>
                <a:gd name="T111" fmla="*/ 41 h 273"/>
                <a:gd name="T112" fmla="*/ 13 w 174"/>
                <a:gd name="T113" fmla="*/ 55 h 273"/>
                <a:gd name="T114" fmla="*/ 0 w 174"/>
                <a:gd name="T115" fmla="*/ 69 h 27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73"/>
                <a:gd name="T176" fmla="*/ 174 w 174"/>
                <a:gd name="T177" fmla="*/ 273 h 273"/>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73">
                  <a:moveTo>
                    <a:pt x="0" y="68"/>
                  </a:moveTo>
                  <a:lnTo>
                    <a:pt x="2" y="64"/>
                  </a:lnTo>
                  <a:lnTo>
                    <a:pt x="5" y="59"/>
                  </a:lnTo>
                  <a:lnTo>
                    <a:pt x="9" y="50"/>
                  </a:lnTo>
                  <a:lnTo>
                    <a:pt x="12" y="44"/>
                  </a:lnTo>
                  <a:lnTo>
                    <a:pt x="18" y="34"/>
                  </a:lnTo>
                  <a:lnTo>
                    <a:pt x="13" y="36"/>
                  </a:lnTo>
                  <a:lnTo>
                    <a:pt x="7" y="37"/>
                  </a:lnTo>
                  <a:lnTo>
                    <a:pt x="2" y="37"/>
                  </a:lnTo>
                  <a:lnTo>
                    <a:pt x="0" y="37"/>
                  </a:lnTo>
                  <a:lnTo>
                    <a:pt x="5" y="32"/>
                  </a:lnTo>
                  <a:lnTo>
                    <a:pt x="9" y="28"/>
                  </a:lnTo>
                  <a:lnTo>
                    <a:pt x="17" y="23"/>
                  </a:lnTo>
                  <a:lnTo>
                    <a:pt x="23" y="18"/>
                  </a:lnTo>
                  <a:lnTo>
                    <a:pt x="28" y="16"/>
                  </a:lnTo>
                  <a:lnTo>
                    <a:pt x="31" y="14"/>
                  </a:lnTo>
                  <a:lnTo>
                    <a:pt x="38" y="12"/>
                  </a:lnTo>
                  <a:lnTo>
                    <a:pt x="33" y="7"/>
                  </a:lnTo>
                  <a:lnTo>
                    <a:pt x="37" y="7"/>
                  </a:lnTo>
                  <a:lnTo>
                    <a:pt x="42" y="7"/>
                  </a:lnTo>
                  <a:lnTo>
                    <a:pt x="45" y="7"/>
                  </a:lnTo>
                  <a:lnTo>
                    <a:pt x="42" y="5"/>
                  </a:lnTo>
                  <a:lnTo>
                    <a:pt x="37" y="0"/>
                  </a:lnTo>
                  <a:lnTo>
                    <a:pt x="35" y="0"/>
                  </a:lnTo>
                  <a:lnTo>
                    <a:pt x="42" y="0"/>
                  </a:lnTo>
                  <a:lnTo>
                    <a:pt x="46" y="0"/>
                  </a:lnTo>
                  <a:lnTo>
                    <a:pt x="55" y="5"/>
                  </a:lnTo>
                  <a:lnTo>
                    <a:pt x="60" y="9"/>
                  </a:lnTo>
                  <a:lnTo>
                    <a:pt x="68" y="11"/>
                  </a:lnTo>
                  <a:lnTo>
                    <a:pt x="62" y="4"/>
                  </a:lnTo>
                  <a:lnTo>
                    <a:pt x="68" y="5"/>
                  </a:lnTo>
                  <a:lnTo>
                    <a:pt x="72" y="7"/>
                  </a:lnTo>
                  <a:lnTo>
                    <a:pt x="76" y="9"/>
                  </a:lnTo>
                  <a:lnTo>
                    <a:pt x="78" y="11"/>
                  </a:lnTo>
                  <a:lnTo>
                    <a:pt x="81" y="12"/>
                  </a:lnTo>
                  <a:lnTo>
                    <a:pt x="87" y="20"/>
                  </a:lnTo>
                  <a:lnTo>
                    <a:pt x="91" y="21"/>
                  </a:lnTo>
                  <a:lnTo>
                    <a:pt x="99" y="27"/>
                  </a:lnTo>
                  <a:lnTo>
                    <a:pt x="105" y="28"/>
                  </a:lnTo>
                  <a:lnTo>
                    <a:pt x="114" y="34"/>
                  </a:lnTo>
                  <a:lnTo>
                    <a:pt x="118" y="37"/>
                  </a:lnTo>
                  <a:lnTo>
                    <a:pt x="127" y="48"/>
                  </a:lnTo>
                  <a:lnTo>
                    <a:pt x="134" y="55"/>
                  </a:lnTo>
                  <a:lnTo>
                    <a:pt x="141" y="60"/>
                  </a:lnTo>
                  <a:lnTo>
                    <a:pt x="145" y="68"/>
                  </a:lnTo>
                  <a:lnTo>
                    <a:pt x="151" y="75"/>
                  </a:lnTo>
                  <a:lnTo>
                    <a:pt x="153" y="82"/>
                  </a:lnTo>
                  <a:lnTo>
                    <a:pt x="159" y="92"/>
                  </a:lnTo>
                  <a:lnTo>
                    <a:pt x="163" y="101"/>
                  </a:lnTo>
                  <a:lnTo>
                    <a:pt x="165" y="108"/>
                  </a:lnTo>
                  <a:lnTo>
                    <a:pt x="168" y="116"/>
                  </a:lnTo>
                  <a:lnTo>
                    <a:pt x="170" y="123"/>
                  </a:lnTo>
                  <a:lnTo>
                    <a:pt x="172" y="132"/>
                  </a:lnTo>
                  <a:lnTo>
                    <a:pt x="173" y="142"/>
                  </a:lnTo>
                  <a:lnTo>
                    <a:pt x="173" y="155"/>
                  </a:lnTo>
                  <a:lnTo>
                    <a:pt x="171" y="149"/>
                  </a:lnTo>
                  <a:lnTo>
                    <a:pt x="168" y="148"/>
                  </a:lnTo>
                  <a:lnTo>
                    <a:pt x="168" y="151"/>
                  </a:lnTo>
                  <a:lnTo>
                    <a:pt x="168" y="156"/>
                  </a:lnTo>
                  <a:lnTo>
                    <a:pt x="167" y="164"/>
                  </a:lnTo>
                  <a:lnTo>
                    <a:pt x="167" y="176"/>
                  </a:lnTo>
                  <a:lnTo>
                    <a:pt x="166" y="185"/>
                  </a:lnTo>
                  <a:lnTo>
                    <a:pt x="164" y="194"/>
                  </a:lnTo>
                  <a:lnTo>
                    <a:pt x="163" y="203"/>
                  </a:lnTo>
                  <a:lnTo>
                    <a:pt x="158" y="217"/>
                  </a:lnTo>
                  <a:lnTo>
                    <a:pt x="158" y="213"/>
                  </a:lnTo>
                  <a:lnTo>
                    <a:pt x="157" y="210"/>
                  </a:lnTo>
                  <a:lnTo>
                    <a:pt x="155" y="215"/>
                  </a:lnTo>
                  <a:lnTo>
                    <a:pt x="153" y="219"/>
                  </a:lnTo>
                  <a:lnTo>
                    <a:pt x="149" y="226"/>
                  </a:lnTo>
                  <a:lnTo>
                    <a:pt x="142" y="238"/>
                  </a:lnTo>
                  <a:lnTo>
                    <a:pt x="137" y="245"/>
                  </a:lnTo>
                  <a:lnTo>
                    <a:pt x="131" y="252"/>
                  </a:lnTo>
                  <a:lnTo>
                    <a:pt x="123" y="258"/>
                  </a:lnTo>
                  <a:lnTo>
                    <a:pt x="119" y="260"/>
                  </a:lnTo>
                  <a:lnTo>
                    <a:pt x="114" y="261"/>
                  </a:lnTo>
                  <a:lnTo>
                    <a:pt x="112" y="265"/>
                  </a:lnTo>
                  <a:lnTo>
                    <a:pt x="110" y="270"/>
                  </a:lnTo>
                  <a:lnTo>
                    <a:pt x="110" y="272"/>
                  </a:lnTo>
                  <a:lnTo>
                    <a:pt x="106" y="270"/>
                  </a:lnTo>
                  <a:lnTo>
                    <a:pt x="105" y="268"/>
                  </a:lnTo>
                  <a:lnTo>
                    <a:pt x="104" y="265"/>
                  </a:lnTo>
                  <a:lnTo>
                    <a:pt x="101" y="261"/>
                  </a:lnTo>
                  <a:lnTo>
                    <a:pt x="103" y="263"/>
                  </a:lnTo>
                  <a:lnTo>
                    <a:pt x="101" y="260"/>
                  </a:lnTo>
                  <a:lnTo>
                    <a:pt x="103" y="254"/>
                  </a:lnTo>
                  <a:lnTo>
                    <a:pt x="104" y="251"/>
                  </a:lnTo>
                  <a:lnTo>
                    <a:pt x="105" y="247"/>
                  </a:lnTo>
                  <a:lnTo>
                    <a:pt x="107" y="244"/>
                  </a:lnTo>
                  <a:lnTo>
                    <a:pt x="110" y="245"/>
                  </a:lnTo>
                  <a:lnTo>
                    <a:pt x="112" y="245"/>
                  </a:lnTo>
                  <a:lnTo>
                    <a:pt x="114" y="244"/>
                  </a:lnTo>
                  <a:lnTo>
                    <a:pt x="116" y="244"/>
                  </a:lnTo>
                  <a:lnTo>
                    <a:pt x="122" y="240"/>
                  </a:lnTo>
                  <a:lnTo>
                    <a:pt x="126" y="236"/>
                  </a:lnTo>
                  <a:lnTo>
                    <a:pt x="129" y="233"/>
                  </a:lnTo>
                  <a:lnTo>
                    <a:pt x="135" y="226"/>
                  </a:lnTo>
                  <a:lnTo>
                    <a:pt x="138" y="217"/>
                  </a:lnTo>
                  <a:lnTo>
                    <a:pt x="142" y="212"/>
                  </a:lnTo>
                  <a:lnTo>
                    <a:pt x="143" y="208"/>
                  </a:lnTo>
                  <a:lnTo>
                    <a:pt x="144" y="201"/>
                  </a:lnTo>
                  <a:lnTo>
                    <a:pt x="144" y="196"/>
                  </a:lnTo>
                  <a:lnTo>
                    <a:pt x="142" y="192"/>
                  </a:lnTo>
                  <a:lnTo>
                    <a:pt x="141" y="188"/>
                  </a:lnTo>
                  <a:lnTo>
                    <a:pt x="137" y="187"/>
                  </a:lnTo>
                  <a:lnTo>
                    <a:pt x="134" y="187"/>
                  </a:lnTo>
                  <a:lnTo>
                    <a:pt x="130" y="187"/>
                  </a:lnTo>
                  <a:lnTo>
                    <a:pt x="128" y="187"/>
                  </a:lnTo>
                  <a:lnTo>
                    <a:pt x="125" y="187"/>
                  </a:lnTo>
                  <a:lnTo>
                    <a:pt x="121" y="190"/>
                  </a:lnTo>
                  <a:lnTo>
                    <a:pt x="126" y="180"/>
                  </a:lnTo>
                  <a:lnTo>
                    <a:pt x="119" y="185"/>
                  </a:lnTo>
                  <a:lnTo>
                    <a:pt x="116" y="185"/>
                  </a:lnTo>
                  <a:lnTo>
                    <a:pt x="118" y="178"/>
                  </a:lnTo>
                  <a:lnTo>
                    <a:pt x="119" y="172"/>
                  </a:lnTo>
                  <a:lnTo>
                    <a:pt x="122" y="162"/>
                  </a:lnTo>
                  <a:lnTo>
                    <a:pt x="123" y="158"/>
                  </a:lnTo>
                  <a:lnTo>
                    <a:pt x="119" y="160"/>
                  </a:lnTo>
                  <a:lnTo>
                    <a:pt x="114" y="167"/>
                  </a:lnTo>
                  <a:lnTo>
                    <a:pt x="111" y="171"/>
                  </a:lnTo>
                  <a:lnTo>
                    <a:pt x="110" y="171"/>
                  </a:lnTo>
                  <a:lnTo>
                    <a:pt x="110" y="167"/>
                  </a:lnTo>
                  <a:lnTo>
                    <a:pt x="110" y="164"/>
                  </a:lnTo>
                  <a:lnTo>
                    <a:pt x="112" y="156"/>
                  </a:lnTo>
                  <a:lnTo>
                    <a:pt x="118" y="140"/>
                  </a:lnTo>
                  <a:lnTo>
                    <a:pt x="120" y="126"/>
                  </a:lnTo>
                  <a:lnTo>
                    <a:pt x="120" y="124"/>
                  </a:lnTo>
                  <a:lnTo>
                    <a:pt x="120" y="123"/>
                  </a:lnTo>
                  <a:lnTo>
                    <a:pt x="116" y="126"/>
                  </a:lnTo>
                  <a:lnTo>
                    <a:pt x="115" y="128"/>
                  </a:lnTo>
                  <a:lnTo>
                    <a:pt x="113" y="130"/>
                  </a:lnTo>
                  <a:lnTo>
                    <a:pt x="111" y="130"/>
                  </a:lnTo>
                  <a:lnTo>
                    <a:pt x="112" y="128"/>
                  </a:lnTo>
                  <a:lnTo>
                    <a:pt x="113" y="121"/>
                  </a:lnTo>
                  <a:lnTo>
                    <a:pt x="114" y="110"/>
                  </a:lnTo>
                  <a:lnTo>
                    <a:pt x="116" y="92"/>
                  </a:lnTo>
                  <a:lnTo>
                    <a:pt x="116" y="85"/>
                  </a:lnTo>
                  <a:lnTo>
                    <a:pt x="116" y="80"/>
                  </a:lnTo>
                  <a:lnTo>
                    <a:pt x="115" y="75"/>
                  </a:lnTo>
                  <a:lnTo>
                    <a:pt x="115" y="78"/>
                  </a:lnTo>
                  <a:lnTo>
                    <a:pt x="113" y="82"/>
                  </a:lnTo>
                  <a:lnTo>
                    <a:pt x="110" y="85"/>
                  </a:lnTo>
                  <a:lnTo>
                    <a:pt x="108" y="87"/>
                  </a:lnTo>
                  <a:lnTo>
                    <a:pt x="105" y="91"/>
                  </a:lnTo>
                  <a:lnTo>
                    <a:pt x="105" y="85"/>
                  </a:lnTo>
                  <a:lnTo>
                    <a:pt x="105" y="80"/>
                  </a:lnTo>
                  <a:lnTo>
                    <a:pt x="104" y="73"/>
                  </a:lnTo>
                  <a:lnTo>
                    <a:pt x="103" y="66"/>
                  </a:lnTo>
                  <a:lnTo>
                    <a:pt x="99" y="59"/>
                  </a:lnTo>
                  <a:lnTo>
                    <a:pt x="97" y="55"/>
                  </a:lnTo>
                  <a:lnTo>
                    <a:pt x="92" y="52"/>
                  </a:lnTo>
                  <a:lnTo>
                    <a:pt x="89" y="48"/>
                  </a:lnTo>
                  <a:lnTo>
                    <a:pt x="84" y="46"/>
                  </a:lnTo>
                  <a:lnTo>
                    <a:pt x="75" y="43"/>
                  </a:lnTo>
                  <a:lnTo>
                    <a:pt x="66" y="39"/>
                  </a:lnTo>
                  <a:lnTo>
                    <a:pt x="60" y="39"/>
                  </a:lnTo>
                  <a:lnTo>
                    <a:pt x="57" y="39"/>
                  </a:lnTo>
                  <a:lnTo>
                    <a:pt x="53" y="41"/>
                  </a:lnTo>
                  <a:lnTo>
                    <a:pt x="50" y="44"/>
                  </a:lnTo>
                  <a:lnTo>
                    <a:pt x="46" y="48"/>
                  </a:lnTo>
                  <a:lnTo>
                    <a:pt x="44" y="52"/>
                  </a:lnTo>
                  <a:lnTo>
                    <a:pt x="44" y="48"/>
                  </a:lnTo>
                  <a:lnTo>
                    <a:pt x="43" y="41"/>
                  </a:lnTo>
                  <a:lnTo>
                    <a:pt x="43" y="37"/>
                  </a:lnTo>
                  <a:lnTo>
                    <a:pt x="43" y="36"/>
                  </a:lnTo>
                  <a:lnTo>
                    <a:pt x="42" y="36"/>
                  </a:lnTo>
                  <a:lnTo>
                    <a:pt x="36" y="37"/>
                  </a:lnTo>
                  <a:lnTo>
                    <a:pt x="28" y="41"/>
                  </a:lnTo>
                  <a:lnTo>
                    <a:pt x="23" y="44"/>
                  </a:lnTo>
                  <a:lnTo>
                    <a:pt x="17" y="52"/>
                  </a:lnTo>
                  <a:lnTo>
                    <a:pt x="13" y="55"/>
                  </a:lnTo>
                  <a:lnTo>
                    <a:pt x="6" y="62"/>
                  </a:lnTo>
                  <a:lnTo>
                    <a:pt x="2" y="66"/>
                  </a:lnTo>
                  <a:lnTo>
                    <a:pt x="0" y="69"/>
                  </a:lnTo>
                  <a:lnTo>
                    <a:pt x="0" y="68"/>
                  </a:lnTo>
                </a:path>
              </a:pathLst>
            </a:custGeom>
            <a:solidFill>
              <a:srgbClr val="BC3700"/>
            </a:solidFill>
            <a:ln w="12700" cap="rnd">
              <a:solidFill>
                <a:srgbClr val="000000"/>
              </a:solidFill>
              <a:round/>
              <a:headEnd/>
              <a:tailEnd/>
            </a:ln>
          </p:spPr>
          <p:txBody>
            <a:bodyPr/>
            <a:lstStyle/>
            <a:p>
              <a:endParaRPr lang="en-US"/>
            </a:p>
          </p:txBody>
        </p:sp>
        <p:sp>
          <p:nvSpPr>
            <p:cNvPr id="301113" name="Freeform 15"/>
            <p:cNvSpPr>
              <a:spLocks/>
            </p:cNvSpPr>
            <p:nvPr/>
          </p:nvSpPr>
          <p:spPr bwMode="auto">
            <a:xfrm>
              <a:off x="2665" y="2415"/>
              <a:ext cx="5" cy="32"/>
            </a:xfrm>
            <a:custGeom>
              <a:avLst/>
              <a:gdLst>
                <a:gd name="T0" fmla="*/ 4 w 5"/>
                <a:gd name="T1" fmla="*/ 0 h 32"/>
                <a:gd name="T2" fmla="*/ 3 w 5"/>
                <a:gd name="T3" fmla="*/ 2 h 32"/>
                <a:gd name="T4" fmla="*/ 1 w 5"/>
                <a:gd name="T5" fmla="*/ 5 h 32"/>
                <a:gd name="T6" fmla="*/ 1 w 5"/>
                <a:gd name="T7" fmla="*/ 9 h 32"/>
                <a:gd name="T8" fmla="*/ 0 w 5"/>
                <a:gd name="T9" fmla="*/ 12 h 32"/>
                <a:gd name="T10" fmla="*/ 0 w 5"/>
                <a:gd name="T11" fmla="*/ 14 h 32"/>
                <a:gd name="T12" fmla="*/ 0 w 5"/>
                <a:gd name="T13" fmla="*/ 17 h 32"/>
                <a:gd name="T14" fmla="*/ 0 w 5"/>
                <a:gd name="T15" fmla="*/ 24 h 32"/>
                <a:gd name="T16" fmla="*/ 1 w 5"/>
                <a:gd name="T17" fmla="*/ 31 h 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32"/>
                <a:gd name="T29" fmla="*/ 5 w 5"/>
                <a:gd name="T30" fmla="*/ 32 h 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32">
                  <a:moveTo>
                    <a:pt x="4" y="0"/>
                  </a:moveTo>
                  <a:lnTo>
                    <a:pt x="3" y="2"/>
                  </a:lnTo>
                  <a:lnTo>
                    <a:pt x="1" y="5"/>
                  </a:lnTo>
                  <a:lnTo>
                    <a:pt x="1" y="9"/>
                  </a:lnTo>
                  <a:lnTo>
                    <a:pt x="0" y="12"/>
                  </a:lnTo>
                  <a:lnTo>
                    <a:pt x="0" y="14"/>
                  </a:lnTo>
                  <a:lnTo>
                    <a:pt x="0" y="17"/>
                  </a:lnTo>
                  <a:lnTo>
                    <a:pt x="0" y="24"/>
                  </a:lnTo>
                  <a:lnTo>
                    <a:pt x="1" y="31"/>
                  </a:lnTo>
                </a:path>
              </a:pathLst>
            </a:custGeom>
            <a:noFill/>
            <a:ln w="12700" cap="rnd">
              <a:solidFill>
                <a:srgbClr val="000000"/>
              </a:solidFill>
              <a:round/>
              <a:headEnd/>
              <a:tailEnd/>
            </a:ln>
          </p:spPr>
          <p:txBody>
            <a:bodyPr/>
            <a:lstStyle/>
            <a:p>
              <a:endParaRPr lang="en-US"/>
            </a:p>
          </p:txBody>
        </p:sp>
        <p:sp>
          <p:nvSpPr>
            <p:cNvPr id="301114" name="Freeform 16"/>
            <p:cNvSpPr>
              <a:spLocks/>
            </p:cNvSpPr>
            <p:nvPr/>
          </p:nvSpPr>
          <p:spPr bwMode="auto">
            <a:xfrm>
              <a:off x="2627" y="2411"/>
              <a:ext cx="39" cy="35"/>
            </a:xfrm>
            <a:custGeom>
              <a:avLst/>
              <a:gdLst>
                <a:gd name="T0" fmla="*/ 38 w 39"/>
                <a:gd name="T1" fmla="*/ 30 h 35"/>
                <a:gd name="T2" fmla="*/ 36 w 39"/>
                <a:gd name="T3" fmla="*/ 34 h 35"/>
                <a:gd name="T4" fmla="*/ 33 w 39"/>
                <a:gd name="T5" fmla="*/ 34 h 35"/>
                <a:gd name="T6" fmla="*/ 31 w 39"/>
                <a:gd name="T7" fmla="*/ 32 h 35"/>
                <a:gd name="T8" fmla="*/ 30 w 39"/>
                <a:gd name="T9" fmla="*/ 27 h 35"/>
                <a:gd name="T10" fmla="*/ 29 w 39"/>
                <a:gd name="T11" fmla="*/ 30 h 35"/>
                <a:gd name="T12" fmla="*/ 26 w 39"/>
                <a:gd name="T13" fmla="*/ 30 h 35"/>
                <a:gd name="T14" fmla="*/ 25 w 39"/>
                <a:gd name="T15" fmla="*/ 32 h 35"/>
                <a:gd name="T16" fmla="*/ 23 w 39"/>
                <a:gd name="T17" fmla="*/ 30 h 35"/>
                <a:gd name="T18" fmla="*/ 21 w 39"/>
                <a:gd name="T19" fmla="*/ 30 h 35"/>
                <a:gd name="T20" fmla="*/ 20 w 39"/>
                <a:gd name="T21" fmla="*/ 27 h 35"/>
                <a:gd name="T22" fmla="*/ 20 w 39"/>
                <a:gd name="T23" fmla="*/ 25 h 35"/>
                <a:gd name="T24" fmla="*/ 19 w 39"/>
                <a:gd name="T25" fmla="*/ 21 h 35"/>
                <a:gd name="T26" fmla="*/ 20 w 39"/>
                <a:gd name="T27" fmla="*/ 18 h 35"/>
                <a:gd name="T28" fmla="*/ 20 w 39"/>
                <a:gd name="T29" fmla="*/ 14 h 35"/>
                <a:gd name="T30" fmla="*/ 18 w 39"/>
                <a:gd name="T31" fmla="*/ 18 h 35"/>
                <a:gd name="T32" fmla="*/ 17 w 39"/>
                <a:gd name="T33" fmla="*/ 20 h 35"/>
                <a:gd name="T34" fmla="*/ 14 w 39"/>
                <a:gd name="T35" fmla="*/ 20 h 35"/>
                <a:gd name="T36" fmla="*/ 12 w 39"/>
                <a:gd name="T37" fmla="*/ 18 h 35"/>
                <a:gd name="T38" fmla="*/ 10 w 39"/>
                <a:gd name="T39" fmla="*/ 16 h 35"/>
                <a:gd name="T40" fmla="*/ 10 w 39"/>
                <a:gd name="T41" fmla="*/ 13 h 35"/>
                <a:gd name="T42" fmla="*/ 8 w 39"/>
                <a:gd name="T43" fmla="*/ 7 h 35"/>
                <a:gd name="T44" fmla="*/ 7 w 39"/>
                <a:gd name="T45" fmla="*/ 11 h 35"/>
                <a:gd name="T46" fmla="*/ 6 w 39"/>
                <a:gd name="T47" fmla="*/ 13 h 35"/>
                <a:gd name="T48" fmla="*/ 4 w 39"/>
                <a:gd name="T49" fmla="*/ 13 h 35"/>
                <a:gd name="T50" fmla="*/ 1 w 39"/>
                <a:gd name="T51" fmla="*/ 11 h 35"/>
                <a:gd name="T52" fmla="*/ 0 w 39"/>
                <a:gd name="T53" fmla="*/ 9 h 35"/>
                <a:gd name="T54" fmla="*/ 0 w 39"/>
                <a:gd name="T55" fmla="*/ 7 h 35"/>
                <a:gd name="T56" fmla="*/ 0 w 39"/>
                <a:gd name="T57" fmla="*/ 4 h 35"/>
                <a:gd name="T58" fmla="*/ 0 w 39"/>
                <a:gd name="T59" fmla="*/ 0 h 3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9"/>
                <a:gd name="T91" fmla="*/ 0 h 35"/>
                <a:gd name="T92" fmla="*/ 39 w 39"/>
                <a:gd name="T93" fmla="*/ 35 h 3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9" h="35">
                  <a:moveTo>
                    <a:pt x="38" y="30"/>
                  </a:moveTo>
                  <a:lnTo>
                    <a:pt x="36" y="34"/>
                  </a:lnTo>
                  <a:lnTo>
                    <a:pt x="33" y="34"/>
                  </a:lnTo>
                  <a:lnTo>
                    <a:pt x="31" y="32"/>
                  </a:lnTo>
                  <a:lnTo>
                    <a:pt x="30" y="27"/>
                  </a:lnTo>
                  <a:lnTo>
                    <a:pt x="29" y="30"/>
                  </a:lnTo>
                  <a:lnTo>
                    <a:pt x="26" y="30"/>
                  </a:lnTo>
                  <a:lnTo>
                    <a:pt x="25" y="32"/>
                  </a:lnTo>
                  <a:lnTo>
                    <a:pt x="23" y="30"/>
                  </a:lnTo>
                  <a:lnTo>
                    <a:pt x="21" y="30"/>
                  </a:lnTo>
                  <a:lnTo>
                    <a:pt x="20" y="27"/>
                  </a:lnTo>
                  <a:lnTo>
                    <a:pt x="20" y="25"/>
                  </a:lnTo>
                  <a:lnTo>
                    <a:pt x="19" y="21"/>
                  </a:lnTo>
                  <a:lnTo>
                    <a:pt x="20" y="18"/>
                  </a:lnTo>
                  <a:lnTo>
                    <a:pt x="20" y="14"/>
                  </a:lnTo>
                  <a:lnTo>
                    <a:pt x="18" y="18"/>
                  </a:lnTo>
                  <a:lnTo>
                    <a:pt x="17" y="20"/>
                  </a:lnTo>
                  <a:lnTo>
                    <a:pt x="14" y="20"/>
                  </a:lnTo>
                  <a:lnTo>
                    <a:pt x="12" y="18"/>
                  </a:lnTo>
                  <a:lnTo>
                    <a:pt x="10" y="16"/>
                  </a:lnTo>
                  <a:lnTo>
                    <a:pt x="10" y="13"/>
                  </a:lnTo>
                  <a:lnTo>
                    <a:pt x="8" y="7"/>
                  </a:lnTo>
                  <a:lnTo>
                    <a:pt x="7" y="11"/>
                  </a:lnTo>
                  <a:lnTo>
                    <a:pt x="6" y="13"/>
                  </a:lnTo>
                  <a:lnTo>
                    <a:pt x="4" y="13"/>
                  </a:lnTo>
                  <a:lnTo>
                    <a:pt x="1" y="11"/>
                  </a:lnTo>
                  <a:lnTo>
                    <a:pt x="0" y="9"/>
                  </a:lnTo>
                  <a:lnTo>
                    <a:pt x="0" y="7"/>
                  </a:lnTo>
                  <a:lnTo>
                    <a:pt x="0" y="4"/>
                  </a:lnTo>
                  <a:lnTo>
                    <a:pt x="0" y="0"/>
                  </a:lnTo>
                </a:path>
              </a:pathLst>
            </a:custGeom>
            <a:noFill/>
            <a:ln w="12700" cap="rnd">
              <a:solidFill>
                <a:srgbClr val="000000"/>
              </a:solidFill>
              <a:round/>
              <a:headEnd/>
              <a:tailEnd/>
            </a:ln>
          </p:spPr>
          <p:txBody>
            <a:bodyPr/>
            <a:lstStyle/>
            <a:p>
              <a:endParaRPr lang="en-US"/>
            </a:p>
          </p:txBody>
        </p:sp>
        <p:sp>
          <p:nvSpPr>
            <p:cNvPr id="301115" name="Freeform 17"/>
            <p:cNvSpPr>
              <a:spLocks/>
            </p:cNvSpPr>
            <p:nvPr/>
          </p:nvSpPr>
          <p:spPr bwMode="auto">
            <a:xfrm>
              <a:off x="2792" y="2683"/>
              <a:ext cx="77" cy="93"/>
            </a:xfrm>
            <a:custGeom>
              <a:avLst/>
              <a:gdLst>
                <a:gd name="T0" fmla="*/ 76 w 77"/>
                <a:gd name="T1" fmla="*/ 0 h 93"/>
                <a:gd name="T2" fmla="*/ 75 w 77"/>
                <a:gd name="T3" fmla="*/ 4 h 93"/>
                <a:gd name="T4" fmla="*/ 74 w 77"/>
                <a:gd name="T5" fmla="*/ 11 h 93"/>
                <a:gd name="T6" fmla="*/ 70 w 77"/>
                <a:gd name="T7" fmla="*/ 20 h 93"/>
                <a:gd name="T8" fmla="*/ 67 w 77"/>
                <a:gd name="T9" fmla="*/ 29 h 93"/>
                <a:gd name="T10" fmla="*/ 63 w 77"/>
                <a:gd name="T11" fmla="*/ 38 h 93"/>
                <a:gd name="T12" fmla="*/ 61 w 77"/>
                <a:gd name="T13" fmla="*/ 41 h 93"/>
                <a:gd name="T14" fmla="*/ 58 w 77"/>
                <a:gd name="T15" fmla="*/ 51 h 93"/>
                <a:gd name="T16" fmla="*/ 53 w 77"/>
                <a:gd name="T17" fmla="*/ 58 h 93"/>
                <a:gd name="T18" fmla="*/ 51 w 77"/>
                <a:gd name="T19" fmla="*/ 61 h 93"/>
                <a:gd name="T20" fmla="*/ 46 w 77"/>
                <a:gd name="T21" fmla="*/ 63 h 93"/>
                <a:gd name="T22" fmla="*/ 41 w 77"/>
                <a:gd name="T23" fmla="*/ 65 h 93"/>
                <a:gd name="T24" fmla="*/ 39 w 77"/>
                <a:gd name="T25" fmla="*/ 65 h 93"/>
                <a:gd name="T26" fmla="*/ 36 w 77"/>
                <a:gd name="T27" fmla="*/ 67 h 93"/>
                <a:gd name="T28" fmla="*/ 31 w 77"/>
                <a:gd name="T29" fmla="*/ 67 h 93"/>
                <a:gd name="T30" fmla="*/ 26 w 77"/>
                <a:gd name="T31" fmla="*/ 70 h 93"/>
                <a:gd name="T32" fmla="*/ 21 w 77"/>
                <a:gd name="T33" fmla="*/ 72 h 93"/>
                <a:gd name="T34" fmla="*/ 15 w 77"/>
                <a:gd name="T35" fmla="*/ 78 h 93"/>
                <a:gd name="T36" fmla="*/ 8 w 77"/>
                <a:gd name="T37" fmla="*/ 83 h 93"/>
                <a:gd name="T38" fmla="*/ 3 w 77"/>
                <a:gd name="T39" fmla="*/ 87 h 93"/>
                <a:gd name="T40" fmla="*/ 1 w 77"/>
                <a:gd name="T41" fmla="*/ 90 h 93"/>
                <a:gd name="T42" fmla="*/ 0 w 77"/>
                <a:gd name="T43" fmla="*/ 92 h 9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77"/>
                <a:gd name="T67" fmla="*/ 0 h 93"/>
                <a:gd name="T68" fmla="*/ 77 w 77"/>
                <a:gd name="T69" fmla="*/ 93 h 9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77" h="93">
                  <a:moveTo>
                    <a:pt x="76" y="0"/>
                  </a:moveTo>
                  <a:lnTo>
                    <a:pt x="75" y="4"/>
                  </a:lnTo>
                  <a:lnTo>
                    <a:pt x="74" y="11"/>
                  </a:lnTo>
                  <a:lnTo>
                    <a:pt x="70" y="20"/>
                  </a:lnTo>
                  <a:lnTo>
                    <a:pt x="67" y="29"/>
                  </a:lnTo>
                  <a:lnTo>
                    <a:pt x="63" y="38"/>
                  </a:lnTo>
                  <a:lnTo>
                    <a:pt x="61" y="41"/>
                  </a:lnTo>
                  <a:lnTo>
                    <a:pt x="58" y="51"/>
                  </a:lnTo>
                  <a:lnTo>
                    <a:pt x="53" y="58"/>
                  </a:lnTo>
                  <a:lnTo>
                    <a:pt x="51" y="61"/>
                  </a:lnTo>
                  <a:lnTo>
                    <a:pt x="46" y="63"/>
                  </a:lnTo>
                  <a:lnTo>
                    <a:pt x="41" y="65"/>
                  </a:lnTo>
                  <a:lnTo>
                    <a:pt x="39" y="65"/>
                  </a:lnTo>
                  <a:lnTo>
                    <a:pt x="36" y="67"/>
                  </a:lnTo>
                  <a:lnTo>
                    <a:pt x="31" y="67"/>
                  </a:lnTo>
                  <a:lnTo>
                    <a:pt x="26" y="70"/>
                  </a:lnTo>
                  <a:lnTo>
                    <a:pt x="21" y="72"/>
                  </a:lnTo>
                  <a:lnTo>
                    <a:pt x="15" y="78"/>
                  </a:lnTo>
                  <a:lnTo>
                    <a:pt x="8" y="83"/>
                  </a:lnTo>
                  <a:lnTo>
                    <a:pt x="3" y="87"/>
                  </a:lnTo>
                  <a:lnTo>
                    <a:pt x="1" y="90"/>
                  </a:lnTo>
                  <a:lnTo>
                    <a:pt x="0" y="92"/>
                  </a:lnTo>
                </a:path>
              </a:pathLst>
            </a:custGeom>
            <a:noFill/>
            <a:ln w="12700" cap="rnd">
              <a:solidFill>
                <a:srgbClr val="000000"/>
              </a:solidFill>
              <a:round/>
              <a:headEnd/>
              <a:tailEnd/>
            </a:ln>
          </p:spPr>
          <p:txBody>
            <a:bodyPr/>
            <a:lstStyle/>
            <a:p>
              <a:endParaRPr lang="en-US"/>
            </a:p>
          </p:txBody>
        </p:sp>
        <p:sp>
          <p:nvSpPr>
            <p:cNvPr id="301116" name="Freeform 18"/>
            <p:cNvSpPr>
              <a:spLocks/>
            </p:cNvSpPr>
            <p:nvPr/>
          </p:nvSpPr>
          <p:spPr bwMode="auto">
            <a:xfrm>
              <a:off x="2790" y="2787"/>
              <a:ext cx="11" cy="11"/>
            </a:xfrm>
            <a:custGeom>
              <a:avLst/>
              <a:gdLst>
                <a:gd name="T0" fmla="*/ 0 w 11"/>
                <a:gd name="T1" fmla="*/ 10 h 11"/>
                <a:gd name="T2" fmla="*/ 3 w 11"/>
                <a:gd name="T3" fmla="*/ 7 h 11"/>
                <a:gd name="T4" fmla="*/ 7 w 11"/>
                <a:gd name="T5" fmla="*/ 3 h 11"/>
                <a:gd name="T6" fmla="*/ 10 w 11"/>
                <a:gd name="T7" fmla="*/ 0 h 11"/>
                <a:gd name="T8" fmla="*/ 0 60000 65536"/>
                <a:gd name="T9" fmla="*/ 0 60000 65536"/>
                <a:gd name="T10" fmla="*/ 0 60000 65536"/>
                <a:gd name="T11" fmla="*/ 0 60000 65536"/>
                <a:gd name="T12" fmla="*/ 0 w 11"/>
                <a:gd name="T13" fmla="*/ 0 h 11"/>
                <a:gd name="T14" fmla="*/ 11 w 11"/>
                <a:gd name="T15" fmla="*/ 11 h 11"/>
              </a:gdLst>
              <a:ahLst/>
              <a:cxnLst>
                <a:cxn ang="T8">
                  <a:pos x="T0" y="T1"/>
                </a:cxn>
                <a:cxn ang="T9">
                  <a:pos x="T2" y="T3"/>
                </a:cxn>
                <a:cxn ang="T10">
                  <a:pos x="T4" y="T5"/>
                </a:cxn>
                <a:cxn ang="T11">
                  <a:pos x="T6" y="T7"/>
                </a:cxn>
              </a:cxnLst>
              <a:rect l="T12" t="T13" r="T14" b="T15"/>
              <a:pathLst>
                <a:path w="11" h="11">
                  <a:moveTo>
                    <a:pt x="0" y="10"/>
                  </a:moveTo>
                  <a:lnTo>
                    <a:pt x="3" y="7"/>
                  </a:lnTo>
                  <a:lnTo>
                    <a:pt x="7" y="3"/>
                  </a:lnTo>
                  <a:lnTo>
                    <a:pt x="10" y="0"/>
                  </a:lnTo>
                </a:path>
              </a:pathLst>
            </a:custGeom>
            <a:noFill/>
            <a:ln w="12700" cap="rnd">
              <a:solidFill>
                <a:srgbClr val="000000"/>
              </a:solidFill>
              <a:round/>
              <a:headEnd/>
              <a:tailEnd/>
            </a:ln>
          </p:spPr>
          <p:txBody>
            <a:bodyPr/>
            <a:lstStyle/>
            <a:p>
              <a:endParaRPr lang="en-US"/>
            </a:p>
          </p:txBody>
        </p:sp>
        <p:sp>
          <p:nvSpPr>
            <p:cNvPr id="301117" name="Freeform 19"/>
            <p:cNvSpPr>
              <a:spLocks/>
            </p:cNvSpPr>
            <p:nvPr/>
          </p:nvSpPr>
          <p:spPr bwMode="auto">
            <a:xfrm>
              <a:off x="2789" y="2810"/>
              <a:ext cx="14" cy="14"/>
            </a:xfrm>
            <a:custGeom>
              <a:avLst/>
              <a:gdLst>
                <a:gd name="T0" fmla="*/ 0 w 14"/>
                <a:gd name="T1" fmla="*/ 13 h 14"/>
                <a:gd name="T2" fmla="*/ 1 w 14"/>
                <a:gd name="T3" fmla="*/ 13 h 14"/>
                <a:gd name="T4" fmla="*/ 4 w 14"/>
                <a:gd name="T5" fmla="*/ 13 h 14"/>
                <a:gd name="T6" fmla="*/ 8 w 14"/>
                <a:gd name="T7" fmla="*/ 9 h 14"/>
                <a:gd name="T8" fmla="*/ 12 w 14"/>
                <a:gd name="T9" fmla="*/ 2 h 14"/>
                <a:gd name="T10" fmla="*/ 13 w 14"/>
                <a:gd name="T11" fmla="*/ 0 h 14"/>
                <a:gd name="T12" fmla="*/ 0 60000 65536"/>
                <a:gd name="T13" fmla="*/ 0 60000 65536"/>
                <a:gd name="T14" fmla="*/ 0 60000 65536"/>
                <a:gd name="T15" fmla="*/ 0 60000 65536"/>
                <a:gd name="T16" fmla="*/ 0 60000 65536"/>
                <a:gd name="T17" fmla="*/ 0 60000 65536"/>
                <a:gd name="T18" fmla="*/ 0 w 14"/>
                <a:gd name="T19" fmla="*/ 0 h 14"/>
                <a:gd name="T20" fmla="*/ 14 w 14"/>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4" h="14">
                  <a:moveTo>
                    <a:pt x="0" y="13"/>
                  </a:moveTo>
                  <a:lnTo>
                    <a:pt x="1" y="13"/>
                  </a:lnTo>
                  <a:lnTo>
                    <a:pt x="4" y="13"/>
                  </a:lnTo>
                  <a:lnTo>
                    <a:pt x="8" y="9"/>
                  </a:lnTo>
                  <a:lnTo>
                    <a:pt x="12" y="2"/>
                  </a:lnTo>
                  <a:lnTo>
                    <a:pt x="13" y="0"/>
                  </a:lnTo>
                </a:path>
              </a:pathLst>
            </a:custGeom>
            <a:noFill/>
            <a:ln w="12700" cap="rnd">
              <a:solidFill>
                <a:srgbClr val="000000"/>
              </a:solidFill>
              <a:round/>
              <a:headEnd/>
              <a:tailEnd/>
            </a:ln>
          </p:spPr>
          <p:txBody>
            <a:bodyPr/>
            <a:lstStyle/>
            <a:p>
              <a:endParaRPr lang="en-US"/>
            </a:p>
          </p:txBody>
        </p:sp>
        <p:sp>
          <p:nvSpPr>
            <p:cNvPr id="301118" name="Freeform 20"/>
            <p:cNvSpPr>
              <a:spLocks/>
            </p:cNvSpPr>
            <p:nvPr/>
          </p:nvSpPr>
          <p:spPr bwMode="auto">
            <a:xfrm>
              <a:off x="2799" y="2826"/>
              <a:ext cx="10" cy="9"/>
            </a:xfrm>
            <a:custGeom>
              <a:avLst/>
              <a:gdLst>
                <a:gd name="T0" fmla="*/ 0 w 10"/>
                <a:gd name="T1" fmla="*/ 8 h 9"/>
                <a:gd name="T2" fmla="*/ 3 w 10"/>
                <a:gd name="T3" fmla="*/ 8 h 9"/>
                <a:gd name="T4" fmla="*/ 6 w 10"/>
                <a:gd name="T5" fmla="*/ 3 h 9"/>
                <a:gd name="T6" fmla="*/ 9 w 10"/>
                <a:gd name="T7" fmla="*/ 0 h 9"/>
                <a:gd name="T8" fmla="*/ 0 60000 65536"/>
                <a:gd name="T9" fmla="*/ 0 60000 65536"/>
                <a:gd name="T10" fmla="*/ 0 60000 65536"/>
                <a:gd name="T11" fmla="*/ 0 60000 65536"/>
                <a:gd name="T12" fmla="*/ 0 w 10"/>
                <a:gd name="T13" fmla="*/ 0 h 9"/>
                <a:gd name="T14" fmla="*/ 10 w 10"/>
                <a:gd name="T15" fmla="*/ 9 h 9"/>
              </a:gdLst>
              <a:ahLst/>
              <a:cxnLst>
                <a:cxn ang="T8">
                  <a:pos x="T0" y="T1"/>
                </a:cxn>
                <a:cxn ang="T9">
                  <a:pos x="T2" y="T3"/>
                </a:cxn>
                <a:cxn ang="T10">
                  <a:pos x="T4" y="T5"/>
                </a:cxn>
                <a:cxn ang="T11">
                  <a:pos x="T6" y="T7"/>
                </a:cxn>
              </a:cxnLst>
              <a:rect l="T12" t="T13" r="T14" b="T15"/>
              <a:pathLst>
                <a:path w="10" h="9">
                  <a:moveTo>
                    <a:pt x="0" y="8"/>
                  </a:moveTo>
                  <a:lnTo>
                    <a:pt x="3" y="8"/>
                  </a:lnTo>
                  <a:lnTo>
                    <a:pt x="6" y="3"/>
                  </a:lnTo>
                  <a:lnTo>
                    <a:pt x="9" y="0"/>
                  </a:lnTo>
                </a:path>
              </a:pathLst>
            </a:custGeom>
            <a:noFill/>
            <a:ln w="12700" cap="rnd">
              <a:solidFill>
                <a:srgbClr val="000000"/>
              </a:solidFill>
              <a:round/>
              <a:headEnd/>
              <a:tailEnd/>
            </a:ln>
          </p:spPr>
          <p:txBody>
            <a:bodyPr/>
            <a:lstStyle/>
            <a:p>
              <a:endParaRPr lang="en-US"/>
            </a:p>
          </p:txBody>
        </p:sp>
        <p:sp>
          <p:nvSpPr>
            <p:cNvPr id="301119" name="Line 21"/>
            <p:cNvSpPr>
              <a:spLocks noChangeShapeType="1"/>
            </p:cNvSpPr>
            <p:nvPr/>
          </p:nvSpPr>
          <p:spPr bwMode="auto">
            <a:xfrm flipV="1">
              <a:off x="2809" y="2834"/>
              <a:ext cx="6" cy="11"/>
            </a:xfrm>
            <a:prstGeom prst="line">
              <a:avLst/>
            </a:prstGeom>
            <a:noFill/>
            <a:ln w="12700">
              <a:solidFill>
                <a:srgbClr val="000000"/>
              </a:solidFill>
              <a:round/>
              <a:headEnd/>
              <a:tailEnd/>
            </a:ln>
          </p:spPr>
          <p:txBody>
            <a:bodyPr wrap="none" anchor="ctr"/>
            <a:lstStyle/>
            <a:p>
              <a:endParaRPr lang="en-US"/>
            </a:p>
          </p:txBody>
        </p:sp>
        <p:sp>
          <p:nvSpPr>
            <p:cNvPr id="301120" name="Freeform 22"/>
            <p:cNvSpPr>
              <a:spLocks/>
            </p:cNvSpPr>
            <p:nvPr/>
          </p:nvSpPr>
          <p:spPr bwMode="auto">
            <a:xfrm>
              <a:off x="2774" y="2479"/>
              <a:ext cx="18" cy="13"/>
            </a:xfrm>
            <a:custGeom>
              <a:avLst/>
              <a:gdLst>
                <a:gd name="T0" fmla="*/ 17 w 18"/>
                <a:gd name="T1" fmla="*/ 0 h 13"/>
                <a:gd name="T2" fmla="*/ 14 w 18"/>
                <a:gd name="T3" fmla="*/ 5 h 13"/>
                <a:gd name="T4" fmla="*/ 8 w 18"/>
                <a:gd name="T5" fmla="*/ 9 h 13"/>
                <a:gd name="T6" fmla="*/ 3 w 18"/>
                <a:gd name="T7" fmla="*/ 10 h 13"/>
                <a:gd name="T8" fmla="*/ 0 w 18"/>
                <a:gd name="T9" fmla="*/ 12 h 13"/>
                <a:gd name="T10" fmla="*/ 0 60000 65536"/>
                <a:gd name="T11" fmla="*/ 0 60000 65536"/>
                <a:gd name="T12" fmla="*/ 0 60000 65536"/>
                <a:gd name="T13" fmla="*/ 0 60000 65536"/>
                <a:gd name="T14" fmla="*/ 0 60000 65536"/>
                <a:gd name="T15" fmla="*/ 0 w 18"/>
                <a:gd name="T16" fmla="*/ 0 h 13"/>
                <a:gd name="T17" fmla="*/ 18 w 18"/>
                <a:gd name="T18" fmla="*/ 13 h 13"/>
              </a:gdLst>
              <a:ahLst/>
              <a:cxnLst>
                <a:cxn ang="T10">
                  <a:pos x="T0" y="T1"/>
                </a:cxn>
                <a:cxn ang="T11">
                  <a:pos x="T2" y="T3"/>
                </a:cxn>
                <a:cxn ang="T12">
                  <a:pos x="T4" y="T5"/>
                </a:cxn>
                <a:cxn ang="T13">
                  <a:pos x="T6" y="T7"/>
                </a:cxn>
                <a:cxn ang="T14">
                  <a:pos x="T8" y="T9"/>
                </a:cxn>
              </a:cxnLst>
              <a:rect l="T15" t="T16" r="T17" b="T18"/>
              <a:pathLst>
                <a:path w="18" h="13">
                  <a:moveTo>
                    <a:pt x="17" y="0"/>
                  </a:moveTo>
                  <a:lnTo>
                    <a:pt x="14" y="5"/>
                  </a:lnTo>
                  <a:lnTo>
                    <a:pt x="8" y="9"/>
                  </a:lnTo>
                  <a:lnTo>
                    <a:pt x="3" y="10"/>
                  </a:lnTo>
                  <a:lnTo>
                    <a:pt x="0" y="12"/>
                  </a:lnTo>
                </a:path>
              </a:pathLst>
            </a:custGeom>
            <a:noFill/>
            <a:ln w="12700" cap="rnd">
              <a:solidFill>
                <a:srgbClr val="000000"/>
              </a:solidFill>
              <a:round/>
              <a:headEnd/>
              <a:tailEnd/>
            </a:ln>
          </p:spPr>
          <p:txBody>
            <a:bodyPr/>
            <a:lstStyle/>
            <a:p>
              <a:endParaRPr lang="en-US"/>
            </a:p>
          </p:txBody>
        </p:sp>
        <p:sp>
          <p:nvSpPr>
            <p:cNvPr id="301121" name="Freeform 23"/>
            <p:cNvSpPr>
              <a:spLocks/>
            </p:cNvSpPr>
            <p:nvPr/>
          </p:nvSpPr>
          <p:spPr bwMode="auto">
            <a:xfrm>
              <a:off x="2725" y="2501"/>
              <a:ext cx="4" cy="1"/>
            </a:xfrm>
            <a:custGeom>
              <a:avLst/>
              <a:gdLst>
                <a:gd name="T0" fmla="*/ 3 w 4"/>
                <a:gd name="T1" fmla="*/ 0 h 1"/>
                <a:gd name="T2" fmla="*/ 2 w 4"/>
                <a:gd name="T3" fmla="*/ 0 h 1"/>
                <a:gd name="T4" fmla="*/ 0 w 4"/>
                <a:gd name="T5" fmla="*/ 0 h 1"/>
                <a:gd name="T6" fmla="*/ 0 60000 65536"/>
                <a:gd name="T7" fmla="*/ 0 60000 65536"/>
                <a:gd name="T8" fmla="*/ 0 60000 65536"/>
                <a:gd name="T9" fmla="*/ 0 w 4"/>
                <a:gd name="T10" fmla="*/ 0 h 1"/>
                <a:gd name="T11" fmla="*/ 4 w 4"/>
                <a:gd name="T12" fmla="*/ 1 h 1"/>
              </a:gdLst>
              <a:ahLst/>
              <a:cxnLst>
                <a:cxn ang="T6">
                  <a:pos x="T0" y="T1"/>
                </a:cxn>
                <a:cxn ang="T7">
                  <a:pos x="T2" y="T3"/>
                </a:cxn>
                <a:cxn ang="T8">
                  <a:pos x="T4" y="T5"/>
                </a:cxn>
              </a:cxnLst>
              <a:rect l="T9" t="T10" r="T11" b="T12"/>
              <a:pathLst>
                <a:path w="4" h="1">
                  <a:moveTo>
                    <a:pt x="3" y="0"/>
                  </a:moveTo>
                  <a:lnTo>
                    <a:pt x="2" y="0"/>
                  </a:lnTo>
                  <a:lnTo>
                    <a:pt x="0" y="0"/>
                  </a:lnTo>
                </a:path>
              </a:pathLst>
            </a:custGeom>
            <a:noFill/>
            <a:ln w="12700" cap="rnd">
              <a:solidFill>
                <a:srgbClr val="000000"/>
              </a:solidFill>
              <a:round/>
              <a:headEnd/>
              <a:tailEnd/>
            </a:ln>
          </p:spPr>
          <p:txBody>
            <a:bodyPr/>
            <a:lstStyle/>
            <a:p>
              <a:endParaRPr lang="en-US"/>
            </a:p>
          </p:txBody>
        </p:sp>
        <p:sp>
          <p:nvSpPr>
            <p:cNvPr id="301122" name="Freeform 24"/>
            <p:cNvSpPr>
              <a:spLocks/>
            </p:cNvSpPr>
            <p:nvPr/>
          </p:nvSpPr>
          <p:spPr bwMode="auto">
            <a:xfrm>
              <a:off x="2844" y="2565"/>
              <a:ext cx="25" cy="119"/>
            </a:xfrm>
            <a:custGeom>
              <a:avLst/>
              <a:gdLst>
                <a:gd name="T0" fmla="*/ 3 w 25"/>
                <a:gd name="T1" fmla="*/ 0 h 119"/>
                <a:gd name="T2" fmla="*/ 3 w 25"/>
                <a:gd name="T3" fmla="*/ 5 h 119"/>
                <a:gd name="T4" fmla="*/ 2 w 25"/>
                <a:gd name="T5" fmla="*/ 13 h 119"/>
                <a:gd name="T6" fmla="*/ 1 w 25"/>
                <a:gd name="T7" fmla="*/ 21 h 119"/>
                <a:gd name="T8" fmla="*/ 0 w 25"/>
                <a:gd name="T9" fmla="*/ 27 h 119"/>
                <a:gd name="T10" fmla="*/ 1 w 25"/>
                <a:gd name="T11" fmla="*/ 32 h 119"/>
                <a:gd name="T12" fmla="*/ 5 w 25"/>
                <a:gd name="T13" fmla="*/ 38 h 119"/>
                <a:gd name="T14" fmla="*/ 7 w 25"/>
                <a:gd name="T15" fmla="*/ 46 h 119"/>
                <a:gd name="T16" fmla="*/ 10 w 25"/>
                <a:gd name="T17" fmla="*/ 57 h 119"/>
                <a:gd name="T18" fmla="*/ 15 w 25"/>
                <a:gd name="T19" fmla="*/ 72 h 119"/>
                <a:gd name="T20" fmla="*/ 18 w 25"/>
                <a:gd name="T21" fmla="*/ 82 h 119"/>
                <a:gd name="T22" fmla="*/ 21 w 25"/>
                <a:gd name="T23" fmla="*/ 93 h 119"/>
                <a:gd name="T24" fmla="*/ 23 w 25"/>
                <a:gd name="T25" fmla="*/ 102 h 119"/>
                <a:gd name="T26" fmla="*/ 23 w 25"/>
                <a:gd name="T27" fmla="*/ 105 h 119"/>
                <a:gd name="T28" fmla="*/ 24 w 25"/>
                <a:gd name="T29" fmla="*/ 113 h 119"/>
                <a:gd name="T30" fmla="*/ 23 w 25"/>
                <a:gd name="T31" fmla="*/ 118 h 11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5"/>
                <a:gd name="T49" fmla="*/ 0 h 119"/>
                <a:gd name="T50" fmla="*/ 25 w 25"/>
                <a:gd name="T51" fmla="*/ 119 h 11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5" h="119">
                  <a:moveTo>
                    <a:pt x="3" y="0"/>
                  </a:moveTo>
                  <a:lnTo>
                    <a:pt x="3" y="5"/>
                  </a:lnTo>
                  <a:lnTo>
                    <a:pt x="2" y="13"/>
                  </a:lnTo>
                  <a:lnTo>
                    <a:pt x="1" y="21"/>
                  </a:lnTo>
                  <a:lnTo>
                    <a:pt x="0" y="27"/>
                  </a:lnTo>
                  <a:lnTo>
                    <a:pt x="1" y="32"/>
                  </a:lnTo>
                  <a:lnTo>
                    <a:pt x="5" y="38"/>
                  </a:lnTo>
                  <a:lnTo>
                    <a:pt x="7" y="46"/>
                  </a:lnTo>
                  <a:lnTo>
                    <a:pt x="10" y="57"/>
                  </a:lnTo>
                  <a:lnTo>
                    <a:pt x="15" y="72"/>
                  </a:lnTo>
                  <a:lnTo>
                    <a:pt x="18" y="82"/>
                  </a:lnTo>
                  <a:lnTo>
                    <a:pt x="21" y="93"/>
                  </a:lnTo>
                  <a:lnTo>
                    <a:pt x="23" y="102"/>
                  </a:lnTo>
                  <a:lnTo>
                    <a:pt x="23" y="105"/>
                  </a:lnTo>
                  <a:lnTo>
                    <a:pt x="24" y="113"/>
                  </a:lnTo>
                  <a:lnTo>
                    <a:pt x="23" y="118"/>
                  </a:lnTo>
                </a:path>
              </a:pathLst>
            </a:custGeom>
            <a:noFill/>
            <a:ln w="12700" cap="rnd">
              <a:solidFill>
                <a:srgbClr val="000000"/>
              </a:solidFill>
              <a:round/>
              <a:headEnd/>
              <a:tailEnd/>
            </a:ln>
          </p:spPr>
          <p:txBody>
            <a:bodyPr/>
            <a:lstStyle/>
            <a:p>
              <a:endParaRPr lang="en-US"/>
            </a:p>
          </p:txBody>
        </p:sp>
        <p:sp>
          <p:nvSpPr>
            <p:cNvPr id="301123" name="Freeform 25"/>
            <p:cNvSpPr>
              <a:spLocks/>
            </p:cNvSpPr>
            <p:nvPr/>
          </p:nvSpPr>
          <p:spPr bwMode="auto">
            <a:xfrm>
              <a:off x="2867" y="2657"/>
              <a:ext cx="33" cy="27"/>
            </a:xfrm>
            <a:custGeom>
              <a:avLst/>
              <a:gdLst>
                <a:gd name="T0" fmla="*/ 32 w 33"/>
                <a:gd name="T1" fmla="*/ 0 h 27"/>
                <a:gd name="T2" fmla="*/ 27 w 33"/>
                <a:gd name="T3" fmla="*/ 2 h 27"/>
                <a:gd name="T4" fmla="*/ 22 w 33"/>
                <a:gd name="T5" fmla="*/ 4 h 27"/>
                <a:gd name="T6" fmla="*/ 17 w 33"/>
                <a:gd name="T7" fmla="*/ 6 h 27"/>
                <a:gd name="T8" fmla="*/ 14 w 33"/>
                <a:gd name="T9" fmla="*/ 9 h 27"/>
                <a:gd name="T10" fmla="*/ 9 w 33"/>
                <a:gd name="T11" fmla="*/ 13 h 27"/>
                <a:gd name="T12" fmla="*/ 5 w 33"/>
                <a:gd name="T13" fmla="*/ 19 h 27"/>
                <a:gd name="T14" fmla="*/ 0 w 33"/>
                <a:gd name="T15" fmla="*/ 26 h 27"/>
                <a:gd name="T16" fmla="*/ 0 60000 65536"/>
                <a:gd name="T17" fmla="*/ 0 60000 65536"/>
                <a:gd name="T18" fmla="*/ 0 60000 65536"/>
                <a:gd name="T19" fmla="*/ 0 60000 65536"/>
                <a:gd name="T20" fmla="*/ 0 60000 65536"/>
                <a:gd name="T21" fmla="*/ 0 60000 65536"/>
                <a:gd name="T22" fmla="*/ 0 60000 65536"/>
                <a:gd name="T23" fmla="*/ 0 60000 65536"/>
                <a:gd name="T24" fmla="*/ 0 w 33"/>
                <a:gd name="T25" fmla="*/ 0 h 27"/>
                <a:gd name="T26" fmla="*/ 33 w 33"/>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3" h="27">
                  <a:moveTo>
                    <a:pt x="32" y="0"/>
                  </a:moveTo>
                  <a:lnTo>
                    <a:pt x="27" y="2"/>
                  </a:lnTo>
                  <a:lnTo>
                    <a:pt x="22" y="4"/>
                  </a:lnTo>
                  <a:lnTo>
                    <a:pt x="17" y="6"/>
                  </a:lnTo>
                  <a:lnTo>
                    <a:pt x="14" y="9"/>
                  </a:lnTo>
                  <a:lnTo>
                    <a:pt x="9" y="13"/>
                  </a:lnTo>
                  <a:lnTo>
                    <a:pt x="5" y="19"/>
                  </a:lnTo>
                  <a:lnTo>
                    <a:pt x="0" y="26"/>
                  </a:lnTo>
                </a:path>
              </a:pathLst>
            </a:custGeom>
            <a:noFill/>
            <a:ln w="12700" cap="rnd">
              <a:solidFill>
                <a:srgbClr val="000000"/>
              </a:solidFill>
              <a:round/>
              <a:headEnd/>
              <a:tailEnd/>
            </a:ln>
          </p:spPr>
          <p:txBody>
            <a:bodyPr/>
            <a:lstStyle/>
            <a:p>
              <a:endParaRPr lang="en-US"/>
            </a:p>
          </p:txBody>
        </p:sp>
        <p:sp>
          <p:nvSpPr>
            <p:cNvPr id="301124" name="Freeform 26"/>
            <p:cNvSpPr>
              <a:spLocks/>
            </p:cNvSpPr>
            <p:nvPr/>
          </p:nvSpPr>
          <p:spPr bwMode="auto">
            <a:xfrm>
              <a:off x="2842" y="2593"/>
              <a:ext cx="3" cy="6"/>
            </a:xfrm>
            <a:custGeom>
              <a:avLst/>
              <a:gdLst>
                <a:gd name="T0" fmla="*/ 2 w 3"/>
                <a:gd name="T1" fmla="*/ 0 h 6"/>
                <a:gd name="T2" fmla="*/ 2 w 3"/>
                <a:gd name="T3" fmla="*/ 3 h 6"/>
                <a:gd name="T4" fmla="*/ 1 w 3"/>
                <a:gd name="T5" fmla="*/ 5 h 6"/>
                <a:gd name="T6" fmla="*/ 0 w 3"/>
                <a:gd name="T7" fmla="*/ 5 h 6"/>
                <a:gd name="T8" fmla="*/ 0 60000 65536"/>
                <a:gd name="T9" fmla="*/ 0 60000 65536"/>
                <a:gd name="T10" fmla="*/ 0 60000 65536"/>
                <a:gd name="T11" fmla="*/ 0 60000 65536"/>
                <a:gd name="T12" fmla="*/ 0 w 3"/>
                <a:gd name="T13" fmla="*/ 0 h 6"/>
                <a:gd name="T14" fmla="*/ 3 w 3"/>
                <a:gd name="T15" fmla="*/ 6 h 6"/>
              </a:gdLst>
              <a:ahLst/>
              <a:cxnLst>
                <a:cxn ang="T8">
                  <a:pos x="T0" y="T1"/>
                </a:cxn>
                <a:cxn ang="T9">
                  <a:pos x="T2" y="T3"/>
                </a:cxn>
                <a:cxn ang="T10">
                  <a:pos x="T4" y="T5"/>
                </a:cxn>
                <a:cxn ang="T11">
                  <a:pos x="T6" y="T7"/>
                </a:cxn>
              </a:cxnLst>
              <a:rect l="T12" t="T13" r="T14" b="T15"/>
              <a:pathLst>
                <a:path w="3" h="6">
                  <a:moveTo>
                    <a:pt x="2" y="0"/>
                  </a:moveTo>
                  <a:lnTo>
                    <a:pt x="2" y="3"/>
                  </a:lnTo>
                  <a:lnTo>
                    <a:pt x="1" y="5"/>
                  </a:lnTo>
                  <a:lnTo>
                    <a:pt x="0" y="5"/>
                  </a:lnTo>
                </a:path>
              </a:pathLst>
            </a:custGeom>
            <a:noFill/>
            <a:ln w="12700" cap="rnd">
              <a:solidFill>
                <a:srgbClr val="000000"/>
              </a:solidFill>
              <a:round/>
              <a:headEnd/>
              <a:tailEnd/>
            </a:ln>
          </p:spPr>
          <p:txBody>
            <a:bodyPr/>
            <a:lstStyle/>
            <a:p>
              <a:endParaRPr lang="en-US"/>
            </a:p>
          </p:txBody>
        </p:sp>
        <p:sp>
          <p:nvSpPr>
            <p:cNvPr id="301125" name="Freeform 27"/>
            <p:cNvSpPr>
              <a:spLocks/>
            </p:cNvSpPr>
            <p:nvPr/>
          </p:nvSpPr>
          <p:spPr bwMode="auto">
            <a:xfrm>
              <a:off x="2686" y="2540"/>
              <a:ext cx="6" cy="84"/>
            </a:xfrm>
            <a:custGeom>
              <a:avLst/>
              <a:gdLst>
                <a:gd name="T0" fmla="*/ 0 w 6"/>
                <a:gd name="T1" fmla="*/ 0 h 84"/>
                <a:gd name="T2" fmla="*/ 0 w 6"/>
                <a:gd name="T3" fmla="*/ 9 h 84"/>
                <a:gd name="T4" fmla="*/ 0 w 6"/>
                <a:gd name="T5" fmla="*/ 14 h 84"/>
                <a:gd name="T6" fmla="*/ 0 w 6"/>
                <a:gd name="T7" fmla="*/ 23 h 84"/>
                <a:gd name="T8" fmla="*/ 3 w 6"/>
                <a:gd name="T9" fmla="*/ 40 h 84"/>
                <a:gd name="T10" fmla="*/ 5 w 6"/>
                <a:gd name="T11" fmla="*/ 54 h 84"/>
                <a:gd name="T12" fmla="*/ 5 w 6"/>
                <a:gd name="T13" fmla="*/ 61 h 84"/>
                <a:gd name="T14" fmla="*/ 4 w 6"/>
                <a:gd name="T15" fmla="*/ 70 h 84"/>
                <a:gd name="T16" fmla="*/ 3 w 6"/>
                <a:gd name="T17" fmla="*/ 78 h 84"/>
                <a:gd name="T18" fmla="*/ 2 w 6"/>
                <a:gd name="T19" fmla="*/ 83 h 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4"/>
                <a:gd name="T32" fmla="*/ 6 w 6"/>
                <a:gd name="T33" fmla="*/ 84 h 8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4">
                  <a:moveTo>
                    <a:pt x="0" y="0"/>
                  </a:moveTo>
                  <a:lnTo>
                    <a:pt x="0" y="9"/>
                  </a:lnTo>
                  <a:lnTo>
                    <a:pt x="0" y="14"/>
                  </a:lnTo>
                  <a:lnTo>
                    <a:pt x="0" y="23"/>
                  </a:lnTo>
                  <a:lnTo>
                    <a:pt x="3" y="40"/>
                  </a:lnTo>
                  <a:lnTo>
                    <a:pt x="5" y="54"/>
                  </a:lnTo>
                  <a:lnTo>
                    <a:pt x="5" y="61"/>
                  </a:lnTo>
                  <a:lnTo>
                    <a:pt x="4" y="70"/>
                  </a:lnTo>
                  <a:lnTo>
                    <a:pt x="3" y="78"/>
                  </a:lnTo>
                  <a:lnTo>
                    <a:pt x="2" y="83"/>
                  </a:lnTo>
                </a:path>
              </a:pathLst>
            </a:custGeom>
            <a:noFill/>
            <a:ln w="12700" cap="rnd">
              <a:solidFill>
                <a:srgbClr val="000000"/>
              </a:solidFill>
              <a:round/>
              <a:headEnd/>
              <a:tailEnd/>
            </a:ln>
          </p:spPr>
          <p:txBody>
            <a:bodyPr/>
            <a:lstStyle/>
            <a:p>
              <a:endParaRPr lang="en-US"/>
            </a:p>
          </p:txBody>
        </p:sp>
        <p:sp>
          <p:nvSpPr>
            <p:cNvPr id="301126" name="Freeform 28"/>
            <p:cNvSpPr>
              <a:spLocks/>
            </p:cNvSpPr>
            <p:nvPr/>
          </p:nvSpPr>
          <p:spPr bwMode="auto">
            <a:xfrm>
              <a:off x="2668" y="2530"/>
              <a:ext cx="2" cy="30"/>
            </a:xfrm>
            <a:custGeom>
              <a:avLst/>
              <a:gdLst>
                <a:gd name="T0" fmla="*/ 0 w 2"/>
                <a:gd name="T1" fmla="*/ 0 h 30"/>
                <a:gd name="T2" fmla="*/ 1 w 2"/>
                <a:gd name="T3" fmla="*/ 7 h 30"/>
                <a:gd name="T4" fmla="*/ 1 w 2"/>
                <a:gd name="T5" fmla="*/ 20 h 30"/>
                <a:gd name="T6" fmla="*/ 1 w 2"/>
                <a:gd name="T7" fmla="*/ 29 h 30"/>
                <a:gd name="T8" fmla="*/ 0 60000 65536"/>
                <a:gd name="T9" fmla="*/ 0 60000 65536"/>
                <a:gd name="T10" fmla="*/ 0 60000 65536"/>
                <a:gd name="T11" fmla="*/ 0 60000 65536"/>
                <a:gd name="T12" fmla="*/ 0 w 2"/>
                <a:gd name="T13" fmla="*/ 0 h 30"/>
                <a:gd name="T14" fmla="*/ 2 w 2"/>
                <a:gd name="T15" fmla="*/ 30 h 30"/>
              </a:gdLst>
              <a:ahLst/>
              <a:cxnLst>
                <a:cxn ang="T8">
                  <a:pos x="T0" y="T1"/>
                </a:cxn>
                <a:cxn ang="T9">
                  <a:pos x="T2" y="T3"/>
                </a:cxn>
                <a:cxn ang="T10">
                  <a:pos x="T4" y="T5"/>
                </a:cxn>
                <a:cxn ang="T11">
                  <a:pos x="T6" y="T7"/>
                </a:cxn>
              </a:cxnLst>
              <a:rect l="T12" t="T13" r="T14" b="T15"/>
              <a:pathLst>
                <a:path w="2" h="30">
                  <a:moveTo>
                    <a:pt x="0" y="0"/>
                  </a:moveTo>
                  <a:lnTo>
                    <a:pt x="1" y="7"/>
                  </a:lnTo>
                  <a:lnTo>
                    <a:pt x="1" y="20"/>
                  </a:lnTo>
                  <a:lnTo>
                    <a:pt x="1" y="29"/>
                  </a:lnTo>
                </a:path>
              </a:pathLst>
            </a:custGeom>
            <a:noFill/>
            <a:ln w="12700" cap="rnd">
              <a:solidFill>
                <a:srgbClr val="000000"/>
              </a:solidFill>
              <a:round/>
              <a:headEnd/>
              <a:tailEnd/>
            </a:ln>
          </p:spPr>
          <p:txBody>
            <a:bodyPr/>
            <a:lstStyle/>
            <a:p>
              <a:endParaRPr lang="en-US"/>
            </a:p>
          </p:txBody>
        </p:sp>
        <p:sp>
          <p:nvSpPr>
            <p:cNvPr id="301127" name="Freeform 29"/>
            <p:cNvSpPr>
              <a:spLocks/>
            </p:cNvSpPr>
            <p:nvPr/>
          </p:nvSpPr>
          <p:spPr bwMode="auto">
            <a:xfrm>
              <a:off x="2725" y="2514"/>
              <a:ext cx="12" cy="4"/>
            </a:xfrm>
            <a:custGeom>
              <a:avLst/>
              <a:gdLst>
                <a:gd name="T0" fmla="*/ 11 w 12"/>
                <a:gd name="T1" fmla="*/ 0 h 4"/>
                <a:gd name="T2" fmla="*/ 9 w 12"/>
                <a:gd name="T3" fmla="*/ 3 h 4"/>
                <a:gd name="T4" fmla="*/ 8 w 12"/>
                <a:gd name="T5" fmla="*/ 3 h 4"/>
                <a:gd name="T6" fmla="*/ 4 w 12"/>
                <a:gd name="T7" fmla="*/ 3 h 4"/>
                <a:gd name="T8" fmla="*/ 3 w 12"/>
                <a:gd name="T9" fmla="*/ 3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11" y="0"/>
                  </a:moveTo>
                  <a:lnTo>
                    <a:pt x="9" y="3"/>
                  </a:lnTo>
                  <a:lnTo>
                    <a:pt x="8" y="3"/>
                  </a:lnTo>
                  <a:lnTo>
                    <a:pt x="4" y="3"/>
                  </a:lnTo>
                  <a:lnTo>
                    <a:pt x="3" y="3"/>
                  </a:lnTo>
                  <a:lnTo>
                    <a:pt x="0" y="0"/>
                  </a:lnTo>
                </a:path>
              </a:pathLst>
            </a:custGeom>
            <a:noFill/>
            <a:ln w="12700" cap="rnd">
              <a:solidFill>
                <a:srgbClr val="000000"/>
              </a:solidFill>
              <a:round/>
              <a:headEnd/>
              <a:tailEnd/>
            </a:ln>
          </p:spPr>
          <p:txBody>
            <a:bodyPr/>
            <a:lstStyle/>
            <a:p>
              <a:endParaRPr lang="en-US"/>
            </a:p>
          </p:txBody>
        </p:sp>
      </p:grpSp>
      <p:grpSp>
        <p:nvGrpSpPr>
          <p:cNvPr id="301064" name="Group 30"/>
          <p:cNvGrpSpPr>
            <a:grpSpLocks/>
          </p:cNvGrpSpPr>
          <p:nvPr/>
        </p:nvGrpSpPr>
        <p:grpSpPr bwMode="auto">
          <a:xfrm>
            <a:off x="7308850" y="2276475"/>
            <a:ext cx="528638" cy="2679700"/>
            <a:chOff x="3581" y="1812"/>
            <a:chExt cx="333" cy="1688"/>
          </a:xfrm>
        </p:grpSpPr>
        <p:sp>
          <p:nvSpPr>
            <p:cNvPr id="301080" name="Freeform 31"/>
            <p:cNvSpPr>
              <a:spLocks/>
            </p:cNvSpPr>
            <p:nvPr/>
          </p:nvSpPr>
          <p:spPr bwMode="auto">
            <a:xfrm>
              <a:off x="3590" y="2150"/>
              <a:ext cx="324" cy="444"/>
            </a:xfrm>
            <a:custGeom>
              <a:avLst/>
              <a:gdLst>
                <a:gd name="T0" fmla="*/ 43 w 324"/>
                <a:gd name="T1" fmla="*/ 36 h 444"/>
                <a:gd name="T2" fmla="*/ 29 w 324"/>
                <a:gd name="T3" fmla="*/ 62 h 444"/>
                <a:gd name="T4" fmla="*/ 7 w 324"/>
                <a:gd name="T5" fmla="*/ 142 h 444"/>
                <a:gd name="T6" fmla="*/ 6 w 324"/>
                <a:gd name="T7" fmla="*/ 165 h 444"/>
                <a:gd name="T8" fmla="*/ 47 w 324"/>
                <a:gd name="T9" fmla="*/ 188 h 444"/>
                <a:gd name="T10" fmla="*/ 53 w 324"/>
                <a:gd name="T11" fmla="*/ 266 h 444"/>
                <a:gd name="T12" fmla="*/ 55 w 324"/>
                <a:gd name="T13" fmla="*/ 428 h 444"/>
                <a:gd name="T14" fmla="*/ 75 w 324"/>
                <a:gd name="T15" fmla="*/ 435 h 444"/>
                <a:gd name="T16" fmla="*/ 141 w 324"/>
                <a:gd name="T17" fmla="*/ 443 h 444"/>
                <a:gd name="T18" fmla="*/ 182 w 324"/>
                <a:gd name="T19" fmla="*/ 440 h 444"/>
                <a:gd name="T20" fmla="*/ 195 w 324"/>
                <a:gd name="T21" fmla="*/ 432 h 444"/>
                <a:gd name="T22" fmla="*/ 206 w 324"/>
                <a:gd name="T23" fmla="*/ 418 h 444"/>
                <a:gd name="T24" fmla="*/ 244 w 324"/>
                <a:gd name="T25" fmla="*/ 324 h 444"/>
                <a:gd name="T26" fmla="*/ 250 w 324"/>
                <a:gd name="T27" fmla="*/ 315 h 444"/>
                <a:gd name="T28" fmla="*/ 250 w 324"/>
                <a:gd name="T29" fmla="*/ 247 h 444"/>
                <a:gd name="T30" fmla="*/ 275 w 324"/>
                <a:gd name="T31" fmla="*/ 217 h 444"/>
                <a:gd name="T32" fmla="*/ 308 w 324"/>
                <a:gd name="T33" fmla="*/ 211 h 444"/>
                <a:gd name="T34" fmla="*/ 323 w 324"/>
                <a:gd name="T35" fmla="*/ 204 h 444"/>
                <a:gd name="T36" fmla="*/ 318 w 324"/>
                <a:gd name="T37" fmla="*/ 167 h 444"/>
                <a:gd name="T38" fmla="*/ 316 w 324"/>
                <a:gd name="T39" fmla="*/ 147 h 444"/>
                <a:gd name="T40" fmla="*/ 315 w 324"/>
                <a:gd name="T41" fmla="*/ 116 h 444"/>
                <a:gd name="T42" fmla="*/ 304 w 324"/>
                <a:gd name="T43" fmla="*/ 82 h 444"/>
                <a:gd name="T44" fmla="*/ 282 w 324"/>
                <a:gd name="T45" fmla="*/ 47 h 444"/>
                <a:gd name="T46" fmla="*/ 209 w 324"/>
                <a:gd name="T47" fmla="*/ 43 h 444"/>
                <a:gd name="T48" fmla="*/ 198 w 324"/>
                <a:gd name="T49" fmla="*/ 59 h 444"/>
                <a:gd name="T50" fmla="*/ 190 w 324"/>
                <a:gd name="T51" fmla="*/ 67 h 444"/>
                <a:gd name="T52" fmla="*/ 176 w 324"/>
                <a:gd name="T53" fmla="*/ 70 h 444"/>
                <a:gd name="T54" fmla="*/ 166 w 324"/>
                <a:gd name="T55" fmla="*/ 69 h 444"/>
                <a:gd name="T56" fmla="*/ 148 w 324"/>
                <a:gd name="T57" fmla="*/ 54 h 444"/>
                <a:gd name="T58" fmla="*/ 132 w 324"/>
                <a:gd name="T59" fmla="*/ 25 h 444"/>
                <a:gd name="T60" fmla="*/ 110 w 324"/>
                <a:gd name="T61" fmla="*/ 51 h 444"/>
                <a:gd name="T62" fmla="*/ 93 w 324"/>
                <a:gd name="T63" fmla="*/ 57 h 444"/>
                <a:gd name="T64" fmla="*/ 83 w 324"/>
                <a:gd name="T65" fmla="*/ 54 h 444"/>
                <a:gd name="T66" fmla="*/ 79 w 324"/>
                <a:gd name="T67" fmla="*/ 47 h 444"/>
                <a:gd name="T68" fmla="*/ 74 w 324"/>
                <a:gd name="T69" fmla="*/ 34 h 444"/>
                <a:gd name="T70" fmla="*/ 76 w 324"/>
                <a:gd name="T71" fmla="*/ 10 h 44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24"/>
                <a:gd name="T109" fmla="*/ 0 h 444"/>
                <a:gd name="T110" fmla="*/ 324 w 324"/>
                <a:gd name="T111" fmla="*/ 444 h 44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24" h="444">
                  <a:moveTo>
                    <a:pt x="76" y="10"/>
                  </a:moveTo>
                  <a:lnTo>
                    <a:pt x="43" y="36"/>
                  </a:lnTo>
                  <a:lnTo>
                    <a:pt x="36" y="46"/>
                  </a:lnTo>
                  <a:lnTo>
                    <a:pt x="29" y="62"/>
                  </a:lnTo>
                  <a:lnTo>
                    <a:pt x="25" y="72"/>
                  </a:lnTo>
                  <a:lnTo>
                    <a:pt x="7" y="142"/>
                  </a:lnTo>
                  <a:lnTo>
                    <a:pt x="0" y="160"/>
                  </a:lnTo>
                  <a:lnTo>
                    <a:pt x="6" y="165"/>
                  </a:lnTo>
                  <a:lnTo>
                    <a:pt x="15" y="172"/>
                  </a:lnTo>
                  <a:lnTo>
                    <a:pt x="47" y="188"/>
                  </a:lnTo>
                  <a:lnTo>
                    <a:pt x="55" y="190"/>
                  </a:lnTo>
                  <a:lnTo>
                    <a:pt x="53" y="266"/>
                  </a:lnTo>
                  <a:lnTo>
                    <a:pt x="53" y="345"/>
                  </a:lnTo>
                  <a:lnTo>
                    <a:pt x="55" y="428"/>
                  </a:lnTo>
                  <a:lnTo>
                    <a:pt x="54" y="428"/>
                  </a:lnTo>
                  <a:lnTo>
                    <a:pt x="75" y="435"/>
                  </a:lnTo>
                  <a:lnTo>
                    <a:pt x="105" y="440"/>
                  </a:lnTo>
                  <a:lnTo>
                    <a:pt x="141" y="443"/>
                  </a:lnTo>
                  <a:lnTo>
                    <a:pt x="154" y="443"/>
                  </a:lnTo>
                  <a:lnTo>
                    <a:pt x="182" y="440"/>
                  </a:lnTo>
                  <a:lnTo>
                    <a:pt x="190" y="433"/>
                  </a:lnTo>
                  <a:lnTo>
                    <a:pt x="195" y="432"/>
                  </a:lnTo>
                  <a:lnTo>
                    <a:pt x="198" y="430"/>
                  </a:lnTo>
                  <a:lnTo>
                    <a:pt x="206" y="418"/>
                  </a:lnTo>
                  <a:lnTo>
                    <a:pt x="227" y="366"/>
                  </a:lnTo>
                  <a:lnTo>
                    <a:pt x="244" y="324"/>
                  </a:lnTo>
                  <a:lnTo>
                    <a:pt x="247" y="319"/>
                  </a:lnTo>
                  <a:lnTo>
                    <a:pt x="250" y="315"/>
                  </a:lnTo>
                  <a:lnTo>
                    <a:pt x="256" y="309"/>
                  </a:lnTo>
                  <a:lnTo>
                    <a:pt x="250" y="247"/>
                  </a:lnTo>
                  <a:lnTo>
                    <a:pt x="249" y="219"/>
                  </a:lnTo>
                  <a:lnTo>
                    <a:pt x="275" y="217"/>
                  </a:lnTo>
                  <a:lnTo>
                    <a:pt x="304" y="213"/>
                  </a:lnTo>
                  <a:lnTo>
                    <a:pt x="308" y="211"/>
                  </a:lnTo>
                  <a:lnTo>
                    <a:pt x="315" y="209"/>
                  </a:lnTo>
                  <a:lnTo>
                    <a:pt x="323" y="204"/>
                  </a:lnTo>
                  <a:lnTo>
                    <a:pt x="321" y="180"/>
                  </a:lnTo>
                  <a:lnTo>
                    <a:pt x="318" y="167"/>
                  </a:lnTo>
                  <a:lnTo>
                    <a:pt x="318" y="160"/>
                  </a:lnTo>
                  <a:lnTo>
                    <a:pt x="316" y="147"/>
                  </a:lnTo>
                  <a:lnTo>
                    <a:pt x="315" y="128"/>
                  </a:lnTo>
                  <a:lnTo>
                    <a:pt x="315" y="116"/>
                  </a:lnTo>
                  <a:lnTo>
                    <a:pt x="311" y="101"/>
                  </a:lnTo>
                  <a:lnTo>
                    <a:pt x="304" y="82"/>
                  </a:lnTo>
                  <a:lnTo>
                    <a:pt x="295" y="64"/>
                  </a:lnTo>
                  <a:lnTo>
                    <a:pt x="282" y="47"/>
                  </a:lnTo>
                  <a:lnTo>
                    <a:pt x="220" y="0"/>
                  </a:lnTo>
                  <a:lnTo>
                    <a:pt x="209" y="43"/>
                  </a:lnTo>
                  <a:lnTo>
                    <a:pt x="203" y="54"/>
                  </a:lnTo>
                  <a:lnTo>
                    <a:pt x="198" y="59"/>
                  </a:lnTo>
                  <a:lnTo>
                    <a:pt x="195" y="62"/>
                  </a:lnTo>
                  <a:lnTo>
                    <a:pt x="190" y="67"/>
                  </a:lnTo>
                  <a:lnTo>
                    <a:pt x="183" y="70"/>
                  </a:lnTo>
                  <a:lnTo>
                    <a:pt x="176" y="70"/>
                  </a:lnTo>
                  <a:lnTo>
                    <a:pt x="170" y="70"/>
                  </a:lnTo>
                  <a:lnTo>
                    <a:pt x="166" y="69"/>
                  </a:lnTo>
                  <a:lnTo>
                    <a:pt x="161" y="65"/>
                  </a:lnTo>
                  <a:lnTo>
                    <a:pt x="148" y="54"/>
                  </a:lnTo>
                  <a:lnTo>
                    <a:pt x="136" y="36"/>
                  </a:lnTo>
                  <a:lnTo>
                    <a:pt x="132" y="25"/>
                  </a:lnTo>
                  <a:lnTo>
                    <a:pt x="127" y="33"/>
                  </a:lnTo>
                  <a:lnTo>
                    <a:pt x="110" y="51"/>
                  </a:lnTo>
                  <a:lnTo>
                    <a:pt x="105" y="54"/>
                  </a:lnTo>
                  <a:lnTo>
                    <a:pt x="93" y="57"/>
                  </a:lnTo>
                  <a:lnTo>
                    <a:pt x="88" y="57"/>
                  </a:lnTo>
                  <a:lnTo>
                    <a:pt x="83" y="54"/>
                  </a:lnTo>
                  <a:lnTo>
                    <a:pt x="80" y="51"/>
                  </a:lnTo>
                  <a:lnTo>
                    <a:pt x="79" y="47"/>
                  </a:lnTo>
                  <a:lnTo>
                    <a:pt x="76" y="43"/>
                  </a:lnTo>
                  <a:lnTo>
                    <a:pt x="74" y="34"/>
                  </a:lnTo>
                  <a:lnTo>
                    <a:pt x="75" y="16"/>
                  </a:lnTo>
                  <a:lnTo>
                    <a:pt x="76" y="10"/>
                  </a:lnTo>
                </a:path>
              </a:pathLst>
            </a:custGeom>
            <a:solidFill>
              <a:schemeClr val="folHlink"/>
            </a:solidFill>
            <a:ln w="12700" cap="rnd">
              <a:solidFill>
                <a:srgbClr val="FFFFFF"/>
              </a:solidFill>
              <a:round/>
              <a:headEnd/>
              <a:tailEnd/>
            </a:ln>
          </p:spPr>
          <p:txBody>
            <a:bodyPr/>
            <a:lstStyle/>
            <a:p>
              <a:endParaRPr lang="en-US"/>
            </a:p>
          </p:txBody>
        </p:sp>
        <p:sp>
          <p:nvSpPr>
            <p:cNvPr id="301081" name="Freeform 32"/>
            <p:cNvSpPr>
              <a:spLocks/>
            </p:cNvSpPr>
            <p:nvPr/>
          </p:nvSpPr>
          <p:spPr bwMode="auto">
            <a:xfrm>
              <a:off x="3754" y="3361"/>
              <a:ext cx="84" cy="81"/>
            </a:xfrm>
            <a:custGeom>
              <a:avLst/>
              <a:gdLst>
                <a:gd name="T0" fmla="*/ 0 w 84"/>
                <a:gd name="T1" fmla="*/ 37 h 81"/>
                <a:gd name="T2" fmla="*/ 37 w 84"/>
                <a:gd name="T3" fmla="*/ 0 h 81"/>
                <a:gd name="T4" fmla="*/ 46 w 84"/>
                <a:gd name="T5" fmla="*/ 5 h 81"/>
                <a:gd name="T6" fmla="*/ 56 w 84"/>
                <a:gd name="T7" fmla="*/ 14 h 81"/>
                <a:gd name="T8" fmla="*/ 67 w 84"/>
                <a:gd name="T9" fmla="*/ 24 h 81"/>
                <a:gd name="T10" fmla="*/ 76 w 84"/>
                <a:gd name="T11" fmla="*/ 34 h 81"/>
                <a:gd name="T12" fmla="*/ 83 w 84"/>
                <a:gd name="T13" fmla="*/ 43 h 81"/>
                <a:gd name="T14" fmla="*/ 81 w 84"/>
                <a:gd name="T15" fmla="*/ 53 h 81"/>
                <a:gd name="T16" fmla="*/ 78 w 84"/>
                <a:gd name="T17" fmla="*/ 61 h 81"/>
                <a:gd name="T18" fmla="*/ 75 w 84"/>
                <a:gd name="T19" fmla="*/ 66 h 81"/>
                <a:gd name="T20" fmla="*/ 70 w 84"/>
                <a:gd name="T21" fmla="*/ 70 h 81"/>
                <a:gd name="T22" fmla="*/ 64 w 84"/>
                <a:gd name="T23" fmla="*/ 75 h 81"/>
                <a:gd name="T24" fmla="*/ 56 w 84"/>
                <a:gd name="T25" fmla="*/ 78 h 81"/>
                <a:gd name="T26" fmla="*/ 49 w 84"/>
                <a:gd name="T27" fmla="*/ 80 h 81"/>
                <a:gd name="T28" fmla="*/ 44 w 84"/>
                <a:gd name="T29" fmla="*/ 78 h 81"/>
                <a:gd name="T30" fmla="*/ 37 w 84"/>
                <a:gd name="T31" fmla="*/ 75 h 81"/>
                <a:gd name="T32" fmla="*/ 27 w 84"/>
                <a:gd name="T33" fmla="*/ 67 h 81"/>
                <a:gd name="T34" fmla="*/ 18 w 84"/>
                <a:gd name="T35" fmla="*/ 59 h 81"/>
                <a:gd name="T36" fmla="*/ 7 w 84"/>
                <a:gd name="T37" fmla="*/ 46 h 81"/>
                <a:gd name="T38" fmla="*/ 0 w 84"/>
                <a:gd name="T39" fmla="*/ 37 h 8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84"/>
                <a:gd name="T61" fmla="*/ 0 h 81"/>
                <a:gd name="T62" fmla="*/ 84 w 84"/>
                <a:gd name="T63" fmla="*/ 81 h 8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84" h="81">
                  <a:moveTo>
                    <a:pt x="0" y="37"/>
                  </a:moveTo>
                  <a:lnTo>
                    <a:pt x="37" y="0"/>
                  </a:lnTo>
                  <a:lnTo>
                    <a:pt x="46" y="5"/>
                  </a:lnTo>
                  <a:lnTo>
                    <a:pt x="56" y="14"/>
                  </a:lnTo>
                  <a:lnTo>
                    <a:pt x="67" y="24"/>
                  </a:lnTo>
                  <a:lnTo>
                    <a:pt x="76" y="34"/>
                  </a:lnTo>
                  <a:lnTo>
                    <a:pt x="83" y="43"/>
                  </a:lnTo>
                  <a:lnTo>
                    <a:pt x="81" y="53"/>
                  </a:lnTo>
                  <a:lnTo>
                    <a:pt x="78" y="61"/>
                  </a:lnTo>
                  <a:lnTo>
                    <a:pt x="75" y="66"/>
                  </a:lnTo>
                  <a:lnTo>
                    <a:pt x="70" y="70"/>
                  </a:lnTo>
                  <a:lnTo>
                    <a:pt x="64" y="75"/>
                  </a:lnTo>
                  <a:lnTo>
                    <a:pt x="56" y="78"/>
                  </a:lnTo>
                  <a:lnTo>
                    <a:pt x="49" y="80"/>
                  </a:lnTo>
                  <a:lnTo>
                    <a:pt x="44" y="78"/>
                  </a:lnTo>
                  <a:lnTo>
                    <a:pt x="37" y="75"/>
                  </a:lnTo>
                  <a:lnTo>
                    <a:pt x="27" y="67"/>
                  </a:lnTo>
                  <a:lnTo>
                    <a:pt x="18" y="59"/>
                  </a:lnTo>
                  <a:lnTo>
                    <a:pt x="7" y="46"/>
                  </a:lnTo>
                  <a:lnTo>
                    <a:pt x="0" y="37"/>
                  </a:lnTo>
                </a:path>
              </a:pathLst>
            </a:custGeom>
            <a:solidFill>
              <a:srgbClr val="FFFFFF"/>
            </a:solidFill>
            <a:ln w="12700" cap="rnd">
              <a:solidFill>
                <a:srgbClr val="000000"/>
              </a:solidFill>
              <a:round/>
              <a:headEnd/>
              <a:tailEnd/>
            </a:ln>
          </p:spPr>
          <p:txBody>
            <a:bodyPr/>
            <a:lstStyle/>
            <a:p>
              <a:endParaRPr lang="en-US"/>
            </a:p>
          </p:txBody>
        </p:sp>
        <p:sp>
          <p:nvSpPr>
            <p:cNvPr id="301082" name="Freeform 33"/>
            <p:cNvSpPr>
              <a:spLocks/>
            </p:cNvSpPr>
            <p:nvPr/>
          </p:nvSpPr>
          <p:spPr bwMode="auto">
            <a:xfrm>
              <a:off x="3640" y="3348"/>
              <a:ext cx="70" cy="60"/>
            </a:xfrm>
            <a:custGeom>
              <a:avLst/>
              <a:gdLst>
                <a:gd name="T0" fmla="*/ 31 w 70"/>
                <a:gd name="T1" fmla="*/ 0 h 60"/>
                <a:gd name="T2" fmla="*/ 38 w 70"/>
                <a:gd name="T3" fmla="*/ 5 h 60"/>
                <a:gd name="T4" fmla="*/ 41 w 70"/>
                <a:gd name="T5" fmla="*/ 8 h 60"/>
                <a:gd name="T6" fmla="*/ 49 w 70"/>
                <a:gd name="T7" fmla="*/ 14 h 60"/>
                <a:gd name="T8" fmla="*/ 58 w 70"/>
                <a:gd name="T9" fmla="*/ 26 h 60"/>
                <a:gd name="T10" fmla="*/ 69 w 70"/>
                <a:gd name="T11" fmla="*/ 49 h 60"/>
                <a:gd name="T12" fmla="*/ 41 w 70"/>
                <a:gd name="T13" fmla="*/ 59 h 60"/>
                <a:gd name="T14" fmla="*/ 30 w 70"/>
                <a:gd name="T15" fmla="*/ 57 h 60"/>
                <a:gd name="T16" fmla="*/ 25 w 70"/>
                <a:gd name="T17" fmla="*/ 56 h 60"/>
                <a:gd name="T18" fmla="*/ 20 w 70"/>
                <a:gd name="T19" fmla="*/ 53 h 60"/>
                <a:gd name="T20" fmla="*/ 13 w 70"/>
                <a:gd name="T21" fmla="*/ 48 h 60"/>
                <a:gd name="T22" fmla="*/ 6 w 70"/>
                <a:gd name="T23" fmla="*/ 38 h 60"/>
                <a:gd name="T24" fmla="*/ 2 w 70"/>
                <a:gd name="T25" fmla="*/ 32 h 60"/>
                <a:gd name="T26" fmla="*/ 0 w 70"/>
                <a:gd name="T27" fmla="*/ 26 h 60"/>
                <a:gd name="T28" fmla="*/ 16 w 70"/>
                <a:gd name="T29" fmla="*/ 16 h 60"/>
                <a:gd name="T30" fmla="*/ 22 w 70"/>
                <a:gd name="T31" fmla="*/ 13 h 60"/>
                <a:gd name="T32" fmla="*/ 28 w 70"/>
                <a:gd name="T33" fmla="*/ 8 h 60"/>
                <a:gd name="T34" fmla="*/ 30 w 70"/>
                <a:gd name="T35" fmla="*/ 5 h 60"/>
                <a:gd name="T36" fmla="*/ 32 w 70"/>
                <a:gd name="T37" fmla="*/ 0 h 60"/>
                <a:gd name="T38" fmla="*/ 31 w 70"/>
                <a:gd name="T39" fmla="*/ 0 h 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0"/>
                <a:gd name="T61" fmla="*/ 0 h 60"/>
                <a:gd name="T62" fmla="*/ 70 w 70"/>
                <a:gd name="T63" fmla="*/ 60 h 6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0" h="60">
                  <a:moveTo>
                    <a:pt x="31" y="0"/>
                  </a:moveTo>
                  <a:lnTo>
                    <a:pt x="38" y="5"/>
                  </a:lnTo>
                  <a:lnTo>
                    <a:pt x="41" y="8"/>
                  </a:lnTo>
                  <a:lnTo>
                    <a:pt x="49" y="14"/>
                  </a:lnTo>
                  <a:lnTo>
                    <a:pt x="58" y="26"/>
                  </a:lnTo>
                  <a:lnTo>
                    <a:pt x="69" y="49"/>
                  </a:lnTo>
                  <a:lnTo>
                    <a:pt x="41" y="59"/>
                  </a:lnTo>
                  <a:lnTo>
                    <a:pt x="30" y="57"/>
                  </a:lnTo>
                  <a:lnTo>
                    <a:pt x="25" y="56"/>
                  </a:lnTo>
                  <a:lnTo>
                    <a:pt x="20" y="53"/>
                  </a:lnTo>
                  <a:lnTo>
                    <a:pt x="13" y="48"/>
                  </a:lnTo>
                  <a:lnTo>
                    <a:pt x="6" y="38"/>
                  </a:lnTo>
                  <a:lnTo>
                    <a:pt x="2" y="32"/>
                  </a:lnTo>
                  <a:lnTo>
                    <a:pt x="0" y="26"/>
                  </a:lnTo>
                  <a:lnTo>
                    <a:pt x="16" y="16"/>
                  </a:lnTo>
                  <a:lnTo>
                    <a:pt x="22" y="13"/>
                  </a:lnTo>
                  <a:lnTo>
                    <a:pt x="28" y="8"/>
                  </a:lnTo>
                  <a:lnTo>
                    <a:pt x="30" y="5"/>
                  </a:lnTo>
                  <a:lnTo>
                    <a:pt x="32" y="0"/>
                  </a:lnTo>
                  <a:lnTo>
                    <a:pt x="31" y="0"/>
                  </a:lnTo>
                </a:path>
              </a:pathLst>
            </a:custGeom>
            <a:solidFill>
              <a:srgbClr val="FFFFFF"/>
            </a:solidFill>
            <a:ln w="12700" cap="rnd">
              <a:solidFill>
                <a:srgbClr val="000000"/>
              </a:solidFill>
              <a:round/>
              <a:headEnd/>
              <a:tailEnd/>
            </a:ln>
          </p:spPr>
          <p:txBody>
            <a:bodyPr/>
            <a:lstStyle/>
            <a:p>
              <a:endParaRPr lang="en-US"/>
            </a:p>
          </p:txBody>
        </p:sp>
        <p:sp>
          <p:nvSpPr>
            <p:cNvPr id="301083" name="Freeform 34"/>
            <p:cNvSpPr>
              <a:spLocks/>
            </p:cNvSpPr>
            <p:nvPr/>
          </p:nvSpPr>
          <p:spPr bwMode="auto">
            <a:xfrm>
              <a:off x="3706" y="3344"/>
              <a:ext cx="170" cy="156"/>
            </a:xfrm>
            <a:custGeom>
              <a:avLst/>
              <a:gdLst>
                <a:gd name="T0" fmla="*/ 94 w 170"/>
                <a:gd name="T1" fmla="*/ 2 h 156"/>
                <a:gd name="T2" fmla="*/ 115 w 170"/>
                <a:gd name="T3" fmla="*/ 18 h 156"/>
                <a:gd name="T4" fmla="*/ 142 w 170"/>
                <a:gd name="T5" fmla="*/ 47 h 156"/>
                <a:gd name="T6" fmla="*/ 147 w 170"/>
                <a:gd name="T7" fmla="*/ 47 h 156"/>
                <a:gd name="T8" fmla="*/ 161 w 170"/>
                <a:gd name="T9" fmla="*/ 16 h 156"/>
                <a:gd name="T10" fmla="*/ 161 w 170"/>
                <a:gd name="T11" fmla="*/ 10 h 156"/>
                <a:gd name="T12" fmla="*/ 164 w 170"/>
                <a:gd name="T13" fmla="*/ 11 h 156"/>
                <a:gd name="T14" fmla="*/ 168 w 170"/>
                <a:gd name="T15" fmla="*/ 26 h 156"/>
                <a:gd name="T16" fmla="*/ 167 w 170"/>
                <a:gd name="T17" fmla="*/ 72 h 156"/>
                <a:gd name="T18" fmla="*/ 162 w 170"/>
                <a:gd name="T19" fmla="*/ 93 h 156"/>
                <a:gd name="T20" fmla="*/ 150 w 170"/>
                <a:gd name="T21" fmla="*/ 104 h 156"/>
                <a:gd name="T22" fmla="*/ 139 w 170"/>
                <a:gd name="T23" fmla="*/ 108 h 156"/>
                <a:gd name="T24" fmla="*/ 126 w 170"/>
                <a:gd name="T25" fmla="*/ 109 h 156"/>
                <a:gd name="T26" fmla="*/ 80 w 170"/>
                <a:gd name="T27" fmla="*/ 150 h 156"/>
                <a:gd name="T28" fmla="*/ 71 w 170"/>
                <a:gd name="T29" fmla="*/ 153 h 156"/>
                <a:gd name="T30" fmla="*/ 50 w 170"/>
                <a:gd name="T31" fmla="*/ 153 h 156"/>
                <a:gd name="T32" fmla="*/ 23 w 170"/>
                <a:gd name="T33" fmla="*/ 139 h 156"/>
                <a:gd name="T34" fmla="*/ 5 w 170"/>
                <a:gd name="T35" fmla="*/ 124 h 156"/>
                <a:gd name="T36" fmla="*/ 0 w 170"/>
                <a:gd name="T37" fmla="*/ 114 h 156"/>
                <a:gd name="T38" fmla="*/ 3 w 170"/>
                <a:gd name="T39" fmla="*/ 104 h 156"/>
                <a:gd name="T40" fmla="*/ 8 w 170"/>
                <a:gd name="T41" fmla="*/ 93 h 156"/>
                <a:gd name="T42" fmla="*/ 47 w 170"/>
                <a:gd name="T43" fmla="*/ 54 h 156"/>
                <a:gd name="T44" fmla="*/ 73 w 170"/>
                <a:gd name="T45" fmla="*/ 85 h 156"/>
                <a:gd name="T46" fmla="*/ 91 w 170"/>
                <a:gd name="T47" fmla="*/ 96 h 156"/>
                <a:gd name="T48" fmla="*/ 103 w 170"/>
                <a:gd name="T49" fmla="*/ 96 h 156"/>
                <a:gd name="T50" fmla="*/ 117 w 170"/>
                <a:gd name="T51" fmla="*/ 88 h 156"/>
                <a:gd name="T52" fmla="*/ 127 w 170"/>
                <a:gd name="T53" fmla="*/ 70 h 156"/>
                <a:gd name="T54" fmla="*/ 122 w 170"/>
                <a:gd name="T55" fmla="*/ 51 h 156"/>
                <a:gd name="T56" fmla="*/ 92 w 170"/>
                <a:gd name="T57" fmla="*/ 21 h 156"/>
                <a:gd name="T58" fmla="*/ 85 w 170"/>
                <a:gd name="T59" fmla="*/ 11 h 156"/>
                <a:gd name="T60" fmla="*/ 87 w 170"/>
                <a:gd name="T61" fmla="*/ 3 h 156"/>
                <a:gd name="T62" fmla="*/ 92 w 170"/>
                <a:gd name="T63" fmla="*/ 0 h 15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70"/>
                <a:gd name="T97" fmla="*/ 0 h 156"/>
                <a:gd name="T98" fmla="*/ 170 w 170"/>
                <a:gd name="T99" fmla="*/ 156 h 15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70" h="156">
                  <a:moveTo>
                    <a:pt x="92" y="0"/>
                  </a:moveTo>
                  <a:lnTo>
                    <a:pt x="94" y="2"/>
                  </a:lnTo>
                  <a:lnTo>
                    <a:pt x="106" y="11"/>
                  </a:lnTo>
                  <a:lnTo>
                    <a:pt x="115" y="18"/>
                  </a:lnTo>
                  <a:lnTo>
                    <a:pt x="141" y="46"/>
                  </a:lnTo>
                  <a:lnTo>
                    <a:pt x="142" y="47"/>
                  </a:lnTo>
                  <a:lnTo>
                    <a:pt x="145" y="49"/>
                  </a:lnTo>
                  <a:lnTo>
                    <a:pt x="147" y="47"/>
                  </a:lnTo>
                  <a:lnTo>
                    <a:pt x="148" y="46"/>
                  </a:lnTo>
                  <a:lnTo>
                    <a:pt x="161" y="16"/>
                  </a:lnTo>
                  <a:lnTo>
                    <a:pt x="161" y="11"/>
                  </a:lnTo>
                  <a:lnTo>
                    <a:pt x="161" y="10"/>
                  </a:lnTo>
                  <a:lnTo>
                    <a:pt x="163" y="10"/>
                  </a:lnTo>
                  <a:lnTo>
                    <a:pt x="164" y="11"/>
                  </a:lnTo>
                  <a:lnTo>
                    <a:pt x="167" y="18"/>
                  </a:lnTo>
                  <a:lnTo>
                    <a:pt x="168" y="26"/>
                  </a:lnTo>
                  <a:lnTo>
                    <a:pt x="169" y="36"/>
                  </a:lnTo>
                  <a:lnTo>
                    <a:pt x="167" y="72"/>
                  </a:lnTo>
                  <a:lnTo>
                    <a:pt x="164" y="88"/>
                  </a:lnTo>
                  <a:lnTo>
                    <a:pt x="162" y="93"/>
                  </a:lnTo>
                  <a:lnTo>
                    <a:pt x="156" y="100"/>
                  </a:lnTo>
                  <a:lnTo>
                    <a:pt x="150" y="104"/>
                  </a:lnTo>
                  <a:lnTo>
                    <a:pt x="145" y="106"/>
                  </a:lnTo>
                  <a:lnTo>
                    <a:pt x="139" y="108"/>
                  </a:lnTo>
                  <a:lnTo>
                    <a:pt x="132" y="109"/>
                  </a:lnTo>
                  <a:lnTo>
                    <a:pt x="126" y="109"/>
                  </a:lnTo>
                  <a:lnTo>
                    <a:pt x="89" y="145"/>
                  </a:lnTo>
                  <a:lnTo>
                    <a:pt x="80" y="150"/>
                  </a:lnTo>
                  <a:lnTo>
                    <a:pt x="76" y="152"/>
                  </a:lnTo>
                  <a:lnTo>
                    <a:pt x="71" y="153"/>
                  </a:lnTo>
                  <a:lnTo>
                    <a:pt x="59" y="155"/>
                  </a:lnTo>
                  <a:lnTo>
                    <a:pt x="50" y="153"/>
                  </a:lnTo>
                  <a:lnTo>
                    <a:pt x="41" y="150"/>
                  </a:lnTo>
                  <a:lnTo>
                    <a:pt x="23" y="139"/>
                  </a:lnTo>
                  <a:lnTo>
                    <a:pt x="9" y="127"/>
                  </a:lnTo>
                  <a:lnTo>
                    <a:pt x="5" y="124"/>
                  </a:lnTo>
                  <a:lnTo>
                    <a:pt x="2" y="119"/>
                  </a:lnTo>
                  <a:lnTo>
                    <a:pt x="0" y="114"/>
                  </a:lnTo>
                  <a:lnTo>
                    <a:pt x="1" y="109"/>
                  </a:lnTo>
                  <a:lnTo>
                    <a:pt x="3" y="104"/>
                  </a:lnTo>
                  <a:lnTo>
                    <a:pt x="5" y="100"/>
                  </a:lnTo>
                  <a:lnTo>
                    <a:pt x="8" y="93"/>
                  </a:lnTo>
                  <a:lnTo>
                    <a:pt x="13" y="88"/>
                  </a:lnTo>
                  <a:lnTo>
                    <a:pt x="47" y="54"/>
                  </a:lnTo>
                  <a:lnTo>
                    <a:pt x="54" y="64"/>
                  </a:lnTo>
                  <a:lnTo>
                    <a:pt x="73" y="85"/>
                  </a:lnTo>
                  <a:lnTo>
                    <a:pt x="84" y="93"/>
                  </a:lnTo>
                  <a:lnTo>
                    <a:pt x="91" y="96"/>
                  </a:lnTo>
                  <a:lnTo>
                    <a:pt x="96" y="98"/>
                  </a:lnTo>
                  <a:lnTo>
                    <a:pt x="103" y="96"/>
                  </a:lnTo>
                  <a:lnTo>
                    <a:pt x="111" y="93"/>
                  </a:lnTo>
                  <a:lnTo>
                    <a:pt x="117" y="88"/>
                  </a:lnTo>
                  <a:lnTo>
                    <a:pt x="121" y="83"/>
                  </a:lnTo>
                  <a:lnTo>
                    <a:pt x="127" y="70"/>
                  </a:lnTo>
                  <a:lnTo>
                    <a:pt x="129" y="60"/>
                  </a:lnTo>
                  <a:lnTo>
                    <a:pt x="122" y="51"/>
                  </a:lnTo>
                  <a:lnTo>
                    <a:pt x="103" y="31"/>
                  </a:lnTo>
                  <a:lnTo>
                    <a:pt x="92" y="21"/>
                  </a:lnTo>
                  <a:lnTo>
                    <a:pt x="84" y="16"/>
                  </a:lnTo>
                  <a:lnTo>
                    <a:pt x="85" y="11"/>
                  </a:lnTo>
                  <a:lnTo>
                    <a:pt x="86" y="7"/>
                  </a:lnTo>
                  <a:lnTo>
                    <a:pt x="87" y="3"/>
                  </a:lnTo>
                  <a:lnTo>
                    <a:pt x="91" y="0"/>
                  </a:lnTo>
                  <a:lnTo>
                    <a:pt x="92" y="0"/>
                  </a:lnTo>
                </a:path>
              </a:pathLst>
            </a:custGeom>
            <a:solidFill>
              <a:srgbClr val="000000"/>
            </a:solidFill>
            <a:ln w="12700" cap="rnd">
              <a:solidFill>
                <a:srgbClr val="FFFFFF"/>
              </a:solidFill>
              <a:round/>
              <a:headEnd/>
              <a:tailEnd/>
            </a:ln>
          </p:spPr>
          <p:txBody>
            <a:bodyPr/>
            <a:lstStyle/>
            <a:p>
              <a:endParaRPr lang="en-US"/>
            </a:p>
          </p:txBody>
        </p:sp>
        <p:sp>
          <p:nvSpPr>
            <p:cNvPr id="301084" name="Freeform 35"/>
            <p:cNvSpPr>
              <a:spLocks/>
            </p:cNvSpPr>
            <p:nvPr/>
          </p:nvSpPr>
          <p:spPr bwMode="auto">
            <a:xfrm>
              <a:off x="3588" y="3332"/>
              <a:ext cx="169" cy="119"/>
            </a:xfrm>
            <a:custGeom>
              <a:avLst/>
              <a:gdLst>
                <a:gd name="T0" fmla="*/ 159 w 169"/>
                <a:gd name="T1" fmla="*/ 11 h 119"/>
                <a:gd name="T2" fmla="*/ 163 w 169"/>
                <a:gd name="T3" fmla="*/ 28 h 119"/>
                <a:gd name="T4" fmla="*/ 166 w 169"/>
                <a:gd name="T5" fmla="*/ 38 h 119"/>
                <a:gd name="T6" fmla="*/ 167 w 169"/>
                <a:gd name="T7" fmla="*/ 48 h 119"/>
                <a:gd name="T8" fmla="*/ 168 w 169"/>
                <a:gd name="T9" fmla="*/ 61 h 119"/>
                <a:gd name="T10" fmla="*/ 161 w 169"/>
                <a:gd name="T11" fmla="*/ 67 h 119"/>
                <a:gd name="T12" fmla="*/ 153 w 169"/>
                <a:gd name="T13" fmla="*/ 77 h 119"/>
                <a:gd name="T14" fmla="*/ 139 w 169"/>
                <a:gd name="T15" fmla="*/ 90 h 119"/>
                <a:gd name="T16" fmla="*/ 127 w 169"/>
                <a:gd name="T17" fmla="*/ 105 h 119"/>
                <a:gd name="T18" fmla="*/ 119 w 169"/>
                <a:gd name="T19" fmla="*/ 100 h 119"/>
                <a:gd name="T20" fmla="*/ 112 w 169"/>
                <a:gd name="T21" fmla="*/ 100 h 119"/>
                <a:gd name="T22" fmla="*/ 101 w 169"/>
                <a:gd name="T23" fmla="*/ 102 h 119"/>
                <a:gd name="T24" fmla="*/ 94 w 169"/>
                <a:gd name="T25" fmla="*/ 103 h 119"/>
                <a:gd name="T26" fmla="*/ 79 w 169"/>
                <a:gd name="T27" fmla="*/ 110 h 119"/>
                <a:gd name="T28" fmla="*/ 68 w 169"/>
                <a:gd name="T29" fmla="*/ 115 h 119"/>
                <a:gd name="T30" fmla="*/ 61 w 169"/>
                <a:gd name="T31" fmla="*/ 116 h 119"/>
                <a:gd name="T32" fmla="*/ 54 w 169"/>
                <a:gd name="T33" fmla="*/ 118 h 119"/>
                <a:gd name="T34" fmla="*/ 46 w 169"/>
                <a:gd name="T35" fmla="*/ 116 h 119"/>
                <a:gd name="T36" fmla="*/ 39 w 169"/>
                <a:gd name="T37" fmla="*/ 115 h 119"/>
                <a:gd name="T38" fmla="*/ 28 w 169"/>
                <a:gd name="T39" fmla="*/ 110 h 119"/>
                <a:gd name="T40" fmla="*/ 14 w 169"/>
                <a:gd name="T41" fmla="*/ 105 h 119"/>
                <a:gd name="T42" fmla="*/ 9 w 169"/>
                <a:gd name="T43" fmla="*/ 103 h 119"/>
                <a:gd name="T44" fmla="*/ 5 w 169"/>
                <a:gd name="T45" fmla="*/ 102 h 119"/>
                <a:gd name="T46" fmla="*/ 2 w 169"/>
                <a:gd name="T47" fmla="*/ 98 h 119"/>
                <a:gd name="T48" fmla="*/ 0 w 169"/>
                <a:gd name="T49" fmla="*/ 95 h 119"/>
                <a:gd name="T50" fmla="*/ 0 w 169"/>
                <a:gd name="T51" fmla="*/ 89 h 119"/>
                <a:gd name="T52" fmla="*/ 0 w 169"/>
                <a:gd name="T53" fmla="*/ 85 h 119"/>
                <a:gd name="T54" fmla="*/ 2 w 169"/>
                <a:gd name="T55" fmla="*/ 79 h 119"/>
                <a:gd name="T56" fmla="*/ 5 w 169"/>
                <a:gd name="T57" fmla="*/ 75 h 119"/>
                <a:gd name="T58" fmla="*/ 14 w 169"/>
                <a:gd name="T59" fmla="*/ 64 h 119"/>
                <a:gd name="T60" fmla="*/ 32 w 169"/>
                <a:gd name="T61" fmla="*/ 49 h 119"/>
                <a:gd name="T62" fmla="*/ 43 w 169"/>
                <a:gd name="T63" fmla="*/ 44 h 119"/>
                <a:gd name="T64" fmla="*/ 52 w 169"/>
                <a:gd name="T65" fmla="*/ 41 h 119"/>
                <a:gd name="T66" fmla="*/ 54 w 169"/>
                <a:gd name="T67" fmla="*/ 48 h 119"/>
                <a:gd name="T68" fmla="*/ 58 w 169"/>
                <a:gd name="T69" fmla="*/ 54 h 119"/>
                <a:gd name="T70" fmla="*/ 65 w 169"/>
                <a:gd name="T71" fmla="*/ 64 h 119"/>
                <a:gd name="T72" fmla="*/ 72 w 169"/>
                <a:gd name="T73" fmla="*/ 69 h 119"/>
                <a:gd name="T74" fmla="*/ 78 w 169"/>
                <a:gd name="T75" fmla="*/ 72 h 119"/>
                <a:gd name="T76" fmla="*/ 82 w 169"/>
                <a:gd name="T77" fmla="*/ 74 h 119"/>
                <a:gd name="T78" fmla="*/ 94 w 169"/>
                <a:gd name="T79" fmla="*/ 75 h 119"/>
                <a:gd name="T80" fmla="*/ 122 w 169"/>
                <a:gd name="T81" fmla="*/ 66 h 119"/>
                <a:gd name="T82" fmla="*/ 110 w 169"/>
                <a:gd name="T83" fmla="*/ 41 h 119"/>
                <a:gd name="T84" fmla="*/ 102 w 169"/>
                <a:gd name="T85" fmla="*/ 30 h 119"/>
                <a:gd name="T86" fmla="*/ 94 w 169"/>
                <a:gd name="T87" fmla="*/ 23 h 119"/>
                <a:gd name="T88" fmla="*/ 90 w 169"/>
                <a:gd name="T89" fmla="*/ 20 h 119"/>
                <a:gd name="T90" fmla="*/ 83 w 169"/>
                <a:gd name="T91" fmla="*/ 15 h 119"/>
                <a:gd name="T92" fmla="*/ 86 w 169"/>
                <a:gd name="T93" fmla="*/ 10 h 119"/>
                <a:gd name="T94" fmla="*/ 89 w 169"/>
                <a:gd name="T95" fmla="*/ 5 h 119"/>
                <a:gd name="T96" fmla="*/ 92 w 169"/>
                <a:gd name="T97" fmla="*/ 2 h 119"/>
                <a:gd name="T98" fmla="*/ 95 w 169"/>
                <a:gd name="T99" fmla="*/ 0 h 119"/>
                <a:gd name="T100" fmla="*/ 104 w 169"/>
                <a:gd name="T101" fmla="*/ 8 h 119"/>
                <a:gd name="T102" fmla="*/ 108 w 169"/>
                <a:gd name="T103" fmla="*/ 11 h 119"/>
                <a:gd name="T104" fmla="*/ 115 w 169"/>
                <a:gd name="T105" fmla="*/ 18 h 119"/>
                <a:gd name="T106" fmla="*/ 120 w 169"/>
                <a:gd name="T107" fmla="*/ 26 h 119"/>
                <a:gd name="T108" fmla="*/ 124 w 169"/>
                <a:gd name="T109" fmla="*/ 31 h 119"/>
                <a:gd name="T110" fmla="*/ 130 w 169"/>
                <a:gd name="T111" fmla="*/ 43 h 119"/>
                <a:gd name="T112" fmla="*/ 132 w 169"/>
                <a:gd name="T113" fmla="*/ 49 h 119"/>
                <a:gd name="T114" fmla="*/ 151 w 169"/>
                <a:gd name="T115" fmla="*/ 30 h 119"/>
                <a:gd name="T116" fmla="*/ 155 w 169"/>
                <a:gd name="T117" fmla="*/ 21 h 119"/>
                <a:gd name="T118" fmla="*/ 156 w 169"/>
                <a:gd name="T119" fmla="*/ 16 h 119"/>
                <a:gd name="T120" fmla="*/ 158 w 169"/>
                <a:gd name="T121" fmla="*/ 15 h 119"/>
                <a:gd name="T122" fmla="*/ 159 w 169"/>
                <a:gd name="T123" fmla="*/ 11 h 11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69"/>
                <a:gd name="T187" fmla="*/ 0 h 119"/>
                <a:gd name="T188" fmla="*/ 169 w 169"/>
                <a:gd name="T189" fmla="*/ 119 h 11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69" h="119">
                  <a:moveTo>
                    <a:pt x="159" y="11"/>
                  </a:moveTo>
                  <a:lnTo>
                    <a:pt x="163" y="28"/>
                  </a:lnTo>
                  <a:lnTo>
                    <a:pt x="166" y="38"/>
                  </a:lnTo>
                  <a:lnTo>
                    <a:pt x="167" y="48"/>
                  </a:lnTo>
                  <a:lnTo>
                    <a:pt x="168" y="61"/>
                  </a:lnTo>
                  <a:lnTo>
                    <a:pt x="161" y="67"/>
                  </a:lnTo>
                  <a:lnTo>
                    <a:pt x="153" y="77"/>
                  </a:lnTo>
                  <a:lnTo>
                    <a:pt x="139" y="90"/>
                  </a:lnTo>
                  <a:lnTo>
                    <a:pt x="127" y="105"/>
                  </a:lnTo>
                  <a:lnTo>
                    <a:pt x="119" y="100"/>
                  </a:lnTo>
                  <a:lnTo>
                    <a:pt x="112" y="100"/>
                  </a:lnTo>
                  <a:lnTo>
                    <a:pt x="101" y="102"/>
                  </a:lnTo>
                  <a:lnTo>
                    <a:pt x="94" y="103"/>
                  </a:lnTo>
                  <a:lnTo>
                    <a:pt x="79" y="110"/>
                  </a:lnTo>
                  <a:lnTo>
                    <a:pt x="68" y="115"/>
                  </a:lnTo>
                  <a:lnTo>
                    <a:pt x="61" y="116"/>
                  </a:lnTo>
                  <a:lnTo>
                    <a:pt x="54" y="118"/>
                  </a:lnTo>
                  <a:lnTo>
                    <a:pt x="46" y="116"/>
                  </a:lnTo>
                  <a:lnTo>
                    <a:pt x="39" y="115"/>
                  </a:lnTo>
                  <a:lnTo>
                    <a:pt x="28" y="110"/>
                  </a:lnTo>
                  <a:lnTo>
                    <a:pt x="14" y="105"/>
                  </a:lnTo>
                  <a:lnTo>
                    <a:pt x="9" y="103"/>
                  </a:lnTo>
                  <a:lnTo>
                    <a:pt x="5" y="102"/>
                  </a:lnTo>
                  <a:lnTo>
                    <a:pt x="2" y="98"/>
                  </a:lnTo>
                  <a:lnTo>
                    <a:pt x="0" y="95"/>
                  </a:lnTo>
                  <a:lnTo>
                    <a:pt x="0" y="89"/>
                  </a:lnTo>
                  <a:lnTo>
                    <a:pt x="0" y="85"/>
                  </a:lnTo>
                  <a:lnTo>
                    <a:pt x="2" y="79"/>
                  </a:lnTo>
                  <a:lnTo>
                    <a:pt x="5" y="75"/>
                  </a:lnTo>
                  <a:lnTo>
                    <a:pt x="14" y="64"/>
                  </a:lnTo>
                  <a:lnTo>
                    <a:pt x="32" y="49"/>
                  </a:lnTo>
                  <a:lnTo>
                    <a:pt x="43" y="44"/>
                  </a:lnTo>
                  <a:lnTo>
                    <a:pt x="52" y="41"/>
                  </a:lnTo>
                  <a:lnTo>
                    <a:pt x="54" y="48"/>
                  </a:lnTo>
                  <a:lnTo>
                    <a:pt x="58" y="54"/>
                  </a:lnTo>
                  <a:lnTo>
                    <a:pt x="65" y="64"/>
                  </a:lnTo>
                  <a:lnTo>
                    <a:pt x="72" y="69"/>
                  </a:lnTo>
                  <a:lnTo>
                    <a:pt x="78" y="72"/>
                  </a:lnTo>
                  <a:lnTo>
                    <a:pt x="82" y="74"/>
                  </a:lnTo>
                  <a:lnTo>
                    <a:pt x="94" y="75"/>
                  </a:lnTo>
                  <a:lnTo>
                    <a:pt x="122" y="66"/>
                  </a:lnTo>
                  <a:lnTo>
                    <a:pt x="110" y="41"/>
                  </a:lnTo>
                  <a:lnTo>
                    <a:pt x="102" y="30"/>
                  </a:lnTo>
                  <a:lnTo>
                    <a:pt x="94" y="23"/>
                  </a:lnTo>
                  <a:lnTo>
                    <a:pt x="90" y="20"/>
                  </a:lnTo>
                  <a:lnTo>
                    <a:pt x="83" y="15"/>
                  </a:lnTo>
                  <a:lnTo>
                    <a:pt x="86" y="10"/>
                  </a:lnTo>
                  <a:lnTo>
                    <a:pt x="89" y="5"/>
                  </a:lnTo>
                  <a:lnTo>
                    <a:pt x="92" y="2"/>
                  </a:lnTo>
                  <a:lnTo>
                    <a:pt x="95" y="0"/>
                  </a:lnTo>
                  <a:lnTo>
                    <a:pt x="104" y="8"/>
                  </a:lnTo>
                  <a:lnTo>
                    <a:pt x="108" y="11"/>
                  </a:lnTo>
                  <a:lnTo>
                    <a:pt x="115" y="18"/>
                  </a:lnTo>
                  <a:lnTo>
                    <a:pt x="120" y="26"/>
                  </a:lnTo>
                  <a:lnTo>
                    <a:pt x="124" y="31"/>
                  </a:lnTo>
                  <a:lnTo>
                    <a:pt x="130" y="43"/>
                  </a:lnTo>
                  <a:lnTo>
                    <a:pt x="132" y="49"/>
                  </a:lnTo>
                  <a:lnTo>
                    <a:pt x="151" y="30"/>
                  </a:lnTo>
                  <a:lnTo>
                    <a:pt x="155" y="21"/>
                  </a:lnTo>
                  <a:lnTo>
                    <a:pt x="156" y="16"/>
                  </a:lnTo>
                  <a:lnTo>
                    <a:pt x="158" y="15"/>
                  </a:lnTo>
                  <a:lnTo>
                    <a:pt x="159" y="11"/>
                  </a:lnTo>
                </a:path>
              </a:pathLst>
            </a:custGeom>
            <a:solidFill>
              <a:srgbClr val="000000"/>
            </a:solidFill>
            <a:ln w="12700" cap="rnd">
              <a:solidFill>
                <a:srgbClr val="FFFFFF"/>
              </a:solidFill>
              <a:round/>
              <a:headEnd/>
              <a:tailEnd/>
            </a:ln>
          </p:spPr>
          <p:txBody>
            <a:bodyPr/>
            <a:lstStyle/>
            <a:p>
              <a:endParaRPr lang="en-US"/>
            </a:p>
          </p:txBody>
        </p:sp>
        <p:sp>
          <p:nvSpPr>
            <p:cNvPr id="301085" name="Freeform 36"/>
            <p:cNvSpPr>
              <a:spLocks/>
            </p:cNvSpPr>
            <p:nvPr/>
          </p:nvSpPr>
          <p:spPr bwMode="auto">
            <a:xfrm>
              <a:off x="3653" y="2889"/>
              <a:ext cx="93" cy="341"/>
            </a:xfrm>
            <a:custGeom>
              <a:avLst/>
              <a:gdLst>
                <a:gd name="T0" fmla="*/ 30 w 93"/>
                <a:gd name="T1" fmla="*/ 332 h 341"/>
                <a:gd name="T2" fmla="*/ 37 w 93"/>
                <a:gd name="T3" fmla="*/ 335 h 341"/>
                <a:gd name="T4" fmla="*/ 44 w 93"/>
                <a:gd name="T5" fmla="*/ 338 h 341"/>
                <a:gd name="T6" fmla="*/ 55 w 93"/>
                <a:gd name="T7" fmla="*/ 340 h 341"/>
                <a:gd name="T8" fmla="*/ 64 w 93"/>
                <a:gd name="T9" fmla="*/ 338 h 341"/>
                <a:gd name="T10" fmla="*/ 72 w 93"/>
                <a:gd name="T11" fmla="*/ 338 h 341"/>
                <a:gd name="T12" fmla="*/ 79 w 93"/>
                <a:gd name="T13" fmla="*/ 335 h 341"/>
                <a:gd name="T14" fmla="*/ 87 w 93"/>
                <a:gd name="T15" fmla="*/ 332 h 341"/>
                <a:gd name="T16" fmla="*/ 86 w 93"/>
                <a:gd name="T17" fmla="*/ 310 h 341"/>
                <a:gd name="T18" fmla="*/ 87 w 93"/>
                <a:gd name="T19" fmla="*/ 281 h 341"/>
                <a:gd name="T20" fmla="*/ 91 w 93"/>
                <a:gd name="T21" fmla="*/ 250 h 341"/>
                <a:gd name="T22" fmla="*/ 92 w 93"/>
                <a:gd name="T23" fmla="*/ 212 h 341"/>
                <a:gd name="T24" fmla="*/ 91 w 93"/>
                <a:gd name="T25" fmla="*/ 182 h 341"/>
                <a:gd name="T26" fmla="*/ 86 w 93"/>
                <a:gd name="T27" fmla="*/ 145 h 341"/>
                <a:gd name="T28" fmla="*/ 79 w 93"/>
                <a:gd name="T29" fmla="*/ 103 h 341"/>
                <a:gd name="T30" fmla="*/ 78 w 93"/>
                <a:gd name="T31" fmla="*/ 89 h 341"/>
                <a:gd name="T32" fmla="*/ 78 w 93"/>
                <a:gd name="T33" fmla="*/ 77 h 341"/>
                <a:gd name="T34" fmla="*/ 84 w 93"/>
                <a:gd name="T35" fmla="*/ 21 h 341"/>
                <a:gd name="T36" fmla="*/ 66 w 93"/>
                <a:gd name="T37" fmla="*/ 20 h 341"/>
                <a:gd name="T38" fmla="*/ 36 w 93"/>
                <a:gd name="T39" fmla="*/ 13 h 341"/>
                <a:gd name="T40" fmla="*/ 20 w 93"/>
                <a:gd name="T41" fmla="*/ 7 h 341"/>
                <a:gd name="T42" fmla="*/ 6 w 93"/>
                <a:gd name="T43" fmla="*/ 0 h 341"/>
                <a:gd name="T44" fmla="*/ 3 w 93"/>
                <a:gd name="T45" fmla="*/ 31 h 341"/>
                <a:gd name="T46" fmla="*/ 0 w 93"/>
                <a:gd name="T47" fmla="*/ 61 h 341"/>
                <a:gd name="T48" fmla="*/ 0 w 93"/>
                <a:gd name="T49" fmla="*/ 69 h 341"/>
                <a:gd name="T50" fmla="*/ 0 w 93"/>
                <a:gd name="T51" fmla="*/ 77 h 341"/>
                <a:gd name="T52" fmla="*/ 1 w 93"/>
                <a:gd name="T53" fmla="*/ 85 h 341"/>
                <a:gd name="T54" fmla="*/ 3 w 93"/>
                <a:gd name="T55" fmla="*/ 94 h 341"/>
                <a:gd name="T56" fmla="*/ 10 w 93"/>
                <a:gd name="T57" fmla="*/ 120 h 341"/>
                <a:gd name="T58" fmla="*/ 13 w 93"/>
                <a:gd name="T59" fmla="*/ 128 h 341"/>
                <a:gd name="T60" fmla="*/ 14 w 93"/>
                <a:gd name="T61" fmla="*/ 135 h 341"/>
                <a:gd name="T62" fmla="*/ 14 w 93"/>
                <a:gd name="T63" fmla="*/ 171 h 341"/>
                <a:gd name="T64" fmla="*/ 15 w 93"/>
                <a:gd name="T65" fmla="*/ 197 h 341"/>
                <a:gd name="T66" fmla="*/ 22 w 93"/>
                <a:gd name="T67" fmla="*/ 276 h 341"/>
                <a:gd name="T68" fmla="*/ 30 w 93"/>
                <a:gd name="T69" fmla="*/ 332 h 34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3"/>
                <a:gd name="T106" fmla="*/ 0 h 341"/>
                <a:gd name="T107" fmla="*/ 93 w 93"/>
                <a:gd name="T108" fmla="*/ 341 h 34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3" h="341">
                  <a:moveTo>
                    <a:pt x="30" y="332"/>
                  </a:moveTo>
                  <a:lnTo>
                    <a:pt x="37" y="335"/>
                  </a:lnTo>
                  <a:lnTo>
                    <a:pt x="44" y="338"/>
                  </a:lnTo>
                  <a:lnTo>
                    <a:pt x="55" y="340"/>
                  </a:lnTo>
                  <a:lnTo>
                    <a:pt x="64" y="338"/>
                  </a:lnTo>
                  <a:lnTo>
                    <a:pt x="72" y="338"/>
                  </a:lnTo>
                  <a:lnTo>
                    <a:pt x="79" y="335"/>
                  </a:lnTo>
                  <a:lnTo>
                    <a:pt x="87" y="332"/>
                  </a:lnTo>
                  <a:lnTo>
                    <a:pt x="86" y="310"/>
                  </a:lnTo>
                  <a:lnTo>
                    <a:pt x="87" y="281"/>
                  </a:lnTo>
                  <a:lnTo>
                    <a:pt x="91" y="250"/>
                  </a:lnTo>
                  <a:lnTo>
                    <a:pt x="92" y="212"/>
                  </a:lnTo>
                  <a:lnTo>
                    <a:pt x="91" y="182"/>
                  </a:lnTo>
                  <a:lnTo>
                    <a:pt x="86" y="145"/>
                  </a:lnTo>
                  <a:lnTo>
                    <a:pt x="79" y="103"/>
                  </a:lnTo>
                  <a:lnTo>
                    <a:pt x="78" y="89"/>
                  </a:lnTo>
                  <a:lnTo>
                    <a:pt x="78" y="77"/>
                  </a:lnTo>
                  <a:lnTo>
                    <a:pt x="84" y="21"/>
                  </a:lnTo>
                  <a:lnTo>
                    <a:pt x="66" y="20"/>
                  </a:lnTo>
                  <a:lnTo>
                    <a:pt x="36" y="13"/>
                  </a:lnTo>
                  <a:lnTo>
                    <a:pt x="20" y="7"/>
                  </a:lnTo>
                  <a:lnTo>
                    <a:pt x="6" y="0"/>
                  </a:lnTo>
                  <a:lnTo>
                    <a:pt x="3" y="31"/>
                  </a:lnTo>
                  <a:lnTo>
                    <a:pt x="0" y="61"/>
                  </a:lnTo>
                  <a:lnTo>
                    <a:pt x="0" y="69"/>
                  </a:lnTo>
                  <a:lnTo>
                    <a:pt x="0" y="77"/>
                  </a:lnTo>
                  <a:lnTo>
                    <a:pt x="1" y="85"/>
                  </a:lnTo>
                  <a:lnTo>
                    <a:pt x="3" y="94"/>
                  </a:lnTo>
                  <a:lnTo>
                    <a:pt x="10" y="120"/>
                  </a:lnTo>
                  <a:lnTo>
                    <a:pt x="13" y="128"/>
                  </a:lnTo>
                  <a:lnTo>
                    <a:pt x="14" y="135"/>
                  </a:lnTo>
                  <a:lnTo>
                    <a:pt x="14" y="171"/>
                  </a:lnTo>
                  <a:lnTo>
                    <a:pt x="15" y="197"/>
                  </a:lnTo>
                  <a:lnTo>
                    <a:pt x="22" y="276"/>
                  </a:lnTo>
                  <a:lnTo>
                    <a:pt x="30" y="332"/>
                  </a:lnTo>
                </a:path>
              </a:pathLst>
            </a:custGeom>
            <a:solidFill>
              <a:srgbClr val="FFFFFF"/>
            </a:solidFill>
            <a:ln w="12700" cap="rnd">
              <a:solidFill>
                <a:srgbClr val="000000"/>
              </a:solidFill>
              <a:round/>
              <a:headEnd/>
              <a:tailEnd/>
            </a:ln>
          </p:spPr>
          <p:txBody>
            <a:bodyPr/>
            <a:lstStyle/>
            <a:p>
              <a:endParaRPr lang="en-US"/>
            </a:p>
          </p:txBody>
        </p:sp>
        <p:sp>
          <p:nvSpPr>
            <p:cNvPr id="301086" name="Freeform 37"/>
            <p:cNvSpPr>
              <a:spLocks/>
            </p:cNvSpPr>
            <p:nvPr/>
          </p:nvSpPr>
          <p:spPr bwMode="auto">
            <a:xfrm>
              <a:off x="3681" y="3219"/>
              <a:ext cx="68" cy="164"/>
            </a:xfrm>
            <a:custGeom>
              <a:avLst/>
              <a:gdLst>
                <a:gd name="T0" fmla="*/ 0 w 68"/>
                <a:gd name="T1" fmla="*/ 0 h 164"/>
                <a:gd name="T2" fmla="*/ 7 w 68"/>
                <a:gd name="T3" fmla="*/ 3 h 164"/>
                <a:gd name="T4" fmla="*/ 14 w 68"/>
                <a:gd name="T5" fmla="*/ 7 h 164"/>
                <a:gd name="T6" fmla="*/ 26 w 68"/>
                <a:gd name="T7" fmla="*/ 8 h 164"/>
                <a:gd name="T8" fmla="*/ 36 w 68"/>
                <a:gd name="T9" fmla="*/ 7 h 164"/>
                <a:gd name="T10" fmla="*/ 44 w 68"/>
                <a:gd name="T11" fmla="*/ 7 h 164"/>
                <a:gd name="T12" fmla="*/ 51 w 68"/>
                <a:gd name="T13" fmla="*/ 3 h 164"/>
                <a:gd name="T14" fmla="*/ 60 w 68"/>
                <a:gd name="T15" fmla="*/ 0 h 164"/>
                <a:gd name="T16" fmla="*/ 61 w 68"/>
                <a:gd name="T17" fmla="*/ 0 h 164"/>
                <a:gd name="T18" fmla="*/ 61 w 68"/>
                <a:gd name="T19" fmla="*/ 3 h 164"/>
                <a:gd name="T20" fmla="*/ 61 w 68"/>
                <a:gd name="T21" fmla="*/ 26 h 164"/>
                <a:gd name="T22" fmla="*/ 61 w 68"/>
                <a:gd name="T23" fmla="*/ 53 h 164"/>
                <a:gd name="T24" fmla="*/ 65 w 68"/>
                <a:gd name="T25" fmla="*/ 109 h 164"/>
                <a:gd name="T26" fmla="*/ 67 w 68"/>
                <a:gd name="T27" fmla="*/ 125 h 164"/>
                <a:gd name="T28" fmla="*/ 66 w 68"/>
                <a:gd name="T29" fmla="*/ 128 h 164"/>
                <a:gd name="T30" fmla="*/ 65 w 68"/>
                <a:gd name="T31" fmla="*/ 130 h 164"/>
                <a:gd name="T32" fmla="*/ 63 w 68"/>
                <a:gd name="T33" fmla="*/ 135 h 164"/>
                <a:gd name="T34" fmla="*/ 59 w 68"/>
                <a:gd name="T35" fmla="*/ 143 h 164"/>
                <a:gd name="T36" fmla="*/ 39 w 68"/>
                <a:gd name="T37" fmla="*/ 163 h 164"/>
                <a:gd name="T38" fmla="*/ 37 w 68"/>
                <a:gd name="T39" fmla="*/ 156 h 164"/>
                <a:gd name="T40" fmla="*/ 31 w 68"/>
                <a:gd name="T41" fmla="*/ 145 h 164"/>
                <a:gd name="T42" fmla="*/ 28 w 68"/>
                <a:gd name="T43" fmla="*/ 140 h 164"/>
                <a:gd name="T44" fmla="*/ 22 w 68"/>
                <a:gd name="T45" fmla="*/ 132 h 164"/>
                <a:gd name="T46" fmla="*/ 14 w 68"/>
                <a:gd name="T47" fmla="*/ 125 h 164"/>
                <a:gd name="T48" fmla="*/ 11 w 68"/>
                <a:gd name="T49" fmla="*/ 122 h 164"/>
                <a:gd name="T50" fmla="*/ 1 w 68"/>
                <a:gd name="T51" fmla="*/ 114 h 164"/>
                <a:gd name="T52" fmla="*/ 2 w 68"/>
                <a:gd name="T53" fmla="*/ 114 h 164"/>
                <a:gd name="T54" fmla="*/ 2 w 68"/>
                <a:gd name="T55" fmla="*/ 94 h 164"/>
                <a:gd name="T56" fmla="*/ 2 w 68"/>
                <a:gd name="T57" fmla="*/ 89 h 164"/>
                <a:gd name="T58" fmla="*/ 1 w 68"/>
                <a:gd name="T59" fmla="*/ 41 h 164"/>
                <a:gd name="T60" fmla="*/ 1 w 68"/>
                <a:gd name="T61" fmla="*/ 31 h 164"/>
                <a:gd name="T62" fmla="*/ 1 w 68"/>
                <a:gd name="T63" fmla="*/ 16 h 164"/>
                <a:gd name="T64" fmla="*/ 0 w 68"/>
                <a:gd name="T65" fmla="*/ 0 h 16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8"/>
                <a:gd name="T100" fmla="*/ 0 h 164"/>
                <a:gd name="T101" fmla="*/ 68 w 68"/>
                <a:gd name="T102" fmla="*/ 164 h 16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8" h="164">
                  <a:moveTo>
                    <a:pt x="0" y="0"/>
                  </a:moveTo>
                  <a:lnTo>
                    <a:pt x="7" y="3"/>
                  </a:lnTo>
                  <a:lnTo>
                    <a:pt x="14" y="7"/>
                  </a:lnTo>
                  <a:lnTo>
                    <a:pt x="26" y="8"/>
                  </a:lnTo>
                  <a:lnTo>
                    <a:pt x="36" y="7"/>
                  </a:lnTo>
                  <a:lnTo>
                    <a:pt x="44" y="7"/>
                  </a:lnTo>
                  <a:lnTo>
                    <a:pt x="51" y="3"/>
                  </a:lnTo>
                  <a:lnTo>
                    <a:pt x="60" y="0"/>
                  </a:lnTo>
                  <a:lnTo>
                    <a:pt x="61" y="0"/>
                  </a:lnTo>
                  <a:lnTo>
                    <a:pt x="61" y="3"/>
                  </a:lnTo>
                  <a:lnTo>
                    <a:pt x="61" y="26"/>
                  </a:lnTo>
                  <a:lnTo>
                    <a:pt x="61" y="53"/>
                  </a:lnTo>
                  <a:lnTo>
                    <a:pt x="65" y="109"/>
                  </a:lnTo>
                  <a:lnTo>
                    <a:pt x="67" y="125"/>
                  </a:lnTo>
                  <a:lnTo>
                    <a:pt x="66" y="128"/>
                  </a:lnTo>
                  <a:lnTo>
                    <a:pt x="65" y="130"/>
                  </a:lnTo>
                  <a:lnTo>
                    <a:pt x="63" y="135"/>
                  </a:lnTo>
                  <a:lnTo>
                    <a:pt x="59" y="143"/>
                  </a:lnTo>
                  <a:lnTo>
                    <a:pt x="39" y="163"/>
                  </a:lnTo>
                  <a:lnTo>
                    <a:pt x="37" y="156"/>
                  </a:lnTo>
                  <a:lnTo>
                    <a:pt x="31" y="145"/>
                  </a:lnTo>
                  <a:lnTo>
                    <a:pt x="28" y="140"/>
                  </a:lnTo>
                  <a:lnTo>
                    <a:pt x="22" y="132"/>
                  </a:lnTo>
                  <a:lnTo>
                    <a:pt x="14" y="125"/>
                  </a:lnTo>
                  <a:lnTo>
                    <a:pt x="11" y="122"/>
                  </a:lnTo>
                  <a:lnTo>
                    <a:pt x="1" y="114"/>
                  </a:lnTo>
                  <a:lnTo>
                    <a:pt x="2" y="114"/>
                  </a:lnTo>
                  <a:lnTo>
                    <a:pt x="2" y="94"/>
                  </a:lnTo>
                  <a:lnTo>
                    <a:pt x="2" y="89"/>
                  </a:lnTo>
                  <a:lnTo>
                    <a:pt x="1" y="41"/>
                  </a:lnTo>
                  <a:lnTo>
                    <a:pt x="1" y="31"/>
                  </a:lnTo>
                  <a:lnTo>
                    <a:pt x="1" y="16"/>
                  </a:lnTo>
                  <a:lnTo>
                    <a:pt x="0" y="0"/>
                  </a:lnTo>
                </a:path>
              </a:pathLst>
            </a:custGeom>
            <a:solidFill>
              <a:srgbClr val="FFFFFF"/>
            </a:solidFill>
            <a:ln w="12700" cap="rnd">
              <a:solidFill>
                <a:srgbClr val="000000"/>
              </a:solidFill>
              <a:round/>
              <a:headEnd/>
              <a:tailEnd/>
            </a:ln>
          </p:spPr>
          <p:txBody>
            <a:bodyPr/>
            <a:lstStyle/>
            <a:p>
              <a:endParaRPr lang="en-US"/>
            </a:p>
          </p:txBody>
        </p:sp>
        <p:sp>
          <p:nvSpPr>
            <p:cNvPr id="301087" name="Freeform 38"/>
            <p:cNvSpPr>
              <a:spLocks/>
            </p:cNvSpPr>
            <p:nvPr/>
          </p:nvSpPr>
          <p:spPr bwMode="auto">
            <a:xfrm>
              <a:off x="3799" y="3208"/>
              <a:ext cx="71" cy="185"/>
            </a:xfrm>
            <a:custGeom>
              <a:avLst/>
              <a:gdLst>
                <a:gd name="T0" fmla="*/ 63 w 71"/>
                <a:gd name="T1" fmla="*/ 5 h 185"/>
                <a:gd name="T2" fmla="*/ 59 w 71"/>
                <a:gd name="T3" fmla="*/ 10 h 185"/>
                <a:gd name="T4" fmla="*/ 58 w 71"/>
                <a:gd name="T5" fmla="*/ 13 h 185"/>
                <a:gd name="T6" fmla="*/ 55 w 71"/>
                <a:gd name="T7" fmla="*/ 16 h 185"/>
                <a:gd name="T8" fmla="*/ 49 w 71"/>
                <a:gd name="T9" fmla="*/ 21 h 185"/>
                <a:gd name="T10" fmla="*/ 43 w 71"/>
                <a:gd name="T11" fmla="*/ 23 h 185"/>
                <a:gd name="T12" fmla="*/ 37 w 71"/>
                <a:gd name="T13" fmla="*/ 24 h 185"/>
                <a:gd name="T14" fmla="*/ 26 w 71"/>
                <a:gd name="T15" fmla="*/ 26 h 185"/>
                <a:gd name="T16" fmla="*/ 18 w 71"/>
                <a:gd name="T17" fmla="*/ 24 h 185"/>
                <a:gd name="T18" fmla="*/ 13 w 71"/>
                <a:gd name="T19" fmla="*/ 23 h 185"/>
                <a:gd name="T20" fmla="*/ 7 w 71"/>
                <a:gd name="T21" fmla="*/ 21 h 185"/>
                <a:gd name="T22" fmla="*/ 5 w 71"/>
                <a:gd name="T23" fmla="*/ 20 h 185"/>
                <a:gd name="T24" fmla="*/ 4 w 71"/>
                <a:gd name="T25" fmla="*/ 18 h 185"/>
                <a:gd name="T26" fmla="*/ 2 w 71"/>
                <a:gd name="T27" fmla="*/ 16 h 185"/>
                <a:gd name="T28" fmla="*/ 1 w 71"/>
                <a:gd name="T29" fmla="*/ 18 h 185"/>
                <a:gd name="T30" fmla="*/ 1 w 71"/>
                <a:gd name="T31" fmla="*/ 21 h 185"/>
                <a:gd name="T32" fmla="*/ 2 w 71"/>
                <a:gd name="T33" fmla="*/ 68 h 185"/>
                <a:gd name="T34" fmla="*/ 2 w 71"/>
                <a:gd name="T35" fmla="*/ 73 h 185"/>
                <a:gd name="T36" fmla="*/ 4 w 71"/>
                <a:gd name="T37" fmla="*/ 116 h 185"/>
                <a:gd name="T38" fmla="*/ 4 w 71"/>
                <a:gd name="T39" fmla="*/ 125 h 185"/>
                <a:gd name="T40" fmla="*/ 0 w 71"/>
                <a:gd name="T41" fmla="*/ 135 h 185"/>
                <a:gd name="T42" fmla="*/ 2 w 71"/>
                <a:gd name="T43" fmla="*/ 137 h 185"/>
                <a:gd name="T44" fmla="*/ 14 w 71"/>
                <a:gd name="T45" fmla="*/ 147 h 185"/>
                <a:gd name="T46" fmla="*/ 50 w 71"/>
                <a:gd name="T47" fmla="*/ 181 h 185"/>
                <a:gd name="T48" fmla="*/ 51 w 71"/>
                <a:gd name="T49" fmla="*/ 182 h 185"/>
                <a:gd name="T50" fmla="*/ 53 w 71"/>
                <a:gd name="T51" fmla="*/ 184 h 185"/>
                <a:gd name="T52" fmla="*/ 56 w 71"/>
                <a:gd name="T53" fmla="*/ 182 h 185"/>
                <a:gd name="T54" fmla="*/ 57 w 71"/>
                <a:gd name="T55" fmla="*/ 181 h 185"/>
                <a:gd name="T56" fmla="*/ 70 w 71"/>
                <a:gd name="T57" fmla="*/ 151 h 185"/>
                <a:gd name="T58" fmla="*/ 70 w 71"/>
                <a:gd name="T59" fmla="*/ 148 h 185"/>
                <a:gd name="T60" fmla="*/ 69 w 71"/>
                <a:gd name="T61" fmla="*/ 137 h 185"/>
                <a:gd name="T62" fmla="*/ 66 w 71"/>
                <a:gd name="T63" fmla="*/ 109 h 185"/>
                <a:gd name="T64" fmla="*/ 68 w 71"/>
                <a:gd name="T65" fmla="*/ 83 h 185"/>
                <a:gd name="T66" fmla="*/ 69 w 71"/>
                <a:gd name="T67" fmla="*/ 52 h 185"/>
                <a:gd name="T68" fmla="*/ 68 w 71"/>
                <a:gd name="T69" fmla="*/ 21 h 185"/>
                <a:gd name="T70" fmla="*/ 66 w 71"/>
                <a:gd name="T71" fmla="*/ 13 h 185"/>
                <a:gd name="T72" fmla="*/ 65 w 71"/>
                <a:gd name="T73" fmla="*/ 8 h 185"/>
                <a:gd name="T74" fmla="*/ 65 w 71"/>
                <a:gd name="T75" fmla="*/ 5 h 185"/>
                <a:gd name="T76" fmla="*/ 64 w 71"/>
                <a:gd name="T77" fmla="*/ 0 h 185"/>
                <a:gd name="T78" fmla="*/ 63 w 71"/>
                <a:gd name="T79" fmla="*/ 5 h 18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71"/>
                <a:gd name="T121" fmla="*/ 0 h 185"/>
                <a:gd name="T122" fmla="*/ 71 w 71"/>
                <a:gd name="T123" fmla="*/ 185 h 18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71" h="185">
                  <a:moveTo>
                    <a:pt x="63" y="5"/>
                  </a:moveTo>
                  <a:lnTo>
                    <a:pt x="59" y="10"/>
                  </a:lnTo>
                  <a:lnTo>
                    <a:pt x="58" y="13"/>
                  </a:lnTo>
                  <a:lnTo>
                    <a:pt x="55" y="16"/>
                  </a:lnTo>
                  <a:lnTo>
                    <a:pt x="49" y="21"/>
                  </a:lnTo>
                  <a:lnTo>
                    <a:pt x="43" y="23"/>
                  </a:lnTo>
                  <a:lnTo>
                    <a:pt x="37" y="24"/>
                  </a:lnTo>
                  <a:lnTo>
                    <a:pt x="26" y="26"/>
                  </a:lnTo>
                  <a:lnTo>
                    <a:pt x="18" y="24"/>
                  </a:lnTo>
                  <a:lnTo>
                    <a:pt x="13" y="23"/>
                  </a:lnTo>
                  <a:lnTo>
                    <a:pt x="7" y="21"/>
                  </a:lnTo>
                  <a:lnTo>
                    <a:pt x="5" y="20"/>
                  </a:lnTo>
                  <a:lnTo>
                    <a:pt x="4" y="18"/>
                  </a:lnTo>
                  <a:lnTo>
                    <a:pt x="2" y="16"/>
                  </a:lnTo>
                  <a:lnTo>
                    <a:pt x="1" y="18"/>
                  </a:lnTo>
                  <a:lnTo>
                    <a:pt x="1" y="21"/>
                  </a:lnTo>
                  <a:lnTo>
                    <a:pt x="2" y="68"/>
                  </a:lnTo>
                  <a:lnTo>
                    <a:pt x="2" y="73"/>
                  </a:lnTo>
                  <a:lnTo>
                    <a:pt x="4" y="116"/>
                  </a:lnTo>
                  <a:lnTo>
                    <a:pt x="4" y="125"/>
                  </a:lnTo>
                  <a:lnTo>
                    <a:pt x="0" y="135"/>
                  </a:lnTo>
                  <a:lnTo>
                    <a:pt x="2" y="137"/>
                  </a:lnTo>
                  <a:lnTo>
                    <a:pt x="14" y="147"/>
                  </a:lnTo>
                  <a:lnTo>
                    <a:pt x="50" y="181"/>
                  </a:lnTo>
                  <a:lnTo>
                    <a:pt x="51" y="182"/>
                  </a:lnTo>
                  <a:lnTo>
                    <a:pt x="53" y="184"/>
                  </a:lnTo>
                  <a:lnTo>
                    <a:pt x="56" y="182"/>
                  </a:lnTo>
                  <a:lnTo>
                    <a:pt x="57" y="181"/>
                  </a:lnTo>
                  <a:lnTo>
                    <a:pt x="70" y="151"/>
                  </a:lnTo>
                  <a:lnTo>
                    <a:pt x="70" y="148"/>
                  </a:lnTo>
                  <a:lnTo>
                    <a:pt x="69" y="137"/>
                  </a:lnTo>
                  <a:lnTo>
                    <a:pt x="66" y="109"/>
                  </a:lnTo>
                  <a:lnTo>
                    <a:pt x="68" y="83"/>
                  </a:lnTo>
                  <a:lnTo>
                    <a:pt x="69" y="52"/>
                  </a:lnTo>
                  <a:lnTo>
                    <a:pt x="68" y="21"/>
                  </a:lnTo>
                  <a:lnTo>
                    <a:pt x="66" y="13"/>
                  </a:lnTo>
                  <a:lnTo>
                    <a:pt x="65" y="8"/>
                  </a:lnTo>
                  <a:lnTo>
                    <a:pt x="65" y="5"/>
                  </a:lnTo>
                  <a:lnTo>
                    <a:pt x="64" y="0"/>
                  </a:lnTo>
                  <a:lnTo>
                    <a:pt x="63" y="5"/>
                  </a:lnTo>
                </a:path>
              </a:pathLst>
            </a:custGeom>
            <a:solidFill>
              <a:srgbClr val="FFFFFF"/>
            </a:solidFill>
            <a:ln w="12700" cap="rnd">
              <a:solidFill>
                <a:srgbClr val="000000"/>
              </a:solidFill>
              <a:round/>
              <a:headEnd/>
              <a:tailEnd/>
            </a:ln>
          </p:spPr>
          <p:txBody>
            <a:bodyPr/>
            <a:lstStyle/>
            <a:p>
              <a:endParaRPr lang="en-US"/>
            </a:p>
          </p:txBody>
        </p:sp>
        <p:sp>
          <p:nvSpPr>
            <p:cNvPr id="301088" name="Freeform 39"/>
            <p:cNvSpPr>
              <a:spLocks/>
            </p:cNvSpPr>
            <p:nvPr/>
          </p:nvSpPr>
          <p:spPr bwMode="auto">
            <a:xfrm>
              <a:off x="3716" y="2361"/>
              <a:ext cx="184" cy="355"/>
            </a:xfrm>
            <a:custGeom>
              <a:avLst/>
              <a:gdLst>
                <a:gd name="T0" fmla="*/ 131 w 184"/>
                <a:gd name="T1" fmla="*/ 217 h 355"/>
                <a:gd name="T2" fmla="*/ 106 w 184"/>
                <a:gd name="T3" fmla="*/ 251 h 355"/>
                <a:gd name="T4" fmla="*/ 102 w 184"/>
                <a:gd name="T5" fmla="*/ 264 h 355"/>
                <a:gd name="T6" fmla="*/ 93 w 184"/>
                <a:gd name="T7" fmla="*/ 289 h 355"/>
                <a:gd name="T8" fmla="*/ 86 w 184"/>
                <a:gd name="T9" fmla="*/ 300 h 355"/>
                <a:gd name="T10" fmla="*/ 73 w 184"/>
                <a:gd name="T11" fmla="*/ 315 h 355"/>
                <a:gd name="T12" fmla="*/ 39 w 184"/>
                <a:gd name="T13" fmla="*/ 346 h 355"/>
                <a:gd name="T14" fmla="*/ 31 w 184"/>
                <a:gd name="T15" fmla="*/ 351 h 355"/>
                <a:gd name="T16" fmla="*/ 23 w 184"/>
                <a:gd name="T17" fmla="*/ 352 h 355"/>
                <a:gd name="T18" fmla="*/ 16 w 184"/>
                <a:gd name="T19" fmla="*/ 354 h 355"/>
                <a:gd name="T20" fmla="*/ 8 w 184"/>
                <a:gd name="T21" fmla="*/ 351 h 355"/>
                <a:gd name="T22" fmla="*/ 5 w 184"/>
                <a:gd name="T23" fmla="*/ 349 h 355"/>
                <a:gd name="T24" fmla="*/ 2 w 184"/>
                <a:gd name="T25" fmla="*/ 346 h 355"/>
                <a:gd name="T26" fmla="*/ 1 w 184"/>
                <a:gd name="T27" fmla="*/ 339 h 355"/>
                <a:gd name="T28" fmla="*/ 0 w 184"/>
                <a:gd name="T29" fmla="*/ 336 h 355"/>
                <a:gd name="T30" fmla="*/ 1 w 184"/>
                <a:gd name="T31" fmla="*/ 326 h 355"/>
                <a:gd name="T32" fmla="*/ 2 w 184"/>
                <a:gd name="T33" fmla="*/ 316 h 355"/>
                <a:gd name="T34" fmla="*/ 4 w 184"/>
                <a:gd name="T35" fmla="*/ 312 h 355"/>
                <a:gd name="T36" fmla="*/ 7 w 184"/>
                <a:gd name="T37" fmla="*/ 305 h 355"/>
                <a:gd name="T38" fmla="*/ 9 w 184"/>
                <a:gd name="T39" fmla="*/ 300 h 355"/>
                <a:gd name="T40" fmla="*/ 27 w 184"/>
                <a:gd name="T41" fmla="*/ 279 h 355"/>
                <a:gd name="T42" fmla="*/ 12 w 184"/>
                <a:gd name="T43" fmla="*/ 295 h 355"/>
                <a:gd name="T44" fmla="*/ 8 w 184"/>
                <a:gd name="T45" fmla="*/ 297 h 355"/>
                <a:gd name="T46" fmla="*/ 6 w 184"/>
                <a:gd name="T47" fmla="*/ 295 h 355"/>
                <a:gd name="T48" fmla="*/ 5 w 184"/>
                <a:gd name="T49" fmla="*/ 290 h 355"/>
                <a:gd name="T50" fmla="*/ 6 w 184"/>
                <a:gd name="T51" fmla="*/ 285 h 355"/>
                <a:gd name="T52" fmla="*/ 8 w 184"/>
                <a:gd name="T53" fmla="*/ 279 h 355"/>
                <a:gd name="T54" fmla="*/ 12 w 184"/>
                <a:gd name="T55" fmla="*/ 274 h 355"/>
                <a:gd name="T56" fmla="*/ 16 w 184"/>
                <a:gd name="T57" fmla="*/ 268 h 355"/>
                <a:gd name="T58" fmla="*/ 27 w 184"/>
                <a:gd name="T59" fmla="*/ 254 h 355"/>
                <a:gd name="T60" fmla="*/ 54 w 184"/>
                <a:gd name="T61" fmla="*/ 228 h 355"/>
                <a:gd name="T62" fmla="*/ 65 w 184"/>
                <a:gd name="T63" fmla="*/ 222 h 355"/>
                <a:gd name="T64" fmla="*/ 73 w 184"/>
                <a:gd name="T65" fmla="*/ 219 h 355"/>
                <a:gd name="T66" fmla="*/ 97 w 184"/>
                <a:gd name="T67" fmla="*/ 160 h 355"/>
                <a:gd name="T68" fmla="*/ 109 w 184"/>
                <a:gd name="T69" fmla="*/ 129 h 355"/>
                <a:gd name="T70" fmla="*/ 116 w 184"/>
                <a:gd name="T71" fmla="*/ 113 h 355"/>
                <a:gd name="T72" fmla="*/ 121 w 184"/>
                <a:gd name="T73" fmla="*/ 108 h 355"/>
                <a:gd name="T74" fmla="*/ 123 w 184"/>
                <a:gd name="T75" fmla="*/ 104 h 355"/>
                <a:gd name="T76" fmla="*/ 129 w 184"/>
                <a:gd name="T77" fmla="*/ 98 h 355"/>
                <a:gd name="T78" fmla="*/ 123 w 184"/>
                <a:gd name="T79" fmla="*/ 31 h 355"/>
                <a:gd name="T80" fmla="*/ 122 w 184"/>
                <a:gd name="T81" fmla="*/ 8 h 355"/>
                <a:gd name="T82" fmla="*/ 162 w 184"/>
                <a:gd name="T83" fmla="*/ 5 h 355"/>
                <a:gd name="T84" fmla="*/ 177 w 184"/>
                <a:gd name="T85" fmla="*/ 2 h 355"/>
                <a:gd name="T86" fmla="*/ 181 w 184"/>
                <a:gd name="T87" fmla="*/ 0 h 355"/>
                <a:gd name="T88" fmla="*/ 183 w 184"/>
                <a:gd name="T89" fmla="*/ 42 h 355"/>
                <a:gd name="T90" fmla="*/ 183 w 184"/>
                <a:gd name="T91" fmla="*/ 62 h 355"/>
                <a:gd name="T92" fmla="*/ 182 w 184"/>
                <a:gd name="T93" fmla="*/ 129 h 355"/>
                <a:gd name="T94" fmla="*/ 181 w 184"/>
                <a:gd name="T95" fmla="*/ 137 h 355"/>
                <a:gd name="T96" fmla="*/ 178 w 184"/>
                <a:gd name="T97" fmla="*/ 144 h 355"/>
                <a:gd name="T98" fmla="*/ 131 w 184"/>
                <a:gd name="T99" fmla="*/ 217 h 35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84"/>
                <a:gd name="T151" fmla="*/ 0 h 355"/>
                <a:gd name="T152" fmla="*/ 184 w 184"/>
                <a:gd name="T153" fmla="*/ 355 h 35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84" h="355">
                  <a:moveTo>
                    <a:pt x="131" y="217"/>
                  </a:moveTo>
                  <a:lnTo>
                    <a:pt x="106" y="251"/>
                  </a:lnTo>
                  <a:lnTo>
                    <a:pt x="102" y="264"/>
                  </a:lnTo>
                  <a:lnTo>
                    <a:pt x="93" y="289"/>
                  </a:lnTo>
                  <a:lnTo>
                    <a:pt x="86" y="300"/>
                  </a:lnTo>
                  <a:lnTo>
                    <a:pt x="73" y="315"/>
                  </a:lnTo>
                  <a:lnTo>
                    <a:pt x="39" y="346"/>
                  </a:lnTo>
                  <a:lnTo>
                    <a:pt x="31" y="351"/>
                  </a:lnTo>
                  <a:lnTo>
                    <a:pt x="23" y="352"/>
                  </a:lnTo>
                  <a:lnTo>
                    <a:pt x="16" y="354"/>
                  </a:lnTo>
                  <a:lnTo>
                    <a:pt x="8" y="351"/>
                  </a:lnTo>
                  <a:lnTo>
                    <a:pt x="5" y="349"/>
                  </a:lnTo>
                  <a:lnTo>
                    <a:pt x="2" y="346"/>
                  </a:lnTo>
                  <a:lnTo>
                    <a:pt x="1" y="339"/>
                  </a:lnTo>
                  <a:lnTo>
                    <a:pt x="0" y="336"/>
                  </a:lnTo>
                  <a:lnTo>
                    <a:pt x="1" y="326"/>
                  </a:lnTo>
                  <a:lnTo>
                    <a:pt x="2" y="316"/>
                  </a:lnTo>
                  <a:lnTo>
                    <a:pt x="4" y="312"/>
                  </a:lnTo>
                  <a:lnTo>
                    <a:pt x="7" y="305"/>
                  </a:lnTo>
                  <a:lnTo>
                    <a:pt x="9" y="300"/>
                  </a:lnTo>
                  <a:lnTo>
                    <a:pt x="27" y="279"/>
                  </a:lnTo>
                  <a:lnTo>
                    <a:pt x="12" y="295"/>
                  </a:lnTo>
                  <a:lnTo>
                    <a:pt x="8" y="297"/>
                  </a:lnTo>
                  <a:lnTo>
                    <a:pt x="6" y="295"/>
                  </a:lnTo>
                  <a:lnTo>
                    <a:pt x="5" y="290"/>
                  </a:lnTo>
                  <a:lnTo>
                    <a:pt x="6" y="285"/>
                  </a:lnTo>
                  <a:lnTo>
                    <a:pt x="8" y="279"/>
                  </a:lnTo>
                  <a:lnTo>
                    <a:pt x="12" y="274"/>
                  </a:lnTo>
                  <a:lnTo>
                    <a:pt x="16" y="268"/>
                  </a:lnTo>
                  <a:lnTo>
                    <a:pt x="27" y="254"/>
                  </a:lnTo>
                  <a:lnTo>
                    <a:pt x="54" y="228"/>
                  </a:lnTo>
                  <a:lnTo>
                    <a:pt x="65" y="222"/>
                  </a:lnTo>
                  <a:lnTo>
                    <a:pt x="73" y="219"/>
                  </a:lnTo>
                  <a:lnTo>
                    <a:pt x="97" y="160"/>
                  </a:lnTo>
                  <a:lnTo>
                    <a:pt x="109" y="129"/>
                  </a:lnTo>
                  <a:lnTo>
                    <a:pt x="116" y="113"/>
                  </a:lnTo>
                  <a:lnTo>
                    <a:pt x="121" y="108"/>
                  </a:lnTo>
                  <a:lnTo>
                    <a:pt x="123" y="104"/>
                  </a:lnTo>
                  <a:lnTo>
                    <a:pt x="129" y="98"/>
                  </a:lnTo>
                  <a:lnTo>
                    <a:pt x="123" y="31"/>
                  </a:lnTo>
                  <a:lnTo>
                    <a:pt x="122" y="8"/>
                  </a:lnTo>
                  <a:lnTo>
                    <a:pt x="162" y="5"/>
                  </a:lnTo>
                  <a:lnTo>
                    <a:pt x="177" y="2"/>
                  </a:lnTo>
                  <a:lnTo>
                    <a:pt x="181" y="0"/>
                  </a:lnTo>
                  <a:lnTo>
                    <a:pt x="183" y="42"/>
                  </a:lnTo>
                  <a:lnTo>
                    <a:pt x="183" y="62"/>
                  </a:lnTo>
                  <a:lnTo>
                    <a:pt x="182" y="129"/>
                  </a:lnTo>
                  <a:lnTo>
                    <a:pt x="181" y="137"/>
                  </a:lnTo>
                  <a:lnTo>
                    <a:pt x="178" y="144"/>
                  </a:lnTo>
                  <a:lnTo>
                    <a:pt x="131" y="217"/>
                  </a:lnTo>
                </a:path>
              </a:pathLst>
            </a:custGeom>
            <a:solidFill>
              <a:srgbClr val="FFFFFF"/>
            </a:solidFill>
            <a:ln w="12700" cap="rnd">
              <a:solidFill>
                <a:srgbClr val="000000"/>
              </a:solidFill>
              <a:round/>
              <a:headEnd/>
              <a:tailEnd/>
            </a:ln>
          </p:spPr>
          <p:txBody>
            <a:bodyPr/>
            <a:lstStyle/>
            <a:p>
              <a:endParaRPr lang="en-US"/>
            </a:p>
          </p:txBody>
        </p:sp>
        <p:sp>
          <p:nvSpPr>
            <p:cNvPr id="301089" name="Freeform 40"/>
            <p:cNvSpPr>
              <a:spLocks/>
            </p:cNvSpPr>
            <p:nvPr/>
          </p:nvSpPr>
          <p:spPr bwMode="auto">
            <a:xfrm>
              <a:off x="3581" y="2327"/>
              <a:ext cx="65" cy="442"/>
            </a:xfrm>
            <a:custGeom>
              <a:avLst/>
              <a:gdLst>
                <a:gd name="T0" fmla="*/ 28 w 65"/>
                <a:gd name="T1" fmla="*/ 441 h 442"/>
                <a:gd name="T2" fmla="*/ 20 w 65"/>
                <a:gd name="T3" fmla="*/ 438 h 442"/>
                <a:gd name="T4" fmla="*/ 14 w 65"/>
                <a:gd name="T5" fmla="*/ 433 h 442"/>
                <a:gd name="T6" fmla="*/ 7 w 65"/>
                <a:gd name="T7" fmla="*/ 425 h 442"/>
                <a:gd name="T8" fmla="*/ 4 w 65"/>
                <a:gd name="T9" fmla="*/ 417 h 442"/>
                <a:gd name="T10" fmla="*/ 0 w 65"/>
                <a:gd name="T11" fmla="*/ 400 h 442"/>
                <a:gd name="T12" fmla="*/ 0 w 65"/>
                <a:gd name="T13" fmla="*/ 385 h 442"/>
                <a:gd name="T14" fmla="*/ 0 w 65"/>
                <a:gd name="T15" fmla="*/ 376 h 442"/>
                <a:gd name="T16" fmla="*/ 4 w 65"/>
                <a:gd name="T17" fmla="*/ 358 h 442"/>
                <a:gd name="T18" fmla="*/ 21 w 65"/>
                <a:gd name="T19" fmla="*/ 304 h 442"/>
                <a:gd name="T20" fmla="*/ 24 w 65"/>
                <a:gd name="T21" fmla="*/ 287 h 442"/>
                <a:gd name="T22" fmla="*/ 23 w 65"/>
                <a:gd name="T23" fmla="*/ 261 h 442"/>
                <a:gd name="T24" fmla="*/ 24 w 65"/>
                <a:gd name="T25" fmla="*/ 230 h 442"/>
                <a:gd name="T26" fmla="*/ 25 w 65"/>
                <a:gd name="T27" fmla="*/ 204 h 442"/>
                <a:gd name="T28" fmla="*/ 32 w 65"/>
                <a:gd name="T29" fmla="*/ 149 h 442"/>
                <a:gd name="T30" fmla="*/ 33 w 65"/>
                <a:gd name="T31" fmla="*/ 132 h 442"/>
                <a:gd name="T32" fmla="*/ 32 w 65"/>
                <a:gd name="T33" fmla="*/ 111 h 442"/>
                <a:gd name="T34" fmla="*/ 31 w 65"/>
                <a:gd name="T35" fmla="*/ 87 h 442"/>
                <a:gd name="T36" fmla="*/ 31 w 65"/>
                <a:gd name="T37" fmla="*/ 60 h 442"/>
                <a:gd name="T38" fmla="*/ 33 w 65"/>
                <a:gd name="T39" fmla="*/ 0 h 442"/>
                <a:gd name="T40" fmla="*/ 57 w 65"/>
                <a:gd name="T41" fmla="*/ 11 h 442"/>
                <a:gd name="T42" fmla="*/ 64 w 65"/>
                <a:gd name="T43" fmla="*/ 13 h 442"/>
                <a:gd name="T44" fmla="*/ 63 w 65"/>
                <a:gd name="T45" fmla="*/ 137 h 442"/>
                <a:gd name="T46" fmla="*/ 64 w 65"/>
                <a:gd name="T47" fmla="*/ 252 h 442"/>
                <a:gd name="T48" fmla="*/ 52 w 65"/>
                <a:gd name="T49" fmla="*/ 284 h 442"/>
                <a:gd name="T50" fmla="*/ 49 w 65"/>
                <a:gd name="T51" fmla="*/ 302 h 442"/>
                <a:gd name="T52" fmla="*/ 28 w 65"/>
                <a:gd name="T53" fmla="*/ 439 h 442"/>
                <a:gd name="T54" fmla="*/ 28 w 65"/>
                <a:gd name="T55" fmla="*/ 441 h 4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5"/>
                <a:gd name="T85" fmla="*/ 0 h 442"/>
                <a:gd name="T86" fmla="*/ 65 w 65"/>
                <a:gd name="T87" fmla="*/ 442 h 4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5" h="442">
                  <a:moveTo>
                    <a:pt x="28" y="441"/>
                  </a:moveTo>
                  <a:lnTo>
                    <a:pt x="20" y="438"/>
                  </a:lnTo>
                  <a:lnTo>
                    <a:pt x="14" y="433"/>
                  </a:lnTo>
                  <a:lnTo>
                    <a:pt x="7" y="425"/>
                  </a:lnTo>
                  <a:lnTo>
                    <a:pt x="4" y="417"/>
                  </a:lnTo>
                  <a:lnTo>
                    <a:pt x="0" y="400"/>
                  </a:lnTo>
                  <a:lnTo>
                    <a:pt x="0" y="385"/>
                  </a:lnTo>
                  <a:lnTo>
                    <a:pt x="0" y="376"/>
                  </a:lnTo>
                  <a:lnTo>
                    <a:pt x="4" y="358"/>
                  </a:lnTo>
                  <a:lnTo>
                    <a:pt x="21" y="304"/>
                  </a:lnTo>
                  <a:lnTo>
                    <a:pt x="24" y="287"/>
                  </a:lnTo>
                  <a:lnTo>
                    <a:pt x="23" y="261"/>
                  </a:lnTo>
                  <a:lnTo>
                    <a:pt x="24" y="230"/>
                  </a:lnTo>
                  <a:lnTo>
                    <a:pt x="25" y="204"/>
                  </a:lnTo>
                  <a:lnTo>
                    <a:pt x="32" y="149"/>
                  </a:lnTo>
                  <a:lnTo>
                    <a:pt x="33" y="132"/>
                  </a:lnTo>
                  <a:lnTo>
                    <a:pt x="32" y="111"/>
                  </a:lnTo>
                  <a:lnTo>
                    <a:pt x="31" y="87"/>
                  </a:lnTo>
                  <a:lnTo>
                    <a:pt x="31" y="60"/>
                  </a:lnTo>
                  <a:lnTo>
                    <a:pt x="33" y="0"/>
                  </a:lnTo>
                  <a:lnTo>
                    <a:pt x="57" y="11"/>
                  </a:lnTo>
                  <a:lnTo>
                    <a:pt x="64" y="13"/>
                  </a:lnTo>
                  <a:lnTo>
                    <a:pt x="63" y="137"/>
                  </a:lnTo>
                  <a:lnTo>
                    <a:pt x="64" y="252"/>
                  </a:lnTo>
                  <a:lnTo>
                    <a:pt x="52" y="284"/>
                  </a:lnTo>
                  <a:lnTo>
                    <a:pt x="49" y="302"/>
                  </a:lnTo>
                  <a:lnTo>
                    <a:pt x="28" y="439"/>
                  </a:lnTo>
                  <a:lnTo>
                    <a:pt x="28" y="441"/>
                  </a:lnTo>
                </a:path>
              </a:pathLst>
            </a:custGeom>
            <a:solidFill>
              <a:srgbClr val="FFFFFF"/>
            </a:solidFill>
            <a:ln w="12700" cap="rnd">
              <a:solidFill>
                <a:srgbClr val="000000"/>
              </a:solidFill>
              <a:round/>
              <a:headEnd/>
              <a:tailEnd/>
            </a:ln>
          </p:spPr>
          <p:txBody>
            <a:bodyPr/>
            <a:lstStyle/>
            <a:p>
              <a:endParaRPr lang="en-US"/>
            </a:p>
          </p:txBody>
        </p:sp>
        <p:sp>
          <p:nvSpPr>
            <p:cNvPr id="301090" name="Freeform 41"/>
            <p:cNvSpPr>
              <a:spLocks/>
            </p:cNvSpPr>
            <p:nvPr/>
          </p:nvSpPr>
          <p:spPr bwMode="auto">
            <a:xfrm>
              <a:off x="3598" y="2576"/>
              <a:ext cx="301" cy="336"/>
            </a:xfrm>
            <a:custGeom>
              <a:avLst/>
              <a:gdLst>
                <a:gd name="T0" fmla="*/ 18 w 301"/>
                <a:gd name="T1" fmla="*/ 134 h 336"/>
                <a:gd name="T2" fmla="*/ 35 w 301"/>
                <a:gd name="T3" fmla="*/ 34 h 336"/>
                <a:gd name="T4" fmla="*/ 43 w 301"/>
                <a:gd name="T5" fmla="*/ 11 h 336"/>
                <a:gd name="T6" fmla="*/ 62 w 301"/>
                <a:gd name="T7" fmla="*/ 7 h 336"/>
                <a:gd name="T8" fmla="*/ 107 w 301"/>
                <a:gd name="T9" fmla="*/ 13 h 336"/>
                <a:gd name="T10" fmla="*/ 155 w 301"/>
                <a:gd name="T11" fmla="*/ 15 h 336"/>
                <a:gd name="T12" fmla="*/ 173 w 301"/>
                <a:gd name="T13" fmla="*/ 13 h 336"/>
                <a:gd name="T14" fmla="*/ 136 w 301"/>
                <a:gd name="T15" fmla="*/ 52 h 336"/>
                <a:gd name="T16" fmla="*/ 128 w 301"/>
                <a:gd name="T17" fmla="*/ 64 h 336"/>
                <a:gd name="T18" fmla="*/ 124 w 301"/>
                <a:gd name="T19" fmla="*/ 75 h 336"/>
                <a:gd name="T20" fmla="*/ 128 w 301"/>
                <a:gd name="T21" fmla="*/ 82 h 336"/>
                <a:gd name="T22" fmla="*/ 146 w 301"/>
                <a:gd name="T23" fmla="*/ 64 h 336"/>
                <a:gd name="T24" fmla="*/ 127 w 301"/>
                <a:gd name="T25" fmla="*/ 90 h 336"/>
                <a:gd name="T26" fmla="*/ 122 w 301"/>
                <a:gd name="T27" fmla="*/ 101 h 336"/>
                <a:gd name="T28" fmla="*/ 120 w 301"/>
                <a:gd name="T29" fmla="*/ 121 h 336"/>
                <a:gd name="T30" fmla="*/ 122 w 301"/>
                <a:gd name="T31" fmla="*/ 131 h 336"/>
                <a:gd name="T32" fmla="*/ 128 w 301"/>
                <a:gd name="T33" fmla="*/ 136 h 336"/>
                <a:gd name="T34" fmla="*/ 143 w 301"/>
                <a:gd name="T35" fmla="*/ 137 h 336"/>
                <a:gd name="T36" fmla="*/ 158 w 301"/>
                <a:gd name="T37" fmla="*/ 131 h 336"/>
                <a:gd name="T38" fmla="*/ 212 w 301"/>
                <a:gd name="T39" fmla="*/ 74 h 336"/>
                <a:gd name="T40" fmla="*/ 225 w 301"/>
                <a:gd name="T41" fmla="*/ 36 h 336"/>
                <a:gd name="T42" fmla="*/ 252 w 301"/>
                <a:gd name="T43" fmla="*/ 0 h 336"/>
                <a:gd name="T44" fmla="*/ 255 w 301"/>
                <a:gd name="T45" fmla="*/ 3 h 336"/>
                <a:gd name="T46" fmla="*/ 260 w 301"/>
                <a:gd name="T47" fmla="*/ 8 h 336"/>
                <a:gd name="T48" fmla="*/ 264 w 301"/>
                <a:gd name="T49" fmla="*/ 23 h 336"/>
                <a:gd name="T50" fmla="*/ 292 w 301"/>
                <a:gd name="T51" fmla="*/ 297 h 336"/>
                <a:gd name="T52" fmla="*/ 267 w 301"/>
                <a:gd name="T53" fmla="*/ 314 h 336"/>
                <a:gd name="T54" fmla="*/ 224 w 301"/>
                <a:gd name="T55" fmla="*/ 328 h 336"/>
                <a:gd name="T56" fmla="*/ 155 w 301"/>
                <a:gd name="T57" fmla="*/ 335 h 336"/>
                <a:gd name="T58" fmla="*/ 93 w 301"/>
                <a:gd name="T59" fmla="*/ 325 h 336"/>
                <a:gd name="T60" fmla="*/ 35 w 301"/>
                <a:gd name="T61" fmla="*/ 297 h 336"/>
                <a:gd name="T62" fmla="*/ 0 w 301"/>
                <a:gd name="T63" fmla="*/ 271 h 336"/>
                <a:gd name="T64" fmla="*/ 9 w 301"/>
                <a:gd name="T65" fmla="*/ 203 h 3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01"/>
                <a:gd name="T100" fmla="*/ 0 h 336"/>
                <a:gd name="T101" fmla="*/ 301 w 301"/>
                <a:gd name="T102" fmla="*/ 336 h 3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01" h="336">
                  <a:moveTo>
                    <a:pt x="12" y="190"/>
                  </a:moveTo>
                  <a:lnTo>
                    <a:pt x="18" y="134"/>
                  </a:lnTo>
                  <a:lnTo>
                    <a:pt x="32" y="52"/>
                  </a:lnTo>
                  <a:lnTo>
                    <a:pt x="35" y="34"/>
                  </a:lnTo>
                  <a:lnTo>
                    <a:pt x="40" y="21"/>
                  </a:lnTo>
                  <a:lnTo>
                    <a:pt x="43" y="11"/>
                  </a:lnTo>
                  <a:lnTo>
                    <a:pt x="47" y="2"/>
                  </a:lnTo>
                  <a:lnTo>
                    <a:pt x="62" y="7"/>
                  </a:lnTo>
                  <a:lnTo>
                    <a:pt x="77" y="10"/>
                  </a:lnTo>
                  <a:lnTo>
                    <a:pt x="107" y="13"/>
                  </a:lnTo>
                  <a:lnTo>
                    <a:pt x="136" y="16"/>
                  </a:lnTo>
                  <a:lnTo>
                    <a:pt x="155" y="15"/>
                  </a:lnTo>
                  <a:lnTo>
                    <a:pt x="175" y="13"/>
                  </a:lnTo>
                  <a:lnTo>
                    <a:pt x="173" y="13"/>
                  </a:lnTo>
                  <a:lnTo>
                    <a:pt x="146" y="39"/>
                  </a:lnTo>
                  <a:lnTo>
                    <a:pt x="136" y="52"/>
                  </a:lnTo>
                  <a:lnTo>
                    <a:pt x="131" y="59"/>
                  </a:lnTo>
                  <a:lnTo>
                    <a:pt x="128" y="64"/>
                  </a:lnTo>
                  <a:lnTo>
                    <a:pt x="125" y="70"/>
                  </a:lnTo>
                  <a:lnTo>
                    <a:pt x="124" y="75"/>
                  </a:lnTo>
                  <a:lnTo>
                    <a:pt x="125" y="80"/>
                  </a:lnTo>
                  <a:lnTo>
                    <a:pt x="128" y="82"/>
                  </a:lnTo>
                  <a:lnTo>
                    <a:pt x="131" y="80"/>
                  </a:lnTo>
                  <a:lnTo>
                    <a:pt x="146" y="64"/>
                  </a:lnTo>
                  <a:lnTo>
                    <a:pt x="129" y="85"/>
                  </a:lnTo>
                  <a:lnTo>
                    <a:pt x="127" y="90"/>
                  </a:lnTo>
                  <a:lnTo>
                    <a:pt x="123" y="96"/>
                  </a:lnTo>
                  <a:lnTo>
                    <a:pt x="122" y="101"/>
                  </a:lnTo>
                  <a:lnTo>
                    <a:pt x="121" y="111"/>
                  </a:lnTo>
                  <a:lnTo>
                    <a:pt x="120" y="121"/>
                  </a:lnTo>
                  <a:lnTo>
                    <a:pt x="121" y="124"/>
                  </a:lnTo>
                  <a:lnTo>
                    <a:pt x="122" y="131"/>
                  </a:lnTo>
                  <a:lnTo>
                    <a:pt x="124" y="134"/>
                  </a:lnTo>
                  <a:lnTo>
                    <a:pt x="128" y="136"/>
                  </a:lnTo>
                  <a:lnTo>
                    <a:pt x="136" y="139"/>
                  </a:lnTo>
                  <a:lnTo>
                    <a:pt x="143" y="137"/>
                  </a:lnTo>
                  <a:lnTo>
                    <a:pt x="150" y="136"/>
                  </a:lnTo>
                  <a:lnTo>
                    <a:pt x="158" y="131"/>
                  </a:lnTo>
                  <a:lnTo>
                    <a:pt x="205" y="85"/>
                  </a:lnTo>
                  <a:lnTo>
                    <a:pt x="212" y="74"/>
                  </a:lnTo>
                  <a:lnTo>
                    <a:pt x="216" y="67"/>
                  </a:lnTo>
                  <a:lnTo>
                    <a:pt x="225" y="36"/>
                  </a:lnTo>
                  <a:lnTo>
                    <a:pt x="252" y="2"/>
                  </a:lnTo>
                  <a:lnTo>
                    <a:pt x="252" y="0"/>
                  </a:lnTo>
                  <a:lnTo>
                    <a:pt x="254" y="2"/>
                  </a:lnTo>
                  <a:lnTo>
                    <a:pt x="255" y="3"/>
                  </a:lnTo>
                  <a:lnTo>
                    <a:pt x="258" y="5"/>
                  </a:lnTo>
                  <a:lnTo>
                    <a:pt x="260" y="8"/>
                  </a:lnTo>
                  <a:lnTo>
                    <a:pt x="261" y="13"/>
                  </a:lnTo>
                  <a:lnTo>
                    <a:pt x="264" y="23"/>
                  </a:lnTo>
                  <a:lnTo>
                    <a:pt x="300" y="288"/>
                  </a:lnTo>
                  <a:lnTo>
                    <a:pt x="292" y="297"/>
                  </a:lnTo>
                  <a:lnTo>
                    <a:pt x="282" y="306"/>
                  </a:lnTo>
                  <a:lnTo>
                    <a:pt x="267" y="314"/>
                  </a:lnTo>
                  <a:lnTo>
                    <a:pt x="253" y="322"/>
                  </a:lnTo>
                  <a:lnTo>
                    <a:pt x="224" y="328"/>
                  </a:lnTo>
                  <a:lnTo>
                    <a:pt x="188" y="333"/>
                  </a:lnTo>
                  <a:lnTo>
                    <a:pt x="155" y="335"/>
                  </a:lnTo>
                  <a:lnTo>
                    <a:pt x="117" y="332"/>
                  </a:lnTo>
                  <a:lnTo>
                    <a:pt x="93" y="325"/>
                  </a:lnTo>
                  <a:lnTo>
                    <a:pt x="64" y="314"/>
                  </a:lnTo>
                  <a:lnTo>
                    <a:pt x="35" y="297"/>
                  </a:lnTo>
                  <a:lnTo>
                    <a:pt x="14" y="284"/>
                  </a:lnTo>
                  <a:lnTo>
                    <a:pt x="0" y="271"/>
                  </a:lnTo>
                  <a:lnTo>
                    <a:pt x="4" y="250"/>
                  </a:lnTo>
                  <a:lnTo>
                    <a:pt x="9" y="203"/>
                  </a:lnTo>
                  <a:lnTo>
                    <a:pt x="12" y="190"/>
                  </a:lnTo>
                </a:path>
              </a:pathLst>
            </a:custGeom>
            <a:solidFill>
              <a:schemeClr val="accent1"/>
            </a:solidFill>
            <a:ln w="12700" cap="rnd">
              <a:solidFill>
                <a:srgbClr val="FFFFFF"/>
              </a:solidFill>
              <a:round/>
              <a:headEnd/>
              <a:tailEnd/>
            </a:ln>
          </p:spPr>
          <p:txBody>
            <a:bodyPr/>
            <a:lstStyle/>
            <a:p>
              <a:endParaRPr lang="en-US"/>
            </a:p>
          </p:txBody>
        </p:sp>
        <p:sp>
          <p:nvSpPr>
            <p:cNvPr id="301091" name="Oval 42"/>
            <p:cNvSpPr>
              <a:spLocks noChangeArrowheads="1"/>
            </p:cNvSpPr>
            <p:nvPr/>
          </p:nvSpPr>
          <p:spPr bwMode="auto">
            <a:xfrm>
              <a:off x="3708" y="2286"/>
              <a:ext cx="7" cy="3"/>
            </a:xfrm>
            <a:prstGeom prst="ellipse">
              <a:avLst/>
            </a:prstGeom>
            <a:solidFill>
              <a:srgbClr val="FFFFFF"/>
            </a:solidFill>
            <a:ln w="12700">
              <a:solidFill>
                <a:srgbClr val="000000"/>
              </a:solidFill>
              <a:round/>
              <a:headEnd/>
              <a:tailEnd/>
            </a:ln>
          </p:spPr>
          <p:txBody>
            <a:bodyPr wrap="none" anchor="ctr"/>
            <a:lstStyle/>
            <a:p>
              <a:endParaRPr lang="en-US"/>
            </a:p>
          </p:txBody>
        </p:sp>
        <p:sp>
          <p:nvSpPr>
            <p:cNvPr id="301092" name="Oval 43"/>
            <p:cNvSpPr>
              <a:spLocks noChangeArrowheads="1"/>
            </p:cNvSpPr>
            <p:nvPr/>
          </p:nvSpPr>
          <p:spPr bwMode="auto">
            <a:xfrm>
              <a:off x="3709" y="2227"/>
              <a:ext cx="6" cy="3"/>
            </a:xfrm>
            <a:prstGeom prst="ellipse">
              <a:avLst/>
            </a:prstGeom>
            <a:solidFill>
              <a:srgbClr val="FFFFFF"/>
            </a:solidFill>
            <a:ln w="12700">
              <a:solidFill>
                <a:srgbClr val="000000"/>
              </a:solidFill>
              <a:round/>
              <a:headEnd/>
              <a:tailEnd/>
            </a:ln>
          </p:spPr>
          <p:txBody>
            <a:bodyPr wrap="none" anchor="ctr"/>
            <a:lstStyle/>
            <a:p>
              <a:endParaRPr lang="en-US"/>
            </a:p>
          </p:txBody>
        </p:sp>
        <p:sp>
          <p:nvSpPr>
            <p:cNvPr id="301093" name="Line 44"/>
            <p:cNvSpPr>
              <a:spLocks noChangeShapeType="1"/>
            </p:cNvSpPr>
            <p:nvPr/>
          </p:nvSpPr>
          <p:spPr bwMode="auto">
            <a:xfrm flipH="1">
              <a:off x="3643" y="2297"/>
              <a:ext cx="10" cy="41"/>
            </a:xfrm>
            <a:prstGeom prst="line">
              <a:avLst/>
            </a:prstGeom>
            <a:noFill/>
            <a:ln w="12700">
              <a:solidFill>
                <a:srgbClr val="000000"/>
              </a:solidFill>
              <a:round/>
              <a:headEnd/>
              <a:tailEnd/>
            </a:ln>
          </p:spPr>
          <p:txBody>
            <a:bodyPr wrap="none" anchor="ctr"/>
            <a:lstStyle/>
            <a:p>
              <a:endParaRPr lang="en-US"/>
            </a:p>
          </p:txBody>
        </p:sp>
        <p:sp>
          <p:nvSpPr>
            <p:cNvPr id="301094" name="Freeform 45"/>
            <p:cNvSpPr>
              <a:spLocks/>
            </p:cNvSpPr>
            <p:nvPr/>
          </p:nvSpPr>
          <p:spPr bwMode="auto">
            <a:xfrm>
              <a:off x="3829" y="2282"/>
              <a:ext cx="13" cy="89"/>
            </a:xfrm>
            <a:custGeom>
              <a:avLst/>
              <a:gdLst>
                <a:gd name="T0" fmla="*/ 2 w 13"/>
                <a:gd name="T1" fmla="*/ 0 h 89"/>
                <a:gd name="T2" fmla="*/ 1 w 13"/>
                <a:gd name="T3" fmla="*/ 8 h 89"/>
                <a:gd name="T4" fmla="*/ 1 w 13"/>
                <a:gd name="T5" fmla="*/ 17 h 89"/>
                <a:gd name="T6" fmla="*/ 0 w 13"/>
                <a:gd name="T7" fmla="*/ 23 h 89"/>
                <a:gd name="T8" fmla="*/ 0 w 13"/>
                <a:gd name="T9" fmla="*/ 32 h 89"/>
                <a:gd name="T10" fmla="*/ 0 w 13"/>
                <a:gd name="T11" fmla="*/ 50 h 89"/>
                <a:gd name="T12" fmla="*/ 0 w 13"/>
                <a:gd name="T13" fmla="*/ 70 h 89"/>
                <a:gd name="T14" fmla="*/ 0 w 13"/>
                <a:gd name="T15" fmla="*/ 86 h 89"/>
                <a:gd name="T16" fmla="*/ 7 w 13"/>
                <a:gd name="T17" fmla="*/ 88 h 89"/>
                <a:gd name="T18" fmla="*/ 12 w 13"/>
                <a:gd name="T19" fmla="*/ 88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89"/>
                <a:gd name="T32" fmla="*/ 13 w 13"/>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89">
                  <a:moveTo>
                    <a:pt x="2" y="0"/>
                  </a:moveTo>
                  <a:lnTo>
                    <a:pt x="1" y="8"/>
                  </a:lnTo>
                  <a:lnTo>
                    <a:pt x="1" y="17"/>
                  </a:lnTo>
                  <a:lnTo>
                    <a:pt x="0" y="23"/>
                  </a:lnTo>
                  <a:lnTo>
                    <a:pt x="0" y="32"/>
                  </a:lnTo>
                  <a:lnTo>
                    <a:pt x="0" y="50"/>
                  </a:lnTo>
                  <a:lnTo>
                    <a:pt x="0" y="70"/>
                  </a:lnTo>
                  <a:lnTo>
                    <a:pt x="0" y="86"/>
                  </a:lnTo>
                  <a:lnTo>
                    <a:pt x="7" y="88"/>
                  </a:lnTo>
                  <a:lnTo>
                    <a:pt x="12" y="88"/>
                  </a:lnTo>
                </a:path>
              </a:pathLst>
            </a:custGeom>
            <a:noFill/>
            <a:ln w="12700" cap="rnd">
              <a:solidFill>
                <a:srgbClr val="000000"/>
              </a:solidFill>
              <a:round/>
              <a:headEnd/>
              <a:tailEnd/>
            </a:ln>
          </p:spPr>
          <p:txBody>
            <a:bodyPr/>
            <a:lstStyle/>
            <a:p>
              <a:endParaRPr lang="en-US"/>
            </a:p>
          </p:txBody>
        </p:sp>
        <p:sp>
          <p:nvSpPr>
            <p:cNvPr id="301095" name="Freeform 46"/>
            <p:cNvSpPr>
              <a:spLocks/>
            </p:cNvSpPr>
            <p:nvPr/>
          </p:nvSpPr>
          <p:spPr bwMode="auto">
            <a:xfrm>
              <a:off x="3722" y="2133"/>
              <a:ext cx="90" cy="89"/>
            </a:xfrm>
            <a:custGeom>
              <a:avLst/>
              <a:gdLst>
                <a:gd name="T0" fmla="*/ 89 w 90"/>
                <a:gd name="T1" fmla="*/ 17 h 89"/>
                <a:gd name="T2" fmla="*/ 69 w 90"/>
                <a:gd name="T3" fmla="*/ 0 h 89"/>
                <a:gd name="T4" fmla="*/ 65 w 90"/>
                <a:gd name="T5" fmla="*/ 5 h 89"/>
                <a:gd name="T6" fmla="*/ 64 w 90"/>
                <a:gd name="T7" fmla="*/ 5 h 89"/>
                <a:gd name="T8" fmla="*/ 45 w 90"/>
                <a:gd name="T9" fmla="*/ 27 h 89"/>
                <a:gd name="T10" fmla="*/ 33 w 90"/>
                <a:gd name="T11" fmla="*/ 37 h 89"/>
                <a:gd name="T12" fmla="*/ 28 w 90"/>
                <a:gd name="T13" fmla="*/ 40 h 89"/>
                <a:gd name="T14" fmla="*/ 23 w 90"/>
                <a:gd name="T15" fmla="*/ 42 h 89"/>
                <a:gd name="T16" fmla="*/ 12 w 90"/>
                <a:gd name="T17" fmla="*/ 43 h 89"/>
                <a:gd name="T18" fmla="*/ 0 w 90"/>
                <a:gd name="T19" fmla="*/ 42 h 89"/>
                <a:gd name="T20" fmla="*/ 5 w 90"/>
                <a:gd name="T21" fmla="*/ 53 h 89"/>
                <a:gd name="T22" fmla="*/ 17 w 90"/>
                <a:gd name="T23" fmla="*/ 71 h 89"/>
                <a:gd name="T24" fmla="*/ 24 w 90"/>
                <a:gd name="T25" fmla="*/ 78 h 89"/>
                <a:gd name="T26" fmla="*/ 34 w 90"/>
                <a:gd name="T27" fmla="*/ 86 h 89"/>
                <a:gd name="T28" fmla="*/ 39 w 90"/>
                <a:gd name="T29" fmla="*/ 88 h 89"/>
                <a:gd name="T30" fmla="*/ 45 w 90"/>
                <a:gd name="T31" fmla="*/ 88 h 89"/>
                <a:gd name="T32" fmla="*/ 52 w 90"/>
                <a:gd name="T33" fmla="*/ 88 h 89"/>
                <a:gd name="T34" fmla="*/ 59 w 90"/>
                <a:gd name="T35" fmla="*/ 85 h 89"/>
                <a:gd name="T36" fmla="*/ 68 w 90"/>
                <a:gd name="T37" fmla="*/ 76 h 89"/>
                <a:gd name="T38" fmla="*/ 72 w 90"/>
                <a:gd name="T39" fmla="*/ 71 h 89"/>
                <a:gd name="T40" fmla="*/ 78 w 90"/>
                <a:gd name="T41" fmla="*/ 60 h 89"/>
                <a:gd name="T42" fmla="*/ 89 w 90"/>
                <a:gd name="T43" fmla="*/ 17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0"/>
                <a:gd name="T67" fmla="*/ 0 h 89"/>
                <a:gd name="T68" fmla="*/ 90 w 90"/>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0" h="89">
                  <a:moveTo>
                    <a:pt x="89" y="17"/>
                  </a:moveTo>
                  <a:lnTo>
                    <a:pt x="69" y="0"/>
                  </a:lnTo>
                  <a:lnTo>
                    <a:pt x="65" y="5"/>
                  </a:lnTo>
                  <a:lnTo>
                    <a:pt x="64" y="5"/>
                  </a:lnTo>
                  <a:lnTo>
                    <a:pt x="45" y="27"/>
                  </a:lnTo>
                  <a:lnTo>
                    <a:pt x="33" y="37"/>
                  </a:lnTo>
                  <a:lnTo>
                    <a:pt x="28" y="40"/>
                  </a:lnTo>
                  <a:lnTo>
                    <a:pt x="23" y="42"/>
                  </a:lnTo>
                  <a:lnTo>
                    <a:pt x="12" y="43"/>
                  </a:lnTo>
                  <a:lnTo>
                    <a:pt x="0" y="42"/>
                  </a:lnTo>
                  <a:lnTo>
                    <a:pt x="5" y="53"/>
                  </a:lnTo>
                  <a:lnTo>
                    <a:pt x="17" y="71"/>
                  </a:lnTo>
                  <a:lnTo>
                    <a:pt x="24" y="78"/>
                  </a:lnTo>
                  <a:lnTo>
                    <a:pt x="34" y="86"/>
                  </a:lnTo>
                  <a:lnTo>
                    <a:pt x="39" y="88"/>
                  </a:lnTo>
                  <a:lnTo>
                    <a:pt x="45" y="88"/>
                  </a:lnTo>
                  <a:lnTo>
                    <a:pt x="52" y="88"/>
                  </a:lnTo>
                  <a:lnTo>
                    <a:pt x="59" y="85"/>
                  </a:lnTo>
                  <a:lnTo>
                    <a:pt x="68" y="76"/>
                  </a:lnTo>
                  <a:lnTo>
                    <a:pt x="72" y="71"/>
                  </a:lnTo>
                  <a:lnTo>
                    <a:pt x="78" y="60"/>
                  </a:lnTo>
                  <a:lnTo>
                    <a:pt x="89" y="17"/>
                  </a:lnTo>
                </a:path>
              </a:pathLst>
            </a:custGeom>
            <a:solidFill>
              <a:srgbClr val="114FFB"/>
            </a:solidFill>
            <a:ln w="12700" cap="rnd">
              <a:solidFill>
                <a:srgbClr val="000000"/>
              </a:solidFill>
              <a:round/>
              <a:headEnd/>
              <a:tailEnd/>
            </a:ln>
          </p:spPr>
          <p:txBody>
            <a:bodyPr/>
            <a:lstStyle/>
            <a:p>
              <a:endParaRPr lang="en-US"/>
            </a:p>
          </p:txBody>
        </p:sp>
        <p:sp>
          <p:nvSpPr>
            <p:cNvPr id="301096" name="Freeform 47"/>
            <p:cNvSpPr>
              <a:spLocks/>
            </p:cNvSpPr>
            <p:nvPr/>
          </p:nvSpPr>
          <p:spPr bwMode="auto">
            <a:xfrm>
              <a:off x="3664" y="2139"/>
              <a:ext cx="59" cy="69"/>
            </a:xfrm>
            <a:custGeom>
              <a:avLst/>
              <a:gdLst>
                <a:gd name="T0" fmla="*/ 58 w 59"/>
                <a:gd name="T1" fmla="*/ 35 h 69"/>
                <a:gd name="T2" fmla="*/ 53 w 59"/>
                <a:gd name="T3" fmla="*/ 43 h 69"/>
                <a:gd name="T4" fmla="*/ 44 w 59"/>
                <a:gd name="T5" fmla="*/ 56 h 69"/>
                <a:gd name="T6" fmla="*/ 37 w 59"/>
                <a:gd name="T7" fmla="*/ 61 h 69"/>
                <a:gd name="T8" fmla="*/ 31 w 59"/>
                <a:gd name="T9" fmla="*/ 65 h 69"/>
                <a:gd name="T10" fmla="*/ 19 w 59"/>
                <a:gd name="T11" fmla="*/ 68 h 69"/>
                <a:gd name="T12" fmla="*/ 14 w 59"/>
                <a:gd name="T13" fmla="*/ 68 h 69"/>
                <a:gd name="T14" fmla="*/ 9 w 59"/>
                <a:gd name="T15" fmla="*/ 65 h 69"/>
                <a:gd name="T16" fmla="*/ 6 w 59"/>
                <a:gd name="T17" fmla="*/ 61 h 69"/>
                <a:gd name="T18" fmla="*/ 5 w 59"/>
                <a:gd name="T19" fmla="*/ 58 h 69"/>
                <a:gd name="T20" fmla="*/ 2 w 59"/>
                <a:gd name="T21" fmla="*/ 53 h 69"/>
                <a:gd name="T22" fmla="*/ 0 w 59"/>
                <a:gd name="T23" fmla="*/ 45 h 69"/>
                <a:gd name="T24" fmla="*/ 1 w 59"/>
                <a:gd name="T25" fmla="*/ 27 h 69"/>
                <a:gd name="T26" fmla="*/ 2 w 59"/>
                <a:gd name="T27" fmla="*/ 20 h 69"/>
                <a:gd name="T28" fmla="*/ 36 w 59"/>
                <a:gd name="T29" fmla="*/ 0 h 69"/>
                <a:gd name="T30" fmla="*/ 36 w 59"/>
                <a:gd name="T31" fmla="*/ 10 h 69"/>
                <a:gd name="T32" fmla="*/ 38 w 59"/>
                <a:gd name="T33" fmla="*/ 20 h 69"/>
                <a:gd name="T34" fmla="*/ 43 w 59"/>
                <a:gd name="T35" fmla="*/ 28 h 69"/>
                <a:gd name="T36" fmla="*/ 47 w 59"/>
                <a:gd name="T37" fmla="*/ 32 h 69"/>
                <a:gd name="T38" fmla="*/ 53 w 59"/>
                <a:gd name="T39" fmla="*/ 33 h 69"/>
                <a:gd name="T40" fmla="*/ 58 w 59"/>
                <a:gd name="T41" fmla="*/ 35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9"/>
                <a:gd name="T64" fmla="*/ 0 h 69"/>
                <a:gd name="T65" fmla="*/ 59 w 5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9" h="69">
                  <a:moveTo>
                    <a:pt x="58" y="35"/>
                  </a:moveTo>
                  <a:lnTo>
                    <a:pt x="53" y="43"/>
                  </a:lnTo>
                  <a:lnTo>
                    <a:pt x="44" y="56"/>
                  </a:lnTo>
                  <a:lnTo>
                    <a:pt x="37" y="61"/>
                  </a:lnTo>
                  <a:lnTo>
                    <a:pt x="31" y="65"/>
                  </a:lnTo>
                  <a:lnTo>
                    <a:pt x="19" y="68"/>
                  </a:lnTo>
                  <a:lnTo>
                    <a:pt x="14" y="68"/>
                  </a:lnTo>
                  <a:lnTo>
                    <a:pt x="9" y="65"/>
                  </a:lnTo>
                  <a:lnTo>
                    <a:pt x="6" y="61"/>
                  </a:lnTo>
                  <a:lnTo>
                    <a:pt x="5" y="58"/>
                  </a:lnTo>
                  <a:lnTo>
                    <a:pt x="2" y="53"/>
                  </a:lnTo>
                  <a:lnTo>
                    <a:pt x="0" y="45"/>
                  </a:lnTo>
                  <a:lnTo>
                    <a:pt x="1" y="27"/>
                  </a:lnTo>
                  <a:lnTo>
                    <a:pt x="2" y="20"/>
                  </a:lnTo>
                  <a:lnTo>
                    <a:pt x="36" y="0"/>
                  </a:lnTo>
                  <a:lnTo>
                    <a:pt x="36" y="10"/>
                  </a:lnTo>
                  <a:lnTo>
                    <a:pt x="38" y="20"/>
                  </a:lnTo>
                  <a:lnTo>
                    <a:pt x="43" y="28"/>
                  </a:lnTo>
                  <a:lnTo>
                    <a:pt x="47" y="32"/>
                  </a:lnTo>
                  <a:lnTo>
                    <a:pt x="53" y="33"/>
                  </a:lnTo>
                  <a:lnTo>
                    <a:pt x="58" y="35"/>
                  </a:lnTo>
                </a:path>
              </a:pathLst>
            </a:custGeom>
            <a:solidFill>
              <a:srgbClr val="114FFB"/>
            </a:solidFill>
            <a:ln w="12700" cap="rnd">
              <a:solidFill>
                <a:srgbClr val="000000"/>
              </a:solidFill>
              <a:round/>
              <a:headEnd/>
              <a:tailEnd/>
            </a:ln>
          </p:spPr>
          <p:txBody>
            <a:bodyPr/>
            <a:lstStyle/>
            <a:p>
              <a:endParaRPr lang="en-US"/>
            </a:p>
          </p:txBody>
        </p:sp>
        <p:sp>
          <p:nvSpPr>
            <p:cNvPr id="301097" name="Freeform 48"/>
            <p:cNvSpPr>
              <a:spLocks/>
            </p:cNvSpPr>
            <p:nvPr/>
          </p:nvSpPr>
          <p:spPr bwMode="auto">
            <a:xfrm>
              <a:off x="3699" y="2082"/>
              <a:ext cx="91" cy="95"/>
            </a:xfrm>
            <a:custGeom>
              <a:avLst/>
              <a:gdLst>
                <a:gd name="T0" fmla="*/ 1 w 91"/>
                <a:gd name="T1" fmla="*/ 57 h 95"/>
                <a:gd name="T2" fmla="*/ 1 w 91"/>
                <a:gd name="T3" fmla="*/ 44 h 95"/>
                <a:gd name="T4" fmla="*/ 12 w 91"/>
                <a:gd name="T5" fmla="*/ 44 h 95"/>
                <a:gd name="T6" fmla="*/ 20 w 91"/>
                <a:gd name="T7" fmla="*/ 44 h 95"/>
                <a:gd name="T8" fmla="*/ 30 w 91"/>
                <a:gd name="T9" fmla="*/ 42 h 95"/>
                <a:gd name="T10" fmla="*/ 47 w 91"/>
                <a:gd name="T11" fmla="*/ 28 h 95"/>
                <a:gd name="T12" fmla="*/ 58 w 91"/>
                <a:gd name="T13" fmla="*/ 16 h 95"/>
                <a:gd name="T14" fmla="*/ 62 w 91"/>
                <a:gd name="T15" fmla="*/ 10 h 95"/>
                <a:gd name="T16" fmla="*/ 68 w 91"/>
                <a:gd name="T17" fmla="*/ 0 h 95"/>
                <a:gd name="T18" fmla="*/ 68 w 91"/>
                <a:gd name="T19" fmla="*/ 2 h 95"/>
                <a:gd name="T20" fmla="*/ 68 w 91"/>
                <a:gd name="T21" fmla="*/ 6 h 95"/>
                <a:gd name="T22" fmla="*/ 63 w 91"/>
                <a:gd name="T23" fmla="*/ 42 h 95"/>
                <a:gd name="T24" fmla="*/ 59 w 91"/>
                <a:gd name="T25" fmla="*/ 53 h 95"/>
                <a:gd name="T26" fmla="*/ 54 w 91"/>
                <a:gd name="T27" fmla="*/ 63 h 95"/>
                <a:gd name="T28" fmla="*/ 82 w 91"/>
                <a:gd name="T29" fmla="*/ 58 h 95"/>
                <a:gd name="T30" fmla="*/ 88 w 91"/>
                <a:gd name="T31" fmla="*/ 53 h 95"/>
                <a:gd name="T32" fmla="*/ 90 w 91"/>
                <a:gd name="T33" fmla="*/ 53 h 95"/>
                <a:gd name="T34" fmla="*/ 86 w 91"/>
                <a:gd name="T35" fmla="*/ 57 h 95"/>
                <a:gd name="T36" fmla="*/ 81 w 91"/>
                <a:gd name="T37" fmla="*/ 65 h 95"/>
                <a:gd name="T38" fmla="*/ 68 w 91"/>
                <a:gd name="T39" fmla="*/ 78 h 95"/>
                <a:gd name="T40" fmla="*/ 63 w 91"/>
                <a:gd name="T41" fmla="*/ 83 h 95"/>
                <a:gd name="T42" fmla="*/ 56 w 91"/>
                <a:gd name="T43" fmla="*/ 88 h 95"/>
                <a:gd name="T44" fmla="*/ 51 w 91"/>
                <a:gd name="T45" fmla="*/ 91 h 95"/>
                <a:gd name="T46" fmla="*/ 45 w 91"/>
                <a:gd name="T47" fmla="*/ 92 h 95"/>
                <a:gd name="T48" fmla="*/ 34 w 91"/>
                <a:gd name="T49" fmla="*/ 94 h 95"/>
                <a:gd name="T50" fmla="*/ 23 w 91"/>
                <a:gd name="T51" fmla="*/ 92 h 95"/>
                <a:gd name="T52" fmla="*/ 18 w 91"/>
                <a:gd name="T53" fmla="*/ 91 h 95"/>
                <a:gd name="T54" fmla="*/ 12 w 91"/>
                <a:gd name="T55" fmla="*/ 89 h 95"/>
                <a:gd name="T56" fmla="*/ 7 w 91"/>
                <a:gd name="T57" fmla="*/ 86 h 95"/>
                <a:gd name="T58" fmla="*/ 5 w 91"/>
                <a:gd name="T59" fmla="*/ 84 h 95"/>
                <a:gd name="T60" fmla="*/ 2 w 91"/>
                <a:gd name="T61" fmla="*/ 79 h 95"/>
                <a:gd name="T62" fmla="*/ 0 w 91"/>
                <a:gd name="T63" fmla="*/ 73 h 95"/>
                <a:gd name="T64" fmla="*/ 0 w 91"/>
                <a:gd name="T65" fmla="*/ 68 h 95"/>
                <a:gd name="T66" fmla="*/ 0 w 91"/>
                <a:gd name="T67" fmla="*/ 58 h 95"/>
                <a:gd name="T68" fmla="*/ 1 w 91"/>
                <a:gd name="T69" fmla="*/ 57 h 9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1"/>
                <a:gd name="T106" fmla="*/ 0 h 95"/>
                <a:gd name="T107" fmla="*/ 91 w 91"/>
                <a:gd name="T108" fmla="*/ 95 h 9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1" h="95">
                  <a:moveTo>
                    <a:pt x="1" y="57"/>
                  </a:moveTo>
                  <a:lnTo>
                    <a:pt x="1" y="44"/>
                  </a:lnTo>
                  <a:lnTo>
                    <a:pt x="12" y="44"/>
                  </a:lnTo>
                  <a:lnTo>
                    <a:pt x="20" y="44"/>
                  </a:lnTo>
                  <a:lnTo>
                    <a:pt x="30" y="42"/>
                  </a:lnTo>
                  <a:lnTo>
                    <a:pt x="47" y="28"/>
                  </a:lnTo>
                  <a:lnTo>
                    <a:pt x="58" y="16"/>
                  </a:lnTo>
                  <a:lnTo>
                    <a:pt x="62" y="10"/>
                  </a:lnTo>
                  <a:lnTo>
                    <a:pt x="68" y="0"/>
                  </a:lnTo>
                  <a:lnTo>
                    <a:pt x="68" y="2"/>
                  </a:lnTo>
                  <a:lnTo>
                    <a:pt x="68" y="6"/>
                  </a:lnTo>
                  <a:lnTo>
                    <a:pt x="63" y="42"/>
                  </a:lnTo>
                  <a:lnTo>
                    <a:pt x="59" y="53"/>
                  </a:lnTo>
                  <a:lnTo>
                    <a:pt x="54" y="63"/>
                  </a:lnTo>
                  <a:lnTo>
                    <a:pt x="82" y="58"/>
                  </a:lnTo>
                  <a:lnTo>
                    <a:pt x="88" y="53"/>
                  </a:lnTo>
                  <a:lnTo>
                    <a:pt x="90" y="53"/>
                  </a:lnTo>
                  <a:lnTo>
                    <a:pt x="86" y="57"/>
                  </a:lnTo>
                  <a:lnTo>
                    <a:pt x="81" y="65"/>
                  </a:lnTo>
                  <a:lnTo>
                    <a:pt x="68" y="78"/>
                  </a:lnTo>
                  <a:lnTo>
                    <a:pt x="63" y="83"/>
                  </a:lnTo>
                  <a:lnTo>
                    <a:pt x="56" y="88"/>
                  </a:lnTo>
                  <a:lnTo>
                    <a:pt x="51" y="91"/>
                  </a:lnTo>
                  <a:lnTo>
                    <a:pt x="45" y="92"/>
                  </a:lnTo>
                  <a:lnTo>
                    <a:pt x="34" y="94"/>
                  </a:lnTo>
                  <a:lnTo>
                    <a:pt x="23" y="92"/>
                  </a:lnTo>
                  <a:lnTo>
                    <a:pt x="18" y="91"/>
                  </a:lnTo>
                  <a:lnTo>
                    <a:pt x="12" y="89"/>
                  </a:lnTo>
                  <a:lnTo>
                    <a:pt x="7" y="86"/>
                  </a:lnTo>
                  <a:lnTo>
                    <a:pt x="5" y="84"/>
                  </a:lnTo>
                  <a:lnTo>
                    <a:pt x="2" y="79"/>
                  </a:lnTo>
                  <a:lnTo>
                    <a:pt x="0" y="73"/>
                  </a:lnTo>
                  <a:lnTo>
                    <a:pt x="0" y="68"/>
                  </a:lnTo>
                  <a:lnTo>
                    <a:pt x="0" y="58"/>
                  </a:lnTo>
                  <a:lnTo>
                    <a:pt x="1" y="57"/>
                  </a:lnTo>
                </a:path>
              </a:pathLst>
            </a:custGeom>
            <a:solidFill>
              <a:srgbClr val="FFFFFF"/>
            </a:solidFill>
            <a:ln w="12700" cap="rnd">
              <a:solidFill>
                <a:srgbClr val="FFFFFF"/>
              </a:solidFill>
              <a:round/>
              <a:headEnd/>
              <a:tailEnd/>
            </a:ln>
          </p:spPr>
          <p:txBody>
            <a:bodyPr/>
            <a:lstStyle/>
            <a:p>
              <a:endParaRPr lang="en-US"/>
            </a:p>
          </p:txBody>
        </p:sp>
        <p:sp>
          <p:nvSpPr>
            <p:cNvPr id="301098" name="Freeform 49"/>
            <p:cNvSpPr>
              <a:spLocks/>
            </p:cNvSpPr>
            <p:nvPr/>
          </p:nvSpPr>
          <p:spPr bwMode="auto">
            <a:xfrm>
              <a:off x="3758" y="1935"/>
              <a:ext cx="33" cy="44"/>
            </a:xfrm>
            <a:custGeom>
              <a:avLst/>
              <a:gdLst>
                <a:gd name="T0" fmla="*/ 8 w 33"/>
                <a:gd name="T1" fmla="*/ 43 h 44"/>
                <a:gd name="T2" fmla="*/ 32 w 33"/>
                <a:gd name="T3" fmla="*/ 12 h 44"/>
                <a:gd name="T4" fmla="*/ 25 w 33"/>
                <a:gd name="T5" fmla="*/ 0 h 44"/>
                <a:gd name="T6" fmla="*/ 15 w 33"/>
                <a:gd name="T7" fmla="*/ 12 h 44"/>
                <a:gd name="T8" fmla="*/ 0 w 33"/>
                <a:gd name="T9" fmla="*/ 33 h 44"/>
                <a:gd name="T10" fmla="*/ 8 w 33"/>
                <a:gd name="T11" fmla="*/ 43 h 44"/>
                <a:gd name="T12" fmla="*/ 0 60000 65536"/>
                <a:gd name="T13" fmla="*/ 0 60000 65536"/>
                <a:gd name="T14" fmla="*/ 0 60000 65536"/>
                <a:gd name="T15" fmla="*/ 0 60000 65536"/>
                <a:gd name="T16" fmla="*/ 0 60000 65536"/>
                <a:gd name="T17" fmla="*/ 0 60000 65536"/>
                <a:gd name="T18" fmla="*/ 0 w 33"/>
                <a:gd name="T19" fmla="*/ 0 h 44"/>
                <a:gd name="T20" fmla="*/ 33 w 33"/>
                <a:gd name="T21" fmla="*/ 44 h 44"/>
              </a:gdLst>
              <a:ahLst/>
              <a:cxnLst>
                <a:cxn ang="T12">
                  <a:pos x="T0" y="T1"/>
                </a:cxn>
                <a:cxn ang="T13">
                  <a:pos x="T2" y="T3"/>
                </a:cxn>
                <a:cxn ang="T14">
                  <a:pos x="T4" y="T5"/>
                </a:cxn>
                <a:cxn ang="T15">
                  <a:pos x="T6" y="T7"/>
                </a:cxn>
                <a:cxn ang="T16">
                  <a:pos x="T8" y="T9"/>
                </a:cxn>
                <a:cxn ang="T17">
                  <a:pos x="T10" y="T11"/>
                </a:cxn>
              </a:cxnLst>
              <a:rect l="T18" t="T19" r="T20" b="T21"/>
              <a:pathLst>
                <a:path w="33" h="44">
                  <a:moveTo>
                    <a:pt x="8" y="43"/>
                  </a:moveTo>
                  <a:lnTo>
                    <a:pt x="32" y="12"/>
                  </a:lnTo>
                  <a:lnTo>
                    <a:pt x="25" y="0"/>
                  </a:lnTo>
                  <a:lnTo>
                    <a:pt x="15" y="12"/>
                  </a:lnTo>
                  <a:lnTo>
                    <a:pt x="0" y="33"/>
                  </a:lnTo>
                  <a:lnTo>
                    <a:pt x="8" y="43"/>
                  </a:lnTo>
                </a:path>
              </a:pathLst>
            </a:custGeom>
            <a:noFill/>
            <a:ln w="12700" cap="rnd">
              <a:solidFill>
                <a:srgbClr val="000000"/>
              </a:solidFill>
              <a:round/>
              <a:headEnd/>
              <a:tailEnd/>
            </a:ln>
          </p:spPr>
          <p:txBody>
            <a:bodyPr/>
            <a:lstStyle/>
            <a:p>
              <a:endParaRPr lang="en-US"/>
            </a:p>
          </p:txBody>
        </p:sp>
        <p:sp>
          <p:nvSpPr>
            <p:cNvPr id="301099" name="Freeform 50"/>
            <p:cNvSpPr>
              <a:spLocks/>
            </p:cNvSpPr>
            <p:nvPr/>
          </p:nvSpPr>
          <p:spPr bwMode="auto">
            <a:xfrm>
              <a:off x="3645" y="1901"/>
              <a:ext cx="146" cy="225"/>
            </a:xfrm>
            <a:custGeom>
              <a:avLst/>
              <a:gdLst>
                <a:gd name="T0" fmla="*/ 30 w 146"/>
                <a:gd name="T1" fmla="*/ 204 h 225"/>
                <a:gd name="T2" fmla="*/ 30 w 146"/>
                <a:gd name="T3" fmla="*/ 204 h 225"/>
                <a:gd name="T4" fmla="*/ 28 w 146"/>
                <a:gd name="T5" fmla="*/ 199 h 225"/>
                <a:gd name="T6" fmla="*/ 24 w 146"/>
                <a:gd name="T7" fmla="*/ 195 h 225"/>
                <a:gd name="T8" fmla="*/ 14 w 146"/>
                <a:gd name="T9" fmla="*/ 173 h 225"/>
                <a:gd name="T10" fmla="*/ 9 w 146"/>
                <a:gd name="T11" fmla="*/ 160 h 225"/>
                <a:gd name="T12" fmla="*/ 6 w 146"/>
                <a:gd name="T13" fmla="*/ 152 h 225"/>
                <a:gd name="T14" fmla="*/ 5 w 146"/>
                <a:gd name="T15" fmla="*/ 144 h 225"/>
                <a:gd name="T16" fmla="*/ 2 w 146"/>
                <a:gd name="T17" fmla="*/ 134 h 225"/>
                <a:gd name="T18" fmla="*/ 2 w 146"/>
                <a:gd name="T19" fmla="*/ 124 h 225"/>
                <a:gd name="T20" fmla="*/ 1 w 146"/>
                <a:gd name="T21" fmla="*/ 116 h 225"/>
                <a:gd name="T22" fmla="*/ 2 w 146"/>
                <a:gd name="T23" fmla="*/ 46 h 225"/>
                <a:gd name="T24" fmla="*/ 1 w 146"/>
                <a:gd name="T25" fmla="*/ 20 h 225"/>
                <a:gd name="T26" fmla="*/ 0 w 146"/>
                <a:gd name="T27" fmla="*/ 0 h 225"/>
                <a:gd name="T28" fmla="*/ 8 w 146"/>
                <a:gd name="T29" fmla="*/ 16 h 225"/>
                <a:gd name="T30" fmla="*/ 31 w 146"/>
                <a:gd name="T31" fmla="*/ 44 h 225"/>
                <a:gd name="T32" fmla="*/ 37 w 146"/>
                <a:gd name="T33" fmla="*/ 47 h 225"/>
                <a:gd name="T34" fmla="*/ 55 w 146"/>
                <a:gd name="T35" fmla="*/ 57 h 225"/>
                <a:gd name="T36" fmla="*/ 70 w 146"/>
                <a:gd name="T37" fmla="*/ 62 h 225"/>
                <a:gd name="T38" fmla="*/ 88 w 146"/>
                <a:gd name="T39" fmla="*/ 67 h 225"/>
                <a:gd name="T40" fmla="*/ 102 w 146"/>
                <a:gd name="T41" fmla="*/ 67 h 225"/>
                <a:gd name="T42" fmla="*/ 114 w 146"/>
                <a:gd name="T43" fmla="*/ 67 h 225"/>
                <a:gd name="T44" fmla="*/ 113 w 146"/>
                <a:gd name="T45" fmla="*/ 67 h 225"/>
                <a:gd name="T46" fmla="*/ 128 w 146"/>
                <a:gd name="T47" fmla="*/ 46 h 225"/>
                <a:gd name="T48" fmla="*/ 138 w 146"/>
                <a:gd name="T49" fmla="*/ 34 h 225"/>
                <a:gd name="T50" fmla="*/ 145 w 146"/>
                <a:gd name="T51" fmla="*/ 46 h 225"/>
                <a:gd name="T52" fmla="*/ 121 w 146"/>
                <a:gd name="T53" fmla="*/ 77 h 225"/>
                <a:gd name="T54" fmla="*/ 121 w 146"/>
                <a:gd name="T55" fmla="*/ 92 h 225"/>
                <a:gd name="T56" fmla="*/ 118 w 146"/>
                <a:gd name="T57" fmla="*/ 113 h 225"/>
                <a:gd name="T58" fmla="*/ 118 w 146"/>
                <a:gd name="T59" fmla="*/ 128 h 225"/>
                <a:gd name="T60" fmla="*/ 118 w 146"/>
                <a:gd name="T61" fmla="*/ 155 h 225"/>
                <a:gd name="T62" fmla="*/ 121 w 146"/>
                <a:gd name="T63" fmla="*/ 180 h 225"/>
                <a:gd name="T64" fmla="*/ 111 w 146"/>
                <a:gd name="T65" fmla="*/ 196 h 225"/>
                <a:gd name="T66" fmla="*/ 89 w 146"/>
                <a:gd name="T67" fmla="*/ 219 h 225"/>
                <a:gd name="T68" fmla="*/ 84 w 146"/>
                <a:gd name="T69" fmla="*/ 222 h 225"/>
                <a:gd name="T70" fmla="*/ 74 w 146"/>
                <a:gd name="T71" fmla="*/ 224 h 225"/>
                <a:gd name="T72" fmla="*/ 66 w 146"/>
                <a:gd name="T73" fmla="*/ 224 h 225"/>
                <a:gd name="T74" fmla="*/ 56 w 146"/>
                <a:gd name="T75" fmla="*/ 224 h 225"/>
                <a:gd name="T76" fmla="*/ 49 w 146"/>
                <a:gd name="T77" fmla="*/ 221 h 225"/>
                <a:gd name="T78" fmla="*/ 44 w 146"/>
                <a:gd name="T79" fmla="*/ 217 h 225"/>
                <a:gd name="T80" fmla="*/ 39 w 146"/>
                <a:gd name="T81" fmla="*/ 214 h 225"/>
                <a:gd name="T82" fmla="*/ 35 w 146"/>
                <a:gd name="T83" fmla="*/ 209 h 225"/>
                <a:gd name="T84" fmla="*/ 30 w 146"/>
                <a:gd name="T85" fmla="*/ 204 h 22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46"/>
                <a:gd name="T130" fmla="*/ 0 h 225"/>
                <a:gd name="T131" fmla="*/ 146 w 146"/>
                <a:gd name="T132" fmla="*/ 225 h 22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46" h="225">
                  <a:moveTo>
                    <a:pt x="30" y="204"/>
                  </a:moveTo>
                  <a:lnTo>
                    <a:pt x="30" y="204"/>
                  </a:lnTo>
                  <a:lnTo>
                    <a:pt x="28" y="199"/>
                  </a:lnTo>
                  <a:lnTo>
                    <a:pt x="24" y="195"/>
                  </a:lnTo>
                  <a:lnTo>
                    <a:pt x="14" y="173"/>
                  </a:lnTo>
                  <a:lnTo>
                    <a:pt x="9" y="160"/>
                  </a:lnTo>
                  <a:lnTo>
                    <a:pt x="6" y="152"/>
                  </a:lnTo>
                  <a:lnTo>
                    <a:pt x="5" y="144"/>
                  </a:lnTo>
                  <a:lnTo>
                    <a:pt x="2" y="134"/>
                  </a:lnTo>
                  <a:lnTo>
                    <a:pt x="2" y="124"/>
                  </a:lnTo>
                  <a:lnTo>
                    <a:pt x="1" y="116"/>
                  </a:lnTo>
                  <a:lnTo>
                    <a:pt x="2" y="46"/>
                  </a:lnTo>
                  <a:lnTo>
                    <a:pt x="1" y="20"/>
                  </a:lnTo>
                  <a:lnTo>
                    <a:pt x="0" y="0"/>
                  </a:lnTo>
                  <a:lnTo>
                    <a:pt x="8" y="16"/>
                  </a:lnTo>
                  <a:lnTo>
                    <a:pt x="31" y="44"/>
                  </a:lnTo>
                  <a:lnTo>
                    <a:pt x="37" y="47"/>
                  </a:lnTo>
                  <a:lnTo>
                    <a:pt x="55" y="57"/>
                  </a:lnTo>
                  <a:lnTo>
                    <a:pt x="70" y="62"/>
                  </a:lnTo>
                  <a:lnTo>
                    <a:pt x="88" y="67"/>
                  </a:lnTo>
                  <a:lnTo>
                    <a:pt x="102" y="67"/>
                  </a:lnTo>
                  <a:lnTo>
                    <a:pt x="114" y="67"/>
                  </a:lnTo>
                  <a:lnTo>
                    <a:pt x="113" y="67"/>
                  </a:lnTo>
                  <a:lnTo>
                    <a:pt x="128" y="46"/>
                  </a:lnTo>
                  <a:lnTo>
                    <a:pt x="138" y="34"/>
                  </a:lnTo>
                  <a:lnTo>
                    <a:pt x="145" y="46"/>
                  </a:lnTo>
                  <a:lnTo>
                    <a:pt x="121" y="77"/>
                  </a:lnTo>
                  <a:lnTo>
                    <a:pt x="121" y="92"/>
                  </a:lnTo>
                  <a:lnTo>
                    <a:pt x="118" y="113"/>
                  </a:lnTo>
                  <a:lnTo>
                    <a:pt x="118" y="128"/>
                  </a:lnTo>
                  <a:lnTo>
                    <a:pt x="118" y="155"/>
                  </a:lnTo>
                  <a:lnTo>
                    <a:pt x="121" y="180"/>
                  </a:lnTo>
                  <a:lnTo>
                    <a:pt x="111" y="196"/>
                  </a:lnTo>
                  <a:lnTo>
                    <a:pt x="89" y="219"/>
                  </a:lnTo>
                  <a:lnTo>
                    <a:pt x="84" y="222"/>
                  </a:lnTo>
                  <a:lnTo>
                    <a:pt x="74" y="224"/>
                  </a:lnTo>
                  <a:lnTo>
                    <a:pt x="66" y="224"/>
                  </a:lnTo>
                  <a:lnTo>
                    <a:pt x="56" y="224"/>
                  </a:lnTo>
                  <a:lnTo>
                    <a:pt x="49" y="221"/>
                  </a:lnTo>
                  <a:lnTo>
                    <a:pt x="44" y="217"/>
                  </a:lnTo>
                  <a:lnTo>
                    <a:pt x="39" y="214"/>
                  </a:lnTo>
                  <a:lnTo>
                    <a:pt x="35" y="209"/>
                  </a:lnTo>
                  <a:lnTo>
                    <a:pt x="30" y="204"/>
                  </a:lnTo>
                </a:path>
              </a:pathLst>
            </a:custGeom>
            <a:solidFill>
              <a:srgbClr val="FFFFFF"/>
            </a:solidFill>
            <a:ln w="12700" cap="rnd">
              <a:solidFill>
                <a:srgbClr val="000000"/>
              </a:solidFill>
              <a:round/>
              <a:headEnd/>
              <a:tailEnd/>
            </a:ln>
          </p:spPr>
          <p:txBody>
            <a:bodyPr/>
            <a:lstStyle/>
            <a:p>
              <a:endParaRPr lang="en-US"/>
            </a:p>
          </p:txBody>
        </p:sp>
        <p:sp>
          <p:nvSpPr>
            <p:cNvPr id="301100" name="Freeform 51"/>
            <p:cNvSpPr>
              <a:spLocks/>
            </p:cNvSpPr>
            <p:nvPr/>
          </p:nvSpPr>
          <p:spPr bwMode="auto">
            <a:xfrm>
              <a:off x="3615" y="1812"/>
              <a:ext cx="216" cy="335"/>
            </a:xfrm>
            <a:custGeom>
              <a:avLst/>
              <a:gdLst>
                <a:gd name="T0" fmla="*/ 55 w 216"/>
                <a:gd name="T1" fmla="*/ 308 h 335"/>
                <a:gd name="T2" fmla="*/ 48 w 216"/>
                <a:gd name="T3" fmla="*/ 318 h 335"/>
                <a:gd name="T4" fmla="*/ 35 w 216"/>
                <a:gd name="T5" fmla="*/ 326 h 335"/>
                <a:gd name="T6" fmla="*/ 23 w 216"/>
                <a:gd name="T7" fmla="*/ 329 h 335"/>
                <a:gd name="T8" fmla="*/ 15 w 216"/>
                <a:gd name="T9" fmla="*/ 329 h 335"/>
                <a:gd name="T10" fmla="*/ 15 w 216"/>
                <a:gd name="T11" fmla="*/ 324 h 335"/>
                <a:gd name="T12" fmla="*/ 19 w 216"/>
                <a:gd name="T13" fmla="*/ 318 h 335"/>
                <a:gd name="T14" fmla="*/ 22 w 216"/>
                <a:gd name="T15" fmla="*/ 300 h 335"/>
                <a:gd name="T16" fmla="*/ 22 w 216"/>
                <a:gd name="T17" fmla="*/ 291 h 335"/>
                <a:gd name="T18" fmla="*/ 21 w 216"/>
                <a:gd name="T19" fmla="*/ 275 h 335"/>
                <a:gd name="T20" fmla="*/ 18 w 216"/>
                <a:gd name="T21" fmla="*/ 246 h 335"/>
                <a:gd name="T22" fmla="*/ 14 w 216"/>
                <a:gd name="T23" fmla="*/ 208 h 335"/>
                <a:gd name="T24" fmla="*/ 13 w 216"/>
                <a:gd name="T25" fmla="*/ 187 h 335"/>
                <a:gd name="T26" fmla="*/ 15 w 216"/>
                <a:gd name="T27" fmla="*/ 162 h 335"/>
                <a:gd name="T28" fmla="*/ 16 w 216"/>
                <a:gd name="T29" fmla="*/ 147 h 335"/>
                <a:gd name="T30" fmla="*/ 14 w 216"/>
                <a:gd name="T31" fmla="*/ 134 h 335"/>
                <a:gd name="T32" fmla="*/ 5 w 216"/>
                <a:gd name="T33" fmla="*/ 116 h 335"/>
                <a:gd name="T34" fmla="*/ 1 w 216"/>
                <a:gd name="T35" fmla="*/ 105 h 335"/>
                <a:gd name="T36" fmla="*/ 1 w 216"/>
                <a:gd name="T37" fmla="*/ 84 h 335"/>
                <a:gd name="T38" fmla="*/ 7 w 216"/>
                <a:gd name="T39" fmla="*/ 64 h 335"/>
                <a:gd name="T40" fmla="*/ 22 w 216"/>
                <a:gd name="T41" fmla="*/ 43 h 335"/>
                <a:gd name="T42" fmla="*/ 43 w 216"/>
                <a:gd name="T43" fmla="*/ 23 h 335"/>
                <a:gd name="T44" fmla="*/ 70 w 216"/>
                <a:gd name="T45" fmla="*/ 8 h 335"/>
                <a:gd name="T46" fmla="*/ 92 w 216"/>
                <a:gd name="T47" fmla="*/ 2 h 335"/>
                <a:gd name="T48" fmla="*/ 110 w 216"/>
                <a:gd name="T49" fmla="*/ 0 h 335"/>
                <a:gd name="T50" fmla="*/ 140 w 216"/>
                <a:gd name="T51" fmla="*/ 5 h 335"/>
                <a:gd name="T52" fmla="*/ 158 w 216"/>
                <a:gd name="T53" fmla="*/ 15 h 335"/>
                <a:gd name="T54" fmla="*/ 175 w 216"/>
                <a:gd name="T55" fmla="*/ 29 h 335"/>
                <a:gd name="T56" fmla="*/ 192 w 216"/>
                <a:gd name="T57" fmla="*/ 57 h 335"/>
                <a:gd name="T58" fmla="*/ 209 w 216"/>
                <a:gd name="T59" fmla="*/ 100 h 335"/>
                <a:gd name="T60" fmla="*/ 214 w 216"/>
                <a:gd name="T61" fmla="*/ 126 h 335"/>
                <a:gd name="T62" fmla="*/ 214 w 216"/>
                <a:gd name="T63" fmla="*/ 167 h 335"/>
                <a:gd name="T64" fmla="*/ 209 w 216"/>
                <a:gd name="T65" fmla="*/ 267 h 335"/>
                <a:gd name="T66" fmla="*/ 209 w 216"/>
                <a:gd name="T67" fmla="*/ 282 h 335"/>
                <a:gd name="T68" fmla="*/ 206 w 216"/>
                <a:gd name="T69" fmla="*/ 293 h 335"/>
                <a:gd name="T70" fmla="*/ 188 w 216"/>
                <a:gd name="T71" fmla="*/ 314 h 335"/>
                <a:gd name="T72" fmla="*/ 176 w 216"/>
                <a:gd name="T73" fmla="*/ 323 h 335"/>
                <a:gd name="T74" fmla="*/ 171 w 216"/>
                <a:gd name="T75" fmla="*/ 324 h 335"/>
                <a:gd name="T76" fmla="*/ 152 w 216"/>
                <a:gd name="T77" fmla="*/ 331 h 335"/>
                <a:gd name="T78" fmla="*/ 143 w 216"/>
                <a:gd name="T79" fmla="*/ 324 h 335"/>
                <a:gd name="T80" fmla="*/ 150 w 216"/>
                <a:gd name="T81" fmla="*/ 296 h 335"/>
                <a:gd name="T82" fmla="*/ 151 w 216"/>
                <a:gd name="T83" fmla="*/ 272 h 335"/>
                <a:gd name="T84" fmla="*/ 148 w 216"/>
                <a:gd name="T85" fmla="*/ 246 h 335"/>
                <a:gd name="T86" fmla="*/ 151 w 216"/>
                <a:gd name="T87" fmla="*/ 182 h 335"/>
                <a:gd name="T88" fmla="*/ 175 w 216"/>
                <a:gd name="T89" fmla="*/ 136 h 335"/>
                <a:gd name="T90" fmla="*/ 158 w 216"/>
                <a:gd name="T91" fmla="*/ 136 h 335"/>
                <a:gd name="T92" fmla="*/ 144 w 216"/>
                <a:gd name="T93" fmla="*/ 157 h 335"/>
                <a:gd name="T94" fmla="*/ 118 w 216"/>
                <a:gd name="T95" fmla="*/ 157 h 335"/>
                <a:gd name="T96" fmla="*/ 84 w 216"/>
                <a:gd name="T97" fmla="*/ 147 h 335"/>
                <a:gd name="T98" fmla="*/ 61 w 216"/>
                <a:gd name="T99" fmla="*/ 134 h 335"/>
                <a:gd name="T100" fmla="*/ 29 w 216"/>
                <a:gd name="T101" fmla="*/ 90 h 335"/>
                <a:gd name="T102" fmla="*/ 30 w 216"/>
                <a:gd name="T103" fmla="*/ 206 h 335"/>
                <a:gd name="T104" fmla="*/ 35 w 216"/>
                <a:gd name="T105" fmla="*/ 242 h 335"/>
                <a:gd name="T106" fmla="*/ 54 w 216"/>
                <a:gd name="T107" fmla="*/ 285 h 335"/>
                <a:gd name="T108" fmla="*/ 60 w 216"/>
                <a:gd name="T109" fmla="*/ 295 h 3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16"/>
                <a:gd name="T166" fmla="*/ 0 h 335"/>
                <a:gd name="T167" fmla="*/ 216 w 216"/>
                <a:gd name="T168" fmla="*/ 335 h 33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16" h="335">
                  <a:moveTo>
                    <a:pt x="60" y="295"/>
                  </a:moveTo>
                  <a:lnTo>
                    <a:pt x="55" y="308"/>
                  </a:lnTo>
                  <a:lnTo>
                    <a:pt x="51" y="314"/>
                  </a:lnTo>
                  <a:lnTo>
                    <a:pt x="48" y="318"/>
                  </a:lnTo>
                  <a:lnTo>
                    <a:pt x="41" y="323"/>
                  </a:lnTo>
                  <a:lnTo>
                    <a:pt x="35" y="326"/>
                  </a:lnTo>
                  <a:lnTo>
                    <a:pt x="30" y="327"/>
                  </a:lnTo>
                  <a:lnTo>
                    <a:pt x="23" y="329"/>
                  </a:lnTo>
                  <a:lnTo>
                    <a:pt x="16" y="329"/>
                  </a:lnTo>
                  <a:lnTo>
                    <a:pt x="15" y="329"/>
                  </a:lnTo>
                  <a:lnTo>
                    <a:pt x="15" y="327"/>
                  </a:lnTo>
                  <a:lnTo>
                    <a:pt x="15" y="324"/>
                  </a:lnTo>
                  <a:lnTo>
                    <a:pt x="16" y="323"/>
                  </a:lnTo>
                  <a:lnTo>
                    <a:pt x="19" y="318"/>
                  </a:lnTo>
                  <a:lnTo>
                    <a:pt x="22" y="308"/>
                  </a:lnTo>
                  <a:lnTo>
                    <a:pt x="22" y="300"/>
                  </a:lnTo>
                  <a:lnTo>
                    <a:pt x="23" y="295"/>
                  </a:lnTo>
                  <a:lnTo>
                    <a:pt x="22" y="291"/>
                  </a:lnTo>
                  <a:lnTo>
                    <a:pt x="22" y="283"/>
                  </a:lnTo>
                  <a:lnTo>
                    <a:pt x="21" y="275"/>
                  </a:lnTo>
                  <a:lnTo>
                    <a:pt x="20" y="265"/>
                  </a:lnTo>
                  <a:lnTo>
                    <a:pt x="18" y="246"/>
                  </a:lnTo>
                  <a:lnTo>
                    <a:pt x="15" y="218"/>
                  </a:lnTo>
                  <a:lnTo>
                    <a:pt x="14" y="208"/>
                  </a:lnTo>
                  <a:lnTo>
                    <a:pt x="14" y="200"/>
                  </a:lnTo>
                  <a:lnTo>
                    <a:pt x="13" y="187"/>
                  </a:lnTo>
                  <a:lnTo>
                    <a:pt x="14" y="174"/>
                  </a:lnTo>
                  <a:lnTo>
                    <a:pt x="15" y="162"/>
                  </a:lnTo>
                  <a:lnTo>
                    <a:pt x="16" y="156"/>
                  </a:lnTo>
                  <a:lnTo>
                    <a:pt x="16" y="147"/>
                  </a:lnTo>
                  <a:lnTo>
                    <a:pt x="15" y="141"/>
                  </a:lnTo>
                  <a:lnTo>
                    <a:pt x="14" y="134"/>
                  </a:lnTo>
                  <a:lnTo>
                    <a:pt x="9" y="124"/>
                  </a:lnTo>
                  <a:lnTo>
                    <a:pt x="5" y="116"/>
                  </a:lnTo>
                  <a:lnTo>
                    <a:pt x="4" y="111"/>
                  </a:lnTo>
                  <a:lnTo>
                    <a:pt x="1" y="105"/>
                  </a:lnTo>
                  <a:lnTo>
                    <a:pt x="0" y="95"/>
                  </a:lnTo>
                  <a:lnTo>
                    <a:pt x="1" y="84"/>
                  </a:lnTo>
                  <a:lnTo>
                    <a:pt x="4" y="74"/>
                  </a:lnTo>
                  <a:lnTo>
                    <a:pt x="7" y="64"/>
                  </a:lnTo>
                  <a:lnTo>
                    <a:pt x="13" y="54"/>
                  </a:lnTo>
                  <a:lnTo>
                    <a:pt x="22" y="43"/>
                  </a:lnTo>
                  <a:lnTo>
                    <a:pt x="30" y="33"/>
                  </a:lnTo>
                  <a:lnTo>
                    <a:pt x="43" y="23"/>
                  </a:lnTo>
                  <a:lnTo>
                    <a:pt x="56" y="15"/>
                  </a:lnTo>
                  <a:lnTo>
                    <a:pt x="70" y="8"/>
                  </a:lnTo>
                  <a:lnTo>
                    <a:pt x="82" y="5"/>
                  </a:lnTo>
                  <a:lnTo>
                    <a:pt x="92" y="2"/>
                  </a:lnTo>
                  <a:lnTo>
                    <a:pt x="102" y="0"/>
                  </a:lnTo>
                  <a:lnTo>
                    <a:pt x="110" y="0"/>
                  </a:lnTo>
                  <a:lnTo>
                    <a:pt x="130" y="2"/>
                  </a:lnTo>
                  <a:lnTo>
                    <a:pt x="140" y="5"/>
                  </a:lnTo>
                  <a:lnTo>
                    <a:pt x="150" y="8"/>
                  </a:lnTo>
                  <a:lnTo>
                    <a:pt x="158" y="15"/>
                  </a:lnTo>
                  <a:lnTo>
                    <a:pt x="166" y="21"/>
                  </a:lnTo>
                  <a:lnTo>
                    <a:pt x="175" y="29"/>
                  </a:lnTo>
                  <a:lnTo>
                    <a:pt x="183" y="43"/>
                  </a:lnTo>
                  <a:lnTo>
                    <a:pt x="192" y="57"/>
                  </a:lnTo>
                  <a:lnTo>
                    <a:pt x="201" y="75"/>
                  </a:lnTo>
                  <a:lnTo>
                    <a:pt x="209" y="100"/>
                  </a:lnTo>
                  <a:lnTo>
                    <a:pt x="210" y="108"/>
                  </a:lnTo>
                  <a:lnTo>
                    <a:pt x="214" y="126"/>
                  </a:lnTo>
                  <a:lnTo>
                    <a:pt x="215" y="146"/>
                  </a:lnTo>
                  <a:lnTo>
                    <a:pt x="214" y="167"/>
                  </a:lnTo>
                  <a:lnTo>
                    <a:pt x="209" y="213"/>
                  </a:lnTo>
                  <a:lnTo>
                    <a:pt x="209" y="267"/>
                  </a:lnTo>
                  <a:lnTo>
                    <a:pt x="209" y="277"/>
                  </a:lnTo>
                  <a:lnTo>
                    <a:pt x="209" y="282"/>
                  </a:lnTo>
                  <a:lnTo>
                    <a:pt x="209" y="287"/>
                  </a:lnTo>
                  <a:lnTo>
                    <a:pt x="206" y="293"/>
                  </a:lnTo>
                  <a:lnTo>
                    <a:pt x="202" y="298"/>
                  </a:lnTo>
                  <a:lnTo>
                    <a:pt x="188" y="314"/>
                  </a:lnTo>
                  <a:lnTo>
                    <a:pt x="182" y="318"/>
                  </a:lnTo>
                  <a:lnTo>
                    <a:pt x="176" y="323"/>
                  </a:lnTo>
                  <a:lnTo>
                    <a:pt x="173" y="324"/>
                  </a:lnTo>
                  <a:lnTo>
                    <a:pt x="171" y="324"/>
                  </a:lnTo>
                  <a:lnTo>
                    <a:pt x="165" y="329"/>
                  </a:lnTo>
                  <a:lnTo>
                    <a:pt x="152" y="331"/>
                  </a:lnTo>
                  <a:lnTo>
                    <a:pt x="138" y="334"/>
                  </a:lnTo>
                  <a:lnTo>
                    <a:pt x="143" y="324"/>
                  </a:lnTo>
                  <a:lnTo>
                    <a:pt x="146" y="313"/>
                  </a:lnTo>
                  <a:lnTo>
                    <a:pt x="150" y="296"/>
                  </a:lnTo>
                  <a:lnTo>
                    <a:pt x="151" y="277"/>
                  </a:lnTo>
                  <a:lnTo>
                    <a:pt x="151" y="272"/>
                  </a:lnTo>
                  <a:lnTo>
                    <a:pt x="151" y="270"/>
                  </a:lnTo>
                  <a:lnTo>
                    <a:pt x="148" y="246"/>
                  </a:lnTo>
                  <a:lnTo>
                    <a:pt x="148" y="218"/>
                  </a:lnTo>
                  <a:lnTo>
                    <a:pt x="151" y="182"/>
                  </a:lnTo>
                  <a:lnTo>
                    <a:pt x="151" y="167"/>
                  </a:lnTo>
                  <a:lnTo>
                    <a:pt x="175" y="136"/>
                  </a:lnTo>
                  <a:lnTo>
                    <a:pt x="168" y="124"/>
                  </a:lnTo>
                  <a:lnTo>
                    <a:pt x="158" y="136"/>
                  </a:lnTo>
                  <a:lnTo>
                    <a:pt x="143" y="157"/>
                  </a:lnTo>
                  <a:lnTo>
                    <a:pt x="144" y="157"/>
                  </a:lnTo>
                  <a:lnTo>
                    <a:pt x="132" y="157"/>
                  </a:lnTo>
                  <a:lnTo>
                    <a:pt x="118" y="157"/>
                  </a:lnTo>
                  <a:lnTo>
                    <a:pt x="99" y="152"/>
                  </a:lnTo>
                  <a:lnTo>
                    <a:pt x="84" y="147"/>
                  </a:lnTo>
                  <a:lnTo>
                    <a:pt x="67" y="138"/>
                  </a:lnTo>
                  <a:lnTo>
                    <a:pt x="61" y="134"/>
                  </a:lnTo>
                  <a:lnTo>
                    <a:pt x="37" y="106"/>
                  </a:lnTo>
                  <a:lnTo>
                    <a:pt x="29" y="90"/>
                  </a:lnTo>
                  <a:lnTo>
                    <a:pt x="30" y="110"/>
                  </a:lnTo>
                  <a:lnTo>
                    <a:pt x="30" y="206"/>
                  </a:lnTo>
                  <a:lnTo>
                    <a:pt x="32" y="224"/>
                  </a:lnTo>
                  <a:lnTo>
                    <a:pt x="35" y="242"/>
                  </a:lnTo>
                  <a:lnTo>
                    <a:pt x="43" y="264"/>
                  </a:lnTo>
                  <a:lnTo>
                    <a:pt x="54" y="285"/>
                  </a:lnTo>
                  <a:lnTo>
                    <a:pt x="57" y="290"/>
                  </a:lnTo>
                  <a:lnTo>
                    <a:pt x="60" y="295"/>
                  </a:lnTo>
                </a:path>
              </a:pathLst>
            </a:custGeom>
            <a:solidFill>
              <a:srgbClr val="FDE3BA"/>
            </a:solidFill>
            <a:ln w="12700" cap="rnd">
              <a:solidFill>
                <a:srgbClr val="000000"/>
              </a:solidFill>
              <a:round/>
              <a:headEnd/>
              <a:tailEnd/>
            </a:ln>
          </p:spPr>
          <p:txBody>
            <a:bodyPr/>
            <a:lstStyle/>
            <a:p>
              <a:endParaRPr lang="en-US"/>
            </a:p>
          </p:txBody>
        </p:sp>
        <p:sp>
          <p:nvSpPr>
            <p:cNvPr id="301101" name="Line 52"/>
            <p:cNvSpPr>
              <a:spLocks noChangeShapeType="1"/>
            </p:cNvSpPr>
            <p:nvPr/>
          </p:nvSpPr>
          <p:spPr bwMode="auto">
            <a:xfrm>
              <a:off x="3847" y="2459"/>
              <a:ext cx="0" cy="3"/>
            </a:xfrm>
            <a:prstGeom prst="line">
              <a:avLst/>
            </a:prstGeom>
            <a:noFill/>
            <a:ln w="12700">
              <a:solidFill>
                <a:srgbClr val="000000"/>
              </a:solidFill>
              <a:round/>
              <a:headEnd/>
              <a:tailEnd/>
            </a:ln>
          </p:spPr>
          <p:txBody>
            <a:bodyPr wrap="none" anchor="ctr"/>
            <a:lstStyle/>
            <a:p>
              <a:endParaRPr lang="en-US"/>
            </a:p>
          </p:txBody>
        </p:sp>
        <p:sp>
          <p:nvSpPr>
            <p:cNvPr id="301102" name="Freeform 53"/>
            <p:cNvSpPr>
              <a:spLocks/>
            </p:cNvSpPr>
            <p:nvPr/>
          </p:nvSpPr>
          <p:spPr bwMode="auto">
            <a:xfrm>
              <a:off x="3754" y="2902"/>
              <a:ext cx="108" cy="334"/>
            </a:xfrm>
            <a:custGeom>
              <a:avLst/>
              <a:gdLst>
                <a:gd name="T0" fmla="*/ 107 w 108"/>
                <a:gd name="T1" fmla="*/ 310 h 334"/>
                <a:gd name="T2" fmla="*/ 103 w 108"/>
                <a:gd name="T3" fmla="*/ 317 h 334"/>
                <a:gd name="T4" fmla="*/ 102 w 108"/>
                <a:gd name="T5" fmla="*/ 320 h 334"/>
                <a:gd name="T6" fmla="*/ 100 w 108"/>
                <a:gd name="T7" fmla="*/ 323 h 334"/>
                <a:gd name="T8" fmla="*/ 93 w 108"/>
                <a:gd name="T9" fmla="*/ 328 h 334"/>
                <a:gd name="T10" fmla="*/ 87 w 108"/>
                <a:gd name="T11" fmla="*/ 330 h 334"/>
                <a:gd name="T12" fmla="*/ 81 w 108"/>
                <a:gd name="T13" fmla="*/ 331 h 334"/>
                <a:gd name="T14" fmla="*/ 71 w 108"/>
                <a:gd name="T15" fmla="*/ 333 h 334"/>
                <a:gd name="T16" fmla="*/ 62 w 108"/>
                <a:gd name="T17" fmla="*/ 331 h 334"/>
                <a:gd name="T18" fmla="*/ 58 w 108"/>
                <a:gd name="T19" fmla="*/ 330 h 334"/>
                <a:gd name="T20" fmla="*/ 52 w 108"/>
                <a:gd name="T21" fmla="*/ 328 h 334"/>
                <a:gd name="T22" fmla="*/ 49 w 108"/>
                <a:gd name="T23" fmla="*/ 326 h 334"/>
                <a:gd name="T24" fmla="*/ 48 w 108"/>
                <a:gd name="T25" fmla="*/ 325 h 334"/>
                <a:gd name="T26" fmla="*/ 47 w 108"/>
                <a:gd name="T27" fmla="*/ 292 h 334"/>
                <a:gd name="T28" fmla="*/ 33 w 108"/>
                <a:gd name="T29" fmla="*/ 199 h 334"/>
                <a:gd name="T30" fmla="*/ 26 w 108"/>
                <a:gd name="T31" fmla="*/ 147 h 334"/>
                <a:gd name="T32" fmla="*/ 24 w 108"/>
                <a:gd name="T33" fmla="*/ 127 h 334"/>
                <a:gd name="T34" fmla="*/ 21 w 108"/>
                <a:gd name="T35" fmla="*/ 106 h 334"/>
                <a:gd name="T36" fmla="*/ 12 w 108"/>
                <a:gd name="T37" fmla="*/ 82 h 334"/>
                <a:gd name="T38" fmla="*/ 5 w 108"/>
                <a:gd name="T39" fmla="*/ 60 h 334"/>
                <a:gd name="T40" fmla="*/ 2 w 108"/>
                <a:gd name="T41" fmla="*/ 51 h 334"/>
                <a:gd name="T42" fmla="*/ 1 w 108"/>
                <a:gd name="T43" fmla="*/ 41 h 334"/>
                <a:gd name="T44" fmla="*/ 0 w 108"/>
                <a:gd name="T45" fmla="*/ 31 h 334"/>
                <a:gd name="T46" fmla="*/ 1 w 108"/>
                <a:gd name="T47" fmla="*/ 23 h 334"/>
                <a:gd name="T48" fmla="*/ 2 w 108"/>
                <a:gd name="T49" fmla="*/ 15 h 334"/>
                <a:gd name="T50" fmla="*/ 5 w 108"/>
                <a:gd name="T51" fmla="*/ 10 h 334"/>
                <a:gd name="T52" fmla="*/ 41 w 108"/>
                <a:gd name="T53" fmla="*/ 7 h 334"/>
                <a:gd name="T54" fmla="*/ 60 w 108"/>
                <a:gd name="T55" fmla="*/ 7 h 334"/>
                <a:gd name="T56" fmla="*/ 81 w 108"/>
                <a:gd name="T57" fmla="*/ 0 h 334"/>
                <a:gd name="T58" fmla="*/ 80 w 108"/>
                <a:gd name="T59" fmla="*/ 13 h 334"/>
                <a:gd name="T60" fmla="*/ 80 w 108"/>
                <a:gd name="T61" fmla="*/ 24 h 334"/>
                <a:gd name="T62" fmla="*/ 82 w 108"/>
                <a:gd name="T63" fmla="*/ 70 h 334"/>
                <a:gd name="T64" fmla="*/ 85 w 108"/>
                <a:gd name="T65" fmla="*/ 80 h 334"/>
                <a:gd name="T66" fmla="*/ 92 w 108"/>
                <a:gd name="T67" fmla="*/ 113 h 334"/>
                <a:gd name="T68" fmla="*/ 100 w 108"/>
                <a:gd name="T69" fmla="*/ 149 h 334"/>
                <a:gd name="T70" fmla="*/ 102 w 108"/>
                <a:gd name="T71" fmla="*/ 168 h 334"/>
                <a:gd name="T72" fmla="*/ 103 w 108"/>
                <a:gd name="T73" fmla="*/ 189 h 334"/>
                <a:gd name="T74" fmla="*/ 106 w 108"/>
                <a:gd name="T75" fmla="*/ 237 h 334"/>
                <a:gd name="T76" fmla="*/ 105 w 108"/>
                <a:gd name="T77" fmla="*/ 266 h 334"/>
                <a:gd name="T78" fmla="*/ 106 w 108"/>
                <a:gd name="T79" fmla="*/ 302 h 334"/>
                <a:gd name="T80" fmla="*/ 106 w 108"/>
                <a:gd name="T81" fmla="*/ 310 h 334"/>
                <a:gd name="T82" fmla="*/ 107 w 108"/>
                <a:gd name="T83" fmla="*/ 310 h 33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8"/>
                <a:gd name="T127" fmla="*/ 0 h 334"/>
                <a:gd name="T128" fmla="*/ 108 w 108"/>
                <a:gd name="T129" fmla="*/ 334 h 33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8" h="334">
                  <a:moveTo>
                    <a:pt x="107" y="310"/>
                  </a:moveTo>
                  <a:lnTo>
                    <a:pt x="103" y="317"/>
                  </a:lnTo>
                  <a:lnTo>
                    <a:pt x="102" y="320"/>
                  </a:lnTo>
                  <a:lnTo>
                    <a:pt x="100" y="323"/>
                  </a:lnTo>
                  <a:lnTo>
                    <a:pt x="93" y="328"/>
                  </a:lnTo>
                  <a:lnTo>
                    <a:pt x="87" y="330"/>
                  </a:lnTo>
                  <a:lnTo>
                    <a:pt x="81" y="331"/>
                  </a:lnTo>
                  <a:lnTo>
                    <a:pt x="71" y="333"/>
                  </a:lnTo>
                  <a:lnTo>
                    <a:pt x="62" y="331"/>
                  </a:lnTo>
                  <a:lnTo>
                    <a:pt x="58" y="330"/>
                  </a:lnTo>
                  <a:lnTo>
                    <a:pt x="52" y="328"/>
                  </a:lnTo>
                  <a:lnTo>
                    <a:pt x="49" y="326"/>
                  </a:lnTo>
                  <a:lnTo>
                    <a:pt x="48" y="325"/>
                  </a:lnTo>
                  <a:lnTo>
                    <a:pt x="47" y="292"/>
                  </a:lnTo>
                  <a:lnTo>
                    <a:pt x="33" y="199"/>
                  </a:lnTo>
                  <a:lnTo>
                    <a:pt x="26" y="147"/>
                  </a:lnTo>
                  <a:lnTo>
                    <a:pt x="24" y="127"/>
                  </a:lnTo>
                  <a:lnTo>
                    <a:pt x="21" y="106"/>
                  </a:lnTo>
                  <a:lnTo>
                    <a:pt x="12" y="82"/>
                  </a:lnTo>
                  <a:lnTo>
                    <a:pt x="5" y="60"/>
                  </a:lnTo>
                  <a:lnTo>
                    <a:pt x="2" y="51"/>
                  </a:lnTo>
                  <a:lnTo>
                    <a:pt x="1" y="41"/>
                  </a:lnTo>
                  <a:lnTo>
                    <a:pt x="0" y="31"/>
                  </a:lnTo>
                  <a:lnTo>
                    <a:pt x="1" y="23"/>
                  </a:lnTo>
                  <a:lnTo>
                    <a:pt x="2" y="15"/>
                  </a:lnTo>
                  <a:lnTo>
                    <a:pt x="5" y="10"/>
                  </a:lnTo>
                  <a:lnTo>
                    <a:pt x="41" y="7"/>
                  </a:lnTo>
                  <a:lnTo>
                    <a:pt x="60" y="7"/>
                  </a:lnTo>
                  <a:lnTo>
                    <a:pt x="81" y="0"/>
                  </a:lnTo>
                  <a:lnTo>
                    <a:pt x="80" y="13"/>
                  </a:lnTo>
                  <a:lnTo>
                    <a:pt x="80" y="24"/>
                  </a:lnTo>
                  <a:lnTo>
                    <a:pt x="82" y="70"/>
                  </a:lnTo>
                  <a:lnTo>
                    <a:pt x="85" y="80"/>
                  </a:lnTo>
                  <a:lnTo>
                    <a:pt x="92" y="113"/>
                  </a:lnTo>
                  <a:lnTo>
                    <a:pt x="100" y="149"/>
                  </a:lnTo>
                  <a:lnTo>
                    <a:pt x="102" y="168"/>
                  </a:lnTo>
                  <a:lnTo>
                    <a:pt x="103" y="189"/>
                  </a:lnTo>
                  <a:lnTo>
                    <a:pt x="106" y="237"/>
                  </a:lnTo>
                  <a:lnTo>
                    <a:pt x="105" y="266"/>
                  </a:lnTo>
                  <a:lnTo>
                    <a:pt x="106" y="302"/>
                  </a:lnTo>
                  <a:lnTo>
                    <a:pt x="106" y="310"/>
                  </a:lnTo>
                  <a:lnTo>
                    <a:pt x="107" y="310"/>
                  </a:lnTo>
                </a:path>
              </a:pathLst>
            </a:custGeom>
            <a:solidFill>
              <a:srgbClr val="FFFFFF"/>
            </a:solidFill>
            <a:ln w="12700" cap="rnd">
              <a:solidFill>
                <a:srgbClr val="000000"/>
              </a:solidFill>
              <a:round/>
              <a:headEnd/>
              <a:tailEnd/>
            </a:ln>
          </p:spPr>
          <p:txBody>
            <a:bodyPr/>
            <a:lstStyle/>
            <a:p>
              <a:endParaRPr lang="en-US"/>
            </a:p>
          </p:txBody>
        </p:sp>
      </p:grpSp>
      <p:grpSp>
        <p:nvGrpSpPr>
          <p:cNvPr id="301065" name="Group 54"/>
          <p:cNvGrpSpPr>
            <a:grpSpLocks/>
          </p:cNvGrpSpPr>
          <p:nvPr/>
        </p:nvGrpSpPr>
        <p:grpSpPr bwMode="auto">
          <a:xfrm>
            <a:off x="8027988" y="2349500"/>
            <a:ext cx="711200" cy="4191000"/>
            <a:chOff x="4538" y="1008"/>
            <a:chExt cx="449" cy="2641"/>
          </a:xfrm>
        </p:grpSpPr>
        <p:sp>
          <p:nvSpPr>
            <p:cNvPr id="301066" name="Freeform 55"/>
            <p:cNvSpPr>
              <a:spLocks/>
            </p:cNvSpPr>
            <p:nvPr/>
          </p:nvSpPr>
          <p:spPr bwMode="auto">
            <a:xfrm>
              <a:off x="4671" y="1413"/>
              <a:ext cx="316" cy="567"/>
            </a:xfrm>
            <a:custGeom>
              <a:avLst/>
              <a:gdLst>
                <a:gd name="T0" fmla="*/ 187 w 316"/>
                <a:gd name="T1" fmla="*/ 6 h 567"/>
                <a:gd name="T2" fmla="*/ 181 w 316"/>
                <a:gd name="T3" fmla="*/ 21 h 567"/>
                <a:gd name="T4" fmla="*/ 169 w 316"/>
                <a:gd name="T5" fmla="*/ 60 h 567"/>
                <a:gd name="T6" fmla="*/ 163 w 316"/>
                <a:gd name="T7" fmla="*/ 85 h 567"/>
                <a:gd name="T8" fmla="*/ 153 w 316"/>
                <a:gd name="T9" fmla="*/ 138 h 567"/>
                <a:gd name="T10" fmla="*/ 137 w 316"/>
                <a:gd name="T11" fmla="*/ 223 h 567"/>
                <a:gd name="T12" fmla="*/ 125 w 316"/>
                <a:gd name="T13" fmla="*/ 296 h 567"/>
                <a:gd name="T14" fmla="*/ 107 w 316"/>
                <a:gd name="T15" fmla="*/ 417 h 567"/>
                <a:gd name="T16" fmla="*/ 121 w 316"/>
                <a:gd name="T17" fmla="*/ 447 h 567"/>
                <a:gd name="T18" fmla="*/ 110 w 316"/>
                <a:gd name="T19" fmla="*/ 455 h 567"/>
                <a:gd name="T20" fmla="*/ 38 w 316"/>
                <a:gd name="T21" fmla="*/ 500 h 567"/>
                <a:gd name="T22" fmla="*/ 19 w 316"/>
                <a:gd name="T23" fmla="*/ 509 h 567"/>
                <a:gd name="T24" fmla="*/ 0 w 316"/>
                <a:gd name="T25" fmla="*/ 513 h 567"/>
                <a:gd name="T26" fmla="*/ 38 w 316"/>
                <a:gd name="T27" fmla="*/ 536 h 567"/>
                <a:gd name="T28" fmla="*/ 78 w 316"/>
                <a:gd name="T29" fmla="*/ 551 h 567"/>
                <a:gd name="T30" fmla="*/ 109 w 316"/>
                <a:gd name="T31" fmla="*/ 562 h 567"/>
                <a:gd name="T32" fmla="*/ 131 w 316"/>
                <a:gd name="T33" fmla="*/ 566 h 567"/>
                <a:gd name="T34" fmla="*/ 153 w 316"/>
                <a:gd name="T35" fmla="*/ 566 h 567"/>
                <a:gd name="T36" fmla="*/ 191 w 316"/>
                <a:gd name="T37" fmla="*/ 562 h 567"/>
                <a:gd name="T38" fmla="*/ 206 w 316"/>
                <a:gd name="T39" fmla="*/ 560 h 567"/>
                <a:gd name="T40" fmla="*/ 216 w 316"/>
                <a:gd name="T41" fmla="*/ 555 h 567"/>
                <a:gd name="T42" fmla="*/ 225 w 316"/>
                <a:gd name="T43" fmla="*/ 549 h 567"/>
                <a:gd name="T44" fmla="*/ 233 w 316"/>
                <a:gd name="T45" fmla="*/ 540 h 567"/>
                <a:gd name="T46" fmla="*/ 240 w 316"/>
                <a:gd name="T47" fmla="*/ 530 h 567"/>
                <a:gd name="T48" fmla="*/ 243 w 316"/>
                <a:gd name="T49" fmla="*/ 519 h 567"/>
                <a:gd name="T50" fmla="*/ 249 w 316"/>
                <a:gd name="T51" fmla="*/ 500 h 567"/>
                <a:gd name="T52" fmla="*/ 252 w 316"/>
                <a:gd name="T53" fmla="*/ 487 h 567"/>
                <a:gd name="T54" fmla="*/ 303 w 316"/>
                <a:gd name="T55" fmla="*/ 251 h 567"/>
                <a:gd name="T56" fmla="*/ 309 w 316"/>
                <a:gd name="T57" fmla="*/ 221 h 567"/>
                <a:gd name="T58" fmla="*/ 312 w 316"/>
                <a:gd name="T59" fmla="*/ 187 h 567"/>
                <a:gd name="T60" fmla="*/ 314 w 316"/>
                <a:gd name="T61" fmla="*/ 166 h 567"/>
                <a:gd name="T62" fmla="*/ 315 w 316"/>
                <a:gd name="T63" fmla="*/ 153 h 567"/>
                <a:gd name="T64" fmla="*/ 314 w 316"/>
                <a:gd name="T65" fmla="*/ 143 h 567"/>
                <a:gd name="T66" fmla="*/ 312 w 316"/>
                <a:gd name="T67" fmla="*/ 128 h 567"/>
                <a:gd name="T68" fmla="*/ 311 w 316"/>
                <a:gd name="T69" fmla="*/ 115 h 567"/>
                <a:gd name="T70" fmla="*/ 305 w 316"/>
                <a:gd name="T71" fmla="*/ 100 h 567"/>
                <a:gd name="T72" fmla="*/ 299 w 316"/>
                <a:gd name="T73" fmla="*/ 87 h 567"/>
                <a:gd name="T74" fmla="*/ 290 w 316"/>
                <a:gd name="T75" fmla="*/ 74 h 567"/>
                <a:gd name="T76" fmla="*/ 283 w 316"/>
                <a:gd name="T77" fmla="*/ 64 h 567"/>
                <a:gd name="T78" fmla="*/ 190 w 316"/>
                <a:gd name="T79" fmla="*/ 0 h 567"/>
                <a:gd name="T80" fmla="*/ 187 w 316"/>
                <a:gd name="T81" fmla="*/ 6 h 56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6"/>
                <a:gd name="T124" fmla="*/ 0 h 567"/>
                <a:gd name="T125" fmla="*/ 316 w 316"/>
                <a:gd name="T126" fmla="*/ 567 h 56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6" h="567">
                  <a:moveTo>
                    <a:pt x="187" y="6"/>
                  </a:moveTo>
                  <a:lnTo>
                    <a:pt x="181" y="21"/>
                  </a:lnTo>
                  <a:lnTo>
                    <a:pt x="169" y="60"/>
                  </a:lnTo>
                  <a:lnTo>
                    <a:pt x="163" y="85"/>
                  </a:lnTo>
                  <a:lnTo>
                    <a:pt x="153" y="138"/>
                  </a:lnTo>
                  <a:lnTo>
                    <a:pt x="137" y="223"/>
                  </a:lnTo>
                  <a:lnTo>
                    <a:pt x="125" y="296"/>
                  </a:lnTo>
                  <a:lnTo>
                    <a:pt x="107" y="417"/>
                  </a:lnTo>
                  <a:lnTo>
                    <a:pt x="121" y="447"/>
                  </a:lnTo>
                  <a:lnTo>
                    <a:pt x="110" y="455"/>
                  </a:lnTo>
                  <a:lnTo>
                    <a:pt x="38" y="500"/>
                  </a:lnTo>
                  <a:lnTo>
                    <a:pt x="19" y="509"/>
                  </a:lnTo>
                  <a:lnTo>
                    <a:pt x="0" y="513"/>
                  </a:lnTo>
                  <a:lnTo>
                    <a:pt x="38" y="536"/>
                  </a:lnTo>
                  <a:lnTo>
                    <a:pt x="78" y="551"/>
                  </a:lnTo>
                  <a:lnTo>
                    <a:pt x="109" y="562"/>
                  </a:lnTo>
                  <a:lnTo>
                    <a:pt x="131" y="566"/>
                  </a:lnTo>
                  <a:lnTo>
                    <a:pt x="153" y="566"/>
                  </a:lnTo>
                  <a:lnTo>
                    <a:pt x="191" y="562"/>
                  </a:lnTo>
                  <a:lnTo>
                    <a:pt x="206" y="560"/>
                  </a:lnTo>
                  <a:lnTo>
                    <a:pt x="216" y="555"/>
                  </a:lnTo>
                  <a:lnTo>
                    <a:pt x="225" y="549"/>
                  </a:lnTo>
                  <a:lnTo>
                    <a:pt x="233" y="540"/>
                  </a:lnTo>
                  <a:lnTo>
                    <a:pt x="240" y="530"/>
                  </a:lnTo>
                  <a:lnTo>
                    <a:pt x="243" y="519"/>
                  </a:lnTo>
                  <a:lnTo>
                    <a:pt x="249" y="500"/>
                  </a:lnTo>
                  <a:lnTo>
                    <a:pt x="252" y="487"/>
                  </a:lnTo>
                  <a:lnTo>
                    <a:pt x="303" y="251"/>
                  </a:lnTo>
                  <a:lnTo>
                    <a:pt x="309" y="221"/>
                  </a:lnTo>
                  <a:lnTo>
                    <a:pt x="312" y="187"/>
                  </a:lnTo>
                  <a:lnTo>
                    <a:pt x="314" y="166"/>
                  </a:lnTo>
                  <a:lnTo>
                    <a:pt x="315" y="153"/>
                  </a:lnTo>
                  <a:lnTo>
                    <a:pt x="314" y="143"/>
                  </a:lnTo>
                  <a:lnTo>
                    <a:pt x="312" y="128"/>
                  </a:lnTo>
                  <a:lnTo>
                    <a:pt x="311" y="115"/>
                  </a:lnTo>
                  <a:lnTo>
                    <a:pt x="305" y="100"/>
                  </a:lnTo>
                  <a:lnTo>
                    <a:pt x="299" y="87"/>
                  </a:lnTo>
                  <a:lnTo>
                    <a:pt x="290" y="74"/>
                  </a:lnTo>
                  <a:lnTo>
                    <a:pt x="283" y="64"/>
                  </a:lnTo>
                  <a:lnTo>
                    <a:pt x="190" y="0"/>
                  </a:lnTo>
                  <a:lnTo>
                    <a:pt x="187" y="6"/>
                  </a:lnTo>
                </a:path>
              </a:pathLst>
            </a:custGeom>
            <a:solidFill>
              <a:schemeClr val="tx2"/>
            </a:solidFill>
            <a:ln w="12700" cap="rnd">
              <a:solidFill>
                <a:srgbClr val="000000"/>
              </a:solidFill>
              <a:round/>
              <a:headEnd/>
              <a:tailEnd/>
            </a:ln>
          </p:spPr>
          <p:txBody>
            <a:bodyPr/>
            <a:lstStyle/>
            <a:p>
              <a:endParaRPr lang="en-US"/>
            </a:p>
          </p:txBody>
        </p:sp>
        <p:sp>
          <p:nvSpPr>
            <p:cNvPr id="301067" name="Freeform 56"/>
            <p:cNvSpPr>
              <a:spLocks/>
            </p:cNvSpPr>
            <p:nvPr/>
          </p:nvSpPr>
          <p:spPr bwMode="auto">
            <a:xfrm>
              <a:off x="4538" y="1426"/>
              <a:ext cx="290" cy="510"/>
            </a:xfrm>
            <a:custGeom>
              <a:avLst/>
              <a:gdLst>
                <a:gd name="T0" fmla="*/ 289 w 290"/>
                <a:gd name="T1" fmla="*/ 415 h 510"/>
                <a:gd name="T2" fmla="*/ 265 w 290"/>
                <a:gd name="T3" fmla="*/ 428 h 510"/>
                <a:gd name="T4" fmla="*/ 243 w 290"/>
                <a:gd name="T5" fmla="*/ 443 h 510"/>
                <a:gd name="T6" fmla="*/ 208 w 290"/>
                <a:gd name="T7" fmla="*/ 469 h 510"/>
                <a:gd name="T8" fmla="*/ 171 w 290"/>
                <a:gd name="T9" fmla="*/ 488 h 510"/>
                <a:gd name="T10" fmla="*/ 152 w 290"/>
                <a:gd name="T11" fmla="*/ 496 h 510"/>
                <a:gd name="T12" fmla="*/ 133 w 290"/>
                <a:gd name="T13" fmla="*/ 500 h 510"/>
                <a:gd name="T14" fmla="*/ 109 w 290"/>
                <a:gd name="T15" fmla="*/ 507 h 510"/>
                <a:gd name="T16" fmla="*/ 94 w 290"/>
                <a:gd name="T17" fmla="*/ 509 h 510"/>
                <a:gd name="T18" fmla="*/ 78 w 290"/>
                <a:gd name="T19" fmla="*/ 509 h 510"/>
                <a:gd name="T20" fmla="*/ 56 w 290"/>
                <a:gd name="T21" fmla="*/ 507 h 510"/>
                <a:gd name="T22" fmla="*/ 44 w 290"/>
                <a:gd name="T23" fmla="*/ 503 h 510"/>
                <a:gd name="T24" fmla="*/ 32 w 290"/>
                <a:gd name="T25" fmla="*/ 496 h 510"/>
                <a:gd name="T26" fmla="*/ 25 w 290"/>
                <a:gd name="T27" fmla="*/ 492 h 510"/>
                <a:gd name="T28" fmla="*/ 18 w 290"/>
                <a:gd name="T29" fmla="*/ 486 h 510"/>
                <a:gd name="T30" fmla="*/ 10 w 290"/>
                <a:gd name="T31" fmla="*/ 475 h 510"/>
                <a:gd name="T32" fmla="*/ 7 w 290"/>
                <a:gd name="T33" fmla="*/ 469 h 510"/>
                <a:gd name="T34" fmla="*/ 4 w 290"/>
                <a:gd name="T35" fmla="*/ 462 h 510"/>
                <a:gd name="T36" fmla="*/ 3 w 290"/>
                <a:gd name="T37" fmla="*/ 454 h 510"/>
                <a:gd name="T38" fmla="*/ 1 w 290"/>
                <a:gd name="T39" fmla="*/ 445 h 510"/>
                <a:gd name="T40" fmla="*/ 0 w 290"/>
                <a:gd name="T41" fmla="*/ 428 h 510"/>
                <a:gd name="T42" fmla="*/ 1 w 290"/>
                <a:gd name="T43" fmla="*/ 411 h 510"/>
                <a:gd name="T44" fmla="*/ 4 w 290"/>
                <a:gd name="T45" fmla="*/ 392 h 510"/>
                <a:gd name="T46" fmla="*/ 9 w 290"/>
                <a:gd name="T47" fmla="*/ 373 h 510"/>
                <a:gd name="T48" fmla="*/ 68 w 290"/>
                <a:gd name="T49" fmla="*/ 96 h 510"/>
                <a:gd name="T50" fmla="*/ 72 w 290"/>
                <a:gd name="T51" fmla="*/ 83 h 510"/>
                <a:gd name="T52" fmla="*/ 75 w 290"/>
                <a:gd name="T53" fmla="*/ 72 h 510"/>
                <a:gd name="T54" fmla="*/ 84 w 290"/>
                <a:gd name="T55" fmla="*/ 60 h 510"/>
                <a:gd name="T56" fmla="*/ 94 w 290"/>
                <a:gd name="T57" fmla="*/ 47 h 510"/>
                <a:gd name="T58" fmla="*/ 108 w 290"/>
                <a:gd name="T59" fmla="*/ 36 h 510"/>
                <a:gd name="T60" fmla="*/ 186 w 290"/>
                <a:gd name="T61" fmla="*/ 0 h 510"/>
                <a:gd name="T62" fmla="*/ 153 w 290"/>
                <a:gd name="T63" fmla="*/ 219 h 510"/>
                <a:gd name="T64" fmla="*/ 146 w 290"/>
                <a:gd name="T65" fmla="*/ 275 h 510"/>
                <a:gd name="T66" fmla="*/ 143 w 290"/>
                <a:gd name="T67" fmla="*/ 324 h 510"/>
                <a:gd name="T68" fmla="*/ 142 w 290"/>
                <a:gd name="T69" fmla="*/ 383 h 510"/>
                <a:gd name="T70" fmla="*/ 159 w 290"/>
                <a:gd name="T71" fmla="*/ 388 h 510"/>
                <a:gd name="T72" fmla="*/ 240 w 290"/>
                <a:gd name="T73" fmla="*/ 405 h 510"/>
                <a:gd name="T74" fmla="*/ 289 w 290"/>
                <a:gd name="T75" fmla="*/ 415 h 51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90"/>
                <a:gd name="T115" fmla="*/ 0 h 510"/>
                <a:gd name="T116" fmla="*/ 290 w 290"/>
                <a:gd name="T117" fmla="*/ 510 h 51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90" h="510">
                  <a:moveTo>
                    <a:pt x="289" y="415"/>
                  </a:moveTo>
                  <a:lnTo>
                    <a:pt x="265" y="428"/>
                  </a:lnTo>
                  <a:lnTo>
                    <a:pt x="243" y="443"/>
                  </a:lnTo>
                  <a:lnTo>
                    <a:pt x="208" y="469"/>
                  </a:lnTo>
                  <a:lnTo>
                    <a:pt x="171" y="488"/>
                  </a:lnTo>
                  <a:lnTo>
                    <a:pt x="152" y="496"/>
                  </a:lnTo>
                  <a:lnTo>
                    <a:pt x="133" y="500"/>
                  </a:lnTo>
                  <a:lnTo>
                    <a:pt x="109" y="507"/>
                  </a:lnTo>
                  <a:lnTo>
                    <a:pt x="94" y="509"/>
                  </a:lnTo>
                  <a:lnTo>
                    <a:pt x="78" y="509"/>
                  </a:lnTo>
                  <a:lnTo>
                    <a:pt x="56" y="507"/>
                  </a:lnTo>
                  <a:lnTo>
                    <a:pt x="44" y="503"/>
                  </a:lnTo>
                  <a:lnTo>
                    <a:pt x="32" y="496"/>
                  </a:lnTo>
                  <a:lnTo>
                    <a:pt x="25" y="492"/>
                  </a:lnTo>
                  <a:lnTo>
                    <a:pt x="18" y="486"/>
                  </a:lnTo>
                  <a:lnTo>
                    <a:pt x="10" y="475"/>
                  </a:lnTo>
                  <a:lnTo>
                    <a:pt x="7" y="469"/>
                  </a:lnTo>
                  <a:lnTo>
                    <a:pt x="4" y="462"/>
                  </a:lnTo>
                  <a:lnTo>
                    <a:pt x="3" y="454"/>
                  </a:lnTo>
                  <a:lnTo>
                    <a:pt x="1" y="445"/>
                  </a:lnTo>
                  <a:lnTo>
                    <a:pt x="0" y="428"/>
                  </a:lnTo>
                  <a:lnTo>
                    <a:pt x="1" y="411"/>
                  </a:lnTo>
                  <a:lnTo>
                    <a:pt x="4" y="392"/>
                  </a:lnTo>
                  <a:lnTo>
                    <a:pt x="9" y="373"/>
                  </a:lnTo>
                  <a:lnTo>
                    <a:pt x="68" y="96"/>
                  </a:lnTo>
                  <a:lnTo>
                    <a:pt x="72" y="83"/>
                  </a:lnTo>
                  <a:lnTo>
                    <a:pt x="75" y="72"/>
                  </a:lnTo>
                  <a:lnTo>
                    <a:pt x="84" y="60"/>
                  </a:lnTo>
                  <a:lnTo>
                    <a:pt x="94" y="47"/>
                  </a:lnTo>
                  <a:lnTo>
                    <a:pt x="108" y="36"/>
                  </a:lnTo>
                  <a:lnTo>
                    <a:pt x="186" y="0"/>
                  </a:lnTo>
                  <a:lnTo>
                    <a:pt x="153" y="219"/>
                  </a:lnTo>
                  <a:lnTo>
                    <a:pt x="146" y="275"/>
                  </a:lnTo>
                  <a:lnTo>
                    <a:pt x="143" y="324"/>
                  </a:lnTo>
                  <a:lnTo>
                    <a:pt x="142" y="383"/>
                  </a:lnTo>
                  <a:lnTo>
                    <a:pt x="159" y="388"/>
                  </a:lnTo>
                  <a:lnTo>
                    <a:pt x="240" y="405"/>
                  </a:lnTo>
                  <a:lnTo>
                    <a:pt x="289" y="415"/>
                  </a:lnTo>
                </a:path>
              </a:pathLst>
            </a:custGeom>
            <a:solidFill>
              <a:schemeClr val="tx2"/>
            </a:solidFill>
            <a:ln w="12700" cap="rnd">
              <a:solidFill>
                <a:srgbClr val="000000"/>
              </a:solidFill>
              <a:round/>
              <a:headEnd/>
              <a:tailEnd/>
            </a:ln>
          </p:spPr>
          <p:txBody>
            <a:bodyPr/>
            <a:lstStyle/>
            <a:p>
              <a:endParaRPr lang="en-US"/>
            </a:p>
          </p:txBody>
        </p:sp>
        <p:sp>
          <p:nvSpPr>
            <p:cNvPr id="301068" name="Freeform 57"/>
            <p:cNvSpPr>
              <a:spLocks/>
            </p:cNvSpPr>
            <p:nvPr/>
          </p:nvSpPr>
          <p:spPr bwMode="auto">
            <a:xfrm>
              <a:off x="4731" y="1332"/>
              <a:ext cx="101" cy="127"/>
            </a:xfrm>
            <a:custGeom>
              <a:avLst/>
              <a:gdLst>
                <a:gd name="T0" fmla="*/ 4 w 101"/>
                <a:gd name="T1" fmla="*/ 92 h 127"/>
                <a:gd name="T2" fmla="*/ 4 w 101"/>
                <a:gd name="T3" fmla="*/ 103 h 127"/>
                <a:gd name="T4" fmla="*/ 6 w 101"/>
                <a:gd name="T5" fmla="*/ 111 h 127"/>
                <a:gd name="T6" fmla="*/ 9 w 101"/>
                <a:gd name="T7" fmla="*/ 120 h 127"/>
                <a:gd name="T8" fmla="*/ 13 w 101"/>
                <a:gd name="T9" fmla="*/ 122 h 127"/>
                <a:gd name="T10" fmla="*/ 16 w 101"/>
                <a:gd name="T11" fmla="*/ 124 h 127"/>
                <a:gd name="T12" fmla="*/ 13 w 101"/>
                <a:gd name="T13" fmla="*/ 122 h 127"/>
                <a:gd name="T14" fmla="*/ 16 w 101"/>
                <a:gd name="T15" fmla="*/ 124 h 127"/>
                <a:gd name="T16" fmla="*/ 24 w 101"/>
                <a:gd name="T17" fmla="*/ 124 h 127"/>
                <a:gd name="T18" fmla="*/ 37 w 101"/>
                <a:gd name="T19" fmla="*/ 126 h 127"/>
                <a:gd name="T20" fmla="*/ 50 w 101"/>
                <a:gd name="T21" fmla="*/ 124 h 127"/>
                <a:gd name="T22" fmla="*/ 60 w 101"/>
                <a:gd name="T23" fmla="*/ 120 h 127"/>
                <a:gd name="T24" fmla="*/ 72 w 101"/>
                <a:gd name="T25" fmla="*/ 113 h 127"/>
                <a:gd name="T26" fmla="*/ 82 w 101"/>
                <a:gd name="T27" fmla="*/ 103 h 127"/>
                <a:gd name="T28" fmla="*/ 88 w 101"/>
                <a:gd name="T29" fmla="*/ 96 h 127"/>
                <a:gd name="T30" fmla="*/ 93 w 101"/>
                <a:gd name="T31" fmla="*/ 88 h 127"/>
                <a:gd name="T32" fmla="*/ 97 w 101"/>
                <a:gd name="T33" fmla="*/ 77 h 127"/>
                <a:gd name="T34" fmla="*/ 100 w 101"/>
                <a:gd name="T35" fmla="*/ 68 h 127"/>
                <a:gd name="T36" fmla="*/ 91 w 101"/>
                <a:gd name="T37" fmla="*/ 23 h 127"/>
                <a:gd name="T38" fmla="*/ 87 w 101"/>
                <a:gd name="T39" fmla="*/ 23 h 127"/>
                <a:gd name="T40" fmla="*/ 76 w 101"/>
                <a:gd name="T41" fmla="*/ 19 h 127"/>
                <a:gd name="T42" fmla="*/ 69 w 101"/>
                <a:gd name="T43" fmla="*/ 15 h 127"/>
                <a:gd name="T44" fmla="*/ 65 w 101"/>
                <a:gd name="T45" fmla="*/ 6 h 127"/>
                <a:gd name="T46" fmla="*/ 63 w 101"/>
                <a:gd name="T47" fmla="*/ 0 h 127"/>
                <a:gd name="T48" fmla="*/ 57 w 101"/>
                <a:gd name="T49" fmla="*/ 6 h 127"/>
                <a:gd name="T50" fmla="*/ 25 w 101"/>
                <a:gd name="T51" fmla="*/ 41 h 127"/>
                <a:gd name="T52" fmla="*/ 16 w 101"/>
                <a:gd name="T53" fmla="*/ 47 h 127"/>
                <a:gd name="T54" fmla="*/ 10 w 101"/>
                <a:gd name="T55" fmla="*/ 51 h 127"/>
                <a:gd name="T56" fmla="*/ 0 w 101"/>
                <a:gd name="T57" fmla="*/ 53 h 127"/>
                <a:gd name="T58" fmla="*/ 4 w 101"/>
                <a:gd name="T59" fmla="*/ 92 h 12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01"/>
                <a:gd name="T91" fmla="*/ 0 h 127"/>
                <a:gd name="T92" fmla="*/ 101 w 101"/>
                <a:gd name="T93" fmla="*/ 127 h 12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01" h="127">
                  <a:moveTo>
                    <a:pt x="4" y="92"/>
                  </a:moveTo>
                  <a:lnTo>
                    <a:pt x="4" y="103"/>
                  </a:lnTo>
                  <a:lnTo>
                    <a:pt x="6" y="111"/>
                  </a:lnTo>
                  <a:lnTo>
                    <a:pt x="9" y="120"/>
                  </a:lnTo>
                  <a:lnTo>
                    <a:pt x="13" y="122"/>
                  </a:lnTo>
                  <a:lnTo>
                    <a:pt x="16" y="124"/>
                  </a:lnTo>
                  <a:lnTo>
                    <a:pt x="13" y="122"/>
                  </a:lnTo>
                  <a:lnTo>
                    <a:pt x="16" y="124"/>
                  </a:lnTo>
                  <a:lnTo>
                    <a:pt x="24" y="124"/>
                  </a:lnTo>
                  <a:lnTo>
                    <a:pt x="37" y="126"/>
                  </a:lnTo>
                  <a:lnTo>
                    <a:pt x="50" y="124"/>
                  </a:lnTo>
                  <a:lnTo>
                    <a:pt x="60" y="120"/>
                  </a:lnTo>
                  <a:lnTo>
                    <a:pt x="72" y="113"/>
                  </a:lnTo>
                  <a:lnTo>
                    <a:pt x="82" y="103"/>
                  </a:lnTo>
                  <a:lnTo>
                    <a:pt x="88" y="96"/>
                  </a:lnTo>
                  <a:lnTo>
                    <a:pt x="93" y="88"/>
                  </a:lnTo>
                  <a:lnTo>
                    <a:pt x="97" y="77"/>
                  </a:lnTo>
                  <a:lnTo>
                    <a:pt x="100" y="68"/>
                  </a:lnTo>
                  <a:lnTo>
                    <a:pt x="91" y="23"/>
                  </a:lnTo>
                  <a:lnTo>
                    <a:pt x="87" y="23"/>
                  </a:lnTo>
                  <a:lnTo>
                    <a:pt x="76" y="19"/>
                  </a:lnTo>
                  <a:lnTo>
                    <a:pt x="69" y="15"/>
                  </a:lnTo>
                  <a:lnTo>
                    <a:pt x="65" y="6"/>
                  </a:lnTo>
                  <a:lnTo>
                    <a:pt x="63" y="0"/>
                  </a:lnTo>
                  <a:lnTo>
                    <a:pt x="57" y="6"/>
                  </a:lnTo>
                  <a:lnTo>
                    <a:pt x="25" y="41"/>
                  </a:lnTo>
                  <a:lnTo>
                    <a:pt x="16" y="47"/>
                  </a:lnTo>
                  <a:lnTo>
                    <a:pt x="10" y="51"/>
                  </a:lnTo>
                  <a:lnTo>
                    <a:pt x="0" y="53"/>
                  </a:lnTo>
                  <a:lnTo>
                    <a:pt x="4" y="92"/>
                  </a:lnTo>
                </a:path>
              </a:pathLst>
            </a:custGeom>
            <a:solidFill>
              <a:srgbClr val="FFFFFF"/>
            </a:solidFill>
            <a:ln w="12700" cap="rnd">
              <a:solidFill>
                <a:srgbClr val="000000"/>
              </a:solidFill>
              <a:round/>
              <a:headEnd/>
              <a:tailEnd/>
            </a:ln>
          </p:spPr>
          <p:txBody>
            <a:bodyPr/>
            <a:lstStyle/>
            <a:p>
              <a:endParaRPr lang="en-US"/>
            </a:p>
          </p:txBody>
        </p:sp>
        <p:sp>
          <p:nvSpPr>
            <p:cNvPr id="301069" name="Freeform 58"/>
            <p:cNvSpPr>
              <a:spLocks/>
            </p:cNvSpPr>
            <p:nvPr/>
          </p:nvSpPr>
          <p:spPr bwMode="auto">
            <a:xfrm>
              <a:off x="4571" y="3375"/>
              <a:ext cx="194" cy="216"/>
            </a:xfrm>
            <a:custGeom>
              <a:avLst/>
              <a:gdLst>
                <a:gd name="T0" fmla="*/ 54 w 194"/>
                <a:gd name="T1" fmla="*/ 143 h 216"/>
                <a:gd name="T2" fmla="*/ 54 w 194"/>
                <a:gd name="T3" fmla="*/ 151 h 216"/>
                <a:gd name="T4" fmla="*/ 57 w 194"/>
                <a:gd name="T5" fmla="*/ 155 h 216"/>
                <a:gd name="T6" fmla="*/ 60 w 194"/>
                <a:gd name="T7" fmla="*/ 160 h 216"/>
                <a:gd name="T8" fmla="*/ 64 w 194"/>
                <a:gd name="T9" fmla="*/ 162 h 216"/>
                <a:gd name="T10" fmla="*/ 67 w 194"/>
                <a:gd name="T11" fmla="*/ 166 h 216"/>
                <a:gd name="T12" fmla="*/ 72 w 194"/>
                <a:gd name="T13" fmla="*/ 166 h 216"/>
                <a:gd name="T14" fmla="*/ 75 w 194"/>
                <a:gd name="T15" fmla="*/ 166 h 216"/>
                <a:gd name="T16" fmla="*/ 77 w 194"/>
                <a:gd name="T17" fmla="*/ 166 h 216"/>
                <a:gd name="T18" fmla="*/ 85 w 194"/>
                <a:gd name="T19" fmla="*/ 166 h 216"/>
                <a:gd name="T20" fmla="*/ 154 w 194"/>
                <a:gd name="T21" fmla="*/ 85 h 216"/>
                <a:gd name="T22" fmla="*/ 156 w 194"/>
                <a:gd name="T23" fmla="*/ 68 h 216"/>
                <a:gd name="T24" fmla="*/ 159 w 194"/>
                <a:gd name="T25" fmla="*/ 53 h 216"/>
                <a:gd name="T26" fmla="*/ 164 w 194"/>
                <a:gd name="T27" fmla="*/ 38 h 216"/>
                <a:gd name="T28" fmla="*/ 167 w 194"/>
                <a:gd name="T29" fmla="*/ 28 h 216"/>
                <a:gd name="T30" fmla="*/ 170 w 194"/>
                <a:gd name="T31" fmla="*/ 17 h 216"/>
                <a:gd name="T32" fmla="*/ 174 w 194"/>
                <a:gd name="T33" fmla="*/ 11 h 216"/>
                <a:gd name="T34" fmla="*/ 180 w 194"/>
                <a:gd name="T35" fmla="*/ 0 h 216"/>
                <a:gd name="T36" fmla="*/ 189 w 194"/>
                <a:gd name="T37" fmla="*/ 19 h 216"/>
                <a:gd name="T38" fmla="*/ 192 w 194"/>
                <a:gd name="T39" fmla="*/ 34 h 216"/>
                <a:gd name="T40" fmla="*/ 193 w 194"/>
                <a:gd name="T41" fmla="*/ 43 h 216"/>
                <a:gd name="T42" fmla="*/ 193 w 194"/>
                <a:gd name="T43" fmla="*/ 53 h 216"/>
                <a:gd name="T44" fmla="*/ 192 w 194"/>
                <a:gd name="T45" fmla="*/ 62 h 216"/>
                <a:gd name="T46" fmla="*/ 192 w 194"/>
                <a:gd name="T47" fmla="*/ 70 h 216"/>
                <a:gd name="T48" fmla="*/ 186 w 194"/>
                <a:gd name="T49" fmla="*/ 94 h 216"/>
                <a:gd name="T50" fmla="*/ 181 w 194"/>
                <a:gd name="T51" fmla="*/ 109 h 216"/>
                <a:gd name="T52" fmla="*/ 165 w 194"/>
                <a:gd name="T53" fmla="*/ 177 h 216"/>
                <a:gd name="T54" fmla="*/ 154 w 194"/>
                <a:gd name="T55" fmla="*/ 181 h 216"/>
                <a:gd name="T56" fmla="*/ 158 w 194"/>
                <a:gd name="T57" fmla="*/ 111 h 216"/>
                <a:gd name="T58" fmla="*/ 148 w 194"/>
                <a:gd name="T59" fmla="*/ 126 h 216"/>
                <a:gd name="T60" fmla="*/ 110 w 194"/>
                <a:gd name="T61" fmla="*/ 189 h 216"/>
                <a:gd name="T62" fmla="*/ 102 w 194"/>
                <a:gd name="T63" fmla="*/ 198 h 216"/>
                <a:gd name="T64" fmla="*/ 97 w 194"/>
                <a:gd name="T65" fmla="*/ 204 h 216"/>
                <a:gd name="T66" fmla="*/ 88 w 194"/>
                <a:gd name="T67" fmla="*/ 209 h 216"/>
                <a:gd name="T68" fmla="*/ 80 w 194"/>
                <a:gd name="T69" fmla="*/ 211 h 216"/>
                <a:gd name="T70" fmla="*/ 75 w 194"/>
                <a:gd name="T71" fmla="*/ 213 h 216"/>
                <a:gd name="T72" fmla="*/ 67 w 194"/>
                <a:gd name="T73" fmla="*/ 215 h 216"/>
                <a:gd name="T74" fmla="*/ 60 w 194"/>
                <a:gd name="T75" fmla="*/ 215 h 216"/>
                <a:gd name="T76" fmla="*/ 42 w 194"/>
                <a:gd name="T77" fmla="*/ 211 h 216"/>
                <a:gd name="T78" fmla="*/ 26 w 194"/>
                <a:gd name="T79" fmla="*/ 206 h 216"/>
                <a:gd name="T80" fmla="*/ 12 w 194"/>
                <a:gd name="T81" fmla="*/ 200 h 216"/>
                <a:gd name="T82" fmla="*/ 7 w 194"/>
                <a:gd name="T83" fmla="*/ 196 h 216"/>
                <a:gd name="T84" fmla="*/ 4 w 194"/>
                <a:gd name="T85" fmla="*/ 192 h 216"/>
                <a:gd name="T86" fmla="*/ 1 w 194"/>
                <a:gd name="T87" fmla="*/ 187 h 216"/>
                <a:gd name="T88" fmla="*/ 0 w 194"/>
                <a:gd name="T89" fmla="*/ 183 h 216"/>
                <a:gd name="T90" fmla="*/ 1 w 194"/>
                <a:gd name="T91" fmla="*/ 177 h 216"/>
                <a:gd name="T92" fmla="*/ 4 w 194"/>
                <a:gd name="T93" fmla="*/ 175 h 216"/>
                <a:gd name="T94" fmla="*/ 42 w 194"/>
                <a:gd name="T95" fmla="*/ 149 h 216"/>
                <a:gd name="T96" fmla="*/ 54 w 194"/>
                <a:gd name="T97" fmla="*/ 140 h 216"/>
                <a:gd name="T98" fmla="*/ 54 w 194"/>
                <a:gd name="T99" fmla="*/ 143 h 21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94"/>
                <a:gd name="T151" fmla="*/ 0 h 216"/>
                <a:gd name="T152" fmla="*/ 194 w 194"/>
                <a:gd name="T153" fmla="*/ 216 h 21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94" h="216">
                  <a:moveTo>
                    <a:pt x="54" y="143"/>
                  </a:moveTo>
                  <a:lnTo>
                    <a:pt x="54" y="151"/>
                  </a:lnTo>
                  <a:lnTo>
                    <a:pt x="57" y="155"/>
                  </a:lnTo>
                  <a:lnTo>
                    <a:pt x="60" y="160"/>
                  </a:lnTo>
                  <a:lnTo>
                    <a:pt x="64" y="162"/>
                  </a:lnTo>
                  <a:lnTo>
                    <a:pt x="67" y="166"/>
                  </a:lnTo>
                  <a:lnTo>
                    <a:pt x="72" y="166"/>
                  </a:lnTo>
                  <a:lnTo>
                    <a:pt x="75" y="166"/>
                  </a:lnTo>
                  <a:lnTo>
                    <a:pt x="77" y="166"/>
                  </a:lnTo>
                  <a:lnTo>
                    <a:pt x="85" y="166"/>
                  </a:lnTo>
                  <a:lnTo>
                    <a:pt x="154" y="85"/>
                  </a:lnTo>
                  <a:lnTo>
                    <a:pt x="156" y="68"/>
                  </a:lnTo>
                  <a:lnTo>
                    <a:pt x="159" y="53"/>
                  </a:lnTo>
                  <a:lnTo>
                    <a:pt x="164" y="38"/>
                  </a:lnTo>
                  <a:lnTo>
                    <a:pt x="167" y="28"/>
                  </a:lnTo>
                  <a:lnTo>
                    <a:pt x="170" y="17"/>
                  </a:lnTo>
                  <a:lnTo>
                    <a:pt x="174" y="11"/>
                  </a:lnTo>
                  <a:lnTo>
                    <a:pt x="180" y="0"/>
                  </a:lnTo>
                  <a:lnTo>
                    <a:pt x="189" y="19"/>
                  </a:lnTo>
                  <a:lnTo>
                    <a:pt x="192" y="34"/>
                  </a:lnTo>
                  <a:lnTo>
                    <a:pt x="193" y="43"/>
                  </a:lnTo>
                  <a:lnTo>
                    <a:pt x="193" y="53"/>
                  </a:lnTo>
                  <a:lnTo>
                    <a:pt x="192" y="62"/>
                  </a:lnTo>
                  <a:lnTo>
                    <a:pt x="192" y="70"/>
                  </a:lnTo>
                  <a:lnTo>
                    <a:pt x="186" y="94"/>
                  </a:lnTo>
                  <a:lnTo>
                    <a:pt x="181" y="109"/>
                  </a:lnTo>
                  <a:lnTo>
                    <a:pt x="165" y="177"/>
                  </a:lnTo>
                  <a:lnTo>
                    <a:pt x="154" y="181"/>
                  </a:lnTo>
                  <a:lnTo>
                    <a:pt x="158" y="111"/>
                  </a:lnTo>
                  <a:lnTo>
                    <a:pt x="148" y="126"/>
                  </a:lnTo>
                  <a:lnTo>
                    <a:pt x="110" y="189"/>
                  </a:lnTo>
                  <a:lnTo>
                    <a:pt x="102" y="198"/>
                  </a:lnTo>
                  <a:lnTo>
                    <a:pt x="97" y="204"/>
                  </a:lnTo>
                  <a:lnTo>
                    <a:pt x="88" y="209"/>
                  </a:lnTo>
                  <a:lnTo>
                    <a:pt x="80" y="211"/>
                  </a:lnTo>
                  <a:lnTo>
                    <a:pt x="75" y="213"/>
                  </a:lnTo>
                  <a:lnTo>
                    <a:pt x="67" y="215"/>
                  </a:lnTo>
                  <a:lnTo>
                    <a:pt x="60" y="215"/>
                  </a:lnTo>
                  <a:lnTo>
                    <a:pt x="42" y="211"/>
                  </a:lnTo>
                  <a:lnTo>
                    <a:pt x="26" y="206"/>
                  </a:lnTo>
                  <a:lnTo>
                    <a:pt x="12" y="200"/>
                  </a:lnTo>
                  <a:lnTo>
                    <a:pt x="7" y="196"/>
                  </a:lnTo>
                  <a:lnTo>
                    <a:pt x="4" y="192"/>
                  </a:lnTo>
                  <a:lnTo>
                    <a:pt x="1" y="187"/>
                  </a:lnTo>
                  <a:lnTo>
                    <a:pt x="0" y="183"/>
                  </a:lnTo>
                  <a:lnTo>
                    <a:pt x="1" y="177"/>
                  </a:lnTo>
                  <a:lnTo>
                    <a:pt x="4" y="175"/>
                  </a:lnTo>
                  <a:lnTo>
                    <a:pt x="42" y="149"/>
                  </a:lnTo>
                  <a:lnTo>
                    <a:pt x="54" y="140"/>
                  </a:lnTo>
                  <a:lnTo>
                    <a:pt x="54" y="143"/>
                  </a:lnTo>
                </a:path>
              </a:pathLst>
            </a:custGeom>
            <a:solidFill>
              <a:srgbClr val="000000"/>
            </a:solidFill>
            <a:ln w="12700" cap="rnd">
              <a:solidFill>
                <a:srgbClr val="FFFFFF"/>
              </a:solidFill>
              <a:round/>
              <a:headEnd/>
              <a:tailEnd/>
            </a:ln>
          </p:spPr>
          <p:txBody>
            <a:bodyPr/>
            <a:lstStyle/>
            <a:p>
              <a:endParaRPr lang="en-US"/>
            </a:p>
          </p:txBody>
        </p:sp>
        <p:sp>
          <p:nvSpPr>
            <p:cNvPr id="301070" name="Freeform 59"/>
            <p:cNvSpPr>
              <a:spLocks/>
            </p:cNvSpPr>
            <p:nvPr/>
          </p:nvSpPr>
          <p:spPr bwMode="auto">
            <a:xfrm>
              <a:off x="4626" y="2898"/>
              <a:ext cx="145" cy="645"/>
            </a:xfrm>
            <a:custGeom>
              <a:avLst/>
              <a:gdLst>
                <a:gd name="T0" fmla="*/ 34 w 145"/>
                <a:gd name="T1" fmla="*/ 0 h 645"/>
                <a:gd name="T2" fmla="*/ 31 w 145"/>
                <a:gd name="T3" fmla="*/ 38 h 645"/>
                <a:gd name="T4" fmla="*/ 38 w 145"/>
                <a:gd name="T5" fmla="*/ 156 h 645"/>
                <a:gd name="T6" fmla="*/ 56 w 145"/>
                <a:gd name="T7" fmla="*/ 296 h 645"/>
                <a:gd name="T8" fmla="*/ 65 w 145"/>
                <a:gd name="T9" fmla="*/ 416 h 645"/>
                <a:gd name="T10" fmla="*/ 63 w 145"/>
                <a:gd name="T11" fmla="*/ 486 h 645"/>
                <a:gd name="T12" fmla="*/ 37 w 145"/>
                <a:gd name="T13" fmla="*/ 569 h 645"/>
                <a:gd name="T14" fmla="*/ 16 w 145"/>
                <a:gd name="T15" fmla="*/ 599 h 645"/>
                <a:gd name="T16" fmla="*/ 0 w 145"/>
                <a:gd name="T17" fmla="*/ 618 h 645"/>
                <a:gd name="T18" fmla="*/ 0 w 145"/>
                <a:gd name="T19" fmla="*/ 621 h 645"/>
                <a:gd name="T20" fmla="*/ 0 w 145"/>
                <a:gd name="T21" fmla="*/ 629 h 645"/>
                <a:gd name="T22" fmla="*/ 3 w 145"/>
                <a:gd name="T23" fmla="*/ 633 h 645"/>
                <a:gd name="T24" fmla="*/ 6 w 145"/>
                <a:gd name="T25" fmla="*/ 638 h 645"/>
                <a:gd name="T26" fmla="*/ 10 w 145"/>
                <a:gd name="T27" fmla="*/ 640 h 645"/>
                <a:gd name="T28" fmla="*/ 13 w 145"/>
                <a:gd name="T29" fmla="*/ 644 h 645"/>
                <a:gd name="T30" fmla="*/ 18 w 145"/>
                <a:gd name="T31" fmla="*/ 644 h 645"/>
                <a:gd name="T32" fmla="*/ 21 w 145"/>
                <a:gd name="T33" fmla="*/ 644 h 645"/>
                <a:gd name="T34" fmla="*/ 24 w 145"/>
                <a:gd name="T35" fmla="*/ 644 h 645"/>
                <a:gd name="T36" fmla="*/ 31 w 145"/>
                <a:gd name="T37" fmla="*/ 644 h 645"/>
                <a:gd name="T38" fmla="*/ 38 w 145"/>
                <a:gd name="T39" fmla="*/ 638 h 645"/>
                <a:gd name="T40" fmla="*/ 100 w 145"/>
                <a:gd name="T41" fmla="*/ 563 h 645"/>
                <a:gd name="T42" fmla="*/ 103 w 145"/>
                <a:gd name="T43" fmla="*/ 546 h 645"/>
                <a:gd name="T44" fmla="*/ 106 w 145"/>
                <a:gd name="T45" fmla="*/ 531 h 645"/>
                <a:gd name="T46" fmla="*/ 110 w 145"/>
                <a:gd name="T47" fmla="*/ 516 h 645"/>
                <a:gd name="T48" fmla="*/ 113 w 145"/>
                <a:gd name="T49" fmla="*/ 505 h 645"/>
                <a:gd name="T50" fmla="*/ 116 w 145"/>
                <a:gd name="T51" fmla="*/ 495 h 645"/>
                <a:gd name="T52" fmla="*/ 120 w 145"/>
                <a:gd name="T53" fmla="*/ 488 h 645"/>
                <a:gd name="T54" fmla="*/ 126 w 145"/>
                <a:gd name="T55" fmla="*/ 478 h 645"/>
                <a:gd name="T56" fmla="*/ 123 w 145"/>
                <a:gd name="T57" fmla="*/ 465 h 645"/>
                <a:gd name="T58" fmla="*/ 119 w 145"/>
                <a:gd name="T59" fmla="*/ 448 h 645"/>
                <a:gd name="T60" fmla="*/ 118 w 145"/>
                <a:gd name="T61" fmla="*/ 429 h 645"/>
                <a:gd name="T62" fmla="*/ 116 w 145"/>
                <a:gd name="T63" fmla="*/ 412 h 645"/>
                <a:gd name="T64" fmla="*/ 122 w 145"/>
                <a:gd name="T65" fmla="*/ 288 h 645"/>
                <a:gd name="T66" fmla="*/ 132 w 145"/>
                <a:gd name="T67" fmla="*/ 209 h 645"/>
                <a:gd name="T68" fmla="*/ 138 w 145"/>
                <a:gd name="T69" fmla="*/ 160 h 645"/>
                <a:gd name="T70" fmla="*/ 141 w 145"/>
                <a:gd name="T71" fmla="*/ 128 h 645"/>
                <a:gd name="T72" fmla="*/ 144 w 145"/>
                <a:gd name="T73" fmla="*/ 79 h 645"/>
                <a:gd name="T74" fmla="*/ 144 w 145"/>
                <a:gd name="T75" fmla="*/ 15 h 645"/>
                <a:gd name="T76" fmla="*/ 122 w 145"/>
                <a:gd name="T77" fmla="*/ 15 h 645"/>
                <a:gd name="T78" fmla="*/ 94 w 145"/>
                <a:gd name="T79" fmla="*/ 11 h 645"/>
                <a:gd name="T80" fmla="*/ 51 w 145"/>
                <a:gd name="T81" fmla="*/ 4 h 645"/>
                <a:gd name="T82" fmla="*/ 34 w 145"/>
                <a:gd name="T83" fmla="*/ 0 h 64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45"/>
                <a:gd name="T127" fmla="*/ 0 h 645"/>
                <a:gd name="T128" fmla="*/ 145 w 145"/>
                <a:gd name="T129" fmla="*/ 645 h 64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45" h="645">
                  <a:moveTo>
                    <a:pt x="34" y="0"/>
                  </a:moveTo>
                  <a:lnTo>
                    <a:pt x="31" y="38"/>
                  </a:lnTo>
                  <a:lnTo>
                    <a:pt x="38" y="156"/>
                  </a:lnTo>
                  <a:lnTo>
                    <a:pt x="56" y="296"/>
                  </a:lnTo>
                  <a:lnTo>
                    <a:pt x="65" y="416"/>
                  </a:lnTo>
                  <a:lnTo>
                    <a:pt x="63" y="486"/>
                  </a:lnTo>
                  <a:lnTo>
                    <a:pt x="37" y="569"/>
                  </a:lnTo>
                  <a:lnTo>
                    <a:pt x="16" y="599"/>
                  </a:lnTo>
                  <a:lnTo>
                    <a:pt x="0" y="618"/>
                  </a:lnTo>
                  <a:lnTo>
                    <a:pt x="0" y="621"/>
                  </a:lnTo>
                  <a:lnTo>
                    <a:pt x="0" y="629"/>
                  </a:lnTo>
                  <a:lnTo>
                    <a:pt x="3" y="633"/>
                  </a:lnTo>
                  <a:lnTo>
                    <a:pt x="6" y="638"/>
                  </a:lnTo>
                  <a:lnTo>
                    <a:pt x="10" y="640"/>
                  </a:lnTo>
                  <a:lnTo>
                    <a:pt x="13" y="644"/>
                  </a:lnTo>
                  <a:lnTo>
                    <a:pt x="18" y="644"/>
                  </a:lnTo>
                  <a:lnTo>
                    <a:pt x="21" y="644"/>
                  </a:lnTo>
                  <a:lnTo>
                    <a:pt x="24" y="644"/>
                  </a:lnTo>
                  <a:lnTo>
                    <a:pt x="31" y="644"/>
                  </a:lnTo>
                  <a:lnTo>
                    <a:pt x="38" y="638"/>
                  </a:lnTo>
                  <a:lnTo>
                    <a:pt x="100" y="563"/>
                  </a:lnTo>
                  <a:lnTo>
                    <a:pt x="103" y="546"/>
                  </a:lnTo>
                  <a:lnTo>
                    <a:pt x="106" y="531"/>
                  </a:lnTo>
                  <a:lnTo>
                    <a:pt x="110" y="516"/>
                  </a:lnTo>
                  <a:lnTo>
                    <a:pt x="113" y="505"/>
                  </a:lnTo>
                  <a:lnTo>
                    <a:pt x="116" y="495"/>
                  </a:lnTo>
                  <a:lnTo>
                    <a:pt x="120" y="488"/>
                  </a:lnTo>
                  <a:lnTo>
                    <a:pt x="126" y="478"/>
                  </a:lnTo>
                  <a:lnTo>
                    <a:pt x="123" y="465"/>
                  </a:lnTo>
                  <a:lnTo>
                    <a:pt x="119" y="448"/>
                  </a:lnTo>
                  <a:lnTo>
                    <a:pt x="118" y="429"/>
                  </a:lnTo>
                  <a:lnTo>
                    <a:pt x="116" y="412"/>
                  </a:lnTo>
                  <a:lnTo>
                    <a:pt x="122" y="288"/>
                  </a:lnTo>
                  <a:lnTo>
                    <a:pt x="132" y="209"/>
                  </a:lnTo>
                  <a:lnTo>
                    <a:pt x="138" y="160"/>
                  </a:lnTo>
                  <a:lnTo>
                    <a:pt x="141" y="128"/>
                  </a:lnTo>
                  <a:lnTo>
                    <a:pt x="144" y="79"/>
                  </a:lnTo>
                  <a:lnTo>
                    <a:pt x="144" y="15"/>
                  </a:lnTo>
                  <a:lnTo>
                    <a:pt x="122" y="15"/>
                  </a:lnTo>
                  <a:lnTo>
                    <a:pt x="94" y="11"/>
                  </a:lnTo>
                  <a:lnTo>
                    <a:pt x="51" y="4"/>
                  </a:lnTo>
                  <a:lnTo>
                    <a:pt x="34" y="0"/>
                  </a:lnTo>
                </a:path>
              </a:pathLst>
            </a:custGeom>
            <a:solidFill>
              <a:srgbClr val="FFFFFF"/>
            </a:solidFill>
            <a:ln w="12700" cap="rnd">
              <a:solidFill>
                <a:srgbClr val="000000"/>
              </a:solidFill>
              <a:round/>
              <a:headEnd/>
              <a:tailEnd/>
            </a:ln>
          </p:spPr>
          <p:txBody>
            <a:bodyPr/>
            <a:lstStyle/>
            <a:p>
              <a:endParaRPr lang="en-US"/>
            </a:p>
          </p:txBody>
        </p:sp>
        <p:sp>
          <p:nvSpPr>
            <p:cNvPr id="301071" name="Freeform 60"/>
            <p:cNvSpPr>
              <a:spLocks/>
            </p:cNvSpPr>
            <p:nvPr/>
          </p:nvSpPr>
          <p:spPr bwMode="auto">
            <a:xfrm>
              <a:off x="4581" y="1927"/>
              <a:ext cx="342" cy="987"/>
            </a:xfrm>
            <a:custGeom>
              <a:avLst/>
              <a:gdLst>
                <a:gd name="T0" fmla="*/ 69 w 342"/>
                <a:gd name="T1" fmla="*/ 9 h 987"/>
                <a:gd name="T2" fmla="*/ 63 w 342"/>
                <a:gd name="T3" fmla="*/ 28 h 987"/>
                <a:gd name="T4" fmla="*/ 57 w 342"/>
                <a:gd name="T5" fmla="*/ 49 h 987"/>
                <a:gd name="T6" fmla="*/ 44 w 342"/>
                <a:gd name="T7" fmla="*/ 98 h 987"/>
                <a:gd name="T8" fmla="*/ 35 w 342"/>
                <a:gd name="T9" fmla="*/ 147 h 987"/>
                <a:gd name="T10" fmla="*/ 26 w 342"/>
                <a:gd name="T11" fmla="*/ 207 h 987"/>
                <a:gd name="T12" fmla="*/ 16 w 342"/>
                <a:gd name="T13" fmla="*/ 292 h 987"/>
                <a:gd name="T14" fmla="*/ 12 w 342"/>
                <a:gd name="T15" fmla="*/ 364 h 987"/>
                <a:gd name="T16" fmla="*/ 6 w 342"/>
                <a:gd name="T17" fmla="*/ 469 h 987"/>
                <a:gd name="T18" fmla="*/ 0 w 342"/>
                <a:gd name="T19" fmla="*/ 937 h 987"/>
                <a:gd name="T20" fmla="*/ 24 w 342"/>
                <a:gd name="T21" fmla="*/ 950 h 987"/>
                <a:gd name="T22" fmla="*/ 50 w 342"/>
                <a:gd name="T23" fmla="*/ 963 h 987"/>
                <a:gd name="T24" fmla="*/ 78 w 342"/>
                <a:gd name="T25" fmla="*/ 971 h 987"/>
                <a:gd name="T26" fmla="*/ 96 w 342"/>
                <a:gd name="T27" fmla="*/ 975 h 987"/>
                <a:gd name="T28" fmla="*/ 138 w 342"/>
                <a:gd name="T29" fmla="*/ 982 h 987"/>
                <a:gd name="T30" fmla="*/ 166 w 342"/>
                <a:gd name="T31" fmla="*/ 986 h 987"/>
                <a:gd name="T32" fmla="*/ 188 w 342"/>
                <a:gd name="T33" fmla="*/ 986 h 987"/>
                <a:gd name="T34" fmla="*/ 198 w 342"/>
                <a:gd name="T35" fmla="*/ 986 h 987"/>
                <a:gd name="T36" fmla="*/ 259 w 342"/>
                <a:gd name="T37" fmla="*/ 982 h 987"/>
                <a:gd name="T38" fmla="*/ 285 w 342"/>
                <a:gd name="T39" fmla="*/ 980 h 987"/>
                <a:gd name="T40" fmla="*/ 304 w 342"/>
                <a:gd name="T41" fmla="*/ 977 h 987"/>
                <a:gd name="T42" fmla="*/ 338 w 342"/>
                <a:gd name="T43" fmla="*/ 969 h 987"/>
                <a:gd name="T44" fmla="*/ 340 w 342"/>
                <a:gd name="T45" fmla="*/ 892 h 987"/>
                <a:gd name="T46" fmla="*/ 341 w 342"/>
                <a:gd name="T47" fmla="*/ 462 h 987"/>
                <a:gd name="T48" fmla="*/ 341 w 342"/>
                <a:gd name="T49" fmla="*/ 373 h 987"/>
                <a:gd name="T50" fmla="*/ 338 w 342"/>
                <a:gd name="T51" fmla="*/ 307 h 987"/>
                <a:gd name="T52" fmla="*/ 334 w 342"/>
                <a:gd name="T53" fmla="*/ 234 h 987"/>
                <a:gd name="T54" fmla="*/ 332 w 342"/>
                <a:gd name="T55" fmla="*/ 198 h 987"/>
                <a:gd name="T56" fmla="*/ 325 w 342"/>
                <a:gd name="T57" fmla="*/ 130 h 987"/>
                <a:gd name="T58" fmla="*/ 320 w 342"/>
                <a:gd name="T59" fmla="*/ 94 h 987"/>
                <a:gd name="T60" fmla="*/ 317 w 342"/>
                <a:gd name="T61" fmla="*/ 81 h 987"/>
                <a:gd name="T62" fmla="*/ 313 w 342"/>
                <a:gd name="T63" fmla="*/ 64 h 987"/>
                <a:gd name="T64" fmla="*/ 309 w 342"/>
                <a:gd name="T65" fmla="*/ 51 h 987"/>
                <a:gd name="T66" fmla="*/ 306 w 342"/>
                <a:gd name="T67" fmla="*/ 43 h 987"/>
                <a:gd name="T68" fmla="*/ 295 w 342"/>
                <a:gd name="T69" fmla="*/ 47 h 987"/>
                <a:gd name="T70" fmla="*/ 281 w 342"/>
                <a:gd name="T71" fmla="*/ 49 h 987"/>
                <a:gd name="T72" fmla="*/ 243 w 342"/>
                <a:gd name="T73" fmla="*/ 53 h 987"/>
                <a:gd name="T74" fmla="*/ 220 w 342"/>
                <a:gd name="T75" fmla="*/ 53 h 987"/>
                <a:gd name="T76" fmla="*/ 198 w 342"/>
                <a:gd name="T77" fmla="*/ 49 h 987"/>
                <a:gd name="T78" fmla="*/ 168 w 342"/>
                <a:gd name="T79" fmla="*/ 38 h 987"/>
                <a:gd name="T80" fmla="*/ 128 w 342"/>
                <a:gd name="T81" fmla="*/ 23 h 987"/>
                <a:gd name="T82" fmla="*/ 90 w 342"/>
                <a:gd name="T83" fmla="*/ 0 h 987"/>
                <a:gd name="T84" fmla="*/ 71 w 342"/>
                <a:gd name="T85" fmla="*/ 6 h 987"/>
                <a:gd name="T86" fmla="*/ 69 w 342"/>
                <a:gd name="T87" fmla="*/ 9 h 98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42"/>
                <a:gd name="T133" fmla="*/ 0 h 987"/>
                <a:gd name="T134" fmla="*/ 342 w 342"/>
                <a:gd name="T135" fmla="*/ 987 h 98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42" h="987">
                  <a:moveTo>
                    <a:pt x="69" y="9"/>
                  </a:moveTo>
                  <a:lnTo>
                    <a:pt x="63" y="28"/>
                  </a:lnTo>
                  <a:lnTo>
                    <a:pt x="57" y="49"/>
                  </a:lnTo>
                  <a:lnTo>
                    <a:pt x="44" y="98"/>
                  </a:lnTo>
                  <a:lnTo>
                    <a:pt x="35" y="147"/>
                  </a:lnTo>
                  <a:lnTo>
                    <a:pt x="26" y="207"/>
                  </a:lnTo>
                  <a:lnTo>
                    <a:pt x="16" y="292"/>
                  </a:lnTo>
                  <a:lnTo>
                    <a:pt x="12" y="364"/>
                  </a:lnTo>
                  <a:lnTo>
                    <a:pt x="6" y="469"/>
                  </a:lnTo>
                  <a:lnTo>
                    <a:pt x="0" y="937"/>
                  </a:lnTo>
                  <a:lnTo>
                    <a:pt x="24" y="950"/>
                  </a:lnTo>
                  <a:lnTo>
                    <a:pt x="50" y="963"/>
                  </a:lnTo>
                  <a:lnTo>
                    <a:pt x="78" y="971"/>
                  </a:lnTo>
                  <a:lnTo>
                    <a:pt x="96" y="975"/>
                  </a:lnTo>
                  <a:lnTo>
                    <a:pt x="138" y="982"/>
                  </a:lnTo>
                  <a:lnTo>
                    <a:pt x="166" y="986"/>
                  </a:lnTo>
                  <a:lnTo>
                    <a:pt x="188" y="986"/>
                  </a:lnTo>
                  <a:lnTo>
                    <a:pt x="198" y="986"/>
                  </a:lnTo>
                  <a:lnTo>
                    <a:pt x="259" y="982"/>
                  </a:lnTo>
                  <a:lnTo>
                    <a:pt x="285" y="980"/>
                  </a:lnTo>
                  <a:lnTo>
                    <a:pt x="304" y="977"/>
                  </a:lnTo>
                  <a:lnTo>
                    <a:pt x="338" y="969"/>
                  </a:lnTo>
                  <a:lnTo>
                    <a:pt x="340" y="892"/>
                  </a:lnTo>
                  <a:lnTo>
                    <a:pt x="341" y="462"/>
                  </a:lnTo>
                  <a:lnTo>
                    <a:pt x="341" y="373"/>
                  </a:lnTo>
                  <a:lnTo>
                    <a:pt x="338" y="307"/>
                  </a:lnTo>
                  <a:lnTo>
                    <a:pt x="334" y="234"/>
                  </a:lnTo>
                  <a:lnTo>
                    <a:pt x="332" y="198"/>
                  </a:lnTo>
                  <a:lnTo>
                    <a:pt x="325" y="130"/>
                  </a:lnTo>
                  <a:lnTo>
                    <a:pt x="320" y="94"/>
                  </a:lnTo>
                  <a:lnTo>
                    <a:pt x="317" y="81"/>
                  </a:lnTo>
                  <a:lnTo>
                    <a:pt x="313" y="64"/>
                  </a:lnTo>
                  <a:lnTo>
                    <a:pt x="309" y="51"/>
                  </a:lnTo>
                  <a:lnTo>
                    <a:pt x="306" y="43"/>
                  </a:lnTo>
                  <a:lnTo>
                    <a:pt x="295" y="47"/>
                  </a:lnTo>
                  <a:lnTo>
                    <a:pt x="281" y="49"/>
                  </a:lnTo>
                  <a:lnTo>
                    <a:pt x="243" y="53"/>
                  </a:lnTo>
                  <a:lnTo>
                    <a:pt x="220" y="53"/>
                  </a:lnTo>
                  <a:lnTo>
                    <a:pt x="198" y="49"/>
                  </a:lnTo>
                  <a:lnTo>
                    <a:pt x="168" y="38"/>
                  </a:lnTo>
                  <a:lnTo>
                    <a:pt x="128" y="23"/>
                  </a:lnTo>
                  <a:lnTo>
                    <a:pt x="90" y="0"/>
                  </a:lnTo>
                  <a:lnTo>
                    <a:pt x="71" y="6"/>
                  </a:lnTo>
                  <a:lnTo>
                    <a:pt x="69" y="9"/>
                  </a:lnTo>
                </a:path>
              </a:pathLst>
            </a:custGeom>
            <a:solidFill>
              <a:srgbClr val="006B61"/>
            </a:solidFill>
            <a:ln w="12700" cap="rnd">
              <a:solidFill>
                <a:srgbClr val="FFFFFF"/>
              </a:solidFill>
              <a:round/>
              <a:headEnd/>
              <a:tailEnd/>
            </a:ln>
          </p:spPr>
          <p:txBody>
            <a:bodyPr/>
            <a:lstStyle/>
            <a:p>
              <a:endParaRPr lang="en-US"/>
            </a:p>
          </p:txBody>
        </p:sp>
        <p:sp>
          <p:nvSpPr>
            <p:cNvPr id="301072" name="Freeform 61"/>
            <p:cNvSpPr>
              <a:spLocks/>
            </p:cNvSpPr>
            <p:nvPr/>
          </p:nvSpPr>
          <p:spPr bwMode="auto">
            <a:xfrm>
              <a:off x="4663" y="1159"/>
              <a:ext cx="133" cy="228"/>
            </a:xfrm>
            <a:custGeom>
              <a:avLst/>
              <a:gdLst>
                <a:gd name="T0" fmla="*/ 132 w 133"/>
                <a:gd name="T1" fmla="*/ 173 h 228"/>
                <a:gd name="T2" fmla="*/ 126 w 133"/>
                <a:gd name="T3" fmla="*/ 180 h 228"/>
                <a:gd name="T4" fmla="*/ 93 w 133"/>
                <a:gd name="T5" fmla="*/ 214 h 228"/>
                <a:gd name="T6" fmla="*/ 85 w 133"/>
                <a:gd name="T7" fmla="*/ 221 h 228"/>
                <a:gd name="T8" fmla="*/ 79 w 133"/>
                <a:gd name="T9" fmla="*/ 225 h 228"/>
                <a:gd name="T10" fmla="*/ 68 w 133"/>
                <a:gd name="T11" fmla="*/ 227 h 228"/>
                <a:gd name="T12" fmla="*/ 59 w 133"/>
                <a:gd name="T13" fmla="*/ 225 h 228"/>
                <a:gd name="T14" fmla="*/ 52 w 133"/>
                <a:gd name="T15" fmla="*/ 223 h 228"/>
                <a:gd name="T16" fmla="*/ 44 w 133"/>
                <a:gd name="T17" fmla="*/ 221 h 228"/>
                <a:gd name="T18" fmla="*/ 39 w 133"/>
                <a:gd name="T19" fmla="*/ 212 h 228"/>
                <a:gd name="T20" fmla="*/ 31 w 133"/>
                <a:gd name="T21" fmla="*/ 203 h 228"/>
                <a:gd name="T22" fmla="*/ 27 w 133"/>
                <a:gd name="T23" fmla="*/ 193 h 228"/>
                <a:gd name="T24" fmla="*/ 21 w 133"/>
                <a:gd name="T25" fmla="*/ 178 h 228"/>
                <a:gd name="T26" fmla="*/ 16 w 133"/>
                <a:gd name="T27" fmla="*/ 158 h 228"/>
                <a:gd name="T28" fmla="*/ 4 w 133"/>
                <a:gd name="T29" fmla="*/ 103 h 228"/>
                <a:gd name="T30" fmla="*/ 1 w 133"/>
                <a:gd name="T31" fmla="*/ 79 h 228"/>
                <a:gd name="T32" fmla="*/ 0 w 133"/>
                <a:gd name="T33" fmla="*/ 56 h 228"/>
                <a:gd name="T34" fmla="*/ 1 w 133"/>
                <a:gd name="T35" fmla="*/ 19 h 228"/>
                <a:gd name="T36" fmla="*/ 0 w 133"/>
                <a:gd name="T37" fmla="*/ 0 h 228"/>
                <a:gd name="T38" fmla="*/ 1 w 133"/>
                <a:gd name="T39" fmla="*/ 0 h 228"/>
                <a:gd name="T40" fmla="*/ 3 w 133"/>
                <a:gd name="T41" fmla="*/ 4 h 228"/>
                <a:gd name="T42" fmla="*/ 6 w 133"/>
                <a:gd name="T43" fmla="*/ 6 h 228"/>
                <a:gd name="T44" fmla="*/ 15 w 133"/>
                <a:gd name="T45" fmla="*/ 13 h 228"/>
                <a:gd name="T46" fmla="*/ 24 w 133"/>
                <a:gd name="T47" fmla="*/ 15 h 228"/>
                <a:gd name="T48" fmla="*/ 44 w 133"/>
                <a:gd name="T49" fmla="*/ 17 h 228"/>
                <a:gd name="T50" fmla="*/ 56 w 133"/>
                <a:gd name="T51" fmla="*/ 17 h 228"/>
                <a:gd name="T52" fmla="*/ 67 w 133"/>
                <a:gd name="T53" fmla="*/ 17 h 228"/>
                <a:gd name="T54" fmla="*/ 85 w 133"/>
                <a:gd name="T55" fmla="*/ 15 h 228"/>
                <a:gd name="T56" fmla="*/ 93 w 133"/>
                <a:gd name="T57" fmla="*/ 13 h 228"/>
                <a:gd name="T58" fmla="*/ 101 w 133"/>
                <a:gd name="T59" fmla="*/ 9 h 228"/>
                <a:gd name="T60" fmla="*/ 110 w 133"/>
                <a:gd name="T61" fmla="*/ 6 h 228"/>
                <a:gd name="T62" fmla="*/ 117 w 133"/>
                <a:gd name="T63" fmla="*/ 2 h 228"/>
                <a:gd name="T64" fmla="*/ 120 w 133"/>
                <a:gd name="T65" fmla="*/ 6 h 228"/>
                <a:gd name="T66" fmla="*/ 122 w 133"/>
                <a:gd name="T67" fmla="*/ 13 h 228"/>
                <a:gd name="T68" fmla="*/ 122 w 133"/>
                <a:gd name="T69" fmla="*/ 17 h 228"/>
                <a:gd name="T70" fmla="*/ 123 w 133"/>
                <a:gd name="T71" fmla="*/ 24 h 228"/>
                <a:gd name="T72" fmla="*/ 123 w 133"/>
                <a:gd name="T73" fmla="*/ 47 h 228"/>
                <a:gd name="T74" fmla="*/ 128 w 133"/>
                <a:gd name="T75" fmla="*/ 154 h 228"/>
                <a:gd name="T76" fmla="*/ 131 w 133"/>
                <a:gd name="T77" fmla="*/ 167 h 228"/>
                <a:gd name="T78" fmla="*/ 132 w 133"/>
                <a:gd name="T79" fmla="*/ 173 h 22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33"/>
                <a:gd name="T121" fmla="*/ 0 h 228"/>
                <a:gd name="T122" fmla="*/ 133 w 133"/>
                <a:gd name="T123" fmla="*/ 228 h 22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33" h="228">
                  <a:moveTo>
                    <a:pt x="132" y="173"/>
                  </a:moveTo>
                  <a:lnTo>
                    <a:pt x="126" y="180"/>
                  </a:lnTo>
                  <a:lnTo>
                    <a:pt x="93" y="214"/>
                  </a:lnTo>
                  <a:lnTo>
                    <a:pt x="85" y="221"/>
                  </a:lnTo>
                  <a:lnTo>
                    <a:pt x="79" y="225"/>
                  </a:lnTo>
                  <a:lnTo>
                    <a:pt x="68" y="227"/>
                  </a:lnTo>
                  <a:lnTo>
                    <a:pt x="59" y="225"/>
                  </a:lnTo>
                  <a:lnTo>
                    <a:pt x="52" y="223"/>
                  </a:lnTo>
                  <a:lnTo>
                    <a:pt x="44" y="221"/>
                  </a:lnTo>
                  <a:lnTo>
                    <a:pt x="39" y="212"/>
                  </a:lnTo>
                  <a:lnTo>
                    <a:pt x="31" y="203"/>
                  </a:lnTo>
                  <a:lnTo>
                    <a:pt x="27" y="193"/>
                  </a:lnTo>
                  <a:lnTo>
                    <a:pt x="21" y="178"/>
                  </a:lnTo>
                  <a:lnTo>
                    <a:pt x="16" y="158"/>
                  </a:lnTo>
                  <a:lnTo>
                    <a:pt x="4" y="103"/>
                  </a:lnTo>
                  <a:lnTo>
                    <a:pt x="1" y="79"/>
                  </a:lnTo>
                  <a:lnTo>
                    <a:pt x="0" y="56"/>
                  </a:lnTo>
                  <a:lnTo>
                    <a:pt x="1" y="19"/>
                  </a:lnTo>
                  <a:lnTo>
                    <a:pt x="0" y="0"/>
                  </a:lnTo>
                  <a:lnTo>
                    <a:pt x="1" y="0"/>
                  </a:lnTo>
                  <a:lnTo>
                    <a:pt x="3" y="4"/>
                  </a:lnTo>
                  <a:lnTo>
                    <a:pt x="6" y="6"/>
                  </a:lnTo>
                  <a:lnTo>
                    <a:pt x="15" y="13"/>
                  </a:lnTo>
                  <a:lnTo>
                    <a:pt x="24" y="15"/>
                  </a:lnTo>
                  <a:lnTo>
                    <a:pt x="44" y="17"/>
                  </a:lnTo>
                  <a:lnTo>
                    <a:pt x="56" y="17"/>
                  </a:lnTo>
                  <a:lnTo>
                    <a:pt x="67" y="17"/>
                  </a:lnTo>
                  <a:lnTo>
                    <a:pt x="85" y="15"/>
                  </a:lnTo>
                  <a:lnTo>
                    <a:pt x="93" y="13"/>
                  </a:lnTo>
                  <a:lnTo>
                    <a:pt x="101" y="9"/>
                  </a:lnTo>
                  <a:lnTo>
                    <a:pt x="110" y="6"/>
                  </a:lnTo>
                  <a:lnTo>
                    <a:pt x="117" y="2"/>
                  </a:lnTo>
                  <a:lnTo>
                    <a:pt x="120" y="6"/>
                  </a:lnTo>
                  <a:lnTo>
                    <a:pt x="122" y="13"/>
                  </a:lnTo>
                  <a:lnTo>
                    <a:pt x="122" y="17"/>
                  </a:lnTo>
                  <a:lnTo>
                    <a:pt x="123" y="24"/>
                  </a:lnTo>
                  <a:lnTo>
                    <a:pt x="123" y="47"/>
                  </a:lnTo>
                  <a:lnTo>
                    <a:pt x="128" y="154"/>
                  </a:lnTo>
                  <a:lnTo>
                    <a:pt x="131" y="167"/>
                  </a:lnTo>
                  <a:lnTo>
                    <a:pt x="132" y="173"/>
                  </a:lnTo>
                </a:path>
              </a:pathLst>
            </a:custGeom>
            <a:solidFill>
              <a:srgbClr val="FFFFFF"/>
            </a:solidFill>
            <a:ln w="12700" cap="rnd">
              <a:solidFill>
                <a:srgbClr val="000000"/>
              </a:solidFill>
              <a:round/>
              <a:headEnd/>
              <a:tailEnd/>
            </a:ln>
          </p:spPr>
          <p:txBody>
            <a:bodyPr/>
            <a:lstStyle/>
            <a:p>
              <a:endParaRPr lang="en-US"/>
            </a:p>
          </p:txBody>
        </p:sp>
        <p:sp>
          <p:nvSpPr>
            <p:cNvPr id="301073" name="Freeform 62"/>
            <p:cNvSpPr>
              <a:spLocks/>
            </p:cNvSpPr>
            <p:nvPr/>
          </p:nvSpPr>
          <p:spPr bwMode="auto">
            <a:xfrm>
              <a:off x="4827" y="1587"/>
              <a:ext cx="63" cy="256"/>
            </a:xfrm>
            <a:custGeom>
              <a:avLst/>
              <a:gdLst>
                <a:gd name="T0" fmla="*/ 62 w 63"/>
                <a:gd name="T1" fmla="*/ 0 h 256"/>
                <a:gd name="T2" fmla="*/ 59 w 63"/>
                <a:gd name="T3" fmla="*/ 11 h 256"/>
                <a:gd name="T4" fmla="*/ 56 w 63"/>
                <a:gd name="T5" fmla="*/ 24 h 256"/>
                <a:gd name="T6" fmla="*/ 52 w 63"/>
                <a:gd name="T7" fmla="*/ 45 h 256"/>
                <a:gd name="T8" fmla="*/ 49 w 63"/>
                <a:gd name="T9" fmla="*/ 66 h 256"/>
                <a:gd name="T10" fmla="*/ 46 w 63"/>
                <a:gd name="T11" fmla="*/ 94 h 256"/>
                <a:gd name="T12" fmla="*/ 42 w 63"/>
                <a:gd name="T13" fmla="*/ 122 h 256"/>
                <a:gd name="T14" fmla="*/ 36 w 63"/>
                <a:gd name="T15" fmla="*/ 154 h 256"/>
                <a:gd name="T16" fmla="*/ 29 w 63"/>
                <a:gd name="T17" fmla="*/ 186 h 256"/>
                <a:gd name="T18" fmla="*/ 19 w 63"/>
                <a:gd name="T19" fmla="*/ 227 h 256"/>
                <a:gd name="T20" fmla="*/ 13 w 63"/>
                <a:gd name="T21" fmla="*/ 244 h 256"/>
                <a:gd name="T22" fmla="*/ 7 w 63"/>
                <a:gd name="T23" fmla="*/ 255 h 256"/>
                <a:gd name="T24" fmla="*/ 0 w 63"/>
                <a:gd name="T25" fmla="*/ 255 h 2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3"/>
                <a:gd name="T40" fmla="*/ 0 h 256"/>
                <a:gd name="T41" fmla="*/ 63 w 63"/>
                <a:gd name="T42" fmla="*/ 256 h 2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3" h="256">
                  <a:moveTo>
                    <a:pt x="62" y="0"/>
                  </a:moveTo>
                  <a:lnTo>
                    <a:pt x="59" y="11"/>
                  </a:lnTo>
                  <a:lnTo>
                    <a:pt x="56" y="24"/>
                  </a:lnTo>
                  <a:lnTo>
                    <a:pt x="52" y="45"/>
                  </a:lnTo>
                  <a:lnTo>
                    <a:pt x="49" y="66"/>
                  </a:lnTo>
                  <a:lnTo>
                    <a:pt x="46" y="94"/>
                  </a:lnTo>
                  <a:lnTo>
                    <a:pt x="42" y="122"/>
                  </a:lnTo>
                  <a:lnTo>
                    <a:pt x="36" y="154"/>
                  </a:lnTo>
                  <a:lnTo>
                    <a:pt x="29" y="186"/>
                  </a:lnTo>
                  <a:lnTo>
                    <a:pt x="19" y="227"/>
                  </a:lnTo>
                  <a:lnTo>
                    <a:pt x="13" y="244"/>
                  </a:lnTo>
                  <a:lnTo>
                    <a:pt x="7" y="255"/>
                  </a:lnTo>
                  <a:lnTo>
                    <a:pt x="0" y="255"/>
                  </a:lnTo>
                </a:path>
              </a:pathLst>
            </a:custGeom>
            <a:noFill/>
            <a:ln w="12700" cap="rnd">
              <a:solidFill>
                <a:srgbClr val="000000"/>
              </a:solidFill>
              <a:round/>
              <a:headEnd/>
              <a:tailEnd/>
            </a:ln>
          </p:spPr>
          <p:txBody>
            <a:bodyPr/>
            <a:lstStyle/>
            <a:p>
              <a:endParaRPr lang="en-US"/>
            </a:p>
          </p:txBody>
        </p:sp>
        <p:sp>
          <p:nvSpPr>
            <p:cNvPr id="301074" name="Freeform 63"/>
            <p:cNvSpPr>
              <a:spLocks/>
            </p:cNvSpPr>
            <p:nvPr/>
          </p:nvSpPr>
          <p:spPr bwMode="auto">
            <a:xfrm>
              <a:off x="4825" y="3522"/>
              <a:ext cx="89" cy="127"/>
            </a:xfrm>
            <a:custGeom>
              <a:avLst/>
              <a:gdLst>
                <a:gd name="T0" fmla="*/ 0 w 89"/>
                <a:gd name="T1" fmla="*/ 15 h 127"/>
                <a:gd name="T2" fmla="*/ 0 w 89"/>
                <a:gd name="T3" fmla="*/ 28 h 127"/>
                <a:gd name="T4" fmla="*/ 1 w 89"/>
                <a:gd name="T5" fmla="*/ 45 h 127"/>
                <a:gd name="T6" fmla="*/ 4 w 89"/>
                <a:gd name="T7" fmla="*/ 56 h 127"/>
                <a:gd name="T8" fmla="*/ 35 w 89"/>
                <a:gd name="T9" fmla="*/ 115 h 127"/>
                <a:gd name="T10" fmla="*/ 40 w 89"/>
                <a:gd name="T11" fmla="*/ 122 h 127"/>
                <a:gd name="T12" fmla="*/ 46 w 89"/>
                <a:gd name="T13" fmla="*/ 126 h 127"/>
                <a:gd name="T14" fmla="*/ 52 w 89"/>
                <a:gd name="T15" fmla="*/ 126 h 127"/>
                <a:gd name="T16" fmla="*/ 59 w 89"/>
                <a:gd name="T17" fmla="*/ 126 h 127"/>
                <a:gd name="T18" fmla="*/ 66 w 89"/>
                <a:gd name="T19" fmla="*/ 124 h 127"/>
                <a:gd name="T20" fmla="*/ 72 w 89"/>
                <a:gd name="T21" fmla="*/ 120 h 127"/>
                <a:gd name="T22" fmla="*/ 74 w 89"/>
                <a:gd name="T23" fmla="*/ 115 h 127"/>
                <a:gd name="T24" fmla="*/ 76 w 89"/>
                <a:gd name="T25" fmla="*/ 111 h 127"/>
                <a:gd name="T26" fmla="*/ 88 w 89"/>
                <a:gd name="T27" fmla="*/ 41 h 127"/>
                <a:gd name="T28" fmla="*/ 88 w 89"/>
                <a:gd name="T29" fmla="*/ 28 h 127"/>
                <a:gd name="T30" fmla="*/ 88 w 89"/>
                <a:gd name="T31" fmla="*/ 19 h 127"/>
                <a:gd name="T32" fmla="*/ 87 w 89"/>
                <a:gd name="T33" fmla="*/ 9 h 127"/>
                <a:gd name="T34" fmla="*/ 84 w 89"/>
                <a:gd name="T35" fmla="*/ 0 h 127"/>
                <a:gd name="T36" fmla="*/ 82 w 89"/>
                <a:gd name="T37" fmla="*/ 9 h 127"/>
                <a:gd name="T38" fmla="*/ 81 w 89"/>
                <a:gd name="T39" fmla="*/ 19 h 127"/>
                <a:gd name="T40" fmla="*/ 78 w 89"/>
                <a:gd name="T41" fmla="*/ 32 h 127"/>
                <a:gd name="T42" fmla="*/ 75 w 89"/>
                <a:gd name="T43" fmla="*/ 38 h 127"/>
                <a:gd name="T44" fmla="*/ 72 w 89"/>
                <a:gd name="T45" fmla="*/ 41 h 127"/>
                <a:gd name="T46" fmla="*/ 69 w 89"/>
                <a:gd name="T47" fmla="*/ 47 h 127"/>
                <a:gd name="T48" fmla="*/ 65 w 89"/>
                <a:gd name="T49" fmla="*/ 49 h 127"/>
                <a:gd name="T50" fmla="*/ 59 w 89"/>
                <a:gd name="T51" fmla="*/ 53 h 127"/>
                <a:gd name="T52" fmla="*/ 52 w 89"/>
                <a:gd name="T53" fmla="*/ 53 h 127"/>
                <a:gd name="T54" fmla="*/ 39 w 89"/>
                <a:gd name="T55" fmla="*/ 56 h 127"/>
                <a:gd name="T56" fmla="*/ 29 w 89"/>
                <a:gd name="T57" fmla="*/ 53 h 127"/>
                <a:gd name="T58" fmla="*/ 23 w 89"/>
                <a:gd name="T59" fmla="*/ 49 h 127"/>
                <a:gd name="T60" fmla="*/ 17 w 89"/>
                <a:gd name="T61" fmla="*/ 45 h 127"/>
                <a:gd name="T62" fmla="*/ 10 w 89"/>
                <a:gd name="T63" fmla="*/ 36 h 127"/>
                <a:gd name="T64" fmla="*/ 4 w 89"/>
                <a:gd name="T65" fmla="*/ 28 h 127"/>
                <a:gd name="T66" fmla="*/ 0 w 89"/>
                <a:gd name="T67" fmla="*/ 15 h 1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9"/>
                <a:gd name="T103" fmla="*/ 0 h 127"/>
                <a:gd name="T104" fmla="*/ 89 w 89"/>
                <a:gd name="T105" fmla="*/ 127 h 1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9" h="127">
                  <a:moveTo>
                    <a:pt x="0" y="15"/>
                  </a:moveTo>
                  <a:lnTo>
                    <a:pt x="0" y="28"/>
                  </a:lnTo>
                  <a:lnTo>
                    <a:pt x="1" y="45"/>
                  </a:lnTo>
                  <a:lnTo>
                    <a:pt x="4" y="56"/>
                  </a:lnTo>
                  <a:lnTo>
                    <a:pt x="35" y="115"/>
                  </a:lnTo>
                  <a:lnTo>
                    <a:pt x="40" y="122"/>
                  </a:lnTo>
                  <a:lnTo>
                    <a:pt x="46" y="126"/>
                  </a:lnTo>
                  <a:lnTo>
                    <a:pt x="52" y="126"/>
                  </a:lnTo>
                  <a:lnTo>
                    <a:pt x="59" y="126"/>
                  </a:lnTo>
                  <a:lnTo>
                    <a:pt x="66" y="124"/>
                  </a:lnTo>
                  <a:lnTo>
                    <a:pt x="72" y="120"/>
                  </a:lnTo>
                  <a:lnTo>
                    <a:pt x="74" y="115"/>
                  </a:lnTo>
                  <a:lnTo>
                    <a:pt x="76" y="111"/>
                  </a:lnTo>
                  <a:lnTo>
                    <a:pt x="88" y="41"/>
                  </a:lnTo>
                  <a:lnTo>
                    <a:pt x="88" y="28"/>
                  </a:lnTo>
                  <a:lnTo>
                    <a:pt x="88" y="19"/>
                  </a:lnTo>
                  <a:lnTo>
                    <a:pt x="87" y="9"/>
                  </a:lnTo>
                  <a:lnTo>
                    <a:pt x="84" y="0"/>
                  </a:lnTo>
                  <a:lnTo>
                    <a:pt x="82" y="9"/>
                  </a:lnTo>
                  <a:lnTo>
                    <a:pt x="81" y="19"/>
                  </a:lnTo>
                  <a:lnTo>
                    <a:pt x="78" y="32"/>
                  </a:lnTo>
                  <a:lnTo>
                    <a:pt x="75" y="38"/>
                  </a:lnTo>
                  <a:lnTo>
                    <a:pt x="72" y="41"/>
                  </a:lnTo>
                  <a:lnTo>
                    <a:pt x="69" y="47"/>
                  </a:lnTo>
                  <a:lnTo>
                    <a:pt x="65" y="49"/>
                  </a:lnTo>
                  <a:lnTo>
                    <a:pt x="59" y="53"/>
                  </a:lnTo>
                  <a:lnTo>
                    <a:pt x="52" y="53"/>
                  </a:lnTo>
                  <a:lnTo>
                    <a:pt x="39" y="56"/>
                  </a:lnTo>
                  <a:lnTo>
                    <a:pt x="29" y="53"/>
                  </a:lnTo>
                  <a:lnTo>
                    <a:pt x="23" y="49"/>
                  </a:lnTo>
                  <a:lnTo>
                    <a:pt x="17" y="45"/>
                  </a:lnTo>
                  <a:lnTo>
                    <a:pt x="10" y="36"/>
                  </a:lnTo>
                  <a:lnTo>
                    <a:pt x="4" y="28"/>
                  </a:lnTo>
                  <a:lnTo>
                    <a:pt x="0" y="15"/>
                  </a:lnTo>
                </a:path>
              </a:pathLst>
            </a:custGeom>
            <a:solidFill>
              <a:srgbClr val="000000"/>
            </a:solidFill>
            <a:ln w="12700" cap="rnd">
              <a:solidFill>
                <a:srgbClr val="FFFFFF"/>
              </a:solidFill>
              <a:round/>
              <a:headEnd/>
              <a:tailEnd/>
            </a:ln>
          </p:spPr>
          <p:txBody>
            <a:bodyPr/>
            <a:lstStyle/>
            <a:p>
              <a:endParaRPr lang="en-US"/>
            </a:p>
          </p:txBody>
        </p:sp>
        <p:sp>
          <p:nvSpPr>
            <p:cNvPr id="301075" name="Freeform 64"/>
            <p:cNvSpPr>
              <a:spLocks/>
            </p:cNvSpPr>
            <p:nvPr/>
          </p:nvSpPr>
          <p:spPr bwMode="auto">
            <a:xfrm>
              <a:off x="4779" y="2906"/>
              <a:ext cx="132" cy="672"/>
            </a:xfrm>
            <a:custGeom>
              <a:avLst/>
              <a:gdLst>
                <a:gd name="T0" fmla="*/ 45 w 132"/>
                <a:gd name="T1" fmla="*/ 631 h 672"/>
                <a:gd name="T2" fmla="*/ 45 w 132"/>
                <a:gd name="T3" fmla="*/ 605 h 672"/>
                <a:gd name="T4" fmla="*/ 45 w 132"/>
                <a:gd name="T5" fmla="*/ 590 h 672"/>
                <a:gd name="T6" fmla="*/ 45 w 132"/>
                <a:gd name="T7" fmla="*/ 582 h 672"/>
                <a:gd name="T8" fmla="*/ 36 w 132"/>
                <a:gd name="T9" fmla="*/ 515 h 672"/>
                <a:gd name="T10" fmla="*/ 34 w 132"/>
                <a:gd name="T11" fmla="*/ 498 h 672"/>
                <a:gd name="T12" fmla="*/ 36 w 132"/>
                <a:gd name="T13" fmla="*/ 481 h 672"/>
                <a:gd name="T14" fmla="*/ 39 w 132"/>
                <a:gd name="T15" fmla="*/ 458 h 672"/>
                <a:gd name="T16" fmla="*/ 33 w 132"/>
                <a:gd name="T17" fmla="*/ 418 h 672"/>
                <a:gd name="T18" fmla="*/ 22 w 132"/>
                <a:gd name="T19" fmla="*/ 328 h 672"/>
                <a:gd name="T20" fmla="*/ 12 w 132"/>
                <a:gd name="T21" fmla="*/ 241 h 672"/>
                <a:gd name="T22" fmla="*/ 6 w 132"/>
                <a:gd name="T23" fmla="*/ 177 h 672"/>
                <a:gd name="T24" fmla="*/ 0 w 132"/>
                <a:gd name="T25" fmla="*/ 64 h 672"/>
                <a:gd name="T26" fmla="*/ 0 w 132"/>
                <a:gd name="T27" fmla="*/ 6 h 672"/>
                <a:gd name="T28" fmla="*/ 61 w 132"/>
                <a:gd name="T29" fmla="*/ 2 h 672"/>
                <a:gd name="T30" fmla="*/ 94 w 132"/>
                <a:gd name="T31" fmla="*/ 0 h 672"/>
                <a:gd name="T32" fmla="*/ 98 w 132"/>
                <a:gd name="T33" fmla="*/ 30 h 672"/>
                <a:gd name="T34" fmla="*/ 103 w 132"/>
                <a:gd name="T35" fmla="*/ 64 h 672"/>
                <a:gd name="T36" fmla="*/ 107 w 132"/>
                <a:gd name="T37" fmla="*/ 151 h 672"/>
                <a:gd name="T38" fmla="*/ 106 w 132"/>
                <a:gd name="T39" fmla="*/ 200 h 672"/>
                <a:gd name="T40" fmla="*/ 103 w 132"/>
                <a:gd name="T41" fmla="*/ 247 h 672"/>
                <a:gd name="T42" fmla="*/ 97 w 132"/>
                <a:gd name="T43" fmla="*/ 288 h 672"/>
                <a:gd name="T44" fmla="*/ 85 w 132"/>
                <a:gd name="T45" fmla="*/ 392 h 672"/>
                <a:gd name="T46" fmla="*/ 83 w 132"/>
                <a:gd name="T47" fmla="*/ 409 h 672"/>
                <a:gd name="T48" fmla="*/ 86 w 132"/>
                <a:gd name="T49" fmla="*/ 437 h 672"/>
                <a:gd name="T50" fmla="*/ 95 w 132"/>
                <a:gd name="T51" fmla="*/ 471 h 672"/>
                <a:gd name="T52" fmla="*/ 100 w 132"/>
                <a:gd name="T53" fmla="*/ 484 h 672"/>
                <a:gd name="T54" fmla="*/ 103 w 132"/>
                <a:gd name="T55" fmla="*/ 490 h 672"/>
                <a:gd name="T56" fmla="*/ 103 w 132"/>
                <a:gd name="T57" fmla="*/ 498 h 672"/>
                <a:gd name="T58" fmla="*/ 104 w 132"/>
                <a:gd name="T59" fmla="*/ 505 h 672"/>
                <a:gd name="T60" fmla="*/ 104 w 132"/>
                <a:gd name="T61" fmla="*/ 513 h 672"/>
                <a:gd name="T62" fmla="*/ 104 w 132"/>
                <a:gd name="T63" fmla="*/ 522 h 672"/>
                <a:gd name="T64" fmla="*/ 131 w 132"/>
                <a:gd name="T65" fmla="*/ 616 h 672"/>
                <a:gd name="T66" fmla="*/ 130 w 132"/>
                <a:gd name="T67" fmla="*/ 624 h 672"/>
                <a:gd name="T68" fmla="*/ 128 w 132"/>
                <a:gd name="T69" fmla="*/ 635 h 672"/>
                <a:gd name="T70" fmla="*/ 125 w 132"/>
                <a:gd name="T71" fmla="*/ 648 h 672"/>
                <a:gd name="T72" fmla="*/ 122 w 132"/>
                <a:gd name="T73" fmla="*/ 654 h 672"/>
                <a:gd name="T74" fmla="*/ 119 w 132"/>
                <a:gd name="T75" fmla="*/ 656 h 672"/>
                <a:gd name="T76" fmla="*/ 116 w 132"/>
                <a:gd name="T77" fmla="*/ 662 h 672"/>
                <a:gd name="T78" fmla="*/ 112 w 132"/>
                <a:gd name="T79" fmla="*/ 665 h 672"/>
                <a:gd name="T80" fmla="*/ 106 w 132"/>
                <a:gd name="T81" fmla="*/ 669 h 672"/>
                <a:gd name="T82" fmla="*/ 98 w 132"/>
                <a:gd name="T83" fmla="*/ 669 h 672"/>
                <a:gd name="T84" fmla="*/ 85 w 132"/>
                <a:gd name="T85" fmla="*/ 671 h 672"/>
                <a:gd name="T86" fmla="*/ 74 w 132"/>
                <a:gd name="T87" fmla="*/ 669 h 672"/>
                <a:gd name="T88" fmla="*/ 68 w 132"/>
                <a:gd name="T89" fmla="*/ 665 h 672"/>
                <a:gd name="T90" fmla="*/ 63 w 132"/>
                <a:gd name="T91" fmla="*/ 660 h 672"/>
                <a:gd name="T92" fmla="*/ 55 w 132"/>
                <a:gd name="T93" fmla="*/ 652 h 672"/>
                <a:gd name="T94" fmla="*/ 49 w 132"/>
                <a:gd name="T95" fmla="*/ 643 h 672"/>
                <a:gd name="T96" fmla="*/ 45 w 132"/>
                <a:gd name="T97" fmla="*/ 631 h 6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32"/>
                <a:gd name="T148" fmla="*/ 0 h 672"/>
                <a:gd name="T149" fmla="*/ 132 w 132"/>
                <a:gd name="T150" fmla="*/ 672 h 67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32" h="672">
                  <a:moveTo>
                    <a:pt x="45" y="631"/>
                  </a:moveTo>
                  <a:lnTo>
                    <a:pt x="45" y="605"/>
                  </a:lnTo>
                  <a:lnTo>
                    <a:pt x="45" y="590"/>
                  </a:lnTo>
                  <a:lnTo>
                    <a:pt x="45" y="582"/>
                  </a:lnTo>
                  <a:lnTo>
                    <a:pt x="36" y="515"/>
                  </a:lnTo>
                  <a:lnTo>
                    <a:pt x="34" y="498"/>
                  </a:lnTo>
                  <a:lnTo>
                    <a:pt x="36" y="481"/>
                  </a:lnTo>
                  <a:lnTo>
                    <a:pt x="39" y="458"/>
                  </a:lnTo>
                  <a:lnTo>
                    <a:pt x="33" y="418"/>
                  </a:lnTo>
                  <a:lnTo>
                    <a:pt x="22" y="328"/>
                  </a:lnTo>
                  <a:lnTo>
                    <a:pt x="12" y="241"/>
                  </a:lnTo>
                  <a:lnTo>
                    <a:pt x="6" y="177"/>
                  </a:lnTo>
                  <a:lnTo>
                    <a:pt x="0" y="64"/>
                  </a:lnTo>
                  <a:lnTo>
                    <a:pt x="0" y="6"/>
                  </a:lnTo>
                  <a:lnTo>
                    <a:pt x="61" y="2"/>
                  </a:lnTo>
                  <a:lnTo>
                    <a:pt x="94" y="0"/>
                  </a:lnTo>
                  <a:lnTo>
                    <a:pt x="98" y="30"/>
                  </a:lnTo>
                  <a:lnTo>
                    <a:pt x="103" y="64"/>
                  </a:lnTo>
                  <a:lnTo>
                    <a:pt x="107" y="151"/>
                  </a:lnTo>
                  <a:lnTo>
                    <a:pt x="106" y="200"/>
                  </a:lnTo>
                  <a:lnTo>
                    <a:pt x="103" y="247"/>
                  </a:lnTo>
                  <a:lnTo>
                    <a:pt x="97" y="288"/>
                  </a:lnTo>
                  <a:lnTo>
                    <a:pt x="85" y="392"/>
                  </a:lnTo>
                  <a:lnTo>
                    <a:pt x="83" y="409"/>
                  </a:lnTo>
                  <a:lnTo>
                    <a:pt x="86" y="437"/>
                  </a:lnTo>
                  <a:lnTo>
                    <a:pt x="95" y="471"/>
                  </a:lnTo>
                  <a:lnTo>
                    <a:pt x="100" y="484"/>
                  </a:lnTo>
                  <a:lnTo>
                    <a:pt x="103" y="490"/>
                  </a:lnTo>
                  <a:lnTo>
                    <a:pt x="103" y="498"/>
                  </a:lnTo>
                  <a:lnTo>
                    <a:pt x="104" y="505"/>
                  </a:lnTo>
                  <a:lnTo>
                    <a:pt x="104" y="513"/>
                  </a:lnTo>
                  <a:lnTo>
                    <a:pt x="104" y="522"/>
                  </a:lnTo>
                  <a:lnTo>
                    <a:pt x="131" y="616"/>
                  </a:lnTo>
                  <a:lnTo>
                    <a:pt x="130" y="624"/>
                  </a:lnTo>
                  <a:lnTo>
                    <a:pt x="128" y="635"/>
                  </a:lnTo>
                  <a:lnTo>
                    <a:pt x="125" y="648"/>
                  </a:lnTo>
                  <a:lnTo>
                    <a:pt x="122" y="654"/>
                  </a:lnTo>
                  <a:lnTo>
                    <a:pt x="119" y="656"/>
                  </a:lnTo>
                  <a:lnTo>
                    <a:pt x="116" y="662"/>
                  </a:lnTo>
                  <a:lnTo>
                    <a:pt x="112" y="665"/>
                  </a:lnTo>
                  <a:lnTo>
                    <a:pt x="106" y="669"/>
                  </a:lnTo>
                  <a:lnTo>
                    <a:pt x="98" y="669"/>
                  </a:lnTo>
                  <a:lnTo>
                    <a:pt x="85" y="671"/>
                  </a:lnTo>
                  <a:lnTo>
                    <a:pt x="74" y="669"/>
                  </a:lnTo>
                  <a:lnTo>
                    <a:pt x="68" y="665"/>
                  </a:lnTo>
                  <a:lnTo>
                    <a:pt x="63" y="660"/>
                  </a:lnTo>
                  <a:lnTo>
                    <a:pt x="55" y="652"/>
                  </a:lnTo>
                  <a:lnTo>
                    <a:pt x="49" y="643"/>
                  </a:lnTo>
                  <a:lnTo>
                    <a:pt x="45" y="631"/>
                  </a:lnTo>
                </a:path>
              </a:pathLst>
            </a:custGeom>
            <a:solidFill>
              <a:srgbClr val="FFFFFF"/>
            </a:solidFill>
            <a:ln w="12700" cap="rnd">
              <a:solidFill>
                <a:srgbClr val="000000"/>
              </a:solidFill>
              <a:round/>
              <a:headEnd/>
              <a:tailEnd/>
            </a:ln>
          </p:spPr>
          <p:txBody>
            <a:bodyPr/>
            <a:lstStyle/>
            <a:p>
              <a:endParaRPr lang="en-US"/>
            </a:p>
          </p:txBody>
        </p:sp>
        <p:sp>
          <p:nvSpPr>
            <p:cNvPr id="301076" name="Freeform 65"/>
            <p:cNvSpPr>
              <a:spLocks/>
            </p:cNvSpPr>
            <p:nvPr/>
          </p:nvSpPr>
          <p:spPr bwMode="auto">
            <a:xfrm>
              <a:off x="4593" y="1586"/>
              <a:ext cx="71" cy="224"/>
            </a:xfrm>
            <a:custGeom>
              <a:avLst/>
              <a:gdLst>
                <a:gd name="T0" fmla="*/ 0 w 71"/>
                <a:gd name="T1" fmla="*/ 223 h 224"/>
                <a:gd name="T2" fmla="*/ 10 w 71"/>
                <a:gd name="T3" fmla="*/ 217 h 224"/>
                <a:gd name="T4" fmla="*/ 19 w 71"/>
                <a:gd name="T5" fmla="*/ 215 h 224"/>
                <a:gd name="T6" fmla="*/ 26 w 71"/>
                <a:gd name="T7" fmla="*/ 212 h 224"/>
                <a:gd name="T8" fmla="*/ 34 w 71"/>
                <a:gd name="T9" fmla="*/ 210 h 224"/>
                <a:gd name="T10" fmla="*/ 44 w 71"/>
                <a:gd name="T11" fmla="*/ 210 h 224"/>
                <a:gd name="T12" fmla="*/ 63 w 71"/>
                <a:gd name="T13" fmla="*/ 215 h 224"/>
                <a:gd name="T14" fmla="*/ 60 w 71"/>
                <a:gd name="T15" fmla="*/ 204 h 224"/>
                <a:gd name="T16" fmla="*/ 48 w 71"/>
                <a:gd name="T17" fmla="*/ 147 h 224"/>
                <a:gd name="T18" fmla="*/ 47 w 71"/>
                <a:gd name="T19" fmla="*/ 134 h 224"/>
                <a:gd name="T20" fmla="*/ 47 w 71"/>
                <a:gd name="T21" fmla="*/ 123 h 224"/>
                <a:gd name="T22" fmla="*/ 48 w 71"/>
                <a:gd name="T23" fmla="*/ 98 h 224"/>
                <a:gd name="T24" fmla="*/ 70 w 71"/>
                <a:gd name="T25" fmla="*/ 0 h 2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224"/>
                <a:gd name="T41" fmla="*/ 71 w 71"/>
                <a:gd name="T42" fmla="*/ 224 h 2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224">
                  <a:moveTo>
                    <a:pt x="0" y="223"/>
                  </a:moveTo>
                  <a:lnTo>
                    <a:pt x="10" y="217"/>
                  </a:lnTo>
                  <a:lnTo>
                    <a:pt x="19" y="215"/>
                  </a:lnTo>
                  <a:lnTo>
                    <a:pt x="26" y="212"/>
                  </a:lnTo>
                  <a:lnTo>
                    <a:pt x="34" y="210"/>
                  </a:lnTo>
                  <a:lnTo>
                    <a:pt x="44" y="210"/>
                  </a:lnTo>
                  <a:lnTo>
                    <a:pt x="63" y="215"/>
                  </a:lnTo>
                  <a:lnTo>
                    <a:pt x="60" y="204"/>
                  </a:lnTo>
                  <a:lnTo>
                    <a:pt x="48" y="147"/>
                  </a:lnTo>
                  <a:lnTo>
                    <a:pt x="47" y="134"/>
                  </a:lnTo>
                  <a:lnTo>
                    <a:pt x="47" y="123"/>
                  </a:lnTo>
                  <a:lnTo>
                    <a:pt x="48" y="98"/>
                  </a:lnTo>
                  <a:lnTo>
                    <a:pt x="70" y="0"/>
                  </a:lnTo>
                </a:path>
              </a:pathLst>
            </a:custGeom>
            <a:noFill/>
            <a:ln w="12700" cap="rnd">
              <a:solidFill>
                <a:srgbClr val="000000"/>
              </a:solidFill>
              <a:round/>
              <a:headEnd/>
              <a:tailEnd/>
            </a:ln>
          </p:spPr>
          <p:txBody>
            <a:bodyPr/>
            <a:lstStyle/>
            <a:p>
              <a:endParaRPr lang="en-US"/>
            </a:p>
          </p:txBody>
        </p:sp>
        <p:sp>
          <p:nvSpPr>
            <p:cNvPr id="301077" name="Freeform 66"/>
            <p:cNvSpPr>
              <a:spLocks/>
            </p:cNvSpPr>
            <p:nvPr/>
          </p:nvSpPr>
          <p:spPr bwMode="auto">
            <a:xfrm>
              <a:off x="4656" y="1801"/>
              <a:ext cx="24" cy="9"/>
            </a:xfrm>
            <a:custGeom>
              <a:avLst/>
              <a:gdLst>
                <a:gd name="T0" fmla="*/ 23 w 24"/>
                <a:gd name="T1" fmla="*/ 8 h 9"/>
                <a:gd name="T2" fmla="*/ 7 w 24"/>
                <a:gd name="T3" fmla="*/ 4 h 9"/>
                <a:gd name="T4" fmla="*/ 0 w 24"/>
                <a:gd name="T5" fmla="*/ 0 h 9"/>
                <a:gd name="T6" fmla="*/ 0 60000 65536"/>
                <a:gd name="T7" fmla="*/ 0 60000 65536"/>
                <a:gd name="T8" fmla="*/ 0 60000 65536"/>
                <a:gd name="T9" fmla="*/ 0 w 24"/>
                <a:gd name="T10" fmla="*/ 0 h 9"/>
                <a:gd name="T11" fmla="*/ 24 w 24"/>
                <a:gd name="T12" fmla="*/ 9 h 9"/>
              </a:gdLst>
              <a:ahLst/>
              <a:cxnLst>
                <a:cxn ang="T6">
                  <a:pos x="T0" y="T1"/>
                </a:cxn>
                <a:cxn ang="T7">
                  <a:pos x="T2" y="T3"/>
                </a:cxn>
                <a:cxn ang="T8">
                  <a:pos x="T4" y="T5"/>
                </a:cxn>
              </a:cxnLst>
              <a:rect l="T9" t="T10" r="T11" b="T12"/>
              <a:pathLst>
                <a:path w="24" h="9">
                  <a:moveTo>
                    <a:pt x="23" y="8"/>
                  </a:moveTo>
                  <a:lnTo>
                    <a:pt x="7" y="4"/>
                  </a:lnTo>
                  <a:lnTo>
                    <a:pt x="0" y="0"/>
                  </a:lnTo>
                </a:path>
              </a:pathLst>
            </a:custGeom>
            <a:noFill/>
            <a:ln w="12700" cap="rnd">
              <a:solidFill>
                <a:srgbClr val="000000"/>
              </a:solidFill>
              <a:round/>
              <a:headEnd/>
              <a:tailEnd/>
            </a:ln>
          </p:spPr>
          <p:txBody>
            <a:bodyPr/>
            <a:lstStyle/>
            <a:p>
              <a:endParaRPr lang="en-US"/>
            </a:p>
          </p:txBody>
        </p:sp>
        <p:sp>
          <p:nvSpPr>
            <p:cNvPr id="301078" name="Freeform 67"/>
            <p:cNvSpPr>
              <a:spLocks/>
            </p:cNvSpPr>
            <p:nvPr/>
          </p:nvSpPr>
          <p:spPr bwMode="auto">
            <a:xfrm>
              <a:off x="4679" y="1400"/>
              <a:ext cx="183" cy="431"/>
            </a:xfrm>
            <a:custGeom>
              <a:avLst/>
              <a:gdLst>
                <a:gd name="T0" fmla="*/ 182 w 183"/>
                <a:gd name="T1" fmla="*/ 13 h 431"/>
                <a:gd name="T2" fmla="*/ 175 w 183"/>
                <a:gd name="T3" fmla="*/ 9 h 431"/>
                <a:gd name="T4" fmla="*/ 163 w 183"/>
                <a:gd name="T5" fmla="*/ 4 h 431"/>
                <a:gd name="T6" fmla="*/ 152 w 183"/>
                <a:gd name="T7" fmla="*/ 0 h 431"/>
                <a:gd name="T8" fmla="*/ 149 w 183"/>
                <a:gd name="T9" fmla="*/ 9 h 431"/>
                <a:gd name="T10" fmla="*/ 145 w 183"/>
                <a:gd name="T11" fmla="*/ 19 h 431"/>
                <a:gd name="T12" fmla="*/ 141 w 183"/>
                <a:gd name="T13" fmla="*/ 28 h 431"/>
                <a:gd name="T14" fmla="*/ 135 w 183"/>
                <a:gd name="T15" fmla="*/ 34 h 431"/>
                <a:gd name="T16" fmla="*/ 124 w 183"/>
                <a:gd name="T17" fmla="*/ 45 h 431"/>
                <a:gd name="T18" fmla="*/ 112 w 183"/>
                <a:gd name="T19" fmla="*/ 51 h 431"/>
                <a:gd name="T20" fmla="*/ 102 w 183"/>
                <a:gd name="T21" fmla="*/ 55 h 431"/>
                <a:gd name="T22" fmla="*/ 90 w 183"/>
                <a:gd name="T23" fmla="*/ 57 h 431"/>
                <a:gd name="T24" fmla="*/ 75 w 183"/>
                <a:gd name="T25" fmla="*/ 55 h 431"/>
                <a:gd name="T26" fmla="*/ 68 w 183"/>
                <a:gd name="T27" fmla="*/ 55 h 431"/>
                <a:gd name="T28" fmla="*/ 65 w 183"/>
                <a:gd name="T29" fmla="*/ 53 h 431"/>
                <a:gd name="T30" fmla="*/ 61 w 183"/>
                <a:gd name="T31" fmla="*/ 51 h 431"/>
                <a:gd name="T32" fmla="*/ 58 w 183"/>
                <a:gd name="T33" fmla="*/ 43 h 431"/>
                <a:gd name="T34" fmla="*/ 56 w 183"/>
                <a:gd name="T35" fmla="*/ 34 h 431"/>
                <a:gd name="T36" fmla="*/ 56 w 183"/>
                <a:gd name="T37" fmla="*/ 23 h 431"/>
                <a:gd name="T38" fmla="*/ 50 w 183"/>
                <a:gd name="T39" fmla="*/ 26 h 431"/>
                <a:gd name="T40" fmla="*/ 46 w 183"/>
                <a:gd name="T41" fmla="*/ 26 h 431"/>
                <a:gd name="T42" fmla="*/ 44 w 183"/>
                <a:gd name="T43" fmla="*/ 26 h 431"/>
                <a:gd name="T44" fmla="*/ 28 w 183"/>
                <a:gd name="T45" fmla="*/ 132 h 431"/>
                <a:gd name="T46" fmla="*/ 12 w 183"/>
                <a:gd name="T47" fmla="*/ 245 h 431"/>
                <a:gd name="T48" fmla="*/ 4 w 183"/>
                <a:gd name="T49" fmla="*/ 300 h 431"/>
                <a:gd name="T50" fmla="*/ 1 w 183"/>
                <a:gd name="T51" fmla="*/ 349 h 431"/>
                <a:gd name="T52" fmla="*/ 0 w 183"/>
                <a:gd name="T53" fmla="*/ 409 h 431"/>
                <a:gd name="T54" fmla="*/ 18 w 183"/>
                <a:gd name="T55" fmla="*/ 413 h 431"/>
                <a:gd name="T56" fmla="*/ 38 w 183"/>
                <a:gd name="T57" fmla="*/ 419 h 431"/>
                <a:gd name="T58" fmla="*/ 67 w 183"/>
                <a:gd name="T59" fmla="*/ 424 h 431"/>
                <a:gd name="T60" fmla="*/ 90 w 183"/>
                <a:gd name="T61" fmla="*/ 428 h 431"/>
                <a:gd name="T62" fmla="*/ 99 w 183"/>
                <a:gd name="T63" fmla="*/ 430 h 431"/>
                <a:gd name="T64" fmla="*/ 117 w 183"/>
                <a:gd name="T65" fmla="*/ 309 h 431"/>
                <a:gd name="T66" fmla="*/ 129 w 183"/>
                <a:gd name="T67" fmla="*/ 236 h 431"/>
                <a:gd name="T68" fmla="*/ 139 w 183"/>
                <a:gd name="T69" fmla="*/ 179 h 431"/>
                <a:gd name="T70" fmla="*/ 145 w 183"/>
                <a:gd name="T71" fmla="*/ 151 h 431"/>
                <a:gd name="T72" fmla="*/ 155 w 183"/>
                <a:gd name="T73" fmla="*/ 98 h 431"/>
                <a:gd name="T74" fmla="*/ 167 w 183"/>
                <a:gd name="T75" fmla="*/ 51 h 431"/>
                <a:gd name="T76" fmla="*/ 179 w 183"/>
                <a:gd name="T77" fmla="*/ 19 h 431"/>
                <a:gd name="T78" fmla="*/ 182 w 183"/>
                <a:gd name="T79" fmla="*/ 13 h 43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83"/>
                <a:gd name="T121" fmla="*/ 0 h 431"/>
                <a:gd name="T122" fmla="*/ 183 w 183"/>
                <a:gd name="T123" fmla="*/ 431 h 43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83" h="431">
                  <a:moveTo>
                    <a:pt x="182" y="13"/>
                  </a:moveTo>
                  <a:lnTo>
                    <a:pt x="175" y="9"/>
                  </a:lnTo>
                  <a:lnTo>
                    <a:pt x="163" y="4"/>
                  </a:lnTo>
                  <a:lnTo>
                    <a:pt x="152" y="0"/>
                  </a:lnTo>
                  <a:lnTo>
                    <a:pt x="149" y="9"/>
                  </a:lnTo>
                  <a:lnTo>
                    <a:pt x="145" y="19"/>
                  </a:lnTo>
                  <a:lnTo>
                    <a:pt x="141" y="28"/>
                  </a:lnTo>
                  <a:lnTo>
                    <a:pt x="135" y="34"/>
                  </a:lnTo>
                  <a:lnTo>
                    <a:pt x="124" y="45"/>
                  </a:lnTo>
                  <a:lnTo>
                    <a:pt x="112" y="51"/>
                  </a:lnTo>
                  <a:lnTo>
                    <a:pt x="102" y="55"/>
                  </a:lnTo>
                  <a:lnTo>
                    <a:pt x="90" y="57"/>
                  </a:lnTo>
                  <a:lnTo>
                    <a:pt x="75" y="55"/>
                  </a:lnTo>
                  <a:lnTo>
                    <a:pt x="68" y="55"/>
                  </a:lnTo>
                  <a:lnTo>
                    <a:pt x="65" y="53"/>
                  </a:lnTo>
                  <a:lnTo>
                    <a:pt x="61" y="51"/>
                  </a:lnTo>
                  <a:lnTo>
                    <a:pt x="58" y="43"/>
                  </a:lnTo>
                  <a:lnTo>
                    <a:pt x="56" y="34"/>
                  </a:lnTo>
                  <a:lnTo>
                    <a:pt x="56" y="23"/>
                  </a:lnTo>
                  <a:lnTo>
                    <a:pt x="50" y="26"/>
                  </a:lnTo>
                  <a:lnTo>
                    <a:pt x="46" y="26"/>
                  </a:lnTo>
                  <a:lnTo>
                    <a:pt x="44" y="26"/>
                  </a:lnTo>
                  <a:lnTo>
                    <a:pt x="28" y="132"/>
                  </a:lnTo>
                  <a:lnTo>
                    <a:pt x="12" y="245"/>
                  </a:lnTo>
                  <a:lnTo>
                    <a:pt x="4" y="300"/>
                  </a:lnTo>
                  <a:lnTo>
                    <a:pt x="1" y="349"/>
                  </a:lnTo>
                  <a:lnTo>
                    <a:pt x="0" y="409"/>
                  </a:lnTo>
                  <a:lnTo>
                    <a:pt x="18" y="413"/>
                  </a:lnTo>
                  <a:lnTo>
                    <a:pt x="38" y="419"/>
                  </a:lnTo>
                  <a:lnTo>
                    <a:pt x="67" y="424"/>
                  </a:lnTo>
                  <a:lnTo>
                    <a:pt x="90" y="428"/>
                  </a:lnTo>
                  <a:lnTo>
                    <a:pt x="99" y="430"/>
                  </a:lnTo>
                  <a:lnTo>
                    <a:pt x="117" y="309"/>
                  </a:lnTo>
                  <a:lnTo>
                    <a:pt x="129" y="236"/>
                  </a:lnTo>
                  <a:lnTo>
                    <a:pt x="139" y="179"/>
                  </a:lnTo>
                  <a:lnTo>
                    <a:pt x="145" y="151"/>
                  </a:lnTo>
                  <a:lnTo>
                    <a:pt x="155" y="98"/>
                  </a:lnTo>
                  <a:lnTo>
                    <a:pt x="167" y="51"/>
                  </a:lnTo>
                  <a:lnTo>
                    <a:pt x="179" y="19"/>
                  </a:lnTo>
                  <a:lnTo>
                    <a:pt x="182" y="13"/>
                  </a:lnTo>
                </a:path>
              </a:pathLst>
            </a:custGeom>
            <a:solidFill>
              <a:srgbClr val="E3BEFF"/>
            </a:solidFill>
            <a:ln w="12700" cap="rnd">
              <a:solidFill>
                <a:srgbClr val="000000"/>
              </a:solidFill>
              <a:round/>
              <a:headEnd/>
              <a:tailEnd/>
            </a:ln>
          </p:spPr>
          <p:txBody>
            <a:bodyPr/>
            <a:lstStyle/>
            <a:p>
              <a:endParaRPr lang="en-US"/>
            </a:p>
          </p:txBody>
        </p:sp>
        <p:sp>
          <p:nvSpPr>
            <p:cNvPr id="301079" name="Freeform 68"/>
            <p:cNvSpPr>
              <a:spLocks/>
            </p:cNvSpPr>
            <p:nvPr/>
          </p:nvSpPr>
          <p:spPr bwMode="auto">
            <a:xfrm>
              <a:off x="4636" y="1008"/>
              <a:ext cx="261" cy="348"/>
            </a:xfrm>
            <a:custGeom>
              <a:avLst/>
              <a:gdLst>
                <a:gd name="T0" fmla="*/ 160 w 261"/>
                <a:gd name="T1" fmla="*/ 330 h 348"/>
                <a:gd name="T2" fmla="*/ 172 w 261"/>
                <a:gd name="T3" fmla="*/ 343 h 348"/>
                <a:gd name="T4" fmla="*/ 187 w 261"/>
                <a:gd name="T5" fmla="*/ 347 h 348"/>
                <a:gd name="T6" fmla="*/ 239 w 261"/>
                <a:gd name="T7" fmla="*/ 302 h 348"/>
                <a:gd name="T8" fmla="*/ 260 w 261"/>
                <a:gd name="T9" fmla="*/ 255 h 348"/>
                <a:gd name="T10" fmla="*/ 260 w 261"/>
                <a:gd name="T11" fmla="*/ 238 h 348"/>
                <a:gd name="T12" fmla="*/ 226 w 261"/>
                <a:gd name="T13" fmla="*/ 87 h 348"/>
                <a:gd name="T14" fmla="*/ 216 w 261"/>
                <a:gd name="T15" fmla="*/ 68 h 348"/>
                <a:gd name="T16" fmla="*/ 194 w 261"/>
                <a:gd name="T17" fmla="*/ 40 h 348"/>
                <a:gd name="T18" fmla="*/ 163 w 261"/>
                <a:gd name="T19" fmla="*/ 15 h 348"/>
                <a:gd name="T20" fmla="*/ 142 w 261"/>
                <a:gd name="T21" fmla="*/ 4 h 348"/>
                <a:gd name="T22" fmla="*/ 119 w 261"/>
                <a:gd name="T23" fmla="*/ 0 h 348"/>
                <a:gd name="T24" fmla="*/ 88 w 261"/>
                <a:gd name="T25" fmla="*/ 2 h 348"/>
                <a:gd name="T26" fmla="*/ 56 w 261"/>
                <a:gd name="T27" fmla="*/ 15 h 348"/>
                <a:gd name="T28" fmla="*/ 35 w 261"/>
                <a:gd name="T29" fmla="*/ 32 h 348"/>
                <a:gd name="T30" fmla="*/ 16 w 261"/>
                <a:gd name="T31" fmla="*/ 60 h 348"/>
                <a:gd name="T32" fmla="*/ 4 w 261"/>
                <a:gd name="T33" fmla="*/ 85 h 348"/>
                <a:gd name="T34" fmla="*/ 1 w 261"/>
                <a:gd name="T35" fmla="*/ 102 h 348"/>
                <a:gd name="T36" fmla="*/ 1 w 261"/>
                <a:gd name="T37" fmla="*/ 126 h 348"/>
                <a:gd name="T38" fmla="*/ 6 w 261"/>
                <a:gd name="T39" fmla="*/ 177 h 348"/>
                <a:gd name="T40" fmla="*/ 7 w 261"/>
                <a:gd name="T41" fmla="*/ 272 h 348"/>
                <a:gd name="T42" fmla="*/ 15 w 261"/>
                <a:gd name="T43" fmla="*/ 309 h 348"/>
                <a:gd name="T44" fmla="*/ 26 w 261"/>
                <a:gd name="T45" fmla="*/ 330 h 348"/>
                <a:gd name="T46" fmla="*/ 41 w 261"/>
                <a:gd name="T47" fmla="*/ 343 h 348"/>
                <a:gd name="T48" fmla="*/ 54 w 261"/>
                <a:gd name="T49" fmla="*/ 343 h 348"/>
                <a:gd name="T50" fmla="*/ 29 w 261"/>
                <a:gd name="T51" fmla="*/ 230 h 348"/>
                <a:gd name="T52" fmla="*/ 28 w 261"/>
                <a:gd name="T53" fmla="*/ 189 h 348"/>
                <a:gd name="T54" fmla="*/ 28 w 261"/>
                <a:gd name="T55" fmla="*/ 151 h 348"/>
                <a:gd name="T56" fmla="*/ 31 w 261"/>
                <a:gd name="T57" fmla="*/ 155 h 348"/>
                <a:gd name="T58" fmla="*/ 51 w 261"/>
                <a:gd name="T59" fmla="*/ 166 h 348"/>
                <a:gd name="T60" fmla="*/ 94 w 261"/>
                <a:gd name="T61" fmla="*/ 168 h 348"/>
                <a:gd name="T62" fmla="*/ 120 w 261"/>
                <a:gd name="T63" fmla="*/ 164 h 348"/>
                <a:gd name="T64" fmla="*/ 144 w 261"/>
                <a:gd name="T65" fmla="*/ 153 h 348"/>
                <a:gd name="T66" fmla="*/ 148 w 261"/>
                <a:gd name="T67" fmla="*/ 164 h 348"/>
                <a:gd name="T68" fmla="*/ 150 w 261"/>
                <a:gd name="T69" fmla="*/ 175 h 348"/>
                <a:gd name="T70" fmla="*/ 157 w 261"/>
                <a:gd name="T71" fmla="*/ 319 h 348"/>
                <a:gd name="T72" fmla="*/ 159 w 261"/>
                <a:gd name="T73" fmla="*/ 321 h 34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1"/>
                <a:gd name="T112" fmla="*/ 0 h 348"/>
                <a:gd name="T113" fmla="*/ 261 w 261"/>
                <a:gd name="T114" fmla="*/ 348 h 34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1" h="348">
                  <a:moveTo>
                    <a:pt x="159" y="321"/>
                  </a:moveTo>
                  <a:lnTo>
                    <a:pt x="160" y="330"/>
                  </a:lnTo>
                  <a:lnTo>
                    <a:pt x="165" y="338"/>
                  </a:lnTo>
                  <a:lnTo>
                    <a:pt x="172" y="343"/>
                  </a:lnTo>
                  <a:lnTo>
                    <a:pt x="182" y="347"/>
                  </a:lnTo>
                  <a:lnTo>
                    <a:pt x="187" y="347"/>
                  </a:lnTo>
                  <a:lnTo>
                    <a:pt x="210" y="338"/>
                  </a:lnTo>
                  <a:lnTo>
                    <a:pt x="239" y="302"/>
                  </a:lnTo>
                  <a:lnTo>
                    <a:pt x="259" y="266"/>
                  </a:lnTo>
                  <a:lnTo>
                    <a:pt x="260" y="255"/>
                  </a:lnTo>
                  <a:lnTo>
                    <a:pt x="260" y="247"/>
                  </a:lnTo>
                  <a:lnTo>
                    <a:pt x="260" y="238"/>
                  </a:lnTo>
                  <a:lnTo>
                    <a:pt x="236" y="119"/>
                  </a:lnTo>
                  <a:lnTo>
                    <a:pt x="226" y="87"/>
                  </a:lnTo>
                  <a:lnTo>
                    <a:pt x="222" y="79"/>
                  </a:lnTo>
                  <a:lnTo>
                    <a:pt x="216" y="68"/>
                  </a:lnTo>
                  <a:lnTo>
                    <a:pt x="212" y="62"/>
                  </a:lnTo>
                  <a:lnTo>
                    <a:pt x="194" y="40"/>
                  </a:lnTo>
                  <a:lnTo>
                    <a:pt x="172" y="21"/>
                  </a:lnTo>
                  <a:lnTo>
                    <a:pt x="163" y="15"/>
                  </a:lnTo>
                  <a:lnTo>
                    <a:pt x="153" y="9"/>
                  </a:lnTo>
                  <a:lnTo>
                    <a:pt x="142" y="4"/>
                  </a:lnTo>
                  <a:lnTo>
                    <a:pt x="134" y="2"/>
                  </a:lnTo>
                  <a:lnTo>
                    <a:pt x="119" y="0"/>
                  </a:lnTo>
                  <a:lnTo>
                    <a:pt x="106" y="0"/>
                  </a:lnTo>
                  <a:lnTo>
                    <a:pt x="88" y="2"/>
                  </a:lnTo>
                  <a:lnTo>
                    <a:pt x="72" y="9"/>
                  </a:lnTo>
                  <a:lnTo>
                    <a:pt x="56" y="15"/>
                  </a:lnTo>
                  <a:lnTo>
                    <a:pt x="46" y="23"/>
                  </a:lnTo>
                  <a:lnTo>
                    <a:pt x="35" y="32"/>
                  </a:lnTo>
                  <a:lnTo>
                    <a:pt x="25" y="45"/>
                  </a:lnTo>
                  <a:lnTo>
                    <a:pt x="16" y="60"/>
                  </a:lnTo>
                  <a:lnTo>
                    <a:pt x="10" y="72"/>
                  </a:lnTo>
                  <a:lnTo>
                    <a:pt x="4" y="85"/>
                  </a:lnTo>
                  <a:lnTo>
                    <a:pt x="1" y="94"/>
                  </a:lnTo>
                  <a:lnTo>
                    <a:pt x="1" y="102"/>
                  </a:lnTo>
                  <a:lnTo>
                    <a:pt x="0" y="115"/>
                  </a:lnTo>
                  <a:lnTo>
                    <a:pt x="1" y="126"/>
                  </a:lnTo>
                  <a:lnTo>
                    <a:pt x="3" y="145"/>
                  </a:lnTo>
                  <a:lnTo>
                    <a:pt x="6" y="177"/>
                  </a:lnTo>
                  <a:lnTo>
                    <a:pt x="6" y="241"/>
                  </a:lnTo>
                  <a:lnTo>
                    <a:pt x="7" y="272"/>
                  </a:lnTo>
                  <a:lnTo>
                    <a:pt x="12" y="296"/>
                  </a:lnTo>
                  <a:lnTo>
                    <a:pt x="15" y="309"/>
                  </a:lnTo>
                  <a:lnTo>
                    <a:pt x="19" y="319"/>
                  </a:lnTo>
                  <a:lnTo>
                    <a:pt x="26" y="330"/>
                  </a:lnTo>
                  <a:lnTo>
                    <a:pt x="35" y="338"/>
                  </a:lnTo>
                  <a:lnTo>
                    <a:pt x="41" y="343"/>
                  </a:lnTo>
                  <a:lnTo>
                    <a:pt x="46" y="343"/>
                  </a:lnTo>
                  <a:lnTo>
                    <a:pt x="54" y="343"/>
                  </a:lnTo>
                  <a:lnTo>
                    <a:pt x="48" y="328"/>
                  </a:lnTo>
                  <a:lnTo>
                    <a:pt x="29" y="230"/>
                  </a:lnTo>
                  <a:lnTo>
                    <a:pt x="28" y="206"/>
                  </a:lnTo>
                  <a:lnTo>
                    <a:pt x="28" y="189"/>
                  </a:lnTo>
                  <a:lnTo>
                    <a:pt x="29" y="170"/>
                  </a:lnTo>
                  <a:lnTo>
                    <a:pt x="28" y="151"/>
                  </a:lnTo>
                  <a:lnTo>
                    <a:pt x="29" y="151"/>
                  </a:lnTo>
                  <a:lnTo>
                    <a:pt x="31" y="155"/>
                  </a:lnTo>
                  <a:lnTo>
                    <a:pt x="34" y="158"/>
                  </a:lnTo>
                  <a:lnTo>
                    <a:pt x="51" y="166"/>
                  </a:lnTo>
                  <a:lnTo>
                    <a:pt x="72" y="168"/>
                  </a:lnTo>
                  <a:lnTo>
                    <a:pt x="94" y="168"/>
                  </a:lnTo>
                  <a:lnTo>
                    <a:pt x="112" y="166"/>
                  </a:lnTo>
                  <a:lnTo>
                    <a:pt x="120" y="164"/>
                  </a:lnTo>
                  <a:lnTo>
                    <a:pt x="137" y="158"/>
                  </a:lnTo>
                  <a:lnTo>
                    <a:pt x="144" y="153"/>
                  </a:lnTo>
                  <a:lnTo>
                    <a:pt x="147" y="158"/>
                  </a:lnTo>
                  <a:lnTo>
                    <a:pt x="148" y="164"/>
                  </a:lnTo>
                  <a:lnTo>
                    <a:pt x="148" y="168"/>
                  </a:lnTo>
                  <a:lnTo>
                    <a:pt x="150" y="175"/>
                  </a:lnTo>
                  <a:lnTo>
                    <a:pt x="154" y="304"/>
                  </a:lnTo>
                  <a:lnTo>
                    <a:pt x="157" y="319"/>
                  </a:lnTo>
                  <a:lnTo>
                    <a:pt x="159" y="324"/>
                  </a:lnTo>
                  <a:lnTo>
                    <a:pt x="159" y="321"/>
                  </a:lnTo>
                </a:path>
              </a:pathLst>
            </a:custGeom>
            <a:solidFill>
              <a:schemeClr val="folHlink"/>
            </a:solidFill>
            <a:ln w="12700" cap="rnd">
              <a:solidFill>
                <a:srgbClr val="000000"/>
              </a:solidFill>
              <a:round/>
              <a:headEnd/>
              <a:tailEnd/>
            </a:ln>
          </p:spPr>
          <p:txBody>
            <a:bodyPr/>
            <a:lstStyle/>
            <a:p>
              <a:endParaRPr lang="en-US"/>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6115">
                                            <p:txEl>
                                              <p:pRg st="0" end="0"/>
                                            </p:txEl>
                                          </p:spTgt>
                                        </p:tgtEl>
                                        <p:attrNameLst>
                                          <p:attrName>style.visibility</p:attrName>
                                        </p:attrNameLst>
                                      </p:cBhvr>
                                      <p:to>
                                        <p:strVal val="visible"/>
                                      </p:to>
                                    </p:set>
                                    <p:animEffect transition="in" filter="blinds(horizontal)">
                                      <p:cBhvr>
                                        <p:cTn id="7" dur="500"/>
                                        <p:tgtEl>
                                          <p:spTgt spid="3461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6115">
                                            <p:txEl>
                                              <p:pRg st="1" end="1"/>
                                            </p:txEl>
                                          </p:spTgt>
                                        </p:tgtEl>
                                        <p:attrNameLst>
                                          <p:attrName>style.visibility</p:attrName>
                                        </p:attrNameLst>
                                      </p:cBhvr>
                                      <p:to>
                                        <p:strVal val="visible"/>
                                      </p:to>
                                    </p:set>
                                    <p:animEffect transition="in" filter="blinds(horizontal)">
                                      <p:cBhvr>
                                        <p:cTn id="12" dur="500"/>
                                        <p:tgtEl>
                                          <p:spTgt spid="3461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6115">
                                            <p:txEl>
                                              <p:pRg st="2" end="2"/>
                                            </p:txEl>
                                          </p:spTgt>
                                        </p:tgtEl>
                                        <p:attrNameLst>
                                          <p:attrName>style.visibility</p:attrName>
                                        </p:attrNameLst>
                                      </p:cBhvr>
                                      <p:to>
                                        <p:strVal val="visible"/>
                                      </p:to>
                                    </p:set>
                                    <p:animEffect transition="in" filter="blinds(horizontal)">
                                      <p:cBhvr>
                                        <p:cTn id="17" dur="500"/>
                                        <p:tgtEl>
                                          <p:spTgt spid="3461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46115">
                                            <p:txEl>
                                              <p:pRg st="3" end="3"/>
                                            </p:txEl>
                                          </p:spTgt>
                                        </p:tgtEl>
                                        <p:attrNameLst>
                                          <p:attrName>style.visibility</p:attrName>
                                        </p:attrNameLst>
                                      </p:cBhvr>
                                      <p:to>
                                        <p:strVal val="visible"/>
                                      </p:to>
                                    </p:set>
                                    <p:animEffect transition="in" filter="blinds(horizontal)">
                                      <p:cBhvr>
                                        <p:cTn id="22" dur="500"/>
                                        <p:tgtEl>
                                          <p:spTgt spid="3461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46115">
                                            <p:txEl>
                                              <p:pRg st="4" end="4"/>
                                            </p:txEl>
                                          </p:spTgt>
                                        </p:tgtEl>
                                        <p:attrNameLst>
                                          <p:attrName>style.visibility</p:attrName>
                                        </p:attrNameLst>
                                      </p:cBhvr>
                                      <p:to>
                                        <p:strVal val="visible"/>
                                      </p:to>
                                    </p:set>
                                    <p:animEffect transition="in" filter="blinds(horizontal)">
                                      <p:cBhvr>
                                        <p:cTn id="27" dur="500"/>
                                        <p:tgtEl>
                                          <p:spTgt spid="34611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46115">
                                            <p:txEl>
                                              <p:pRg st="5" end="5"/>
                                            </p:txEl>
                                          </p:spTgt>
                                        </p:tgtEl>
                                        <p:attrNameLst>
                                          <p:attrName>style.visibility</p:attrName>
                                        </p:attrNameLst>
                                      </p:cBhvr>
                                      <p:to>
                                        <p:strVal val="visible"/>
                                      </p:to>
                                    </p:set>
                                    <p:animEffect transition="in" filter="blinds(horizontal)">
                                      <p:cBhvr>
                                        <p:cTn id="32" dur="500"/>
                                        <p:tgtEl>
                                          <p:spTgt spid="3461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6115" grpId="0" build="p" autoUpdateAnimBg="0"/>
    </p:bldLst>
  </p:timing>
</p:sld>
</file>

<file path=ppt/slides/slide2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2082" name="Date Placeholder 5"/>
          <p:cNvSpPr>
            <a:spLocks noGrp="1"/>
          </p:cNvSpPr>
          <p:nvPr>
            <p:ph type="dt" sz="quarter" idx="10"/>
          </p:nvPr>
        </p:nvSpPr>
        <p:spPr>
          <a:noFill/>
        </p:spPr>
        <p:txBody>
          <a:bodyPr/>
          <a:lstStyle/>
          <a:p>
            <a:r>
              <a:rPr lang="en-GB"/>
              <a:t>MK 311</a:t>
            </a:r>
            <a:endParaRPr lang="th-TH"/>
          </a:p>
        </p:txBody>
      </p:sp>
      <p:sp>
        <p:nvSpPr>
          <p:cNvPr id="302083" name="Footer Placeholder 6"/>
          <p:cNvSpPr>
            <a:spLocks noGrp="1"/>
          </p:cNvSpPr>
          <p:nvPr>
            <p:ph type="ftr" sz="quarter" idx="11"/>
          </p:nvPr>
        </p:nvSpPr>
        <p:spPr>
          <a:noFill/>
        </p:spPr>
        <p:txBody>
          <a:bodyPr/>
          <a:lstStyle/>
          <a:p>
            <a:r>
              <a:rPr lang="en-US"/>
              <a:t>Consumer Behaviour</a:t>
            </a:r>
            <a:endParaRPr lang="th-TH"/>
          </a:p>
        </p:txBody>
      </p:sp>
      <p:sp>
        <p:nvSpPr>
          <p:cNvPr id="302084" name="Slide Number Placeholder 7"/>
          <p:cNvSpPr>
            <a:spLocks noGrp="1"/>
          </p:cNvSpPr>
          <p:nvPr>
            <p:ph type="sldNum" sz="quarter" idx="12"/>
          </p:nvPr>
        </p:nvSpPr>
        <p:spPr>
          <a:noFill/>
        </p:spPr>
        <p:txBody>
          <a:bodyPr/>
          <a:lstStyle/>
          <a:p>
            <a:fld id="{BE18A464-66BC-451C-809E-4A364FDE0DF2}" type="slidenum">
              <a:rPr lang="en-US"/>
              <a:pPr/>
              <a:t>200</a:t>
            </a:fld>
            <a:endParaRPr lang="th-TH"/>
          </a:p>
        </p:txBody>
      </p:sp>
      <p:sp>
        <p:nvSpPr>
          <p:cNvPr id="302085" name="Rectangle 2"/>
          <p:cNvSpPr>
            <a:spLocks noGrp="1" noChangeArrowheads="1"/>
          </p:cNvSpPr>
          <p:nvPr>
            <p:ph type="title"/>
          </p:nvPr>
        </p:nvSpPr>
        <p:spPr>
          <a:xfrm>
            <a:off x="1152525" y="617538"/>
            <a:ext cx="7791450" cy="898525"/>
          </a:xfrm>
          <a:noFill/>
        </p:spPr>
        <p:txBody>
          <a:bodyPr lIns="90484" tIns="44448" rIns="90484" bIns="44448"/>
          <a:lstStyle/>
          <a:p>
            <a:pPr eaLnBrk="1" hangingPunct="1"/>
            <a:r>
              <a:rPr lang="en-US" sz="4600" smtClean="0"/>
              <a:t>RELIGION</a:t>
            </a:r>
          </a:p>
        </p:txBody>
      </p:sp>
      <p:sp>
        <p:nvSpPr>
          <p:cNvPr id="347139" name="Rectangle 3"/>
          <p:cNvSpPr>
            <a:spLocks noGrp="1" noChangeArrowheads="1"/>
          </p:cNvSpPr>
          <p:nvPr>
            <p:ph type="body" sz="half" idx="1"/>
          </p:nvPr>
        </p:nvSpPr>
        <p:spPr>
          <a:xfrm>
            <a:off x="1042988" y="1995488"/>
            <a:ext cx="7489825" cy="4862512"/>
          </a:xfrm>
          <a:noFill/>
        </p:spPr>
        <p:txBody>
          <a:bodyPr lIns="90484" tIns="44448" rIns="90484" bIns="44448"/>
          <a:lstStyle/>
          <a:p>
            <a:pPr eaLnBrk="1" hangingPunct="1"/>
            <a:r>
              <a:rPr lang="en-US" smtClean="0"/>
              <a:t>Source of enduring consumer values</a:t>
            </a:r>
          </a:p>
          <a:p>
            <a:pPr eaLnBrk="1" hangingPunct="1"/>
            <a:r>
              <a:rPr lang="en-US" smtClean="0"/>
              <a:t>Source of consumption taboos</a:t>
            </a:r>
          </a:p>
          <a:p>
            <a:pPr eaLnBrk="1" hangingPunct="1"/>
            <a:r>
              <a:rPr lang="en-US" smtClean="0"/>
              <a:t>Emerging field of marketing</a:t>
            </a:r>
          </a:p>
          <a:p>
            <a:pPr eaLnBrk="1" hangingPunct="1"/>
            <a:r>
              <a:rPr lang="en-US" smtClean="0"/>
              <a:t>Targeting opportunities</a:t>
            </a:r>
          </a:p>
          <a:p>
            <a:pPr eaLnBrk="1" hangingPunct="1"/>
            <a:r>
              <a:rPr lang="en-US" smtClean="0"/>
              <a:t>Positioning opportunities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7139">
                                            <p:txEl>
                                              <p:pRg st="0" end="0"/>
                                            </p:txEl>
                                          </p:spTgt>
                                        </p:tgtEl>
                                        <p:attrNameLst>
                                          <p:attrName>style.visibility</p:attrName>
                                        </p:attrNameLst>
                                      </p:cBhvr>
                                      <p:to>
                                        <p:strVal val="visible"/>
                                      </p:to>
                                    </p:set>
                                    <p:animEffect transition="in" filter="blinds(horizontal)">
                                      <p:cBhvr>
                                        <p:cTn id="7" dur="500"/>
                                        <p:tgtEl>
                                          <p:spTgt spid="3471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7139">
                                            <p:txEl>
                                              <p:pRg st="1" end="1"/>
                                            </p:txEl>
                                          </p:spTgt>
                                        </p:tgtEl>
                                        <p:attrNameLst>
                                          <p:attrName>style.visibility</p:attrName>
                                        </p:attrNameLst>
                                      </p:cBhvr>
                                      <p:to>
                                        <p:strVal val="visible"/>
                                      </p:to>
                                    </p:set>
                                    <p:animEffect transition="in" filter="blinds(horizontal)">
                                      <p:cBhvr>
                                        <p:cTn id="12" dur="500"/>
                                        <p:tgtEl>
                                          <p:spTgt spid="34713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7139">
                                            <p:txEl>
                                              <p:pRg st="2" end="2"/>
                                            </p:txEl>
                                          </p:spTgt>
                                        </p:tgtEl>
                                        <p:attrNameLst>
                                          <p:attrName>style.visibility</p:attrName>
                                        </p:attrNameLst>
                                      </p:cBhvr>
                                      <p:to>
                                        <p:strVal val="visible"/>
                                      </p:to>
                                    </p:set>
                                    <p:animEffect transition="in" filter="blinds(horizontal)">
                                      <p:cBhvr>
                                        <p:cTn id="17" dur="500"/>
                                        <p:tgtEl>
                                          <p:spTgt spid="34713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47139">
                                            <p:txEl>
                                              <p:pRg st="3" end="3"/>
                                            </p:txEl>
                                          </p:spTgt>
                                        </p:tgtEl>
                                        <p:attrNameLst>
                                          <p:attrName>style.visibility</p:attrName>
                                        </p:attrNameLst>
                                      </p:cBhvr>
                                      <p:to>
                                        <p:strVal val="visible"/>
                                      </p:to>
                                    </p:set>
                                    <p:animEffect transition="in" filter="blinds(horizontal)">
                                      <p:cBhvr>
                                        <p:cTn id="22" dur="500"/>
                                        <p:tgtEl>
                                          <p:spTgt spid="34713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47139">
                                            <p:txEl>
                                              <p:pRg st="4" end="4"/>
                                            </p:txEl>
                                          </p:spTgt>
                                        </p:tgtEl>
                                        <p:attrNameLst>
                                          <p:attrName>style.visibility</p:attrName>
                                        </p:attrNameLst>
                                      </p:cBhvr>
                                      <p:to>
                                        <p:strVal val="visible"/>
                                      </p:to>
                                    </p:set>
                                    <p:animEffect transition="in" filter="blinds(horizontal)">
                                      <p:cBhvr>
                                        <p:cTn id="27" dur="500"/>
                                        <p:tgtEl>
                                          <p:spTgt spid="3471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build="p" autoUpdateAnimBg="0"/>
    </p:bld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Date Placeholder 3"/>
          <p:cNvSpPr>
            <a:spLocks noGrp="1"/>
          </p:cNvSpPr>
          <p:nvPr>
            <p:ph type="dt" sz="quarter" idx="10"/>
          </p:nvPr>
        </p:nvSpPr>
        <p:spPr>
          <a:noFill/>
        </p:spPr>
        <p:txBody>
          <a:bodyPr/>
          <a:lstStyle/>
          <a:p>
            <a:r>
              <a:rPr lang="en-GB"/>
              <a:t>MK 311</a:t>
            </a:r>
            <a:endParaRPr lang="th-TH"/>
          </a:p>
        </p:txBody>
      </p:sp>
      <p:sp>
        <p:nvSpPr>
          <p:cNvPr id="306179" name="Footer Placeholder 4"/>
          <p:cNvSpPr>
            <a:spLocks noGrp="1"/>
          </p:cNvSpPr>
          <p:nvPr>
            <p:ph type="ftr" sz="quarter" idx="11"/>
          </p:nvPr>
        </p:nvSpPr>
        <p:spPr>
          <a:noFill/>
        </p:spPr>
        <p:txBody>
          <a:bodyPr/>
          <a:lstStyle/>
          <a:p>
            <a:r>
              <a:rPr lang="en-US"/>
              <a:t>Consumer Behaviour</a:t>
            </a:r>
            <a:endParaRPr lang="th-TH"/>
          </a:p>
        </p:txBody>
      </p:sp>
      <p:sp>
        <p:nvSpPr>
          <p:cNvPr id="306180" name="Slide Number Placeholder 5"/>
          <p:cNvSpPr>
            <a:spLocks noGrp="1"/>
          </p:cNvSpPr>
          <p:nvPr>
            <p:ph type="sldNum" sz="quarter" idx="12"/>
          </p:nvPr>
        </p:nvSpPr>
        <p:spPr>
          <a:noFill/>
        </p:spPr>
        <p:txBody>
          <a:bodyPr/>
          <a:lstStyle/>
          <a:p>
            <a:fld id="{6C6BB1E4-1C9C-47D6-B068-387309DBA0FD}" type="slidenum">
              <a:rPr lang="en-US"/>
              <a:pPr/>
              <a:t>201</a:t>
            </a:fld>
            <a:endParaRPr lang="th-TH"/>
          </a:p>
        </p:txBody>
      </p:sp>
      <p:sp>
        <p:nvSpPr>
          <p:cNvPr id="306181" name="Rectangle 2"/>
          <p:cNvSpPr>
            <a:spLocks noGrp="1" noChangeArrowheads="1"/>
          </p:cNvSpPr>
          <p:nvPr>
            <p:ph type="body" idx="1"/>
          </p:nvPr>
        </p:nvSpPr>
        <p:spPr>
          <a:xfrm>
            <a:off x="1187450" y="2060575"/>
            <a:ext cx="6985000" cy="4479925"/>
          </a:xfrm>
        </p:spPr>
        <p:txBody>
          <a:bodyPr lIns="91435" tIns="45718" rIns="91435" bIns="45718"/>
          <a:lstStyle/>
          <a:p>
            <a:pPr eaLnBrk="1" hangingPunct="1"/>
            <a:r>
              <a:rPr lang="en-US" sz="3900" i="1" smtClean="0"/>
              <a:t>frequent association and identification with common national or cultural origins of a subgroup found within the larger society</a:t>
            </a:r>
            <a:endParaRPr lang="en-US" sz="3900" smtClean="0"/>
          </a:p>
        </p:txBody>
      </p:sp>
      <p:sp>
        <p:nvSpPr>
          <p:cNvPr id="306182" name="Rectangle 3"/>
          <p:cNvSpPr>
            <a:spLocks noGrp="1" noChangeArrowheads="1"/>
          </p:cNvSpPr>
          <p:nvPr>
            <p:ph type="title"/>
          </p:nvPr>
        </p:nvSpPr>
        <p:spPr>
          <a:xfrm>
            <a:off x="1152525" y="617538"/>
            <a:ext cx="7791450" cy="982662"/>
          </a:xfrm>
          <a:noFill/>
        </p:spPr>
        <p:txBody>
          <a:bodyPr lIns="91435" tIns="45718" rIns="91435" bIns="45718" anchor="ctr"/>
          <a:lstStyle/>
          <a:p>
            <a:pPr eaLnBrk="1" hangingPunct="1"/>
            <a:r>
              <a:rPr lang="en-US" sz="5000" smtClean="0"/>
              <a:t>Ethnicity</a:t>
            </a:r>
            <a:endParaRPr lang="en-US" sz="5400" smtClean="0"/>
          </a:p>
        </p:txBody>
      </p:sp>
    </p:spTree>
  </p:cSld>
  <p:clrMapOvr>
    <a:masterClrMapping/>
  </p:clrMapOvr>
  <p:transition>
    <p:dissolve/>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Date Placeholder 3"/>
          <p:cNvSpPr>
            <a:spLocks noGrp="1"/>
          </p:cNvSpPr>
          <p:nvPr>
            <p:ph type="dt" sz="quarter" idx="10"/>
          </p:nvPr>
        </p:nvSpPr>
        <p:spPr>
          <a:noFill/>
        </p:spPr>
        <p:txBody>
          <a:bodyPr/>
          <a:lstStyle/>
          <a:p>
            <a:r>
              <a:rPr lang="en-GB"/>
              <a:t>MK 311</a:t>
            </a:r>
            <a:endParaRPr lang="th-TH"/>
          </a:p>
        </p:txBody>
      </p:sp>
      <p:sp>
        <p:nvSpPr>
          <p:cNvPr id="307203" name="Footer Placeholder 4"/>
          <p:cNvSpPr>
            <a:spLocks noGrp="1"/>
          </p:cNvSpPr>
          <p:nvPr>
            <p:ph type="ftr" sz="quarter" idx="11"/>
          </p:nvPr>
        </p:nvSpPr>
        <p:spPr>
          <a:noFill/>
        </p:spPr>
        <p:txBody>
          <a:bodyPr/>
          <a:lstStyle/>
          <a:p>
            <a:r>
              <a:rPr lang="en-US"/>
              <a:t>Consumer Behaviour</a:t>
            </a:r>
            <a:endParaRPr lang="th-TH"/>
          </a:p>
        </p:txBody>
      </p:sp>
      <p:sp>
        <p:nvSpPr>
          <p:cNvPr id="307204" name="Slide Number Placeholder 5"/>
          <p:cNvSpPr>
            <a:spLocks noGrp="1"/>
          </p:cNvSpPr>
          <p:nvPr>
            <p:ph type="sldNum" sz="quarter" idx="12"/>
          </p:nvPr>
        </p:nvSpPr>
        <p:spPr>
          <a:noFill/>
        </p:spPr>
        <p:txBody>
          <a:bodyPr/>
          <a:lstStyle/>
          <a:p>
            <a:fld id="{4747EC16-71A6-49EE-AE04-C641FEFD32AD}" type="slidenum">
              <a:rPr lang="en-US"/>
              <a:pPr/>
              <a:t>202</a:t>
            </a:fld>
            <a:endParaRPr lang="th-TH"/>
          </a:p>
        </p:txBody>
      </p:sp>
      <p:sp>
        <p:nvSpPr>
          <p:cNvPr id="349186" name="Rectangle 2"/>
          <p:cNvSpPr>
            <a:spLocks noGrp="1" noChangeArrowheads="1"/>
          </p:cNvSpPr>
          <p:nvPr>
            <p:ph type="body" idx="1"/>
          </p:nvPr>
        </p:nvSpPr>
        <p:spPr>
          <a:xfrm>
            <a:off x="511175" y="1916113"/>
            <a:ext cx="8421688" cy="4408487"/>
          </a:xfrm>
        </p:spPr>
        <p:txBody>
          <a:bodyPr lIns="91435" tIns="45718" rIns="91435" bIns="45718"/>
          <a:lstStyle/>
          <a:p>
            <a:pPr eaLnBrk="1" hangingPunct="1"/>
            <a:r>
              <a:rPr lang="en-US" smtClean="0"/>
              <a:t>Situational Ethnicity </a:t>
            </a:r>
          </a:p>
          <a:p>
            <a:pPr lvl="1" eaLnBrk="1" hangingPunct="1"/>
            <a:r>
              <a:rPr lang="en-US" sz="2700" smtClean="0"/>
              <a:t>when expressions of ethnicity vary with social context</a:t>
            </a:r>
          </a:p>
          <a:p>
            <a:pPr eaLnBrk="1" hangingPunct="1"/>
            <a:r>
              <a:rPr lang="en-US" smtClean="0"/>
              <a:t>Acculturation </a:t>
            </a:r>
          </a:p>
          <a:p>
            <a:pPr lvl="1" eaLnBrk="1" hangingPunct="1"/>
            <a:r>
              <a:rPr lang="en-US" sz="2700" smtClean="0"/>
              <a:t>changes in knowledge, beliefs, values, and behaviours when an individual member of an ethnic group comes into prolonged contact with a dominant culture</a:t>
            </a:r>
          </a:p>
        </p:txBody>
      </p:sp>
      <p:sp>
        <p:nvSpPr>
          <p:cNvPr id="307206" name="Rectangle 3"/>
          <p:cNvSpPr>
            <a:spLocks noGrp="1" noChangeArrowheads="1"/>
          </p:cNvSpPr>
          <p:nvPr>
            <p:ph type="title"/>
          </p:nvPr>
        </p:nvSpPr>
        <p:spPr>
          <a:xfrm>
            <a:off x="1152525" y="617538"/>
            <a:ext cx="7791450" cy="982662"/>
          </a:xfrm>
          <a:noFill/>
        </p:spPr>
        <p:txBody>
          <a:bodyPr lIns="91435" tIns="45718" rIns="91435" bIns="45718" anchor="ctr"/>
          <a:lstStyle/>
          <a:p>
            <a:pPr eaLnBrk="1" hangingPunct="1"/>
            <a:r>
              <a:rPr lang="en-US" sz="4600" smtClean="0"/>
              <a:t>Ethnicity (continued)</a:t>
            </a:r>
            <a:endParaRPr lang="en-US" sz="48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9186">
                                            <p:txEl>
                                              <p:pRg st="0" end="0"/>
                                            </p:txEl>
                                          </p:spTgt>
                                        </p:tgtEl>
                                        <p:attrNameLst>
                                          <p:attrName>style.visibility</p:attrName>
                                        </p:attrNameLst>
                                      </p:cBhvr>
                                      <p:to>
                                        <p:strVal val="visible"/>
                                      </p:to>
                                    </p:set>
                                    <p:animEffect transition="in" filter="blinds(horizontal)">
                                      <p:cBhvr>
                                        <p:cTn id="7" dur="500"/>
                                        <p:tgtEl>
                                          <p:spTgt spid="349186">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49186">
                                            <p:txEl>
                                              <p:pRg st="1" end="1"/>
                                            </p:txEl>
                                          </p:spTgt>
                                        </p:tgtEl>
                                        <p:attrNameLst>
                                          <p:attrName>style.visibility</p:attrName>
                                        </p:attrNameLst>
                                      </p:cBhvr>
                                      <p:to>
                                        <p:strVal val="visible"/>
                                      </p:to>
                                    </p:set>
                                    <p:animEffect transition="in" filter="blinds(horizontal)">
                                      <p:cBhvr>
                                        <p:cTn id="10" dur="500"/>
                                        <p:tgtEl>
                                          <p:spTgt spid="34918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49186">
                                            <p:txEl>
                                              <p:pRg st="2" end="2"/>
                                            </p:txEl>
                                          </p:spTgt>
                                        </p:tgtEl>
                                        <p:attrNameLst>
                                          <p:attrName>style.visibility</p:attrName>
                                        </p:attrNameLst>
                                      </p:cBhvr>
                                      <p:to>
                                        <p:strVal val="visible"/>
                                      </p:to>
                                    </p:set>
                                    <p:animEffect transition="in" filter="blinds(horizontal)">
                                      <p:cBhvr>
                                        <p:cTn id="15" dur="500"/>
                                        <p:tgtEl>
                                          <p:spTgt spid="349186">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49186">
                                            <p:txEl>
                                              <p:pRg st="3" end="3"/>
                                            </p:txEl>
                                          </p:spTgt>
                                        </p:tgtEl>
                                        <p:attrNameLst>
                                          <p:attrName>style.visibility</p:attrName>
                                        </p:attrNameLst>
                                      </p:cBhvr>
                                      <p:to>
                                        <p:strVal val="visible"/>
                                      </p:to>
                                    </p:set>
                                    <p:animEffect transition="in" filter="blinds(horizontal)">
                                      <p:cBhvr>
                                        <p:cTn id="18" dur="500"/>
                                        <p:tgtEl>
                                          <p:spTgt spid="34918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186" grpId="0" build="p"/>
    </p:bld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Date Placeholder 3"/>
          <p:cNvSpPr>
            <a:spLocks noGrp="1"/>
          </p:cNvSpPr>
          <p:nvPr>
            <p:ph type="dt" sz="quarter" idx="10"/>
          </p:nvPr>
        </p:nvSpPr>
        <p:spPr>
          <a:noFill/>
        </p:spPr>
        <p:txBody>
          <a:bodyPr/>
          <a:lstStyle/>
          <a:p>
            <a:r>
              <a:rPr lang="en-GB"/>
              <a:t>MK 311</a:t>
            </a:r>
            <a:endParaRPr lang="th-TH"/>
          </a:p>
        </p:txBody>
      </p:sp>
      <p:sp>
        <p:nvSpPr>
          <p:cNvPr id="308227" name="Footer Placeholder 4"/>
          <p:cNvSpPr>
            <a:spLocks noGrp="1"/>
          </p:cNvSpPr>
          <p:nvPr>
            <p:ph type="ftr" sz="quarter" idx="11"/>
          </p:nvPr>
        </p:nvSpPr>
        <p:spPr>
          <a:noFill/>
        </p:spPr>
        <p:txBody>
          <a:bodyPr/>
          <a:lstStyle/>
          <a:p>
            <a:r>
              <a:rPr lang="en-US"/>
              <a:t>Consumer Behaviour</a:t>
            </a:r>
            <a:endParaRPr lang="th-TH"/>
          </a:p>
        </p:txBody>
      </p:sp>
      <p:sp>
        <p:nvSpPr>
          <p:cNvPr id="308228" name="Slide Number Placeholder 5"/>
          <p:cNvSpPr>
            <a:spLocks noGrp="1"/>
          </p:cNvSpPr>
          <p:nvPr>
            <p:ph type="sldNum" sz="quarter" idx="12"/>
          </p:nvPr>
        </p:nvSpPr>
        <p:spPr>
          <a:noFill/>
        </p:spPr>
        <p:txBody>
          <a:bodyPr/>
          <a:lstStyle/>
          <a:p>
            <a:fld id="{7B8180C5-144A-40A8-A877-BFE5918AED0A}" type="slidenum">
              <a:rPr lang="en-US"/>
              <a:pPr/>
              <a:t>203</a:t>
            </a:fld>
            <a:endParaRPr lang="th-TH"/>
          </a:p>
        </p:txBody>
      </p:sp>
      <p:sp>
        <p:nvSpPr>
          <p:cNvPr id="350210" name="Rectangle 2"/>
          <p:cNvSpPr>
            <a:spLocks noGrp="1" noChangeArrowheads="1"/>
          </p:cNvSpPr>
          <p:nvPr>
            <p:ph type="body" idx="1"/>
          </p:nvPr>
        </p:nvSpPr>
        <p:spPr>
          <a:xfrm>
            <a:off x="722313" y="1773238"/>
            <a:ext cx="8421687" cy="4832350"/>
          </a:xfrm>
        </p:spPr>
        <p:txBody>
          <a:bodyPr lIns="91435" tIns="45718" rIns="91435" bIns="45718"/>
          <a:lstStyle/>
          <a:p>
            <a:pPr eaLnBrk="1" hangingPunct="1">
              <a:lnSpc>
                <a:spcPct val="90000"/>
              </a:lnSpc>
            </a:pPr>
            <a:r>
              <a:rPr lang="en-US" sz="4000" smtClean="0"/>
              <a:t>Assimilation </a:t>
            </a:r>
          </a:p>
          <a:p>
            <a:pPr lvl="1" eaLnBrk="1" hangingPunct="1">
              <a:lnSpc>
                <a:spcPct val="90000"/>
              </a:lnSpc>
            </a:pPr>
            <a:r>
              <a:rPr lang="en-US" sz="3600" smtClean="0"/>
              <a:t>process of interpretation and fusion in which persons and groups acquire memories, sentiments and attitudes of other persons or groups and, by sharing their experience and history, are incorporated with them in a common culture life</a:t>
            </a:r>
            <a:endParaRPr lang="en-US" sz="3600" i="1" smtClean="0"/>
          </a:p>
        </p:txBody>
      </p:sp>
      <p:sp>
        <p:nvSpPr>
          <p:cNvPr id="308230" name="Rectangle 3"/>
          <p:cNvSpPr>
            <a:spLocks noGrp="1" noChangeArrowheads="1"/>
          </p:cNvSpPr>
          <p:nvPr>
            <p:ph type="title"/>
          </p:nvPr>
        </p:nvSpPr>
        <p:spPr>
          <a:xfrm>
            <a:off x="1152525" y="617538"/>
            <a:ext cx="7791450" cy="982662"/>
          </a:xfrm>
          <a:noFill/>
        </p:spPr>
        <p:txBody>
          <a:bodyPr lIns="91435" tIns="45718" rIns="91435" bIns="45718" anchor="ctr"/>
          <a:lstStyle/>
          <a:p>
            <a:pPr eaLnBrk="1" hangingPunct="1"/>
            <a:r>
              <a:rPr lang="en-US" sz="4600" smtClean="0"/>
              <a:t>Ethnicity (continued)</a:t>
            </a:r>
            <a:endParaRPr lang="en-US" sz="48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0210">
                                            <p:txEl>
                                              <p:pRg st="0" end="0"/>
                                            </p:txEl>
                                          </p:spTgt>
                                        </p:tgtEl>
                                        <p:attrNameLst>
                                          <p:attrName>style.visibility</p:attrName>
                                        </p:attrNameLst>
                                      </p:cBhvr>
                                      <p:to>
                                        <p:strVal val="visible"/>
                                      </p:to>
                                    </p:set>
                                    <p:animEffect transition="in" filter="blinds(horizontal)">
                                      <p:cBhvr>
                                        <p:cTn id="7" dur="500"/>
                                        <p:tgtEl>
                                          <p:spTgt spid="350210">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50210">
                                            <p:txEl>
                                              <p:pRg st="1" end="1"/>
                                            </p:txEl>
                                          </p:spTgt>
                                        </p:tgtEl>
                                        <p:attrNameLst>
                                          <p:attrName>style.visibility</p:attrName>
                                        </p:attrNameLst>
                                      </p:cBhvr>
                                      <p:to>
                                        <p:strVal val="visible"/>
                                      </p:to>
                                    </p:set>
                                    <p:animEffect transition="in" filter="blinds(horizontal)">
                                      <p:cBhvr>
                                        <p:cTn id="10" dur="500"/>
                                        <p:tgtEl>
                                          <p:spTgt spid="3502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0210" grpId="0" build="p"/>
    </p:bld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Date Placeholder 3"/>
          <p:cNvSpPr>
            <a:spLocks noGrp="1"/>
          </p:cNvSpPr>
          <p:nvPr>
            <p:ph type="dt" sz="quarter" idx="10"/>
          </p:nvPr>
        </p:nvSpPr>
        <p:spPr>
          <a:noFill/>
        </p:spPr>
        <p:txBody>
          <a:bodyPr/>
          <a:lstStyle/>
          <a:p>
            <a:r>
              <a:rPr lang="en-GB"/>
              <a:t>MK 311</a:t>
            </a:r>
            <a:endParaRPr lang="th-TH"/>
          </a:p>
        </p:txBody>
      </p:sp>
      <p:sp>
        <p:nvSpPr>
          <p:cNvPr id="309251" name="Footer Placeholder 4"/>
          <p:cNvSpPr>
            <a:spLocks noGrp="1"/>
          </p:cNvSpPr>
          <p:nvPr>
            <p:ph type="ftr" sz="quarter" idx="11"/>
          </p:nvPr>
        </p:nvSpPr>
        <p:spPr>
          <a:noFill/>
        </p:spPr>
        <p:txBody>
          <a:bodyPr/>
          <a:lstStyle/>
          <a:p>
            <a:r>
              <a:rPr lang="en-US"/>
              <a:t>Consumer Behaviour</a:t>
            </a:r>
            <a:endParaRPr lang="th-TH"/>
          </a:p>
        </p:txBody>
      </p:sp>
      <p:sp>
        <p:nvSpPr>
          <p:cNvPr id="309252" name="Slide Number Placeholder 5"/>
          <p:cNvSpPr>
            <a:spLocks noGrp="1"/>
          </p:cNvSpPr>
          <p:nvPr>
            <p:ph type="sldNum" sz="quarter" idx="12"/>
          </p:nvPr>
        </p:nvSpPr>
        <p:spPr>
          <a:noFill/>
        </p:spPr>
        <p:txBody>
          <a:bodyPr/>
          <a:lstStyle/>
          <a:p>
            <a:fld id="{2ECD178D-EAEA-42C7-8209-680686AC5252}" type="slidenum">
              <a:rPr lang="en-US"/>
              <a:pPr/>
              <a:t>204</a:t>
            </a:fld>
            <a:endParaRPr lang="th-TH"/>
          </a:p>
        </p:txBody>
      </p:sp>
      <p:sp>
        <p:nvSpPr>
          <p:cNvPr id="351234" name="Rectangle 2"/>
          <p:cNvSpPr>
            <a:spLocks noGrp="1" noChangeArrowheads="1"/>
          </p:cNvSpPr>
          <p:nvPr>
            <p:ph type="title"/>
          </p:nvPr>
        </p:nvSpPr>
        <p:spPr>
          <a:xfrm>
            <a:off x="1150938" y="381000"/>
            <a:ext cx="7793037" cy="1379538"/>
          </a:xfrm>
          <a:effectLst>
            <a:outerShdw dist="35921" dir="2700000" algn="ctr" rotWithShape="0">
              <a:schemeClr val="bg2"/>
            </a:outerShdw>
          </a:effectLst>
        </p:spPr>
        <p:txBody>
          <a:bodyPr lIns="88900" tIns="44450" rIns="88900" bIns="44450" anchor="ctr"/>
          <a:lstStyle/>
          <a:p>
            <a:pPr defTabSz="882650" eaLnBrk="1" hangingPunct="1">
              <a:defRPr/>
            </a:pPr>
            <a:r>
              <a:rPr lang="en-US" smtClean="0">
                <a:solidFill>
                  <a:schemeClr val="hlink"/>
                </a:solidFill>
              </a:rPr>
              <a:t>Social Status</a:t>
            </a:r>
            <a:r>
              <a:rPr lang="en-US" smtClean="0"/>
              <a:t> Is Derived and Influences Behaviour</a:t>
            </a:r>
          </a:p>
        </p:txBody>
      </p:sp>
      <p:sp>
        <p:nvSpPr>
          <p:cNvPr id="309254" name="Rectangle 3"/>
          <p:cNvSpPr>
            <a:spLocks noChangeArrowheads="1"/>
          </p:cNvSpPr>
          <p:nvPr/>
        </p:nvSpPr>
        <p:spPr bwMode="auto">
          <a:xfrm>
            <a:off x="304800" y="2520950"/>
            <a:ext cx="2089150" cy="3194050"/>
          </a:xfrm>
          <a:prstGeom prst="rect">
            <a:avLst/>
          </a:prstGeom>
          <a:solidFill>
            <a:schemeClr val="bg1"/>
          </a:solidFill>
          <a:ln w="38100">
            <a:solidFill>
              <a:srgbClr val="E88B00"/>
            </a:solidFill>
            <a:miter lim="800000"/>
            <a:headEnd/>
            <a:tailEnd/>
          </a:ln>
        </p:spPr>
        <p:txBody>
          <a:bodyPr wrap="none" lIns="88900" tIns="44450" rIns="88900" bIns="44450"/>
          <a:lstStyle/>
          <a:p>
            <a:pPr algn="ctr" defTabSz="882650" eaLnBrk="0" hangingPunct="0">
              <a:spcBef>
                <a:spcPct val="10000"/>
              </a:spcBef>
            </a:pPr>
            <a:r>
              <a:rPr lang="en-US" sz="2400" b="1">
                <a:solidFill>
                  <a:schemeClr val="tx2"/>
                </a:solidFill>
                <a:latin typeface="Times New Roman" pitchFamily="18" charset="0"/>
              </a:rPr>
              <a:t>Socioeconomic</a:t>
            </a:r>
          </a:p>
          <a:p>
            <a:pPr algn="ctr" defTabSz="882650" eaLnBrk="0" hangingPunct="0">
              <a:spcBef>
                <a:spcPct val="10000"/>
              </a:spcBef>
            </a:pPr>
            <a:r>
              <a:rPr lang="en-US" sz="2400" b="1">
                <a:solidFill>
                  <a:schemeClr val="tx2"/>
                </a:solidFill>
                <a:latin typeface="Times New Roman" pitchFamily="18" charset="0"/>
              </a:rPr>
              <a:t>Factors</a:t>
            </a:r>
          </a:p>
          <a:p>
            <a:pPr algn="ctr" defTabSz="882650" eaLnBrk="0" hangingPunct="0">
              <a:spcBef>
                <a:spcPct val="10000"/>
              </a:spcBef>
            </a:pPr>
            <a:endParaRPr lang="en-US" sz="2000" b="1">
              <a:solidFill>
                <a:srgbClr val="FF0066"/>
              </a:solidFill>
              <a:latin typeface="Times New Roman" pitchFamily="18" charset="0"/>
            </a:endParaRPr>
          </a:p>
          <a:p>
            <a:pPr algn="ctr" defTabSz="882650" eaLnBrk="0" hangingPunct="0">
              <a:spcBef>
                <a:spcPct val="10000"/>
              </a:spcBef>
            </a:pPr>
            <a:r>
              <a:rPr lang="en-US" sz="2000" b="1">
                <a:solidFill>
                  <a:srgbClr val="FF0066"/>
                </a:solidFill>
                <a:latin typeface="Times New Roman" pitchFamily="18" charset="0"/>
              </a:rPr>
              <a:t>Occupation</a:t>
            </a:r>
          </a:p>
          <a:p>
            <a:pPr algn="ctr" defTabSz="882650" eaLnBrk="0" hangingPunct="0">
              <a:spcBef>
                <a:spcPct val="10000"/>
              </a:spcBef>
            </a:pPr>
            <a:r>
              <a:rPr lang="en-US" sz="2000" b="1">
                <a:solidFill>
                  <a:srgbClr val="FF0066"/>
                </a:solidFill>
                <a:latin typeface="Times New Roman" pitchFamily="18" charset="0"/>
              </a:rPr>
              <a:t>Education</a:t>
            </a:r>
          </a:p>
          <a:p>
            <a:pPr algn="ctr" defTabSz="882650" eaLnBrk="0" hangingPunct="0">
              <a:spcBef>
                <a:spcPct val="10000"/>
              </a:spcBef>
            </a:pPr>
            <a:r>
              <a:rPr lang="en-US" sz="2000" b="1">
                <a:solidFill>
                  <a:srgbClr val="FF0066"/>
                </a:solidFill>
                <a:latin typeface="Times New Roman" pitchFamily="18" charset="0"/>
              </a:rPr>
              <a:t>Ownership</a:t>
            </a:r>
          </a:p>
          <a:p>
            <a:pPr algn="ctr" defTabSz="882650" eaLnBrk="0" hangingPunct="0">
              <a:spcBef>
                <a:spcPct val="10000"/>
              </a:spcBef>
            </a:pPr>
            <a:r>
              <a:rPr lang="en-US" sz="2000" b="1">
                <a:solidFill>
                  <a:srgbClr val="FF0066"/>
                </a:solidFill>
                <a:latin typeface="Times New Roman" pitchFamily="18" charset="0"/>
              </a:rPr>
              <a:t>Income</a:t>
            </a:r>
          </a:p>
          <a:p>
            <a:pPr algn="ctr" defTabSz="882650" eaLnBrk="0" hangingPunct="0">
              <a:spcBef>
                <a:spcPct val="10000"/>
              </a:spcBef>
            </a:pPr>
            <a:r>
              <a:rPr lang="en-US" sz="2000" b="1">
                <a:solidFill>
                  <a:srgbClr val="FF0066"/>
                </a:solidFill>
                <a:latin typeface="Times New Roman" pitchFamily="18" charset="0"/>
              </a:rPr>
              <a:t>Heritage</a:t>
            </a:r>
          </a:p>
        </p:txBody>
      </p:sp>
      <p:sp>
        <p:nvSpPr>
          <p:cNvPr id="309255" name="Rectangle 4"/>
          <p:cNvSpPr>
            <a:spLocks noChangeArrowheads="1"/>
          </p:cNvSpPr>
          <p:nvPr/>
        </p:nvSpPr>
        <p:spPr bwMode="auto">
          <a:xfrm>
            <a:off x="3702050" y="2520950"/>
            <a:ext cx="1854200" cy="3194050"/>
          </a:xfrm>
          <a:prstGeom prst="rect">
            <a:avLst/>
          </a:prstGeom>
          <a:solidFill>
            <a:schemeClr val="bg1"/>
          </a:solidFill>
          <a:ln w="38100">
            <a:solidFill>
              <a:srgbClr val="E88B00"/>
            </a:solidFill>
            <a:miter lim="800000"/>
            <a:headEnd/>
            <a:tailEnd/>
          </a:ln>
        </p:spPr>
        <p:txBody>
          <a:bodyPr wrap="none" lIns="88900" tIns="44450" rIns="88900" bIns="44450"/>
          <a:lstStyle/>
          <a:p>
            <a:pPr algn="ctr" defTabSz="882650" eaLnBrk="0" hangingPunct="0">
              <a:spcBef>
                <a:spcPct val="10000"/>
              </a:spcBef>
            </a:pPr>
            <a:r>
              <a:rPr lang="en-US" sz="2400" b="1">
                <a:solidFill>
                  <a:schemeClr val="tx2"/>
                </a:solidFill>
                <a:latin typeface="Times New Roman" pitchFamily="18" charset="0"/>
              </a:rPr>
              <a:t>Social</a:t>
            </a:r>
          </a:p>
          <a:p>
            <a:pPr algn="ctr" defTabSz="882650" eaLnBrk="0" hangingPunct="0">
              <a:spcBef>
                <a:spcPct val="10000"/>
              </a:spcBef>
            </a:pPr>
            <a:r>
              <a:rPr lang="en-US" sz="2400" b="1">
                <a:solidFill>
                  <a:schemeClr val="tx2"/>
                </a:solidFill>
                <a:latin typeface="Times New Roman" pitchFamily="18" charset="0"/>
              </a:rPr>
              <a:t>Status</a:t>
            </a:r>
          </a:p>
          <a:p>
            <a:pPr algn="ctr" defTabSz="882650" eaLnBrk="0" hangingPunct="0">
              <a:spcBef>
                <a:spcPct val="10000"/>
              </a:spcBef>
            </a:pPr>
            <a:endParaRPr lang="en-US" sz="1900" b="1">
              <a:solidFill>
                <a:schemeClr val="tx1"/>
              </a:solidFill>
              <a:latin typeface="Times New Roman" pitchFamily="18" charset="0"/>
            </a:endParaRPr>
          </a:p>
          <a:p>
            <a:pPr algn="ctr" defTabSz="882650" eaLnBrk="0" hangingPunct="0">
              <a:spcBef>
                <a:spcPct val="10000"/>
              </a:spcBef>
            </a:pPr>
            <a:r>
              <a:rPr lang="en-US" sz="2000" b="1">
                <a:solidFill>
                  <a:srgbClr val="FF0066"/>
                </a:solidFill>
                <a:latin typeface="Times New Roman" pitchFamily="18" charset="0"/>
              </a:rPr>
              <a:t>Upper class</a:t>
            </a:r>
          </a:p>
          <a:p>
            <a:pPr algn="ctr" defTabSz="882650" eaLnBrk="0" hangingPunct="0">
              <a:spcBef>
                <a:spcPct val="10000"/>
              </a:spcBef>
            </a:pPr>
            <a:r>
              <a:rPr lang="en-US" sz="2000" b="1">
                <a:solidFill>
                  <a:srgbClr val="FF0066"/>
                </a:solidFill>
                <a:latin typeface="Times New Roman" pitchFamily="18" charset="0"/>
              </a:rPr>
              <a:t>Middle class</a:t>
            </a:r>
          </a:p>
          <a:p>
            <a:pPr algn="ctr" defTabSz="882650" eaLnBrk="0" hangingPunct="0">
              <a:spcBef>
                <a:spcPct val="10000"/>
              </a:spcBef>
            </a:pPr>
            <a:r>
              <a:rPr lang="en-US" sz="2000" b="1">
                <a:solidFill>
                  <a:srgbClr val="FF0066"/>
                </a:solidFill>
                <a:latin typeface="Times New Roman" pitchFamily="18" charset="0"/>
              </a:rPr>
              <a:t>Working class</a:t>
            </a:r>
          </a:p>
          <a:p>
            <a:pPr algn="ctr" defTabSz="882650" eaLnBrk="0" hangingPunct="0">
              <a:spcBef>
                <a:spcPct val="10000"/>
              </a:spcBef>
            </a:pPr>
            <a:r>
              <a:rPr lang="en-US" sz="2000" b="1">
                <a:solidFill>
                  <a:srgbClr val="FF0066"/>
                </a:solidFill>
                <a:latin typeface="Times New Roman" pitchFamily="18" charset="0"/>
              </a:rPr>
              <a:t>Lower class</a:t>
            </a:r>
          </a:p>
        </p:txBody>
      </p:sp>
      <p:sp>
        <p:nvSpPr>
          <p:cNvPr id="309256" name="Rectangle 5"/>
          <p:cNvSpPr>
            <a:spLocks noChangeArrowheads="1"/>
          </p:cNvSpPr>
          <p:nvPr/>
        </p:nvSpPr>
        <p:spPr bwMode="auto">
          <a:xfrm>
            <a:off x="6864350" y="2520950"/>
            <a:ext cx="1854200" cy="3194050"/>
          </a:xfrm>
          <a:prstGeom prst="rect">
            <a:avLst/>
          </a:prstGeom>
          <a:solidFill>
            <a:schemeClr val="bg1"/>
          </a:solidFill>
          <a:ln w="38100">
            <a:solidFill>
              <a:srgbClr val="E88B00"/>
            </a:solidFill>
            <a:miter lim="800000"/>
            <a:headEnd/>
            <a:tailEnd/>
          </a:ln>
        </p:spPr>
        <p:txBody>
          <a:bodyPr wrap="none" lIns="88900" tIns="44450" rIns="88900" bIns="44450"/>
          <a:lstStyle/>
          <a:p>
            <a:pPr algn="ctr" defTabSz="882650" eaLnBrk="0" hangingPunct="0">
              <a:spcBef>
                <a:spcPct val="10000"/>
              </a:spcBef>
            </a:pPr>
            <a:r>
              <a:rPr lang="en-US" sz="2400" b="1">
                <a:solidFill>
                  <a:schemeClr val="tx2"/>
                </a:solidFill>
                <a:latin typeface="Times New Roman" pitchFamily="18" charset="0"/>
              </a:rPr>
              <a:t>Unique</a:t>
            </a:r>
          </a:p>
          <a:p>
            <a:pPr algn="ctr" defTabSz="882650" eaLnBrk="0" hangingPunct="0">
              <a:spcBef>
                <a:spcPct val="10000"/>
              </a:spcBef>
            </a:pPr>
            <a:r>
              <a:rPr lang="en-US" sz="2400" b="1">
                <a:solidFill>
                  <a:schemeClr val="tx2"/>
                </a:solidFill>
                <a:latin typeface="Times New Roman" pitchFamily="18" charset="0"/>
              </a:rPr>
              <a:t>Behaviours</a:t>
            </a:r>
          </a:p>
          <a:p>
            <a:pPr algn="ctr" defTabSz="882650" eaLnBrk="0" hangingPunct="0">
              <a:spcBef>
                <a:spcPct val="10000"/>
              </a:spcBef>
            </a:pPr>
            <a:endParaRPr lang="en-US" sz="2400" b="1">
              <a:solidFill>
                <a:schemeClr val="tx2"/>
              </a:solidFill>
              <a:latin typeface="Times New Roman" pitchFamily="18" charset="0"/>
            </a:endParaRPr>
          </a:p>
          <a:p>
            <a:pPr algn="ctr" defTabSz="882650" eaLnBrk="0" hangingPunct="0">
              <a:spcBef>
                <a:spcPct val="10000"/>
              </a:spcBef>
            </a:pPr>
            <a:r>
              <a:rPr lang="en-US" sz="2000" b="1">
                <a:solidFill>
                  <a:srgbClr val="FF0066"/>
                </a:solidFill>
                <a:latin typeface="Times New Roman" pitchFamily="18" charset="0"/>
              </a:rPr>
              <a:t>Preferences</a:t>
            </a:r>
          </a:p>
          <a:p>
            <a:pPr algn="ctr" defTabSz="882650" eaLnBrk="0" hangingPunct="0">
              <a:spcBef>
                <a:spcPct val="10000"/>
              </a:spcBef>
            </a:pPr>
            <a:r>
              <a:rPr lang="en-US" sz="2000" b="1">
                <a:solidFill>
                  <a:srgbClr val="FF0066"/>
                </a:solidFill>
                <a:latin typeface="Times New Roman" pitchFamily="18" charset="0"/>
              </a:rPr>
              <a:t>Purchases</a:t>
            </a:r>
          </a:p>
          <a:p>
            <a:pPr algn="ctr" defTabSz="882650" eaLnBrk="0" hangingPunct="0">
              <a:spcBef>
                <a:spcPct val="10000"/>
              </a:spcBef>
            </a:pPr>
            <a:r>
              <a:rPr lang="en-US" sz="2000" b="1">
                <a:solidFill>
                  <a:srgbClr val="FF0066"/>
                </a:solidFill>
                <a:latin typeface="Times New Roman" pitchFamily="18" charset="0"/>
              </a:rPr>
              <a:t>Consumption</a:t>
            </a:r>
          </a:p>
          <a:p>
            <a:pPr algn="ctr" defTabSz="882650" eaLnBrk="0" hangingPunct="0">
              <a:spcBef>
                <a:spcPct val="10000"/>
              </a:spcBef>
            </a:pPr>
            <a:r>
              <a:rPr lang="en-US" sz="2000" b="1">
                <a:solidFill>
                  <a:srgbClr val="FF0066"/>
                </a:solidFill>
                <a:latin typeface="Times New Roman" pitchFamily="18" charset="0"/>
              </a:rPr>
              <a:t>Communication</a:t>
            </a:r>
          </a:p>
        </p:txBody>
      </p:sp>
      <p:sp>
        <p:nvSpPr>
          <p:cNvPr id="309257" name="AutoShape 6"/>
          <p:cNvSpPr>
            <a:spLocks noChangeArrowheads="1"/>
          </p:cNvSpPr>
          <p:nvPr/>
        </p:nvSpPr>
        <p:spPr bwMode="auto">
          <a:xfrm>
            <a:off x="2425700" y="3711575"/>
            <a:ext cx="1244600" cy="558800"/>
          </a:xfrm>
          <a:prstGeom prst="rightArrow">
            <a:avLst>
              <a:gd name="adj1" fmla="val 50000"/>
              <a:gd name="adj2" fmla="val 111374"/>
            </a:avLst>
          </a:prstGeom>
          <a:solidFill>
            <a:schemeClr val="hlink"/>
          </a:solidFill>
          <a:ln w="12700">
            <a:solidFill>
              <a:srgbClr val="E88B00"/>
            </a:solidFill>
            <a:miter lim="800000"/>
            <a:headEnd/>
            <a:tailEnd/>
          </a:ln>
        </p:spPr>
        <p:txBody>
          <a:bodyPr wrap="none" anchor="ctr"/>
          <a:lstStyle/>
          <a:p>
            <a:endParaRPr lang="en-US"/>
          </a:p>
        </p:txBody>
      </p:sp>
      <p:sp>
        <p:nvSpPr>
          <p:cNvPr id="309258" name="AutoShape 7"/>
          <p:cNvSpPr>
            <a:spLocks noChangeArrowheads="1"/>
          </p:cNvSpPr>
          <p:nvPr/>
        </p:nvSpPr>
        <p:spPr bwMode="auto">
          <a:xfrm>
            <a:off x="5588000" y="3711575"/>
            <a:ext cx="1244600" cy="558800"/>
          </a:xfrm>
          <a:prstGeom prst="rightArrow">
            <a:avLst>
              <a:gd name="adj1" fmla="val 50000"/>
              <a:gd name="adj2" fmla="val 111374"/>
            </a:avLst>
          </a:prstGeom>
          <a:solidFill>
            <a:schemeClr val="hlink"/>
          </a:solidFill>
          <a:ln w="12700">
            <a:solidFill>
              <a:srgbClr val="E88B00"/>
            </a:solid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Date Placeholder 3"/>
          <p:cNvSpPr>
            <a:spLocks noGrp="1"/>
          </p:cNvSpPr>
          <p:nvPr>
            <p:ph type="dt" sz="quarter" idx="10"/>
          </p:nvPr>
        </p:nvSpPr>
        <p:spPr>
          <a:noFill/>
        </p:spPr>
        <p:txBody>
          <a:bodyPr/>
          <a:lstStyle/>
          <a:p>
            <a:r>
              <a:rPr lang="en-GB"/>
              <a:t>MK 311</a:t>
            </a:r>
            <a:endParaRPr lang="th-TH"/>
          </a:p>
        </p:txBody>
      </p:sp>
      <p:sp>
        <p:nvSpPr>
          <p:cNvPr id="310275" name="Footer Placeholder 4"/>
          <p:cNvSpPr>
            <a:spLocks noGrp="1"/>
          </p:cNvSpPr>
          <p:nvPr>
            <p:ph type="ftr" sz="quarter" idx="11"/>
          </p:nvPr>
        </p:nvSpPr>
        <p:spPr>
          <a:noFill/>
        </p:spPr>
        <p:txBody>
          <a:bodyPr/>
          <a:lstStyle/>
          <a:p>
            <a:r>
              <a:rPr lang="en-US"/>
              <a:t>Consumer Behaviour</a:t>
            </a:r>
            <a:endParaRPr lang="th-TH"/>
          </a:p>
        </p:txBody>
      </p:sp>
      <p:sp>
        <p:nvSpPr>
          <p:cNvPr id="310276" name="Slide Number Placeholder 5"/>
          <p:cNvSpPr>
            <a:spLocks noGrp="1"/>
          </p:cNvSpPr>
          <p:nvPr>
            <p:ph type="sldNum" sz="quarter" idx="12"/>
          </p:nvPr>
        </p:nvSpPr>
        <p:spPr>
          <a:noFill/>
        </p:spPr>
        <p:txBody>
          <a:bodyPr/>
          <a:lstStyle/>
          <a:p>
            <a:fld id="{ADE745C5-C6C2-4C15-BB39-60751EAC1DA5}" type="slidenum">
              <a:rPr lang="en-US"/>
              <a:pPr/>
              <a:t>205</a:t>
            </a:fld>
            <a:endParaRPr lang="th-TH"/>
          </a:p>
        </p:txBody>
      </p:sp>
      <p:sp>
        <p:nvSpPr>
          <p:cNvPr id="310277" name="Rectangle 2"/>
          <p:cNvSpPr>
            <a:spLocks noGrp="1" noChangeArrowheads="1"/>
          </p:cNvSpPr>
          <p:nvPr>
            <p:ph type="title"/>
          </p:nvPr>
        </p:nvSpPr>
        <p:spPr>
          <a:xfrm>
            <a:off x="1100138" y="620713"/>
            <a:ext cx="8043862" cy="828675"/>
          </a:xfrm>
        </p:spPr>
        <p:txBody>
          <a:bodyPr lIns="91435" tIns="45718" rIns="91435" bIns="45718" anchor="t"/>
          <a:lstStyle/>
          <a:p>
            <a:pPr eaLnBrk="1" hangingPunct="1"/>
            <a:r>
              <a:rPr lang="en-US" sz="4600" smtClean="0"/>
              <a:t>Consumer Capitals</a:t>
            </a:r>
            <a:endParaRPr lang="en-US" smtClean="0"/>
          </a:p>
        </p:txBody>
      </p:sp>
      <p:sp>
        <p:nvSpPr>
          <p:cNvPr id="352259" name="Rectangle 3"/>
          <p:cNvSpPr>
            <a:spLocks noGrp="1" noChangeArrowheads="1"/>
          </p:cNvSpPr>
          <p:nvPr>
            <p:ph type="body" idx="1"/>
          </p:nvPr>
        </p:nvSpPr>
        <p:spPr>
          <a:xfrm>
            <a:off x="539750" y="1844675"/>
            <a:ext cx="8274050" cy="4257675"/>
          </a:xfrm>
        </p:spPr>
        <p:txBody>
          <a:bodyPr lIns="91435" tIns="45718" rIns="91435" bIns="45718"/>
          <a:lstStyle/>
          <a:p>
            <a:pPr eaLnBrk="1" hangingPunct="1"/>
            <a:r>
              <a:rPr lang="en-US" sz="3200" smtClean="0">
                <a:latin typeface="Arial" pitchFamily="34" charset="0"/>
                <a:cs typeface="Arial" pitchFamily="34" charset="0"/>
              </a:rPr>
              <a:t>Economic Capital </a:t>
            </a:r>
          </a:p>
          <a:p>
            <a:pPr lvl="1" eaLnBrk="1" hangingPunct="1"/>
            <a:r>
              <a:rPr lang="en-US" sz="2100" smtClean="0"/>
              <a:t>financial resources, including income</a:t>
            </a:r>
          </a:p>
          <a:p>
            <a:pPr eaLnBrk="1" hangingPunct="1"/>
            <a:r>
              <a:rPr lang="en-US" sz="3200" smtClean="0">
                <a:latin typeface="Arial" pitchFamily="34" charset="0"/>
                <a:cs typeface="Arial" pitchFamily="34" charset="0"/>
              </a:rPr>
              <a:t>Social Capital</a:t>
            </a:r>
          </a:p>
          <a:p>
            <a:pPr lvl="1" eaLnBrk="1" hangingPunct="1"/>
            <a:r>
              <a:rPr lang="en-US" sz="2100" smtClean="0"/>
              <a:t>relationships, organizational memberships and social networks that are often nurtured in schools, jobs, or neighborhoods</a:t>
            </a:r>
            <a:endParaRPr lang="en-US" sz="2500" smtClean="0"/>
          </a:p>
          <a:p>
            <a:pPr eaLnBrk="1" hangingPunct="1"/>
            <a:r>
              <a:rPr lang="en-US" sz="3200" smtClean="0">
                <a:latin typeface="Arial" pitchFamily="34" charset="0"/>
                <a:cs typeface="Arial" pitchFamily="34" charset="0"/>
              </a:rPr>
              <a:t>Cultural capital</a:t>
            </a:r>
          </a:p>
          <a:p>
            <a:pPr lvl="1" eaLnBrk="1" hangingPunct="1"/>
            <a:r>
              <a:rPr lang="en-US" sz="2100" smtClean="0"/>
              <a:t>implicit practical knowledge and skills, access to consumer goods and objects such as fine arts and heirlooms, degrees, diplomas, and memberships in clubs and associations that certify certain qualities to others.</a:t>
            </a:r>
            <a:r>
              <a:rPr lang="en-US" sz="1900" smtClean="0"/>
              <a:t> </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2259">
                                            <p:txEl>
                                              <p:pRg st="0" end="0"/>
                                            </p:txEl>
                                          </p:spTgt>
                                        </p:tgtEl>
                                        <p:attrNameLst>
                                          <p:attrName>style.visibility</p:attrName>
                                        </p:attrNameLst>
                                      </p:cBhvr>
                                      <p:to>
                                        <p:strVal val="visible"/>
                                      </p:to>
                                    </p:set>
                                    <p:animEffect transition="in" filter="blinds(horizontal)">
                                      <p:cBhvr>
                                        <p:cTn id="7" dur="500"/>
                                        <p:tgtEl>
                                          <p:spTgt spid="35225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52259">
                                            <p:txEl>
                                              <p:pRg st="1" end="1"/>
                                            </p:txEl>
                                          </p:spTgt>
                                        </p:tgtEl>
                                        <p:attrNameLst>
                                          <p:attrName>style.visibility</p:attrName>
                                        </p:attrNameLst>
                                      </p:cBhvr>
                                      <p:to>
                                        <p:strVal val="visible"/>
                                      </p:to>
                                    </p:set>
                                    <p:animEffect transition="in" filter="blinds(horizontal)">
                                      <p:cBhvr>
                                        <p:cTn id="10" dur="500"/>
                                        <p:tgtEl>
                                          <p:spTgt spid="35225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52259">
                                            <p:txEl>
                                              <p:pRg st="2" end="2"/>
                                            </p:txEl>
                                          </p:spTgt>
                                        </p:tgtEl>
                                        <p:attrNameLst>
                                          <p:attrName>style.visibility</p:attrName>
                                        </p:attrNameLst>
                                      </p:cBhvr>
                                      <p:to>
                                        <p:strVal val="visible"/>
                                      </p:to>
                                    </p:set>
                                    <p:animEffect transition="in" filter="blinds(horizontal)">
                                      <p:cBhvr>
                                        <p:cTn id="15" dur="500"/>
                                        <p:tgtEl>
                                          <p:spTgt spid="352259">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52259">
                                            <p:txEl>
                                              <p:pRg st="3" end="3"/>
                                            </p:txEl>
                                          </p:spTgt>
                                        </p:tgtEl>
                                        <p:attrNameLst>
                                          <p:attrName>style.visibility</p:attrName>
                                        </p:attrNameLst>
                                      </p:cBhvr>
                                      <p:to>
                                        <p:strVal val="visible"/>
                                      </p:to>
                                    </p:set>
                                    <p:animEffect transition="in" filter="blinds(horizontal)">
                                      <p:cBhvr>
                                        <p:cTn id="18" dur="500"/>
                                        <p:tgtEl>
                                          <p:spTgt spid="352259">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52259">
                                            <p:txEl>
                                              <p:pRg st="4" end="4"/>
                                            </p:txEl>
                                          </p:spTgt>
                                        </p:tgtEl>
                                        <p:attrNameLst>
                                          <p:attrName>style.visibility</p:attrName>
                                        </p:attrNameLst>
                                      </p:cBhvr>
                                      <p:to>
                                        <p:strVal val="visible"/>
                                      </p:to>
                                    </p:set>
                                    <p:animEffect transition="in" filter="blinds(horizontal)">
                                      <p:cBhvr>
                                        <p:cTn id="23" dur="500"/>
                                        <p:tgtEl>
                                          <p:spTgt spid="352259">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352259">
                                            <p:txEl>
                                              <p:pRg st="5" end="5"/>
                                            </p:txEl>
                                          </p:spTgt>
                                        </p:tgtEl>
                                        <p:attrNameLst>
                                          <p:attrName>style.visibility</p:attrName>
                                        </p:attrNameLst>
                                      </p:cBhvr>
                                      <p:to>
                                        <p:strVal val="visible"/>
                                      </p:to>
                                    </p:set>
                                    <p:animEffect transition="in" filter="blinds(horizontal)">
                                      <p:cBhvr>
                                        <p:cTn id="26" dur="500"/>
                                        <p:tgtEl>
                                          <p:spTgt spid="35225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59" grpId="0" build="p"/>
    </p:bld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Date Placeholder 3"/>
          <p:cNvSpPr>
            <a:spLocks noGrp="1"/>
          </p:cNvSpPr>
          <p:nvPr>
            <p:ph type="dt" sz="quarter" idx="10"/>
          </p:nvPr>
        </p:nvSpPr>
        <p:spPr>
          <a:noFill/>
        </p:spPr>
        <p:txBody>
          <a:bodyPr/>
          <a:lstStyle/>
          <a:p>
            <a:r>
              <a:rPr lang="en-GB"/>
              <a:t>MK 311</a:t>
            </a:r>
            <a:endParaRPr lang="th-TH"/>
          </a:p>
        </p:txBody>
      </p:sp>
      <p:sp>
        <p:nvSpPr>
          <p:cNvPr id="311299" name="Footer Placeholder 4"/>
          <p:cNvSpPr>
            <a:spLocks noGrp="1"/>
          </p:cNvSpPr>
          <p:nvPr>
            <p:ph type="ftr" sz="quarter" idx="11"/>
          </p:nvPr>
        </p:nvSpPr>
        <p:spPr>
          <a:noFill/>
        </p:spPr>
        <p:txBody>
          <a:bodyPr/>
          <a:lstStyle/>
          <a:p>
            <a:r>
              <a:rPr lang="en-US"/>
              <a:t>Consumer Behaviour</a:t>
            </a:r>
            <a:endParaRPr lang="th-TH"/>
          </a:p>
        </p:txBody>
      </p:sp>
      <p:sp>
        <p:nvSpPr>
          <p:cNvPr id="311300" name="Slide Number Placeholder 5"/>
          <p:cNvSpPr>
            <a:spLocks noGrp="1"/>
          </p:cNvSpPr>
          <p:nvPr>
            <p:ph type="sldNum" sz="quarter" idx="12"/>
          </p:nvPr>
        </p:nvSpPr>
        <p:spPr>
          <a:noFill/>
        </p:spPr>
        <p:txBody>
          <a:bodyPr/>
          <a:lstStyle/>
          <a:p>
            <a:fld id="{CE2BF933-3E39-4184-ABA4-2DEEF1189DE1}" type="slidenum">
              <a:rPr lang="en-US"/>
              <a:pPr/>
              <a:t>206</a:t>
            </a:fld>
            <a:endParaRPr lang="th-TH"/>
          </a:p>
        </p:txBody>
      </p:sp>
      <p:sp>
        <p:nvSpPr>
          <p:cNvPr id="311301" name="Rectangle 2"/>
          <p:cNvSpPr>
            <a:spLocks noGrp="1" noChangeArrowheads="1"/>
          </p:cNvSpPr>
          <p:nvPr>
            <p:ph type="title"/>
          </p:nvPr>
        </p:nvSpPr>
        <p:spPr>
          <a:xfrm>
            <a:off x="1157288" y="712788"/>
            <a:ext cx="7372350" cy="798512"/>
          </a:xfrm>
        </p:spPr>
        <p:txBody>
          <a:bodyPr lIns="91435" tIns="45718" rIns="91435" bIns="45718" anchor="t"/>
          <a:lstStyle/>
          <a:p>
            <a:pPr eaLnBrk="1" hangingPunct="1"/>
            <a:r>
              <a:rPr lang="en-US" sz="5000" smtClean="0"/>
              <a:t>Symbolic Capital</a:t>
            </a:r>
            <a:endParaRPr lang="en-US" sz="5400" i="1" smtClean="0"/>
          </a:p>
        </p:txBody>
      </p:sp>
      <p:sp>
        <p:nvSpPr>
          <p:cNvPr id="353283" name="Rectangle 3"/>
          <p:cNvSpPr>
            <a:spLocks noGrp="1" noChangeArrowheads="1"/>
          </p:cNvSpPr>
          <p:nvPr>
            <p:ph type="body" idx="1"/>
          </p:nvPr>
        </p:nvSpPr>
        <p:spPr>
          <a:xfrm>
            <a:off x="1295400" y="2063750"/>
            <a:ext cx="7499350" cy="3733800"/>
          </a:xfrm>
        </p:spPr>
        <p:txBody>
          <a:bodyPr lIns="91435" tIns="45718" rIns="91435" bIns="45718"/>
          <a:lstStyle/>
          <a:p>
            <a:pPr eaLnBrk="1" hangingPunct="1"/>
            <a:r>
              <a:rPr lang="en-US" sz="3200" smtClean="0"/>
              <a:t>Status-oriented Consumption </a:t>
            </a:r>
          </a:p>
          <a:p>
            <a:pPr lvl="1" eaLnBrk="1" hangingPunct="1"/>
            <a:r>
              <a:rPr lang="en-US" sz="2800" i="1" smtClean="0"/>
              <a:t>behaviour involving competition for symbolic capital often associated with status symbols</a:t>
            </a:r>
          </a:p>
          <a:p>
            <a:pPr eaLnBrk="1" hangingPunct="1"/>
            <a:r>
              <a:rPr lang="en-US" sz="3200" smtClean="0"/>
              <a:t>Status Symbols </a:t>
            </a:r>
          </a:p>
          <a:p>
            <a:pPr lvl="1" eaLnBrk="1" hangingPunct="1"/>
            <a:r>
              <a:rPr lang="en-US" sz="2800" i="1" smtClean="0"/>
              <a:t>consumer products, activities, or services that indicate ones position in the class hierarchy</a:t>
            </a:r>
            <a:endParaRPr lang="en-US" sz="28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3283">
                                            <p:txEl>
                                              <p:pRg st="0" end="0"/>
                                            </p:txEl>
                                          </p:spTgt>
                                        </p:tgtEl>
                                        <p:attrNameLst>
                                          <p:attrName>style.visibility</p:attrName>
                                        </p:attrNameLst>
                                      </p:cBhvr>
                                      <p:to>
                                        <p:strVal val="visible"/>
                                      </p:to>
                                    </p:set>
                                    <p:animEffect transition="in" filter="blinds(horizontal)">
                                      <p:cBhvr>
                                        <p:cTn id="7" dur="500"/>
                                        <p:tgtEl>
                                          <p:spTgt spid="35328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53283">
                                            <p:txEl>
                                              <p:pRg st="1" end="1"/>
                                            </p:txEl>
                                          </p:spTgt>
                                        </p:tgtEl>
                                        <p:attrNameLst>
                                          <p:attrName>style.visibility</p:attrName>
                                        </p:attrNameLst>
                                      </p:cBhvr>
                                      <p:to>
                                        <p:strVal val="visible"/>
                                      </p:to>
                                    </p:set>
                                    <p:animEffect transition="in" filter="blinds(horizontal)">
                                      <p:cBhvr>
                                        <p:cTn id="10" dur="500"/>
                                        <p:tgtEl>
                                          <p:spTgt spid="35328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53283">
                                            <p:txEl>
                                              <p:pRg st="2" end="2"/>
                                            </p:txEl>
                                          </p:spTgt>
                                        </p:tgtEl>
                                        <p:attrNameLst>
                                          <p:attrName>style.visibility</p:attrName>
                                        </p:attrNameLst>
                                      </p:cBhvr>
                                      <p:to>
                                        <p:strVal val="visible"/>
                                      </p:to>
                                    </p:set>
                                    <p:animEffect transition="in" filter="blinds(horizontal)">
                                      <p:cBhvr>
                                        <p:cTn id="15" dur="500"/>
                                        <p:tgtEl>
                                          <p:spTgt spid="353283">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53283">
                                            <p:txEl>
                                              <p:pRg st="3" end="3"/>
                                            </p:txEl>
                                          </p:spTgt>
                                        </p:tgtEl>
                                        <p:attrNameLst>
                                          <p:attrName>style.visibility</p:attrName>
                                        </p:attrNameLst>
                                      </p:cBhvr>
                                      <p:to>
                                        <p:strVal val="visible"/>
                                      </p:to>
                                    </p:set>
                                    <p:animEffect transition="in" filter="blinds(horizontal)">
                                      <p:cBhvr>
                                        <p:cTn id="18" dur="500"/>
                                        <p:tgtEl>
                                          <p:spTgt spid="3532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3" grpId="0" build="p"/>
    </p:bld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Date Placeholder 3"/>
          <p:cNvSpPr>
            <a:spLocks noGrp="1"/>
          </p:cNvSpPr>
          <p:nvPr>
            <p:ph type="dt" sz="quarter" idx="10"/>
          </p:nvPr>
        </p:nvSpPr>
        <p:spPr>
          <a:noFill/>
        </p:spPr>
        <p:txBody>
          <a:bodyPr/>
          <a:lstStyle/>
          <a:p>
            <a:r>
              <a:rPr lang="en-GB"/>
              <a:t>MK 311</a:t>
            </a:r>
            <a:endParaRPr lang="th-TH"/>
          </a:p>
        </p:txBody>
      </p:sp>
      <p:sp>
        <p:nvSpPr>
          <p:cNvPr id="312323" name="Footer Placeholder 4"/>
          <p:cNvSpPr>
            <a:spLocks noGrp="1"/>
          </p:cNvSpPr>
          <p:nvPr>
            <p:ph type="ftr" sz="quarter" idx="11"/>
          </p:nvPr>
        </p:nvSpPr>
        <p:spPr>
          <a:noFill/>
        </p:spPr>
        <p:txBody>
          <a:bodyPr/>
          <a:lstStyle/>
          <a:p>
            <a:r>
              <a:rPr lang="en-US"/>
              <a:t>Consumer Behaviour</a:t>
            </a:r>
            <a:endParaRPr lang="th-TH"/>
          </a:p>
        </p:txBody>
      </p:sp>
      <p:sp>
        <p:nvSpPr>
          <p:cNvPr id="312324" name="Slide Number Placeholder 5"/>
          <p:cNvSpPr>
            <a:spLocks noGrp="1"/>
          </p:cNvSpPr>
          <p:nvPr>
            <p:ph type="sldNum" sz="quarter" idx="12"/>
          </p:nvPr>
        </p:nvSpPr>
        <p:spPr>
          <a:noFill/>
        </p:spPr>
        <p:txBody>
          <a:bodyPr/>
          <a:lstStyle/>
          <a:p>
            <a:fld id="{501D7B2D-410F-41A4-9916-1C44A375EFF6}" type="slidenum">
              <a:rPr lang="en-US"/>
              <a:pPr/>
              <a:t>207</a:t>
            </a:fld>
            <a:endParaRPr lang="th-TH"/>
          </a:p>
        </p:txBody>
      </p:sp>
      <p:sp>
        <p:nvSpPr>
          <p:cNvPr id="354306" name="Rectangle 2"/>
          <p:cNvSpPr>
            <a:spLocks noGrp="1" noChangeArrowheads="1"/>
          </p:cNvSpPr>
          <p:nvPr>
            <p:ph type="body" idx="1"/>
          </p:nvPr>
        </p:nvSpPr>
        <p:spPr>
          <a:xfrm>
            <a:off x="539750" y="2060575"/>
            <a:ext cx="8604250" cy="4321175"/>
          </a:xfrm>
        </p:spPr>
        <p:txBody>
          <a:bodyPr lIns="91435" tIns="45718" rIns="91435" bIns="45718"/>
          <a:lstStyle/>
          <a:p>
            <a:pPr eaLnBrk="1" hangingPunct="1">
              <a:lnSpc>
                <a:spcPct val="90000"/>
              </a:lnSpc>
            </a:pPr>
            <a:r>
              <a:rPr lang="en-US" smtClean="0"/>
              <a:t>Three main class-based segments</a:t>
            </a:r>
          </a:p>
          <a:p>
            <a:pPr lvl="1" eaLnBrk="1" hangingPunct="1">
              <a:lnSpc>
                <a:spcPct val="90000"/>
              </a:lnSpc>
            </a:pPr>
            <a:r>
              <a:rPr lang="en-US" sz="3300" smtClean="0"/>
              <a:t>Upper Class</a:t>
            </a:r>
          </a:p>
          <a:p>
            <a:pPr lvl="2" eaLnBrk="1" hangingPunct="1">
              <a:lnSpc>
                <a:spcPct val="90000"/>
              </a:lnSpc>
            </a:pPr>
            <a:r>
              <a:rPr lang="en-US" sz="2700" smtClean="0"/>
              <a:t>Old Money</a:t>
            </a:r>
          </a:p>
          <a:p>
            <a:pPr lvl="2" eaLnBrk="1" hangingPunct="1">
              <a:lnSpc>
                <a:spcPct val="90000"/>
              </a:lnSpc>
            </a:pPr>
            <a:r>
              <a:rPr lang="en-US" sz="2700" smtClean="0"/>
              <a:t>Nouveau Riche</a:t>
            </a:r>
          </a:p>
          <a:p>
            <a:pPr lvl="2" eaLnBrk="1" hangingPunct="1">
              <a:lnSpc>
                <a:spcPct val="90000"/>
              </a:lnSpc>
            </a:pPr>
            <a:r>
              <a:rPr lang="en-US" sz="2700" smtClean="0"/>
              <a:t>Professional (e.g., CEO)</a:t>
            </a:r>
          </a:p>
          <a:p>
            <a:pPr lvl="2" eaLnBrk="1" hangingPunct="1">
              <a:lnSpc>
                <a:spcPct val="90000"/>
              </a:lnSpc>
            </a:pPr>
            <a:r>
              <a:rPr lang="en-US" sz="2700" smtClean="0"/>
              <a:t>Get Set?</a:t>
            </a:r>
          </a:p>
          <a:p>
            <a:pPr lvl="1" eaLnBrk="1" hangingPunct="1">
              <a:lnSpc>
                <a:spcPct val="90000"/>
              </a:lnSpc>
            </a:pPr>
            <a:r>
              <a:rPr lang="en-US" sz="3300" smtClean="0"/>
              <a:t>Middle Class</a:t>
            </a:r>
          </a:p>
          <a:p>
            <a:pPr lvl="1" eaLnBrk="1" hangingPunct="1">
              <a:lnSpc>
                <a:spcPct val="90000"/>
              </a:lnSpc>
            </a:pPr>
            <a:r>
              <a:rPr lang="en-US" sz="3300" smtClean="0"/>
              <a:t>Working-Class and Under-Class</a:t>
            </a:r>
          </a:p>
        </p:txBody>
      </p:sp>
      <p:sp>
        <p:nvSpPr>
          <p:cNvPr id="312326" name="Rectangle 3"/>
          <p:cNvSpPr>
            <a:spLocks noGrp="1" noChangeArrowheads="1"/>
          </p:cNvSpPr>
          <p:nvPr>
            <p:ph type="title"/>
          </p:nvPr>
        </p:nvSpPr>
        <p:spPr>
          <a:xfrm>
            <a:off x="1152525" y="617538"/>
            <a:ext cx="7791450" cy="982662"/>
          </a:xfrm>
          <a:noFill/>
        </p:spPr>
        <p:txBody>
          <a:bodyPr lIns="91435" tIns="45718" rIns="91435" bIns="45718" anchor="ctr"/>
          <a:lstStyle/>
          <a:p>
            <a:pPr defTabSz="809625" eaLnBrk="1" hangingPunct="1"/>
            <a:r>
              <a:rPr lang="en-US" sz="4000" smtClean="0"/>
              <a:t>Consumption Patterns and Class-Based Segments</a:t>
            </a:r>
            <a:endParaRPr lang="en-US"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4306"/>
                                        </p:tgtEl>
                                        <p:attrNameLst>
                                          <p:attrName>style.visibility</p:attrName>
                                        </p:attrNameLst>
                                      </p:cBhvr>
                                      <p:to>
                                        <p:strVal val="visible"/>
                                      </p:to>
                                    </p:set>
                                    <p:animEffect transition="in" filter="blinds(horizontal)">
                                      <p:cBhvr>
                                        <p:cTn id="7" dur="500"/>
                                        <p:tgtEl>
                                          <p:spTgt spid="354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306" grpId="0"/>
    </p:bldLst>
  </p:timing>
</p:sld>
</file>

<file path=ppt/slides/slide2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3346" name="Oval 2"/>
          <p:cNvSpPr>
            <a:spLocks noChangeArrowheads="1"/>
          </p:cNvSpPr>
          <p:nvPr/>
        </p:nvSpPr>
        <p:spPr bwMode="auto">
          <a:xfrm>
            <a:off x="3514725" y="2479675"/>
            <a:ext cx="3363913" cy="3365500"/>
          </a:xfrm>
          <a:prstGeom prst="ellipse">
            <a:avLst/>
          </a:prstGeom>
          <a:noFill/>
          <a:ln w="25400">
            <a:solidFill>
              <a:srgbClr val="00B7A5"/>
            </a:solidFill>
            <a:round/>
            <a:headEnd/>
            <a:tailEnd/>
          </a:ln>
        </p:spPr>
        <p:txBody>
          <a:bodyPr wrap="none" anchor="ctr"/>
          <a:lstStyle/>
          <a:p>
            <a:endParaRPr lang="en-US"/>
          </a:p>
        </p:txBody>
      </p:sp>
      <p:sp>
        <p:nvSpPr>
          <p:cNvPr id="355331" name="Rectangle 3"/>
          <p:cNvSpPr>
            <a:spLocks noGrp="1" noChangeArrowheads="1"/>
          </p:cNvSpPr>
          <p:nvPr>
            <p:ph type="title"/>
          </p:nvPr>
        </p:nvSpPr>
        <p:spPr>
          <a:xfrm>
            <a:off x="1219200" y="304800"/>
            <a:ext cx="7724775" cy="1219200"/>
          </a:xfrm>
          <a:effectLst>
            <a:outerShdw dist="35921" dir="2700000" algn="ctr" rotWithShape="0">
              <a:schemeClr val="bg2"/>
            </a:outerShdw>
          </a:effectLst>
        </p:spPr>
        <p:txBody>
          <a:bodyPr lIns="88900" tIns="44450" rIns="88900" bIns="44450" anchor="ctr"/>
          <a:lstStyle/>
          <a:p>
            <a:pPr defTabSz="882650" eaLnBrk="1" hangingPunct="1">
              <a:defRPr/>
            </a:pPr>
            <a:r>
              <a:rPr lang="en-US" smtClean="0"/>
              <a:t>Not All Behaviours within a Social Class Are Unique</a:t>
            </a:r>
          </a:p>
        </p:txBody>
      </p:sp>
      <p:sp>
        <p:nvSpPr>
          <p:cNvPr id="313348" name="Rectangle 4"/>
          <p:cNvSpPr>
            <a:spLocks noChangeArrowheads="1"/>
          </p:cNvSpPr>
          <p:nvPr/>
        </p:nvSpPr>
        <p:spPr bwMode="auto">
          <a:xfrm>
            <a:off x="520700" y="1720850"/>
            <a:ext cx="8140700" cy="4597400"/>
          </a:xfrm>
          <a:prstGeom prst="rect">
            <a:avLst/>
          </a:prstGeom>
          <a:solidFill>
            <a:schemeClr val="bg1"/>
          </a:solidFill>
          <a:ln w="12700">
            <a:noFill/>
            <a:miter lim="800000"/>
            <a:headEnd/>
            <a:tailEnd/>
          </a:ln>
        </p:spPr>
        <p:txBody>
          <a:bodyPr wrap="none" anchor="ctr"/>
          <a:lstStyle/>
          <a:p>
            <a:endParaRPr lang="en-US"/>
          </a:p>
        </p:txBody>
      </p:sp>
      <p:sp>
        <p:nvSpPr>
          <p:cNvPr id="313349" name="Rectangle 5"/>
          <p:cNvSpPr>
            <a:spLocks noChangeArrowheads="1"/>
          </p:cNvSpPr>
          <p:nvPr/>
        </p:nvSpPr>
        <p:spPr bwMode="auto">
          <a:xfrm>
            <a:off x="577850" y="1844675"/>
            <a:ext cx="2330450" cy="912813"/>
          </a:xfrm>
          <a:prstGeom prst="rect">
            <a:avLst/>
          </a:prstGeom>
          <a:noFill/>
          <a:ln w="12700">
            <a:noFill/>
            <a:miter lim="800000"/>
            <a:headEnd/>
            <a:tailEnd/>
          </a:ln>
        </p:spPr>
        <p:txBody>
          <a:bodyPr wrap="none" lIns="88900" tIns="44450" rIns="88900" bIns="44450">
            <a:spAutoFit/>
          </a:bodyPr>
          <a:lstStyle/>
          <a:p>
            <a:pPr defTabSz="882650" eaLnBrk="0" hangingPunct="0"/>
            <a:r>
              <a:rPr lang="en-US" sz="1800" b="1">
                <a:solidFill>
                  <a:schemeClr val="tx2"/>
                </a:solidFill>
                <a:latin typeface="Times New Roman" pitchFamily="18" charset="0"/>
              </a:rPr>
              <a:t>Behaviours associated</a:t>
            </a:r>
          </a:p>
          <a:p>
            <a:pPr defTabSz="882650" eaLnBrk="0" hangingPunct="0"/>
            <a:r>
              <a:rPr lang="en-US" sz="1800" b="1">
                <a:solidFill>
                  <a:schemeClr val="tx2"/>
                </a:solidFill>
                <a:latin typeface="Times New Roman" pitchFamily="18" charset="0"/>
              </a:rPr>
              <a:t>with a particular</a:t>
            </a:r>
          </a:p>
          <a:p>
            <a:pPr defTabSz="882650" eaLnBrk="0" hangingPunct="0"/>
            <a:r>
              <a:rPr lang="en-US" sz="1800" b="1">
                <a:solidFill>
                  <a:schemeClr val="tx2"/>
                </a:solidFill>
                <a:latin typeface="Times New Roman" pitchFamily="18" charset="0"/>
              </a:rPr>
              <a:t>social class</a:t>
            </a:r>
          </a:p>
        </p:txBody>
      </p:sp>
      <p:sp>
        <p:nvSpPr>
          <p:cNvPr id="313350" name="Rectangle 6"/>
          <p:cNvSpPr>
            <a:spLocks noChangeArrowheads="1"/>
          </p:cNvSpPr>
          <p:nvPr/>
        </p:nvSpPr>
        <p:spPr bwMode="auto">
          <a:xfrm>
            <a:off x="6483350" y="1768475"/>
            <a:ext cx="2000250" cy="912813"/>
          </a:xfrm>
          <a:prstGeom prst="rect">
            <a:avLst/>
          </a:prstGeom>
          <a:noFill/>
          <a:ln w="12700">
            <a:noFill/>
            <a:miter lim="800000"/>
            <a:headEnd/>
            <a:tailEnd/>
          </a:ln>
        </p:spPr>
        <p:txBody>
          <a:bodyPr wrap="none" lIns="88900" tIns="44450" rIns="88900" bIns="44450">
            <a:spAutoFit/>
          </a:bodyPr>
          <a:lstStyle/>
          <a:p>
            <a:pPr defTabSz="882650" eaLnBrk="0" hangingPunct="0"/>
            <a:r>
              <a:rPr lang="en-US" sz="1800" b="1">
                <a:solidFill>
                  <a:schemeClr val="tx2"/>
                </a:solidFill>
                <a:latin typeface="Times New Roman" pitchFamily="18" charset="0"/>
              </a:rPr>
              <a:t>Behaviours shared</a:t>
            </a:r>
          </a:p>
          <a:p>
            <a:pPr defTabSz="882650" eaLnBrk="0" hangingPunct="0"/>
            <a:r>
              <a:rPr lang="en-US" sz="1800" b="1">
                <a:solidFill>
                  <a:schemeClr val="tx2"/>
                </a:solidFill>
                <a:latin typeface="Times New Roman" pitchFamily="18" charset="0"/>
              </a:rPr>
              <a:t>with other social</a:t>
            </a:r>
          </a:p>
          <a:p>
            <a:pPr defTabSz="882650" eaLnBrk="0" hangingPunct="0"/>
            <a:r>
              <a:rPr lang="en-US" sz="1800" b="1">
                <a:solidFill>
                  <a:schemeClr val="tx2"/>
                </a:solidFill>
                <a:latin typeface="Times New Roman" pitchFamily="18" charset="0"/>
              </a:rPr>
              <a:t>classes</a:t>
            </a:r>
          </a:p>
        </p:txBody>
      </p:sp>
      <p:sp>
        <p:nvSpPr>
          <p:cNvPr id="313351" name="Rectangle 7"/>
          <p:cNvSpPr>
            <a:spLocks noChangeArrowheads="1"/>
          </p:cNvSpPr>
          <p:nvPr/>
        </p:nvSpPr>
        <p:spPr bwMode="auto">
          <a:xfrm>
            <a:off x="6540500" y="5654675"/>
            <a:ext cx="1657350" cy="638175"/>
          </a:xfrm>
          <a:prstGeom prst="rect">
            <a:avLst/>
          </a:prstGeom>
          <a:noFill/>
          <a:ln w="12700">
            <a:noFill/>
            <a:miter lim="800000"/>
            <a:headEnd/>
            <a:tailEnd/>
          </a:ln>
        </p:spPr>
        <p:txBody>
          <a:bodyPr wrap="none" lIns="88900" tIns="44450" rIns="88900" bIns="44450">
            <a:spAutoFit/>
          </a:bodyPr>
          <a:lstStyle/>
          <a:p>
            <a:pPr defTabSz="882650" eaLnBrk="0" hangingPunct="0"/>
            <a:r>
              <a:rPr lang="en-US" sz="1800" b="1">
                <a:solidFill>
                  <a:schemeClr val="tx2"/>
                </a:solidFill>
                <a:latin typeface="Times New Roman" pitchFamily="18" charset="0"/>
              </a:rPr>
              <a:t>Behaviours not</a:t>
            </a:r>
          </a:p>
          <a:p>
            <a:pPr defTabSz="882650" eaLnBrk="0" hangingPunct="0"/>
            <a:r>
              <a:rPr lang="en-US" sz="1800" b="1">
                <a:solidFill>
                  <a:schemeClr val="tx2"/>
                </a:solidFill>
                <a:latin typeface="Times New Roman" pitchFamily="18" charset="0"/>
              </a:rPr>
              <a:t>engaged in</a:t>
            </a:r>
          </a:p>
        </p:txBody>
      </p:sp>
      <p:sp>
        <p:nvSpPr>
          <p:cNvPr id="313352" name="Oval 8"/>
          <p:cNvSpPr>
            <a:spLocks noChangeArrowheads="1"/>
          </p:cNvSpPr>
          <p:nvPr/>
        </p:nvSpPr>
        <p:spPr bwMode="auto">
          <a:xfrm>
            <a:off x="3702050" y="2425700"/>
            <a:ext cx="3663950" cy="3663950"/>
          </a:xfrm>
          <a:prstGeom prst="ellipse">
            <a:avLst/>
          </a:prstGeom>
          <a:noFill/>
          <a:ln w="50800">
            <a:solidFill>
              <a:srgbClr val="BC3700"/>
            </a:solidFill>
            <a:round/>
            <a:headEnd/>
            <a:tailEnd/>
          </a:ln>
        </p:spPr>
        <p:txBody>
          <a:bodyPr wrap="none" lIns="0" tIns="44450" rIns="0" bIns="44450" anchor="ctr"/>
          <a:lstStyle/>
          <a:p>
            <a:pPr algn="r" defTabSz="882650" eaLnBrk="0" hangingPunct="0"/>
            <a:r>
              <a:rPr lang="en-US" sz="1800" b="1">
                <a:solidFill>
                  <a:schemeClr val="tx1"/>
                </a:solidFill>
                <a:latin typeface="Times New Roman" pitchFamily="18" charset="0"/>
              </a:rPr>
              <a:t>      </a:t>
            </a:r>
            <a:r>
              <a:rPr lang="en-US" sz="1800" b="1">
                <a:solidFill>
                  <a:schemeClr val="accent2"/>
                </a:solidFill>
                <a:latin typeface="Times New Roman" pitchFamily="18" charset="0"/>
              </a:rPr>
              <a:t>Excluded</a:t>
            </a:r>
          </a:p>
          <a:p>
            <a:pPr algn="r" defTabSz="882650" eaLnBrk="0" hangingPunct="0"/>
            <a:r>
              <a:rPr lang="en-US" sz="1800" b="1">
                <a:solidFill>
                  <a:schemeClr val="accent2"/>
                </a:solidFill>
                <a:latin typeface="Times New Roman" pitchFamily="18" charset="0"/>
              </a:rPr>
              <a:t>Behaviours</a:t>
            </a:r>
          </a:p>
        </p:txBody>
      </p:sp>
      <p:sp>
        <p:nvSpPr>
          <p:cNvPr id="313353" name="Oval 9"/>
          <p:cNvSpPr>
            <a:spLocks noChangeArrowheads="1"/>
          </p:cNvSpPr>
          <p:nvPr/>
        </p:nvSpPr>
        <p:spPr bwMode="auto">
          <a:xfrm>
            <a:off x="1244600" y="2444750"/>
            <a:ext cx="3663950" cy="3663950"/>
          </a:xfrm>
          <a:prstGeom prst="ellipse">
            <a:avLst/>
          </a:prstGeom>
          <a:noFill/>
          <a:ln w="50800">
            <a:solidFill>
              <a:srgbClr val="006B61"/>
            </a:solidFill>
            <a:round/>
            <a:headEnd/>
            <a:tailEnd/>
          </a:ln>
        </p:spPr>
        <p:txBody>
          <a:bodyPr wrap="none" lIns="0" tIns="44450" rIns="0" bIns="44450" anchor="ctr"/>
          <a:lstStyle/>
          <a:p>
            <a:pPr defTabSz="882650" eaLnBrk="0" hangingPunct="0"/>
            <a:r>
              <a:rPr lang="en-US" sz="1800" b="1">
                <a:solidFill>
                  <a:schemeClr val="tx1"/>
                </a:solidFill>
                <a:latin typeface="Times New Roman" pitchFamily="18" charset="0"/>
              </a:rPr>
              <a:t> </a:t>
            </a:r>
            <a:r>
              <a:rPr lang="en-US" sz="1800" b="1">
                <a:solidFill>
                  <a:srgbClr val="FF0066"/>
                </a:solidFill>
                <a:latin typeface="Times New Roman" pitchFamily="18" charset="0"/>
              </a:rPr>
              <a:t>Unique		     </a:t>
            </a:r>
            <a:r>
              <a:rPr lang="en-US" sz="1800" b="1">
                <a:solidFill>
                  <a:schemeClr val="accent1"/>
                </a:solidFill>
                <a:latin typeface="Times New Roman" pitchFamily="18" charset="0"/>
              </a:rPr>
              <a:t>Shared</a:t>
            </a:r>
          </a:p>
          <a:p>
            <a:pPr defTabSz="882650" eaLnBrk="0" hangingPunct="0"/>
            <a:r>
              <a:rPr lang="en-US" sz="1800" b="1">
                <a:solidFill>
                  <a:srgbClr val="FF0066"/>
                </a:solidFill>
                <a:latin typeface="Times New Roman" pitchFamily="18" charset="0"/>
              </a:rPr>
              <a:t>Behaviours</a:t>
            </a:r>
            <a:r>
              <a:rPr lang="en-US" sz="1800" b="1">
                <a:solidFill>
                  <a:schemeClr val="tx1"/>
                </a:solidFill>
                <a:latin typeface="Times New Roman" pitchFamily="18" charset="0"/>
              </a:rPr>
              <a:t>	   </a:t>
            </a:r>
            <a:r>
              <a:rPr lang="en-US" sz="1800" b="1">
                <a:solidFill>
                  <a:schemeClr val="accent1"/>
                </a:solidFill>
                <a:latin typeface="Times New Roman" pitchFamily="18" charset="0"/>
              </a:rPr>
              <a:t>Behaviours</a:t>
            </a:r>
          </a:p>
        </p:txBody>
      </p:sp>
      <p:grpSp>
        <p:nvGrpSpPr>
          <p:cNvPr id="313354" name="Group 10"/>
          <p:cNvGrpSpPr>
            <a:grpSpLocks/>
          </p:cNvGrpSpPr>
          <p:nvPr/>
        </p:nvGrpSpPr>
        <p:grpSpPr bwMode="auto">
          <a:xfrm>
            <a:off x="5257800" y="4686300"/>
            <a:ext cx="1295400" cy="1314450"/>
            <a:chOff x="3312" y="2952"/>
            <a:chExt cx="816" cy="828"/>
          </a:xfrm>
        </p:grpSpPr>
        <p:sp>
          <p:nvSpPr>
            <p:cNvPr id="313361" name="Line 11"/>
            <p:cNvSpPr>
              <a:spLocks noChangeShapeType="1"/>
            </p:cNvSpPr>
            <p:nvPr/>
          </p:nvSpPr>
          <p:spPr bwMode="auto">
            <a:xfrm flipH="1">
              <a:off x="3312" y="3777"/>
              <a:ext cx="816" cy="0"/>
            </a:xfrm>
            <a:prstGeom prst="line">
              <a:avLst/>
            </a:prstGeom>
            <a:noFill/>
            <a:ln w="38100">
              <a:solidFill>
                <a:schemeClr val="folHlink"/>
              </a:solidFill>
              <a:round/>
              <a:headEnd/>
              <a:tailEnd/>
            </a:ln>
          </p:spPr>
          <p:txBody>
            <a:bodyPr/>
            <a:lstStyle/>
            <a:p>
              <a:endParaRPr lang="en-US"/>
            </a:p>
          </p:txBody>
        </p:sp>
        <p:sp>
          <p:nvSpPr>
            <p:cNvPr id="313362" name="Line 12"/>
            <p:cNvSpPr>
              <a:spLocks noChangeShapeType="1"/>
            </p:cNvSpPr>
            <p:nvPr/>
          </p:nvSpPr>
          <p:spPr bwMode="auto">
            <a:xfrm flipV="1">
              <a:off x="3312" y="2952"/>
              <a:ext cx="0" cy="828"/>
            </a:xfrm>
            <a:prstGeom prst="line">
              <a:avLst/>
            </a:prstGeom>
            <a:noFill/>
            <a:ln w="38100">
              <a:solidFill>
                <a:schemeClr val="folHlink"/>
              </a:solidFill>
              <a:round/>
              <a:headEnd/>
              <a:tailEnd type="triangle" w="med" len="med"/>
            </a:ln>
          </p:spPr>
          <p:txBody>
            <a:bodyPr/>
            <a:lstStyle/>
            <a:p>
              <a:endParaRPr lang="en-US"/>
            </a:p>
          </p:txBody>
        </p:sp>
      </p:grpSp>
      <p:grpSp>
        <p:nvGrpSpPr>
          <p:cNvPr id="313355" name="Group 13"/>
          <p:cNvGrpSpPr>
            <a:grpSpLocks/>
          </p:cNvGrpSpPr>
          <p:nvPr/>
        </p:nvGrpSpPr>
        <p:grpSpPr bwMode="auto">
          <a:xfrm>
            <a:off x="2457450" y="2228850"/>
            <a:ext cx="895350" cy="723900"/>
            <a:chOff x="1548" y="1404"/>
            <a:chExt cx="564" cy="456"/>
          </a:xfrm>
        </p:grpSpPr>
        <p:sp>
          <p:nvSpPr>
            <p:cNvPr id="313359" name="Line 14"/>
            <p:cNvSpPr>
              <a:spLocks noChangeShapeType="1"/>
            </p:cNvSpPr>
            <p:nvPr/>
          </p:nvSpPr>
          <p:spPr bwMode="auto">
            <a:xfrm>
              <a:off x="1548" y="1407"/>
              <a:ext cx="564" cy="0"/>
            </a:xfrm>
            <a:prstGeom prst="line">
              <a:avLst/>
            </a:prstGeom>
            <a:noFill/>
            <a:ln w="28575">
              <a:solidFill>
                <a:schemeClr val="folHlink"/>
              </a:solidFill>
              <a:round/>
              <a:headEnd/>
              <a:tailEnd/>
            </a:ln>
          </p:spPr>
          <p:txBody>
            <a:bodyPr/>
            <a:lstStyle/>
            <a:p>
              <a:endParaRPr lang="en-US"/>
            </a:p>
          </p:txBody>
        </p:sp>
        <p:sp>
          <p:nvSpPr>
            <p:cNvPr id="313360" name="Line 15"/>
            <p:cNvSpPr>
              <a:spLocks noChangeShapeType="1"/>
            </p:cNvSpPr>
            <p:nvPr/>
          </p:nvSpPr>
          <p:spPr bwMode="auto">
            <a:xfrm flipH="1">
              <a:off x="1656" y="1404"/>
              <a:ext cx="456" cy="456"/>
            </a:xfrm>
            <a:prstGeom prst="line">
              <a:avLst/>
            </a:prstGeom>
            <a:noFill/>
            <a:ln w="28575">
              <a:solidFill>
                <a:schemeClr val="folHlink"/>
              </a:solidFill>
              <a:round/>
              <a:headEnd/>
              <a:tailEnd type="triangle" w="med" len="med"/>
            </a:ln>
          </p:spPr>
          <p:txBody>
            <a:bodyPr/>
            <a:lstStyle/>
            <a:p>
              <a:endParaRPr lang="en-US"/>
            </a:p>
          </p:txBody>
        </p:sp>
      </p:grpSp>
      <p:grpSp>
        <p:nvGrpSpPr>
          <p:cNvPr id="313356" name="Group 16"/>
          <p:cNvGrpSpPr>
            <a:grpSpLocks/>
          </p:cNvGrpSpPr>
          <p:nvPr/>
        </p:nvGrpSpPr>
        <p:grpSpPr bwMode="auto">
          <a:xfrm>
            <a:off x="4097338" y="2209800"/>
            <a:ext cx="2341562" cy="1276350"/>
            <a:chOff x="2581" y="1392"/>
            <a:chExt cx="1475" cy="804"/>
          </a:xfrm>
        </p:grpSpPr>
        <p:sp>
          <p:nvSpPr>
            <p:cNvPr id="313357" name="Line 17"/>
            <p:cNvSpPr>
              <a:spLocks noChangeShapeType="1"/>
            </p:cNvSpPr>
            <p:nvPr/>
          </p:nvSpPr>
          <p:spPr bwMode="auto">
            <a:xfrm>
              <a:off x="3356" y="1395"/>
              <a:ext cx="700" cy="0"/>
            </a:xfrm>
            <a:prstGeom prst="line">
              <a:avLst/>
            </a:prstGeom>
            <a:noFill/>
            <a:ln w="38100">
              <a:solidFill>
                <a:schemeClr val="folHlink"/>
              </a:solidFill>
              <a:round/>
              <a:headEnd/>
              <a:tailEnd/>
            </a:ln>
          </p:spPr>
          <p:txBody>
            <a:bodyPr/>
            <a:lstStyle/>
            <a:p>
              <a:endParaRPr lang="en-US"/>
            </a:p>
          </p:txBody>
        </p:sp>
        <p:sp>
          <p:nvSpPr>
            <p:cNvPr id="313358" name="Line 18"/>
            <p:cNvSpPr>
              <a:spLocks noChangeShapeType="1"/>
            </p:cNvSpPr>
            <p:nvPr/>
          </p:nvSpPr>
          <p:spPr bwMode="auto">
            <a:xfrm flipH="1">
              <a:off x="2581" y="1392"/>
              <a:ext cx="777" cy="804"/>
            </a:xfrm>
            <a:prstGeom prst="line">
              <a:avLst/>
            </a:prstGeom>
            <a:noFill/>
            <a:ln w="38100">
              <a:solidFill>
                <a:schemeClr val="folHlink"/>
              </a:solidFill>
              <a:round/>
              <a:headEnd/>
              <a:tailEnd type="triangle" w="med" len="med"/>
            </a:ln>
          </p:spPr>
          <p:txBody>
            <a:bodyPr/>
            <a:lstStyle/>
            <a:p>
              <a:endParaRPr lang="en-US"/>
            </a:p>
          </p:txBody>
        </p:sp>
      </p:grpSp>
    </p:spTree>
  </p:cSld>
  <p:clrMapOvr>
    <a:masterClrMapping/>
  </p:clrMapOvr>
  <p:transition>
    <p:dissolve/>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Date Placeholder 3"/>
          <p:cNvSpPr>
            <a:spLocks noGrp="1"/>
          </p:cNvSpPr>
          <p:nvPr>
            <p:ph type="dt" sz="quarter" idx="10"/>
          </p:nvPr>
        </p:nvSpPr>
        <p:spPr>
          <a:noFill/>
        </p:spPr>
        <p:txBody>
          <a:bodyPr/>
          <a:lstStyle/>
          <a:p>
            <a:r>
              <a:rPr lang="en-GB"/>
              <a:t>MK 311</a:t>
            </a:r>
            <a:endParaRPr lang="th-TH"/>
          </a:p>
        </p:txBody>
      </p:sp>
      <p:sp>
        <p:nvSpPr>
          <p:cNvPr id="314371" name="Footer Placeholder 4"/>
          <p:cNvSpPr>
            <a:spLocks noGrp="1"/>
          </p:cNvSpPr>
          <p:nvPr>
            <p:ph type="ftr" sz="quarter" idx="11"/>
          </p:nvPr>
        </p:nvSpPr>
        <p:spPr>
          <a:noFill/>
        </p:spPr>
        <p:txBody>
          <a:bodyPr/>
          <a:lstStyle/>
          <a:p>
            <a:r>
              <a:rPr lang="en-US"/>
              <a:t>Consumer Behaviour</a:t>
            </a:r>
            <a:endParaRPr lang="th-TH"/>
          </a:p>
        </p:txBody>
      </p:sp>
      <p:sp>
        <p:nvSpPr>
          <p:cNvPr id="314372" name="Slide Number Placeholder 5"/>
          <p:cNvSpPr>
            <a:spLocks noGrp="1"/>
          </p:cNvSpPr>
          <p:nvPr>
            <p:ph type="sldNum" sz="quarter" idx="12"/>
          </p:nvPr>
        </p:nvSpPr>
        <p:spPr>
          <a:noFill/>
        </p:spPr>
        <p:txBody>
          <a:bodyPr/>
          <a:lstStyle/>
          <a:p>
            <a:fld id="{DF708F64-6F67-490F-96CB-90BFFAC3F43D}" type="slidenum">
              <a:rPr lang="en-US"/>
              <a:pPr/>
              <a:t>209</a:t>
            </a:fld>
            <a:endParaRPr lang="th-TH"/>
          </a:p>
        </p:txBody>
      </p:sp>
      <p:sp>
        <p:nvSpPr>
          <p:cNvPr id="356354" name="Rectangle 2"/>
          <p:cNvSpPr>
            <a:spLocks noGrp="1" noChangeArrowheads="1"/>
          </p:cNvSpPr>
          <p:nvPr>
            <p:ph type="title"/>
          </p:nvPr>
        </p:nvSpPr>
        <p:spPr>
          <a:xfrm>
            <a:off x="990600" y="304800"/>
            <a:ext cx="7953375" cy="1455738"/>
          </a:xfrm>
          <a:effectLst>
            <a:outerShdw dist="35921" dir="2700000" algn="ctr" rotWithShape="0">
              <a:schemeClr val="bg2"/>
            </a:outerShdw>
          </a:effectLst>
        </p:spPr>
        <p:txBody>
          <a:bodyPr lIns="88900" tIns="44450" rIns="88900" bIns="44450" anchor="ctr"/>
          <a:lstStyle/>
          <a:p>
            <a:pPr defTabSz="882650" eaLnBrk="1" hangingPunct="1">
              <a:defRPr/>
            </a:pPr>
            <a:r>
              <a:rPr lang="en-US" smtClean="0">
                <a:latin typeface="Times New Roman"/>
              </a:rPr>
              <a:t>“</a:t>
            </a:r>
            <a:r>
              <a:rPr lang="en-US" smtClean="0"/>
              <a:t>Upward Pull</a:t>
            </a:r>
            <a:r>
              <a:rPr lang="en-US" smtClean="0">
                <a:latin typeface="Times New Roman"/>
              </a:rPr>
              <a:t>”</a:t>
            </a:r>
            <a:r>
              <a:rPr lang="en-US" smtClean="0"/>
              <a:t> Strategy Targeted at Middle Class</a:t>
            </a:r>
            <a:endParaRPr lang="en-GB" smtClean="0"/>
          </a:p>
        </p:txBody>
      </p:sp>
      <p:grpSp>
        <p:nvGrpSpPr>
          <p:cNvPr id="314374" name="Group 3"/>
          <p:cNvGrpSpPr>
            <a:grpSpLocks/>
          </p:cNvGrpSpPr>
          <p:nvPr/>
        </p:nvGrpSpPr>
        <p:grpSpPr bwMode="auto">
          <a:xfrm>
            <a:off x="349250" y="2901950"/>
            <a:ext cx="8274050" cy="3003550"/>
            <a:chOff x="220" y="1828"/>
            <a:chExt cx="5212" cy="1892"/>
          </a:xfrm>
        </p:grpSpPr>
        <p:grpSp>
          <p:nvGrpSpPr>
            <p:cNvPr id="314375" name="Group 4"/>
            <p:cNvGrpSpPr>
              <a:grpSpLocks/>
            </p:cNvGrpSpPr>
            <p:nvPr/>
          </p:nvGrpSpPr>
          <p:grpSpPr bwMode="auto">
            <a:xfrm>
              <a:off x="220" y="1828"/>
              <a:ext cx="5212" cy="1348"/>
              <a:chOff x="220" y="1828"/>
              <a:chExt cx="5212" cy="1348"/>
            </a:xfrm>
          </p:grpSpPr>
          <p:sp>
            <p:nvSpPr>
              <p:cNvPr id="314383" name="Rectangle 5"/>
              <p:cNvSpPr>
                <a:spLocks noChangeArrowheads="1"/>
              </p:cNvSpPr>
              <p:nvPr/>
            </p:nvSpPr>
            <p:spPr bwMode="auto">
              <a:xfrm>
                <a:off x="220" y="1828"/>
                <a:ext cx="904" cy="1348"/>
              </a:xfrm>
              <a:prstGeom prst="rect">
                <a:avLst/>
              </a:prstGeom>
              <a:solidFill>
                <a:schemeClr val="bg1"/>
              </a:solidFill>
              <a:ln w="38100">
                <a:solidFill>
                  <a:srgbClr val="E88B00"/>
                </a:solidFill>
                <a:miter lim="800000"/>
                <a:headEnd/>
                <a:tailEnd/>
              </a:ln>
            </p:spPr>
            <p:txBody>
              <a:bodyPr lIns="88900" tIns="44450" rIns="88900" bIns="44450"/>
              <a:lstStyle/>
              <a:p>
                <a:pPr algn="ctr" defTabSz="882650" eaLnBrk="0" hangingPunct="0"/>
                <a:endParaRPr lang="en-US" sz="1800" b="1">
                  <a:solidFill>
                    <a:schemeClr val="tx1"/>
                  </a:solidFill>
                  <a:latin typeface="Times New Roman" pitchFamily="18" charset="0"/>
                </a:endParaRPr>
              </a:p>
              <a:p>
                <a:pPr algn="ctr" defTabSz="882650" eaLnBrk="0" hangingPunct="0"/>
                <a:endParaRPr lang="en-US" sz="1800" b="1">
                  <a:solidFill>
                    <a:schemeClr val="tx1"/>
                  </a:solidFill>
                  <a:latin typeface="Times New Roman" pitchFamily="18" charset="0"/>
                </a:endParaRPr>
              </a:p>
              <a:p>
                <a:pPr algn="ctr" defTabSz="882650" eaLnBrk="0" hangingPunct="0"/>
                <a:endParaRPr lang="en-US" sz="1800" b="1">
                  <a:solidFill>
                    <a:schemeClr val="tx1"/>
                  </a:solidFill>
                  <a:latin typeface="Times New Roman" pitchFamily="18" charset="0"/>
                </a:endParaRPr>
              </a:p>
              <a:p>
                <a:pPr algn="ctr" defTabSz="882650" eaLnBrk="0" hangingPunct="0"/>
                <a:r>
                  <a:rPr lang="en-US" sz="1800" b="1">
                    <a:solidFill>
                      <a:schemeClr val="tx2"/>
                    </a:solidFill>
                    <a:latin typeface="Times New Roman" pitchFamily="18" charset="0"/>
                  </a:rPr>
                  <a:t>Middle class</a:t>
                </a:r>
              </a:p>
            </p:txBody>
          </p:sp>
          <p:sp>
            <p:nvSpPr>
              <p:cNvPr id="314384" name="Rectangle 6"/>
              <p:cNvSpPr>
                <a:spLocks noChangeArrowheads="1"/>
              </p:cNvSpPr>
              <p:nvPr/>
            </p:nvSpPr>
            <p:spPr bwMode="auto">
              <a:xfrm>
                <a:off x="1624" y="1828"/>
                <a:ext cx="904" cy="1348"/>
              </a:xfrm>
              <a:prstGeom prst="rect">
                <a:avLst/>
              </a:prstGeom>
              <a:solidFill>
                <a:schemeClr val="bg1"/>
              </a:solidFill>
              <a:ln w="38100">
                <a:solidFill>
                  <a:srgbClr val="E88B00"/>
                </a:solidFill>
                <a:miter lim="800000"/>
                <a:headEnd/>
                <a:tailEnd/>
              </a:ln>
            </p:spPr>
            <p:txBody>
              <a:bodyPr lIns="88900" tIns="44450" rIns="88900" bIns="44450"/>
              <a:lstStyle/>
              <a:p>
                <a:pPr algn="ctr" defTabSz="882650" eaLnBrk="0" hangingPunct="0"/>
                <a:r>
                  <a:rPr lang="en-US" sz="1800" b="1">
                    <a:solidFill>
                      <a:srgbClr val="FF0066"/>
                    </a:solidFill>
                    <a:latin typeface="Times New Roman" pitchFamily="18" charset="0"/>
                  </a:rPr>
                  <a:t>Aspirations</a:t>
                </a:r>
              </a:p>
              <a:p>
                <a:pPr algn="ctr" defTabSz="882650" eaLnBrk="0" hangingPunct="0"/>
                <a:endParaRPr lang="en-US" sz="1800" b="1">
                  <a:solidFill>
                    <a:schemeClr val="tx1"/>
                  </a:solidFill>
                  <a:latin typeface="Times New Roman" pitchFamily="18" charset="0"/>
                </a:endParaRPr>
              </a:p>
              <a:p>
                <a:pPr algn="ctr" defTabSz="882650" eaLnBrk="0" hangingPunct="0"/>
                <a:r>
                  <a:rPr lang="en-US" sz="1800" b="1">
                    <a:latin typeface="Times New Roman" pitchFamily="18" charset="0"/>
                  </a:rPr>
                  <a:t>To belong to upper-middle class</a:t>
                </a:r>
              </a:p>
            </p:txBody>
          </p:sp>
          <p:sp>
            <p:nvSpPr>
              <p:cNvPr id="314385" name="Rectangle 7"/>
              <p:cNvSpPr>
                <a:spLocks noChangeArrowheads="1"/>
              </p:cNvSpPr>
              <p:nvPr/>
            </p:nvSpPr>
            <p:spPr bwMode="auto">
              <a:xfrm>
                <a:off x="3124" y="1828"/>
                <a:ext cx="904" cy="1348"/>
              </a:xfrm>
              <a:prstGeom prst="rect">
                <a:avLst/>
              </a:prstGeom>
              <a:solidFill>
                <a:schemeClr val="bg1"/>
              </a:solidFill>
              <a:ln w="38100">
                <a:solidFill>
                  <a:srgbClr val="E88B00"/>
                </a:solidFill>
                <a:miter lim="800000"/>
                <a:headEnd/>
                <a:tailEnd/>
              </a:ln>
            </p:spPr>
            <p:txBody>
              <a:bodyPr lIns="88900" tIns="44450" rIns="88900" bIns="44450"/>
              <a:lstStyle/>
              <a:p>
                <a:pPr algn="ctr" defTabSz="882650" eaLnBrk="0" hangingPunct="0"/>
                <a:r>
                  <a:rPr lang="en-US" sz="1800" b="1">
                    <a:solidFill>
                      <a:srgbClr val="FF0066"/>
                    </a:solidFill>
                    <a:latin typeface="Times New Roman" pitchFamily="18" charset="0"/>
                  </a:rPr>
                  <a:t>Prefer</a:t>
                </a:r>
              </a:p>
              <a:p>
                <a:pPr algn="ctr" defTabSz="882650" eaLnBrk="0" hangingPunct="0"/>
                <a:endParaRPr lang="en-US" sz="1800" b="1">
                  <a:solidFill>
                    <a:srgbClr val="FF0066"/>
                  </a:solidFill>
                  <a:latin typeface="Times New Roman" pitchFamily="18" charset="0"/>
                </a:endParaRPr>
              </a:p>
              <a:p>
                <a:pPr algn="ctr" defTabSz="882650" eaLnBrk="0" hangingPunct="0"/>
                <a:r>
                  <a:rPr lang="en-US" sz="1800" b="1">
                    <a:latin typeface="Times New Roman" pitchFamily="18" charset="0"/>
                  </a:rPr>
                  <a:t>Products consumed by upper-middle class</a:t>
                </a:r>
              </a:p>
            </p:txBody>
          </p:sp>
          <p:sp>
            <p:nvSpPr>
              <p:cNvPr id="314386" name="Rectangle 8"/>
              <p:cNvSpPr>
                <a:spLocks noChangeArrowheads="1"/>
              </p:cNvSpPr>
              <p:nvPr/>
            </p:nvSpPr>
            <p:spPr bwMode="auto">
              <a:xfrm>
                <a:off x="4528" y="1828"/>
                <a:ext cx="904" cy="1348"/>
              </a:xfrm>
              <a:prstGeom prst="rect">
                <a:avLst/>
              </a:prstGeom>
              <a:solidFill>
                <a:schemeClr val="bg1"/>
              </a:solidFill>
              <a:ln w="38100">
                <a:solidFill>
                  <a:srgbClr val="E88B00"/>
                </a:solidFill>
                <a:miter lim="800000"/>
                <a:headEnd/>
                <a:tailEnd/>
              </a:ln>
            </p:spPr>
            <p:txBody>
              <a:bodyPr lIns="88900" tIns="44450" rIns="88900" bIns="44450"/>
              <a:lstStyle/>
              <a:p>
                <a:pPr algn="ctr" defTabSz="882650" eaLnBrk="0" hangingPunct="0"/>
                <a:r>
                  <a:rPr lang="en-US" sz="1800" b="1">
                    <a:solidFill>
                      <a:srgbClr val="FF0066"/>
                    </a:solidFill>
                    <a:latin typeface="Times New Roman" pitchFamily="18" charset="0"/>
                  </a:rPr>
                  <a:t>Positioning</a:t>
                </a:r>
              </a:p>
              <a:p>
                <a:pPr algn="ctr" defTabSz="882650" eaLnBrk="0" hangingPunct="0"/>
                <a:r>
                  <a:rPr lang="en-US" sz="1800" b="1">
                    <a:solidFill>
                      <a:schemeClr val="tx2"/>
                    </a:solidFill>
                    <a:latin typeface="Times New Roman" pitchFamily="18" charset="0"/>
                  </a:rPr>
                  <a:t>Upper-middle class symbolism for middle-class products</a:t>
                </a:r>
              </a:p>
            </p:txBody>
          </p:sp>
        </p:grpSp>
        <p:sp>
          <p:nvSpPr>
            <p:cNvPr id="314376" name="AutoShape 9"/>
            <p:cNvSpPr>
              <a:spLocks noChangeArrowheads="1"/>
            </p:cNvSpPr>
            <p:nvPr/>
          </p:nvSpPr>
          <p:spPr bwMode="auto">
            <a:xfrm>
              <a:off x="1144" y="2404"/>
              <a:ext cx="484" cy="136"/>
            </a:xfrm>
            <a:prstGeom prst="rightArrow">
              <a:avLst>
                <a:gd name="adj1" fmla="val 50000"/>
                <a:gd name="adj2" fmla="val 177958"/>
              </a:avLst>
            </a:prstGeom>
            <a:solidFill>
              <a:schemeClr val="hlink"/>
            </a:solidFill>
            <a:ln w="38100">
              <a:solidFill>
                <a:srgbClr val="E88B00"/>
              </a:solidFill>
              <a:miter lim="800000"/>
              <a:headEnd/>
              <a:tailEnd/>
            </a:ln>
          </p:spPr>
          <p:txBody>
            <a:bodyPr wrap="none" anchor="ctr"/>
            <a:lstStyle/>
            <a:p>
              <a:endParaRPr lang="en-US"/>
            </a:p>
          </p:txBody>
        </p:sp>
        <p:sp>
          <p:nvSpPr>
            <p:cNvPr id="314377" name="AutoShape 10"/>
            <p:cNvSpPr>
              <a:spLocks noChangeArrowheads="1"/>
            </p:cNvSpPr>
            <p:nvPr/>
          </p:nvSpPr>
          <p:spPr bwMode="auto">
            <a:xfrm>
              <a:off x="2584" y="2392"/>
              <a:ext cx="484" cy="136"/>
            </a:xfrm>
            <a:prstGeom prst="rightArrow">
              <a:avLst>
                <a:gd name="adj1" fmla="val 50000"/>
                <a:gd name="adj2" fmla="val 177958"/>
              </a:avLst>
            </a:prstGeom>
            <a:solidFill>
              <a:schemeClr val="hlink"/>
            </a:solidFill>
            <a:ln w="38100">
              <a:solidFill>
                <a:srgbClr val="E88B00"/>
              </a:solidFill>
              <a:miter lim="800000"/>
              <a:headEnd/>
              <a:tailEnd/>
            </a:ln>
          </p:spPr>
          <p:txBody>
            <a:bodyPr wrap="none" anchor="ctr"/>
            <a:lstStyle/>
            <a:p>
              <a:endParaRPr lang="en-US"/>
            </a:p>
          </p:txBody>
        </p:sp>
        <p:sp>
          <p:nvSpPr>
            <p:cNvPr id="314378" name="AutoShape 11"/>
            <p:cNvSpPr>
              <a:spLocks noChangeArrowheads="1"/>
            </p:cNvSpPr>
            <p:nvPr/>
          </p:nvSpPr>
          <p:spPr bwMode="auto">
            <a:xfrm>
              <a:off x="4036" y="2380"/>
              <a:ext cx="484" cy="136"/>
            </a:xfrm>
            <a:prstGeom prst="rightArrow">
              <a:avLst>
                <a:gd name="adj1" fmla="val 50000"/>
                <a:gd name="adj2" fmla="val 177958"/>
              </a:avLst>
            </a:prstGeom>
            <a:solidFill>
              <a:schemeClr val="hlink"/>
            </a:solidFill>
            <a:ln w="38100">
              <a:solidFill>
                <a:srgbClr val="E88B00"/>
              </a:solidFill>
              <a:miter lim="800000"/>
              <a:headEnd/>
              <a:tailEnd/>
            </a:ln>
          </p:spPr>
          <p:txBody>
            <a:bodyPr wrap="none" anchor="ctr"/>
            <a:lstStyle/>
            <a:p>
              <a:endParaRPr lang="en-US"/>
            </a:p>
          </p:txBody>
        </p:sp>
        <p:grpSp>
          <p:nvGrpSpPr>
            <p:cNvPr id="314379" name="Group 12"/>
            <p:cNvGrpSpPr>
              <a:grpSpLocks/>
            </p:cNvGrpSpPr>
            <p:nvPr/>
          </p:nvGrpSpPr>
          <p:grpSpPr bwMode="auto">
            <a:xfrm>
              <a:off x="588" y="3192"/>
              <a:ext cx="4428" cy="528"/>
              <a:chOff x="588" y="3192"/>
              <a:chExt cx="4428" cy="528"/>
            </a:xfrm>
          </p:grpSpPr>
          <p:sp>
            <p:nvSpPr>
              <p:cNvPr id="314380" name="Line 13"/>
              <p:cNvSpPr>
                <a:spLocks noChangeShapeType="1"/>
              </p:cNvSpPr>
              <p:nvPr/>
            </p:nvSpPr>
            <p:spPr bwMode="auto">
              <a:xfrm>
                <a:off x="4992" y="3192"/>
                <a:ext cx="0" cy="528"/>
              </a:xfrm>
              <a:prstGeom prst="line">
                <a:avLst/>
              </a:prstGeom>
              <a:noFill/>
              <a:ln w="38100">
                <a:solidFill>
                  <a:schemeClr val="hlink"/>
                </a:solidFill>
                <a:round/>
                <a:headEnd/>
                <a:tailEnd/>
              </a:ln>
            </p:spPr>
            <p:txBody>
              <a:bodyPr/>
              <a:lstStyle/>
              <a:p>
                <a:endParaRPr lang="en-US"/>
              </a:p>
            </p:txBody>
          </p:sp>
          <p:sp>
            <p:nvSpPr>
              <p:cNvPr id="314381" name="Line 14"/>
              <p:cNvSpPr>
                <a:spLocks noChangeShapeType="1"/>
              </p:cNvSpPr>
              <p:nvPr/>
            </p:nvSpPr>
            <p:spPr bwMode="auto">
              <a:xfrm flipH="1">
                <a:off x="588" y="3714"/>
                <a:ext cx="4428" cy="0"/>
              </a:xfrm>
              <a:prstGeom prst="line">
                <a:avLst/>
              </a:prstGeom>
              <a:noFill/>
              <a:ln w="38100">
                <a:solidFill>
                  <a:schemeClr val="hlink"/>
                </a:solidFill>
                <a:round/>
                <a:headEnd/>
                <a:tailEnd/>
              </a:ln>
            </p:spPr>
            <p:txBody>
              <a:bodyPr/>
              <a:lstStyle/>
              <a:p>
                <a:endParaRPr lang="en-US"/>
              </a:p>
            </p:txBody>
          </p:sp>
          <p:sp>
            <p:nvSpPr>
              <p:cNvPr id="314382" name="Line 15"/>
              <p:cNvSpPr>
                <a:spLocks noChangeShapeType="1"/>
              </p:cNvSpPr>
              <p:nvPr/>
            </p:nvSpPr>
            <p:spPr bwMode="auto">
              <a:xfrm>
                <a:off x="636" y="3192"/>
                <a:ext cx="0" cy="504"/>
              </a:xfrm>
              <a:prstGeom prst="line">
                <a:avLst/>
              </a:prstGeom>
              <a:noFill/>
              <a:ln w="38100">
                <a:solidFill>
                  <a:schemeClr val="hlink"/>
                </a:solidFill>
                <a:round/>
                <a:headEnd type="triangle" w="med" len="med"/>
                <a:tailEnd/>
              </a:ln>
            </p:spPr>
            <p:txBody>
              <a:bodyPr/>
              <a:lstStyle/>
              <a:p>
                <a:endParaRPr lang="en-US"/>
              </a:p>
            </p:txBody>
          </p:sp>
        </p:grpSp>
      </p:grpSp>
    </p:spTree>
  </p:cSld>
  <p:clrMapOvr>
    <a:masterClrMapping/>
  </p:clrMapOvr>
  <p:transition>
    <p:dissolve/>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Date Placeholder 3"/>
          <p:cNvSpPr>
            <a:spLocks noGrp="1"/>
          </p:cNvSpPr>
          <p:nvPr>
            <p:ph type="dt" sz="quarter" idx="10"/>
          </p:nvPr>
        </p:nvSpPr>
        <p:spPr>
          <a:noFill/>
        </p:spPr>
        <p:txBody>
          <a:bodyPr/>
          <a:lstStyle/>
          <a:p>
            <a:r>
              <a:rPr lang="en-GB"/>
              <a:t>MK 311</a:t>
            </a:r>
            <a:endParaRPr lang="th-TH"/>
          </a:p>
        </p:txBody>
      </p:sp>
      <p:sp>
        <p:nvSpPr>
          <p:cNvPr id="315395" name="Footer Placeholder 4"/>
          <p:cNvSpPr>
            <a:spLocks noGrp="1"/>
          </p:cNvSpPr>
          <p:nvPr>
            <p:ph type="ftr" sz="quarter" idx="11"/>
          </p:nvPr>
        </p:nvSpPr>
        <p:spPr>
          <a:noFill/>
        </p:spPr>
        <p:txBody>
          <a:bodyPr/>
          <a:lstStyle/>
          <a:p>
            <a:r>
              <a:rPr lang="en-US"/>
              <a:t>Consumer Behaviour</a:t>
            </a:r>
            <a:endParaRPr lang="th-TH"/>
          </a:p>
        </p:txBody>
      </p:sp>
      <p:sp>
        <p:nvSpPr>
          <p:cNvPr id="315396" name="Slide Number Placeholder 5"/>
          <p:cNvSpPr>
            <a:spLocks noGrp="1"/>
          </p:cNvSpPr>
          <p:nvPr>
            <p:ph type="sldNum" sz="quarter" idx="12"/>
          </p:nvPr>
        </p:nvSpPr>
        <p:spPr>
          <a:noFill/>
        </p:spPr>
        <p:txBody>
          <a:bodyPr/>
          <a:lstStyle/>
          <a:p>
            <a:fld id="{3030AB65-4B02-4F49-AAE6-E5E7D2DC79C7}" type="slidenum">
              <a:rPr lang="en-US"/>
              <a:pPr/>
              <a:t>210</a:t>
            </a:fld>
            <a:endParaRPr lang="th-TH"/>
          </a:p>
        </p:txBody>
      </p:sp>
      <p:sp>
        <p:nvSpPr>
          <p:cNvPr id="358402" name="Rectangle 2"/>
          <p:cNvSpPr>
            <a:spLocks noGrp="1" noChangeArrowheads="1"/>
          </p:cNvSpPr>
          <p:nvPr>
            <p:ph type="title"/>
          </p:nvPr>
        </p:nvSpPr>
        <p:spPr>
          <a:xfrm>
            <a:off x="914400" y="617538"/>
            <a:ext cx="8029575" cy="1143000"/>
          </a:xfrm>
          <a:effectLst>
            <a:outerShdw dist="35921" dir="2700000" algn="ctr" rotWithShape="0">
              <a:schemeClr val="bg2"/>
            </a:outerShdw>
          </a:effectLst>
        </p:spPr>
        <p:txBody>
          <a:bodyPr lIns="88900" tIns="44450" rIns="88900" bIns="44450" anchor="ctr"/>
          <a:lstStyle/>
          <a:p>
            <a:pPr defTabSz="882650" eaLnBrk="1" hangingPunct="1">
              <a:defRPr/>
            </a:pPr>
            <a:r>
              <a:rPr lang="en-US" smtClean="0"/>
              <a:t>Positioning Within </a:t>
            </a:r>
            <a:br>
              <a:rPr lang="en-US" smtClean="0"/>
            </a:br>
            <a:r>
              <a:rPr lang="en-US" smtClean="0"/>
              <a:t>Social Class</a:t>
            </a:r>
          </a:p>
        </p:txBody>
      </p:sp>
      <p:sp>
        <p:nvSpPr>
          <p:cNvPr id="315398" name="Rectangle 3"/>
          <p:cNvSpPr>
            <a:spLocks noChangeArrowheads="1"/>
          </p:cNvSpPr>
          <p:nvPr/>
        </p:nvSpPr>
        <p:spPr bwMode="auto">
          <a:xfrm>
            <a:off x="228600" y="2514600"/>
            <a:ext cx="1651000" cy="2527300"/>
          </a:xfrm>
          <a:prstGeom prst="rect">
            <a:avLst/>
          </a:prstGeom>
          <a:solidFill>
            <a:schemeClr val="bg1"/>
          </a:solidFill>
          <a:ln w="38100">
            <a:solidFill>
              <a:srgbClr val="E88B00"/>
            </a:solidFill>
            <a:miter lim="800000"/>
            <a:headEnd/>
            <a:tailEnd/>
          </a:ln>
        </p:spPr>
        <p:txBody>
          <a:bodyPr lIns="88900" tIns="44450" rIns="88900" bIns="44450"/>
          <a:lstStyle/>
          <a:p>
            <a:pPr algn="ctr" defTabSz="882650" eaLnBrk="0" hangingPunct="0"/>
            <a:endParaRPr lang="en-US" sz="1600" b="1">
              <a:solidFill>
                <a:schemeClr val="tx1"/>
              </a:solidFill>
              <a:latin typeface="Times New Roman" pitchFamily="18" charset="0"/>
            </a:endParaRPr>
          </a:p>
          <a:p>
            <a:pPr algn="ctr" defTabSz="882650" eaLnBrk="0" hangingPunct="0"/>
            <a:endParaRPr lang="en-US" sz="1600" b="1">
              <a:solidFill>
                <a:schemeClr val="tx1"/>
              </a:solidFill>
              <a:latin typeface="Times New Roman" pitchFamily="18" charset="0"/>
            </a:endParaRPr>
          </a:p>
          <a:p>
            <a:pPr algn="ctr" defTabSz="882650" eaLnBrk="0" hangingPunct="0"/>
            <a:endParaRPr lang="en-US" sz="1600" b="1">
              <a:solidFill>
                <a:schemeClr val="tx1"/>
              </a:solidFill>
              <a:latin typeface="Times New Roman" pitchFamily="18" charset="0"/>
            </a:endParaRPr>
          </a:p>
          <a:p>
            <a:pPr algn="ctr" defTabSz="882650" eaLnBrk="0" hangingPunct="0"/>
            <a:r>
              <a:rPr lang="en-US" sz="1800" b="1">
                <a:solidFill>
                  <a:schemeClr val="tx2"/>
                </a:solidFill>
                <a:latin typeface="Times New Roman" pitchFamily="18" charset="0"/>
              </a:rPr>
              <a:t>Working-class</a:t>
            </a:r>
          </a:p>
        </p:txBody>
      </p:sp>
      <p:sp>
        <p:nvSpPr>
          <p:cNvPr id="315399" name="Rectangle 4"/>
          <p:cNvSpPr>
            <a:spLocks noChangeArrowheads="1"/>
          </p:cNvSpPr>
          <p:nvPr/>
        </p:nvSpPr>
        <p:spPr bwMode="auto">
          <a:xfrm>
            <a:off x="2692400" y="2590800"/>
            <a:ext cx="1435100" cy="2451100"/>
          </a:xfrm>
          <a:prstGeom prst="rect">
            <a:avLst/>
          </a:prstGeom>
          <a:solidFill>
            <a:schemeClr val="bg1"/>
          </a:solidFill>
          <a:ln w="38100">
            <a:solidFill>
              <a:srgbClr val="E88B00"/>
            </a:solidFill>
            <a:miter lim="800000"/>
            <a:headEnd/>
            <a:tailEnd/>
          </a:ln>
        </p:spPr>
        <p:txBody>
          <a:bodyPr lIns="88900" tIns="44450" rIns="88900" bIns="44450"/>
          <a:lstStyle/>
          <a:p>
            <a:pPr algn="ctr" defTabSz="882650" eaLnBrk="0" hangingPunct="0"/>
            <a:r>
              <a:rPr lang="en-US" sz="1800" b="1">
                <a:solidFill>
                  <a:srgbClr val="006600"/>
                </a:solidFill>
                <a:latin typeface="Times New Roman" pitchFamily="18" charset="0"/>
              </a:rPr>
              <a:t>Disdain</a:t>
            </a:r>
          </a:p>
          <a:p>
            <a:pPr algn="ctr" defTabSz="882650" eaLnBrk="0" hangingPunct="0"/>
            <a:r>
              <a:rPr lang="en-US" sz="1800" b="1">
                <a:solidFill>
                  <a:srgbClr val="006600"/>
                </a:solidFill>
                <a:latin typeface="Times New Roman" pitchFamily="18" charset="0"/>
              </a:rPr>
              <a:t>Upper-Middle Class</a:t>
            </a:r>
          </a:p>
          <a:p>
            <a:pPr algn="ctr" defTabSz="882650" eaLnBrk="0" hangingPunct="0"/>
            <a:endParaRPr lang="en-US" sz="1800" b="1">
              <a:solidFill>
                <a:srgbClr val="006600"/>
              </a:solidFill>
              <a:latin typeface="Times New Roman" pitchFamily="18" charset="0"/>
            </a:endParaRPr>
          </a:p>
          <a:p>
            <a:pPr algn="ctr" defTabSz="882650" eaLnBrk="0" hangingPunct="0"/>
            <a:r>
              <a:rPr lang="en-US" sz="1800" b="1">
                <a:solidFill>
                  <a:srgbClr val="FF0066"/>
                </a:solidFill>
                <a:latin typeface="Times New Roman" pitchFamily="18" charset="0"/>
              </a:rPr>
              <a:t>Proud to Be Working Class</a:t>
            </a:r>
          </a:p>
        </p:txBody>
      </p:sp>
      <p:sp>
        <p:nvSpPr>
          <p:cNvPr id="315400" name="Rectangle 5"/>
          <p:cNvSpPr>
            <a:spLocks noChangeArrowheads="1"/>
          </p:cNvSpPr>
          <p:nvPr/>
        </p:nvSpPr>
        <p:spPr bwMode="auto">
          <a:xfrm>
            <a:off x="5073650" y="2590800"/>
            <a:ext cx="1435100" cy="2451100"/>
          </a:xfrm>
          <a:prstGeom prst="rect">
            <a:avLst/>
          </a:prstGeom>
          <a:solidFill>
            <a:schemeClr val="bg1"/>
          </a:solidFill>
          <a:ln w="38100">
            <a:solidFill>
              <a:srgbClr val="E88B00"/>
            </a:solidFill>
            <a:miter lim="800000"/>
            <a:headEnd/>
            <a:tailEnd/>
          </a:ln>
        </p:spPr>
        <p:txBody>
          <a:bodyPr lIns="88900" tIns="44450" rIns="88900" bIns="44450"/>
          <a:lstStyle/>
          <a:p>
            <a:pPr algn="ctr" defTabSz="882650" eaLnBrk="0" hangingPunct="0"/>
            <a:r>
              <a:rPr lang="en-US" sz="1800" b="1">
                <a:solidFill>
                  <a:srgbClr val="FF0066"/>
                </a:solidFill>
                <a:latin typeface="Times New Roman" pitchFamily="18" charset="0"/>
              </a:rPr>
              <a:t>Prefer</a:t>
            </a:r>
          </a:p>
          <a:p>
            <a:pPr algn="ctr" defTabSz="882650" eaLnBrk="0" hangingPunct="0"/>
            <a:endParaRPr lang="en-US" sz="1800" b="1">
              <a:solidFill>
                <a:srgbClr val="FF0066"/>
              </a:solidFill>
              <a:latin typeface="Times New Roman" pitchFamily="18" charset="0"/>
            </a:endParaRPr>
          </a:p>
          <a:p>
            <a:pPr algn="ctr" defTabSz="882650" eaLnBrk="0" hangingPunct="0"/>
            <a:r>
              <a:rPr lang="en-US" sz="1800" b="1">
                <a:solidFill>
                  <a:srgbClr val="006600"/>
                </a:solidFill>
                <a:latin typeface="Times New Roman" pitchFamily="18" charset="0"/>
              </a:rPr>
              <a:t>Working-class products and brands</a:t>
            </a:r>
          </a:p>
        </p:txBody>
      </p:sp>
      <p:sp>
        <p:nvSpPr>
          <p:cNvPr id="315401" name="Rectangle 6"/>
          <p:cNvSpPr>
            <a:spLocks noChangeArrowheads="1"/>
          </p:cNvSpPr>
          <p:nvPr/>
        </p:nvSpPr>
        <p:spPr bwMode="auto">
          <a:xfrm>
            <a:off x="7302500" y="2667000"/>
            <a:ext cx="1612900" cy="2374900"/>
          </a:xfrm>
          <a:prstGeom prst="rect">
            <a:avLst/>
          </a:prstGeom>
          <a:solidFill>
            <a:schemeClr val="bg1"/>
          </a:solidFill>
          <a:ln w="38100">
            <a:solidFill>
              <a:srgbClr val="E88B00"/>
            </a:solidFill>
            <a:miter lim="800000"/>
            <a:headEnd/>
            <a:tailEnd/>
          </a:ln>
        </p:spPr>
        <p:txBody>
          <a:bodyPr lIns="88900" tIns="44450" rIns="88900" bIns="44450"/>
          <a:lstStyle/>
          <a:p>
            <a:pPr algn="ctr" defTabSz="882650" eaLnBrk="0" hangingPunct="0"/>
            <a:r>
              <a:rPr lang="en-US" sz="1800" b="1">
                <a:solidFill>
                  <a:srgbClr val="FF0066"/>
                </a:solidFill>
                <a:latin typeface="Times New Roman" pitchFamily="18" charset="0"/>
              </a:rPr>
              <a:t>Positioning</a:t>
            </a:r>
          </a:p>
          <a:p>
            <a:pPr algn="ctr" defTabSz="882650" eaLnBrk="0" hangingPunct="0"/>
            <a:endParaRPr lang="en-US" sz="1800" b="1">
              <a:solidFill>
                <a:srgbClr val="FF0066"/>
              </a:solidFill>
              <a:latin typeface="Times New Roman" pitchFamily="18" charset="0"/>
            </a:endParaRPr>
          </a:p>
          <a:p>
            <a:pPr algn="ctr" defTabSz="882650" eaLnBrk="0" hangingPunct="0"/>
            <a:r>
              <a:rPr lang="en-US" sz="1800" b="1">
                <a:solidFill>
                  <a:srgbClr val="006600"/>
                </a:solidFill>
                <a:latin typeface="Times New Roman" pitchFamily="18" charset="0"/>
              </a:rPr>
              <a:t>Working-class symbolism for working-class products</a:t>
            </a:r>
          </a:p>
        </p:txBody>
      </p:sp>
      <p:sp>
        <p:nvSpPr>
          <p:cNvPr id="315402" name="AutoShape 7"/>
          <p:cNvSpPr>
            <a:spLocks noChangeArrowheads="1"/>
          </p:cNvSpPr>
          <p:nvPr/>
        </p:nvSpPr>
        <p:spPr bwMode="auto">
          <a:xfrm>
            <a:off x="1911350" y="3816350"/>
            <a:ext cx="768350" cy="215900"/>
          </a:xfrm>
          <a:prstGeom prst="rightArrow">
            <a:avLst>
              <a:gd name="adj1" fmla="val 50000"/>
              <a:gd name="adj2" fmla="val 177958"/>
            </a:avLst>
          </a:prstGeom>
          <a:solidFill>
            <a:schemeClr val="hlink"/>
          </a:solidFill>
          <a:ln w="12700">
            <a:solidFill>
              <a:srgbClr val="E88B00"/>
            </a:solidFill>
            <a:miter lim="800000"/>
            <a:headEnd/>
            <a:tailEnd/>
          </a:ln>
        </p:spPr>
        <p:txBody>
          <a:bodyPr wrap="none" anchor="ctr"/>
          <a:lstStyle/>
          <a:p>
            <a:endParaRPr lang="en-US"/>
          </a:p>
        </p:txBody>
      </p:sp>
      <p:sp>
        <p:nvSpPr>
          <p:cNvPr id="315403" name="AutoShape 8"/>
          <p:cNvSpPr>
            <a:spLocks noChangeArrowheads="1"/>
          </p:cNvSpPr>
          <p:nvPr/>
        </p:nvSpPr>
        <p:spPr bwMode="auto">
          <a:xfrm>
            <a:off x="4216400" y="3797300"/>
            <a:ext cx="768350" cy="215900"/>
          </a:xfrm>
          <a:prstGeom prst="rightArrow">
            <a:avLst>
              <a:gd name="adj1" fmla="val 50000"/>
              <a:gd name="adj2" fmla="val 177958"/>
            </a:avLst>
          </a:prstGeom>
          <a:solidFill>
            <a:schemeClr val="hlink"/>
          </a:solidFill>
          <a:ln w="12700">
            <a:solidFill>
              <a:srgbClr val="E88B00"/>
            </a:solidFill>
            <a:miter lim="800000"/>
            <a:headEnd/>
            <a:tailEnd/>
          </a:ln>
        </p:spPr>
        <p:txBody>
          <a:bodyPr wrap="none" anchor="ctr"/>
          <a:lstStyle/>
          <a:p>
            <a:endParaRPr lang="en-US"/>
          </a:p>
        </p:txBody>
      </p:sp>
      <p:sp>
        <p:nvSpPr>
          <p:cNvPr id="315404" name="AutoShape 9"/>
          <p:cNvSpPr>
            <a:spLocks noChangeArrowheads="1"/>
          </p:cNvSpPr>
          <p:nvPr/>
        </p:nvSpPr>
        <p:spPr bwMode="auto">
          <a:xfrm>
            <a:off x="6521450" y="3778250"/>
            <a:ext cx="768350" cy="215900"/>
          </a:xfrm>
          <a:prstGeom prst="rightArrow">
            <a:avLst>
              <a:gd name="adj1" fmla="val 50000"/>
              <a:gd name="adj2" fmla="val 177958"/>
            </a:avLst>
          </a:prstGeom>
          <a:solidFill>
            <a:schemeClr val="hlink"/>
          </a:solidFill>
          <a:ln w="12700">
            <a:solidFill>
              <a:srgbClr val="E88B00"/>
            </a:solidFill>
            <a:miter lim="800000"/>
            <a:headEnd/>
            <a:tailEnd/>
          </a:ln>
        </p:spPr>
        <p:txBody>
          <a:bodyPr wrap="none" anchor="ctr"/>
          <a:lstStyle/>
          <a:p>
            <a:endParaRPr lang="en-US"/>
          </a:p>
        </p:txBody>
      </p:sp>
      <p:grpSp>
        <p:nvGrpSpPr>
          <p:cNvPr id="315405" name="Group 10"/>
          <p:cNvGrpSpPr>
            <a:grpSpLocks/>
          </p:cNvGrpSpPr>
          <p:nvPr/>
        </p:nvGrpSpPr>
        <p:grpSpPr bwMode="auto">
          <a:xfrm>
            <a:off x="1066800" y="5067300"/>
            <a:ext cx="7029450" cy="838200"/>
            <a:chOff x="672" y="3192"/>
            <a:chExt cx="4428" cy="528"/>
          </a:xfrm>
        </p:grpSpPr>
        <p:sp>
          <p:nvSpPr>
            <p:cNvPr id="315406" name="Line 11"/>
            <p:cNvSpPr>
              <a:spLocks noChangeShapeType="1"/>
            </p:cNvSpPr>
            <p:nvPr/>
          </p:nvSpPr>
          <p:spPr bwMode="auto">
            <a:xfrm>
              <a:off x="5076" y="3192"/>
              <a:ext cx="0" cy="528"/>
            </a:xfrm>
            <a:prstGeom prst="line">
              <a:avLst/>
            </a:prstGeom>
            <a:noFill/>
            <a:ln w="127000">
              <a:solidFill>
                <a:schemeClr val="hlink"/>
              </a:solidFill>
              <a:round/>
              <a:headEnd/>
              <a:tailEnd/>
            </a:ln>
          </p:spPr>
          <p:txBody>
            <a:bodyPr/>
            <a:lstStyle/>
            <a:p>
              <a:endParaRPr lang="en-US"/>
            </a:p>
          </p:txBody>
        </p:sp>
        <p:sp>
          <p:nvSpPr>
            <p:cNvPr id="315407" name="Line 12"/>
            <p:cNvSpPr>
              <a:spLocks noChangeShapeType="1"/>
            </p:cNvSpPr>
            <p:nvPr/>
          </p:nvSpPr>
          <p:spPr bwMode="auto">
            <a:xfrm flipH="1">
              <a:off x="672" y="3714"/>
              <a:ext cx="4428" cy="0"/>
            </a:xfrm>
            <a:prstGeom prst="line">
              <a:avLst/>
            </a:prstGeom>
            <a:noFill/>
            <a:ln w="127000">
              <a:solidFill>
                <a:schemeClr val="hlink"/>
              </a:solidFill>
              <a:round/>
              <a:headEnd/>
              <a:tailEnd/>
            </a:ln>
          </p:spPr>
          <p:txBody>
            <a:bodyPr/>
            <a:lstStyle/>
            <a:p>
              <a:endParaRPr lang="en-US"/>
            </a:p>
          </p:txBody>
        </p:sp>
        <p:sp>
          <p:nvSpPr>
            <p:cNvPr id="315408" name="Line 13"/>
            <p:cNvSpPr>
              <a:spLocks noChangeShapeType="1"/>
            </p:cNvSpPr>
            <p:nvPr/>
          </p:nvSpPr>
          <p:spPr bwMode="auto">
            <a:xfrm>
              <a:off x="720" y="3192"/>
              <a:ext cx="0" cy="504"/>
            </a:xfrm>
            <a:prstGeom prst="line">
              <a:avLst/>
            </a:prstGeom>
            <a:noFill/>
            <a:ln w="127000">
              <a:solidFill>
                <a:schemeClr val="hlink"/>
              </a:solidFill>
              <a:round/>
              <a:headEnd type="triangle" w="med" len="med"/>
              <a:tailEnd/>
            </a:ln>
          </p:spPr>
          <p:txBody>
            <a:bodyPr/>
            <a:lstStyle/>
            <a:p>
              <a:endParaRPr lang="en-US"/>
            </a:p>
          </p:txBody>
        </p:sp>
      </p:grpSp>
    </p:spTree>
  </p:cSld>
  <p:clrMapOvr>
    <a:masterClrMapping/>
  </p:clrMapOvr>
  <p:transition>
    <p:dissolve/>
  </p:transition>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16418" name="Group 2"/>
          <p:cNvGrpSpPr>
            <a:grpSpLocks/>
          </p:cNvGrpSpPr>
          <p:nvPr/>
        </p:nvGrpSpPr>
        <p:grpSpPr bwMode="auto">
          <a:xfrm>
            <a:off x="1333500" y="2857500"/>
            <a:ext cx="1771650" cy="381000"/>
            <a:chOff x="840" y="1800"/>
            <a:chExt cx="1116" cy="240"/>
          </a:xfrm>
        </p:grpSpPr>
        <p:sp>
          <p:nvSpPr>
            <p:cNvPr id="316452" name="Line 3"/>
            <p:cNvSpPr>
              <a:spLocks noChangeShapeType="1"/>
            </p:cNvSpPr>
            <p:nvPr/>
          </p:nvSpPr>
          <p:spPr bwMode="auto">
            <a:xfrm>
              <a:off x="840" y="1800"/>
              <a:ext cx="0" cy="240"/>
            </a:xfrm>
            <a:prstGeom prst="line">
              <a:avLst/>
            </a:prstGeom>
            <a:noFill/>
            <a:ln w="28575">
              <a:solidFill>
                <a:schemeClr val="hlink"/>
              </a:solidFill>
              <a:round/>
              <a:headEnd/>
              <a:tailEnd/>
            </a:ln>
          </p:spPr>
          <p:txBody>
            <a:bodyPr/>
            <a:lstStyle/>
            <a:p>
              <a:endParaRPr lang="en-US"/>
            </a:p>
          </p:txBody>
        </p:sp>
        <p:sp>
          <p:nvSpPr>
            <p:cNvPr id="316453" name="Line 4"/>
            <p:cNvSpPr>
              <a:spLocks noChangeShapeType="1"/>
            </p:cNvSpPr>
            <p:nvPr/>
          </p:nvSpPr>
          <p:spPr bwMode="auto">
            <a:xfrm>
              <a:off x="840" y="2040"/>
              <a:ext cx="1116" cy="0"/>
            </a:xfrm>
            <a:prstGeom prst="line">
              <a:avLst/>
            </a:prstGeom>
            <a:noFill/>
            <a:ln w="28575">
              <a:solidFill>
                <a:schemeClr val="hlink"/>
              </a:solidFill>
              <a:round/>
              <a:headEnd/>
              <a:tailEnd type="triangle" w="med" len="med"/>
            </a:ln>
          </p:spPr>
          <p:txBody>
            <a:bodyPr/>
            <a:lstStyle/>
            <a:p>
              <a:endParaRPr lang="en-US"/>
            </a:p>
          </p:txBody>
        </p:sp>
      </p:grpSp>
      <p:grpSp>
        <p:nvGrpSpPr>
          <p:cNvPr id="316419" name="Group 5"/>
          <p:cNvGrpSpPr>
            <a:grpSpLocks/>
          </p:cNvGrpSpPr>
          <p:nvPr/>
        </p:nvGrpSpPr>
        <p:grpSpPr bwMode="auto">
          <a:xfrm>
            <a:off x="1295400" y="5543550"/>
            <a:ext cx="1771650" cy="381000"/>
            <a:chOff x="816" y="3492"/>
            <a:chExt cx="1116" cy="240"/>
          </a:xfrm>
        </p:grpSpPr>
        <p:sp>
          <p:nvSpPr>
            <p:cNvPr id="316450" name="Line 6"/>
            <p:cNvSpPr>
              <a:spLocks noChangeShapeType="1"/>
            </p:cNvSpPr>
            <p:nvPr/>
          </p:nvSpPr>
          <p:spPr bwMode="auto">
            <a:xfrm>
              <a:off x="816" y="3492"/>
              <a:ext cx="0" cy="240"/>
            </a:xfrm>
            <a:prstGeom prst="line">
              <a:avLst/>
            </a:prstGeom>
            <a:noFill/>
            <a:ln w="28575">
              <a:solidFill>
                <a:schemeClr val="hlink"/>
              </a:solidFill>
              <a:round/>
              <a:headEnd/>
              <a:tailEnd/>
            </a:ln>
          </p:spPr>
          <p:txBody>
            <a:bodyPr/>
            <a:lstStyle/>
            <a:p>
              <a:endParaRPr lang="en-US"/>
            </a:p>
          </p:txBody>
        </p:sp>
        <p:sp>
          <p:nvSpPr>
            <p:cNvPr id="316451" name="Line 7"/>
            <p:cNvSpPr>
              <a:spLocks noChangeShapeType="1"/>
            </p:cNvSpPr>
            <p:nvPr/>
          </p:nvSpPr>
          <p:spPr bwMode="auto">
            <a:xfrm>
              <a:off x="816" y="3732"/>
              <a:ext cx="1116" cy="0"/>
            </a:xfrm>
            <a:prstGeom prst="line">
              <a:avLst/>
            </a:prstGeom>
            <a:noFill/>
            <a:ln w="28575">
              <a:solidFill>
                <a:schemeClr val="hlink"/>
              </a:solidFill>
              <a:round/>
              <a:headEnd/>
              <a:tailEnd type="triangle" w="med" len="med"/>
            </a:ln>
          </p:spPr>
          <p:txBody>
            <a:bodyPr/>
            <a:lstStyle/>
            <a:p>
              <a:endParaRPr lang="en-US"/>
            </a:p>
          </p:txBody>
        </p:sp>
      </p:grpSp>
      <p:grpSp>
        <p:nvGrpSpPr>
          <p:cNvPr id="316420" name="Group 8"/>
          <p:cNvGrpSpPr>
            <a:grpSpLocks/>
          </p:cNvGrpSpPr>
          <p:nvPr/>
        </p:nvGrpSpPr>
        <p:grpSpPr bwMode="auto">
          <a:xfrm>
            <a:off x="1314450" y="4705350"/>
            <a:ext cx="1771650" cy="381000"/>
            <a:chOff x="828" y="2964"/>
            <a:chExt cx="1116" cy="240"/>
          </a:xfrm>
        </p:grpSpPr>
        <p:sp>
          <p:nvSpPr>
            <p:cNvPr id="316448" name="Line 9"/>
            <p:cNvSpPr>
              <a:spLocks noChangeShapeType="1"/>
            </p:cNvSpPr>
            <p:nvPr/>
          </p:nvSpPr>
          <p:spPr bwMode="auto">
            <a:xfrm flipV="1">
              <a:off x="828" y="2964"/>
              <a:ext cx="0" cy="240"/>
            </a:xfrm>
            <a:prstGeom prst="line">
              <a:avLst/>
            </a:prstGeom>
            <a:noFill/>
            <a:ln w="28575">
              <a:solidFill>
                <a:schemeClr val="hlink"/>
              </a:solidFill>
              <a:round/>
              <a:headEnd/>
              <a:tailEnd/>
            </a:ln>
          </p:spPr>
          <p:txBody>
            <a:bodyPr/>
            <a:lstStyle/>
            <a:p>
              <a:endParaRPr lang="en-US"/>
            </a:p>
          </p:txBody>
        </p:sp>
        <p:sp>
          <p:nvSpPr>
            <p:cNvPr id="316449" name="Line 10"/>
            <p:cNvSpPr>
              <a:spLocks noChangeShapeType="1"/>
            </p:cNvSpPr>
            <p:nvPr/>
          </p:nvSpPr>
          <p:spPr bwMode="auto">
            <a:xfrm>
              <a:off x="828" y="2964"/>
              <a:ext cx="1116" cy="0"/>
            </a:xfrm>
            <a:prstGeom prst="line">
              <a:avLst/>
            </a:prstGeom>
            <a:noFill/>
            <a:ln w="28575">
              <a:solidFill>
                <a:schemeClr val="hlink"/>
              </a:solidFill>
              <a:round/>
              <a:headEnd/>
              <a:tailEnd type="triangle" w="med" len="med"/>
            </a:ln>
          </p:spPr>
          <p:txBody>
            <a:bodyPr/>
            <a:lstStyle/>
            <a:p>
              <a:endParaRPr lang="en-US"/>
            </a:p>
          </p:txBody>
        </p:sp>
      </p:grpSp>
      <p:grpSp>
        <p:nvGrpSpPr>
          <p:cNvPr id="316421" name="Group 11"/>
          <p:cNvGrpSpPr>
            <a:grpSpLocks/>
          </p:cNvGrpSpPr>
          <p:nvPr/>
        </p:nvGrpSpPr>
        <p:grpSpPr bwMode="auto">
          <a:xfrm>
            <a:off x="1333500" y="3409950"/>
            <a:ext cx="1771650" cy="381000"/>
            <a:chOff x="840" y="2148"/>
            <a:chExt cx="1116" cy="240"/>
          </a:xfrm>
        </p:grpSpPr>
        <p:sp>
          <p:nvSpPr>
            <p:cNvPr id="316446" name="Line 12"/>
            <p:cNvSpPr>
              <a:spLocks noChangeShapeType="1"/>
            </p:cNvSpPr>
            <p:nvPr/>
          </p:nvSpPr>
          <p:spPr bwMode="auto">
            <a:xfrm flipV="1">
              <a:off x="840" y="2148"/>
              <a:ext cx="0" cy="240"/>
            </a:xfrm>
            <a:prstGeom prst="line">
              <a:avLst/>
            </a:prstGeom>
            <a:noFill/>
            <a:ln w="28575">
              <a:solidFill>
                <a:schemeClr val="hlink"/>
              </a:solidFill>
              <a:round/>
              <a:headEnd/>
              <a:tailEnd/>
            </a:ln>
          </p:spPr>
          <p:txBody>
            <a:bodyPr/>
            <a:lstStyle/>
            <a:p>
              <a:endParaRPr lang="en-US"/>
            </a:p>
          </p:txBody>
        </p:sp>
        <p:sp>
          <p:nvSpPr>
            <p:cNvPr id="316447" name="Line 13"/>
            <p:cNvSpPr>
              <a:spLocks noChangeShapeType="1"/>
            </p:cNvSpPr>
            <p:nvPr/>
          </p:nvSpPr>
          <p:spPr bwMode="auto">
            <a:xfrm>
              <a:off x="840" y="2148"/>
              <a:ext cx="1116" cy="0"/>
            </a:xfrm>
            <a:prstGeom prst="line">
              <a:avLst/>
            </a:prstGeom>
            <a:noFill/>
            <a:ln w="28575">
              <a:solidFill>
                <a:schemeClr val="hlink"/>
              </a:solidFill>
              <a:round/>
              <a:headEnd/>
              <a:tailEnd type="triangle" w="med" len="med"/>
            </a:ln>
          </p:spPr>
          <p:txBody>
            <a:bodyPr/>
            <a:lstStyle/>
            <a:p>
              <a:endParaRPr lang="en-US"/>
            </a:p>
          </p:txBody>
        </p:sp>
      </p:grpSp>
      <p:grpSp>
        <p:nvGrpSpPr>
          <p:cNvPr id="316422" name="Group 14"/>
          <p:cNvGrpSpPr>
            <a:grpSpLocks/>
          </p:cNvGrpSpPr>
          <p:nvPr/>
        </p:nvGrpSpPr>
        <p:grpSpPr bwMode="auto">
          <a:xfrm>
            <a:off x="1352550" y="2000250"/>
            <a:ext cx="1771650" cy="381000"/>
            <a:chOff x="852" y="1260"/>
            <a:chExt cx="1116" cy="240"/>
          </a:xfrm>
        </p:grpSpPr>
        <p:sp>
          <p:nvSpPr>
            <p:cNvPr id="316444" name="Line 15"/>
            <p:cNvSpPr>
              <a:spLocks noChangeShapeType="1"/>
            </p:cNvSpPr>
            <p:nvPr/>
          </p:nvSpPr>
          <p:spPr bwMode="auto">
            <a:xfrm flipV="1">
              <a:off x="852" y="1260"/>
              <a:ext cx="0" cy="240"/>
            </a:xfrm>
            <a:prstGeom prst="line">
              <a:avLst/>
            </a:prstGeom>
            <a:noFill/>
            <a:ln w="28575">
              <a:solidFill>
                <a:schemeClr val="hlink"/>
              </a:solidFill>
              <a:round/>
              <a:headEnd/>
              <a:tailEnd/>
            </a:ln>
          </p:spPr>
          <p:txBody>
            <a:bodyPr/>
            <a:lstStyle/>
            <a:p>
              <a:endParaRPr lang="en-US"/>
            </a:p>
          </p:txBody>
        </p:sp>
        <p:sp>
          <p:nvSpPr>
            <p:cNvPr id="316445" name="Line 16"/>
            <p:cNvSpPr>
              <a:spLocks noChangeShapeType="1"/>
            </p:cNvSpPr>
            <p:nvPr/>
          </p:nvSpPr>
          <p:spPr bwMode="auto">
            <a:xfrm>
              <a:off x="852" y="1260"/>
              <a:ext cx="1116" cy="0"/>
            </a:xfrm>
            <a:prstGeom prst="line">
              <a:avLst/>
            </a:prstGeom>
            <a:noFill/>
            <a:ln w="28575">
              <a:solidFill>
                <a:schemeClr val="hlink"/>
              </a:solidFill>
              <a:round/>
              <a:headEnd/>
              <a:tailEnd type="triangle" w="med" len="med"/>
            </a:ln>
          </p:spPr>
          <p:txBody>
            <a:bodyPr/>
            <a:lstStyle/>
            <a:p>
              <a:endParaRPr lang="en-US"/>
            </a:p>
          </p:txBody>
        </p:sp>
      </p:grpSp>
      <p:sp>
        <p:nvSpPr>
          <p:cNvPr id="359441" name="Rectangle 17"/>
          <p:cNvSpPr>
            <a:spLocks noGrp="1" noChangeArrowheads="1"/>
          </p:cNvSpPr>
          <p:nvPr>
            <p:ph type="title"/>
          </p:nvPr>
        </p:nvSpPr>
        <p:spPr>
          <a:xfrm>
            <a:off x="1150938" y="0"/>
            <a:ext cx="7612062" cy="1524000"/>
          </a:xfrm>
          <a:effectLst>
            <a:outerShdw dist="35921" dir="2700000" algn="ctr" rotWithShape="0">
              <a:schemeClr val="bg2"/>
            </a:outerShdw>
          </a:effectLst>
        </p:spPr>
        <p:txBody>
          <a:bodyPr lIns="88900" tIns="44450" rIns="88900" bIns="44450" anchor="ctr"/>
          <a:lstStyle/>
          <a:p>
            <a:pPr defTabSz="882650" eaLnBrk="1" hangingPunct="1">
              <a:defRPr/>
            </a:pPr>
            <a:r>
              <a:rPr lang="en-US" smtClean="0"/>
              <a:t>Positioning to </a:t>
            </a:r>
            <a:br>
              <a:rPr lang="en-US" smtClean="0"/>
            </a:br>
            <a:r>
              <a:rPr lang="en-US" smtClean="0"/>
              <a:t>Social Class Segments</a:t>
            </a:r>
          </a:p>
        </p:txBody>
      </p:sp>
      <p:sp>
        <p:nvSpPr>
          <p:cNvPr id="316424" name="Rectangle 18"/>
          <p:cNvSpPr>
            <a:spLocks noChangeArrowheads="1"/>
          </p:cNvSpPr>
          <p:nvPr/>
        </p:nvSpPr>
        <p:spPr bwMode="auto">
          <a:xfrm>
            <a:off x="5568950" y="2759075"/>
            <a:ext cx="3263900" cy="1130300"/>
          </a:xfrm>
          <a:prstGeom prst="rect">
            <a:avLst/>
          </a:prstGeom>
          <a:solidFill>
            <a:schemeClr val="bg1"/>
          </a:solidFill>
          <a:ln w="28575">
            <a:solidFill>
              <a:srgbClr val="E88B00"/>
            </a:solidFill>
            <a:miter lim="800000"/>
            <a:headEnd/>
            <a:tailEnd/>
          </a:ln>
        </p:spPr>
        <p:txBody>
          <a:bodyPr lIns="44450" tIns="44450" rIns="44450" bIns="44450"/>
          <a:lstStyle/>
          <a:p>
            <a:pPr defTabSz="882650" eaLnBrk="0" hangingPunct="0">
              <a:tabLst>
                <a:tab pos="993775" algn="l"/>
              </a:tabLst>
            </a:pPr>
            <a:r>
              <a:rPr lang="en-US" sz="1600" b="1">
                <a:solidFill>
                  <a:schemeClr val="tx2"/>
                </a:solidFill>
                <a:latin typeface="Times New Roman" pitchFamily="18" charset="0"/>
              </a:rPr>
              <a:t>Hieneken-</a:t>
            </a:r>
            <a:r>
              <a:rPr lang="en-US" sz="1600">
                <a:solidFill>
                  <a:schemeClr val="tx1"/>
                </a:solidFill>
                <a:latin typeface="Times New Roman" pitchFamily="18" charset="0"/>
              </a:rPr>
              <a:t> </a:t>
            </a:r>
            <a:r>
              <a:rPr lang="en-US" sz="1600" b="1">
                <a:solidFill>
                  <a:srgbClr val="FF0066"/>
                </a:solidFill>
                <a:latin typeface="Times New Roman" pitchFamily="18" charset="0"/>
              </a:rPr>
              <a:t>Upper-middle-class Product  Position: Premium Price; Prestige Themes; Status/Professional Backgrounds</a:t>
            </a:r>
          </a:p>
        </p:txBody>
      </p:sp>
      <p:sp>
        <p:nvSpPr>
          <p:cNvPr id="316425" name="Oval 19"/>
          <p:cNvSpPr>
            <a:spLocks noChangeArrowheads="1"/>
          </p:cNvSpPr>
          <p:nvPr/>
        </p:nvSpPr>
        <p:spPr bwMode="auto">
          <a:xfrm>
            <a:off x="3111500" y="1473200"/>
            <a:ext cx="1606550" cy="1016000"/>
          </a:xfrm>
          <a:prstGeom prst="ellipse">
            <a:avLst/>
          </a:prstGeom>
          <a:solidFill>
            <a:schemeClr val="bg1"/>
          </a:solidFill>
          <a:ln w="28575">
            <a:solidFill>
              <a:srgbClr val="E88B00"/>
            </a:solidFill>
            <a:round/>
            <a:headEnd/>
            <a:tailEnd/>
          </a:ln>
        </p:spPr>
        <p:txBody>
          <a:bodyPr wrap="none" lIns="88900" tIns="44450" rIns="88900" bIns="44450" anchor="ctr"/>
          <a:lstStyle/>
          <a:p>
            <a:pPr algn="ctr" defTabSz="882650" eaLnBrk="0" hangingPunct="0"/>
            <a:r>
              <a:rPr lang="en-US" sz="1800" b="1">
                <a:solidFill>
                  <a:schemeClr val="tx1"/>
                </a:solidFill>
                <a:latin typeface="Times New Roman" pitchFamily="18" charset="0"/>
              </a:rPr>
              <a:t>Upper-class</a:t>
            </a:r>
          </a:p>
          <a:p>
            <a:pPr algn="ctr" defTabSz="882650" eaLnBrk="0" hangingPunct="0"/>
            <a:r>
              <a:rPr lang="en-US" sz="1800" b="1">
                <a:solidFill>
                  <a:schemeClr val="tx1"/>
                </a:solidFill>
                <a:latin typeface="Times New Roman" pitchFamily="18" charset="0"/>
              </a:rPr>
              <a:t>lifestyle</a:t>
            </a:r>
          </a:p>
        </p:txBody>
      </p:sp>
      <p:sp>
        <p:nvSpPr>
          <p:cNvPr id="316426" name="Rectangle 20"/>
          <p:cNvSpPr>
            <a:spLocks noChangeArrowheads="1"/>
          </p:cNvSpPr>
          <p:nvPr/>
        </p:nvSpPr>
        <p:spPr bwMode="auto">
          <a:xfrm>
            <a:off x="368300" y="2292350"/>
            <a:ext cx="2159000" cy="635000"/>
          </a:xfrm>
          <a:prstGeom prst="rect">
            <a:avLst/>
          </a:prstGeom>
          <a:solidFill>
            <a:schemeClr val="bg1"/>
          </a:solidFill>
          <a:ln w="28575">
            <a:solidFill>
              <a:srgbClr val="E88B00"/>
            </a:solidFill>
            <a:miter lim="800000"/>
            <a:headEnd/>
            <a:tailEnd/>
          </a:ln>
        </p:spPr>
        <p:txBody>
          <a:bodyPr wrap="none" lIns="88900" tIns="44450" rIns="88900" bIns="44450" anchor="ctr"/>
          <a:lstStyle/>
          <a:p>
            <a:pPr defTabSz="882650" eaLnBrk="0" hangingPunct="0"/>
            <a:r>
              <a:rPr lang="en-US" sz="1800" b="1">
                <a:solidFill>
                  <a:schemeClr val="tx2"/>
                </a:solidFill>
                <a:latin typeface="Times New Roman" pitchFamily="18" charset="0"/>
              </a:rPr>
              <a:t>Upper-middle-class</a:t>
            </a:r>
          </a:p>
          <a:p>
            <a:pPr defTabSz="882650" eaLnBrk="0" hangingPunct="0"/>
            <a:r>
              <a:rPr lang="en-US" sz="1800" b="1">
                <a:solidFill>
                  <a:schemeClr val="tx2"/>
                </a:solidFill>
                <a:latin typeface="Times New Roman" pitchFamily="18" charset="0"/>
              </a:rPr>
              <a:t>target market</a:t>
            </a:r>
          </a:p>
        </p:txBody>
      </p:sp>
      <p:sp>
        <p:nvSpPr>
          <p:cNvPr id="316427" name="Oval 21"/>
          <p:cNvSpPr>
            <a:spLocks noChangeArrowheads="1"/>
          </p:cNvSpPr>
          <p:nvPr/>
        </p:nvSpPr>
        <p:spPr bwMode="auto">
          <a:xfrm>
            <a:off x="3111500" y="2844800"/>
            <a:ext cx="1606550" cy="1016000"/>
          </a:xfrm>
          <a:prstGeom prst="ellipse">
            <a:avLst/>
          </a:prstGeom>
          <a:solidFill>
            <a:schemeClr val="bg1"/>
          </a:solidFill>
          <a:ln w="28575">
            <a:solidFill>
              <a:srgbClr val="E88B00"/>
            </a:solidFill>
            <a:round/>
            <a:headEnd/>
            <a:tailEnd/>
          </a:ln>
        </p:spPr>
        <p:txBody>
          <a:bodyPr wrap="none" lIns="88900" tIns="44450" rIns="88900" bIns="44450" anchor="ctr"/>
          <a:lstStyle/>
          <a:p>
            <a:pPr algn="ctr" defTabSz="882650" eaLnBrk="0" hangingPunct="0"/>
            <a:r>
              <a:rPr lang="en-US" sz="1800" b="1">
                <a:solidFill>
                  <a:schemeClr val="tx1"/>
                </a:solidFill>
                <a:latin typeface="Times New Roman" pitchFamily="18" charset="0"/>
              </a:rPr>
              <a:t>Upper-middle-</a:t>
            </a:r>
          </a:p>
          <a:p>
            <a:pPr algn="ctr" defTabSz="882650" eaLnBrk="0" hangingPunct="0"/>
            <a:r>
              <a:rPr lang="en-US" sz="1800" b="1">
                <a:solidFill>
                  <a:schemeClr val="tx1"/>
                </a:solidFill>
                <a:latin typeface="Times New Roman" pitchFamily="18" charset="0"/>
              </a:rPr>
              <a:t>class lifestyle</a:t>
            </a:r>
          </a:p>
        </p:txBody>
      </p:sp>
      <p:sp>
        <p:nvSpPr>
          <p:cNvPr id="316428" name="Oval 22"/>
          <p:cNvSpPr>
            <a:spLocks noChangeArrowheads="1"/>
          </p:cNvSpPr>
          <p:nvPr/>
        </p:nvSpPr>
        <p:spPr bwMode="auto">
          <a:xfrm>
            <a:off x="3111500" y="4121150"/>
            <a:ext cx="1606550" cy="1016000"/>
          </a:xfrm>
          <a:prstGeom prst="ellipse">
            <a:avLst/>
          </a:prstGeom>
          <a:solidFill>
            <a:schemeClr val="bg1"/>
          </a:solidFill>
          <a:ln w="28575">
            <a:solidFill>
              <a:srgbClr val="E88B00"/>
            </a:solidFill>
            <a:round/>
            <a:headEnd/>
            <a:tailEnd/>
          </a:ln>
        </p:spPr>
        <p:txBody>
          <a:bodyPr wrap="none" lIns="88900" tIns="44450" rIns="88900" bIns="44450" anchor="ctr"/>
          <a:lstStyle/>
          <a:p>
            <a:pPr algn="ctr" defTabSz="882650" eaLnBrk="0" hangingPunct="0"/>
            <a:r>
              <a:rPr lang="en-US" sz="1800" b="1">
                <a:solidFill>
                  <a:schemeClr val="tx1"/>
                </a:solidFill>
                <a:latin typeface="Times New Roman" pitchFamily="18" charset="0"/>
              </a:rPr>
              <a:t>Middle-class</a:t>
            </a:r>
          </a:p>
          <a:p>
            <a:pPr algn="ctr" defTabSz="882650" eaLnBrk="0" hangingPunct="0"/>
            <a:r>
              <a:rPr lang="en-US" sz="1800" b="1">
                <a:solidFill>
                  <a:schemeClr val="tx1"/>
                </a:solidFill>
                <a:latin typeface="Times New Roman" pitchFamily="18" charset="0"/>
              </a:rPr>
              <a:t>lifestyle</a:t>
            </a:r>
          </a:p>
        </p:txBody>
      </p:sp>
      <p:sp>
        <p:nvSpPr>
          <p:cNvPr id="316429" name="Oval 23"/>
          <p:cNvSpPr>
            <a:spLocks noChangeArrowheads="1"/>
          </p:cNvSpPr>
          <p:nvPr/>
        </p:nvSpPr>
        <p:spPr bwMode="auto">
          <a:xfrm>
            <a:off x="3111500" y="5397500"/>
            <a:ext cx="1606550" cy="1016000"/>
          </a:xfrm>
          <a:prstGeom prst="ellipse">
            <a:avLst/>
          </a:prstGeom>
          <a:solidFill>
            <a:schemeClr val="bg1"/>
          </a:solidFill>
          <a:ln w="28575">
            <a:solidFill>
              <a:srgbClr val="E88B00"/>
            </a:solidFill>
            <a:round/>
            <a:headEnd/>
            <a:tailEnd/>
          </a:ln>
        </p:spPr>
        <p:txBody>
          <a:bodyPr wrap="none" lIns="88900" tIns="44450" rIns="88900" bIns="44450" anchor="ctr"/>
          <a:lstStyle/>
          <a:p>
            <a:pPr algn="ctr" defTabSz="882650" eaLnBrk="0" hangingPunct="0"/>
            <a:r>
              <a:rPr lang="en-US" sz="1800" b="1">
                <a:solidFill>
                  <a:schemeClr val="tx1"/>
                </a:solidFill>
                <a:latin typeface="Times New Roman" pitchFamily="18" charset="0"/>
              </a:rPr>
              <a:t>Working-class</a:t>
            </a:r>
          </a:p>
          <a:p>
            <a:pPr algn="ctr" defTabSz="882650" eaLnBrk="0" hangingPunct="0"/>
            <a:r>
              <a:rPr lang="en-US" sz="1800" b="1">
                <a:solidFill>
                  <a:schemeClr val="tx1"/>
                </a:solidFill>
                <a:latin typeface="Times New Roman" pitchFamily="18" charset="0"/>
              </a:rPr>
              <a:t>lifestyle</a:t>
            </a:r>
          </a:p>
        </p:txBody>
      </p:sp>
      <p:sp>
        <p:nvSpPr>
          <p:cNvPr id="316430" name="Rectangle 24"/>
          <p:cNvSpPr>
            <a:spLocks noChangeArrowheads="1"/>
          </p:cNvSpPr>
          <p:nvPr/>
        </p:nvSpPr>
        <p:spPr bwMode="auto">
          <a:xfrm>
            <a:off x="349250" y="3683000"/>
            <a:ext cx="2159000" cy="635000"/>
          </a:xfrm>
          <a:prstGeom prst="rect">
            <a:avLst/>
          </a:prstGeom>
          <a:solidFill>
            <a:schemeClr val="bg1"/>
          </a:solidFill>
          <a:ln w="28575">
            <a:solidFill>
              <a:srgbClr val="E88B00"/>
            </a:solidFill>
            <a:miter lim="800000"/>
            <a:headEnd/>
            <a:tailEnd/>
          </a:ln>
        </p:spPr>
        <p:txBody>
          <a:bodyPr wrap="none" lIns="88900" tIns="44450" rIns="88900" bIns="44450" anchor="ctr"/>
          <a:lstStyle/>
          <a:p>
            <a:pPr defTabSz="882650" eaLnBrk="0" hangingPunct="0"/>
            <a:r>
              <a:rPr lang="en-US" sz="1800" b="1">
                <a:solidFill>
                  <a:schemeClr val="tx2"/>
                </a:solidFill>
                <a:latin typeface="Times New Roman" pitchFamily="18" charset="0"/>
              </a:rPr>
              <a:t>Middle-class</a:t>
            </a:r>
          </a:p>
          <a:p>
            <a:pPr defTabSz="882650" eaLnBrk="0" hangingPunct="0"/>
            <a:r>
              <a:rPr lang="en-US" sz="1800" b="1">
                <a:solidFill>
                  <a:schemeClr val="tx2"/>
                </a:solidFill>
                <a:latin typeface="Times New Roman" pitchFamily="18" charset="0"/>
              </a:rPr>
              <a:t>target market</a:t>
            </a:r>
          </a:p>
        </p:txBody>
      </p:sp>
      <p:sp>
        <p:nvSpPr>
          <p:cNvPr id="316431" name="Rectangle 25"/>
          <p:cNvSpPr>
            <a:spLocks noChangeArrowheads="1"/>
          </p:cNvSpPr>
          <p:nvPr/>
        </p:nvSpPr>
        <p:spPr bwMode="auto">
          <a:xfrm>
            <a:off x="368300" y="4997450"/>
            <a:ext cx="2159000" cy="635000"/>
          </a:xfrm>
          <a:prstGeom prst="rect">
            <a:avLst/>
          </a:prstGeom>
          <a:solidFill>
            <a:schemeClr val="bg1"/>
          </a:solidFill>
          <a:ln w="28575">
            <a:solidFill>
              <a:srgbClr val="E88B00"/>
            </a:solidFill>
            <a:miter lim="800000"/>
            <a:headEnd/>
            <a:tailEnd/>
          </a:ln>
        </p:spPr>
        <p:txBody>
          <a:bodyPr wrap="none" lIns="88900" tIns="44450" rIns="88900" bIns="44450" anchor="ctr"/>
          <a:lstStyle/>
          <a:p>
            <a:pPr defTabSz="882650" eaLnBrk="0" hangingPunct="0"/>
            <a:r>
              <a:rPr lang="en-US" sz="1800" b="1">
                <a:solidFill>
                  <a:schemeClr val="tx2"/>
                </a:solidFill>
                <a:latin typeface="Times New Roman" pitchFamily="18" charset="0"/>
              </a:rPr>
              <a:t>Working-class</a:t>
            </a:r>
          </a:p>
          <a:p>
            <a:pPr defTabSz="882650" eaLnBrk="0" hangingPunct="0"/>
            <a:r>
              <a:rPr lang="en-US" sz="1800" b="1">
                <a:solidFill>
                  <a:schemeClr val="tx2"/>
                </a:solidFill>
                <a:latin typeface="Times New Roman" pitchFamily="18" charset="0"/>
              </a:rPr>
              <a:t>target market</a:t>
            </a:r>
          </a:p>
        </p:txBody>
      </p:sp>
      <p:grpSp>
        <p:nvGrpSpPr>
          <p:cNvPr id="316432" name="Group 26"/>
          <p:cNvGrpSpPr>
            <a:grpSpLocks/>
          </p:cNvGrpSpPr>
          <p:nvPr/>
        </p:nvGrpSpPr>
        <p:grpSpPr bwMode="auto">
          <a:xfrm>
            <a:off x="1314450" y="4191000"/>
            <a:ext cx="1771650" cy="381000"/>
            <a:chOff x="828" y="2640"/>
            <a:chExt cx="1116" cy="240"/>
          </a:xfrm>
        </p:grpSpPr>
        <p:sp>
          <p:nvSpPr>
            <p:cNvPr id="316442" name="Line 27"/>
            <p:cNvSpPr>
              <a:spLocks noChangeShapeType="1"/>
            </p:cNvSpPr>
            <p:nvPr/>
          </p:nvSpPr>
          <p:spPr bwMode="auto">
            <a:xfrm>
              <a:off x="828" y="2640"/>
              <a:ext cx="0" cy="240"/>
            </a:xfrm>
            <a:prstGeom prst="line">
              <a:avLst/>
            </a:prstGeom>
            <a:noFill/>
            <a:ln w="28575">
              <a:solidFill>
                <a:schemeClr val="hlink"/>
              </a:solidFill>
              <a:round/>
              <a:headEnd/>
              <a:tailEnd/>
            </a:ln>
          </p:spPr>
          <p:txBody>
            <a:bodyPr/>
            <a:lstStyle/>
            <a:p>
              <a:endParaRPr lang="en-US"/>
            </a:p>
          </p:txBody>
        </p:sp>
        <p:sp>
          <p:nvSpPr>
            <p:cNvPr id="316443" name="Line 28"/>
            <p:cNvSpPr>
              <a:spLocks noChangeShapeType="1"/>
            </p:cNvSpPr>
            <p:nvPr/>
          </p:nvSpPr>
          <p:spPr bwMode="auto">
            <a:xfrm>
              <a:off x="828" y="2880"/>
              <a:ext cx="1116" cy="0"/>
            </a:xfrm>
            <a:prstGeom prst="line">
              <a:avLst/>
            </a:prstGeom>
            <a:noFill/>
            <a:ln w="28575">
              <a:solidFill>
                <a:schemeClr val="hlink"/>
              </a:solidFill>
              <a:round/>
              <a:headEnd/>
              <a:tailEnd type="triangle" w="med" len="med"/>
            </a:ln>
          </p:spPr>
          <p:txBody>
            <a:bodyPr/>
            <a:lstStyle/>
            <a:p>
              <a:endParaRPr lang="en-US"/>
            </a:p>
          </p:txBody>
        </p:sp>
      </p:grpSp>
      <p:sp>
        <p:nvSpPr>
          <p:cNvPr id="316433" name="Rectangle 29"/>
          <p:cNvSpPr>
            <a:spLocks noChangeArrowheads="1"/>
          </p:cNvSpPr>
          <p:nvPr/>
        </p:nvSpPr>
        <p:spPr bwMode="auto">
          <a:xfrm>
            <a:off x="1511300" y="1981200"/>
            <a:ext cx="935038" cy="333375"/>
          </a:xfrm>
          <a:prstGeom prst="rect">
            <a:avLst/>
          </a:prstGeom>
          <a:noFill/>
          <a:ln w="12700">
            <a:noFill/>
            <a:miter lim="800000"/>
            <a:headEnd/>
            <a:tailEnd/>
          </a:ln>
        </p:spPr>
        <p:txBody>
          <a:bodyPr wrap="none" lIns="88900" tIns="44450" rIns="88900" bIns="44450">
            <a:spAutoFit/>
          </a:bodyPr>
          <a:lstStyle/>
          <a:p>
            <a:pPr defTabSz="882650" eaLnBrk="0" hangingPunct="0"/>
            <a:r>
              <a:rPr lang="en-US" sz="1600" b="1">
                <a:solidFill>
                  <a:schemeClr val="bg1"/>
                </a:solidFill>
                <a:latin typeface="Times New Roman" pitchFamily="18" charset="0"/>
              </a:rPr>
              <a:t>Aspiring</a:t>
            </a:r>
          </a:p>
        </p:txBody>
      </p:sp>
      <p:sp>
        <p:nvSpPr>
          <p:cNvPr id="316434" name="Rectangle 30"/>
          <p:cNvSpPr>
            <a:spLocks noChangeArrowheads="1"/>
          </p:cNvSpPr>
          <p:nvPr/>
        </p:nvSpPr>
        <p:spPr bwMode="auto">
          <a:xfrm>
            <a:off x="1568450" y="3409950"/>
            <a:ext cx="935038" cy="333375"/>
          </a:xfrm>
          <a:prstGeom prst="rect">
            <a:avLst/>
          </a:prstGeom>
          <a:noFill/>
          <a:ln w="12700">
            <a:noFill/>
            <a:miter lim="800000"/>
            <a:headEnd/>
            <a:tailEnd/>
          </a:ln>
        </p:spPr>
        <p:txBody>
          <a:bodyPr wrap="none" lIns="88900" tIns="44450" rIns="88900" bIns="44450">
            <a:spAutoFit/>
          </a:bodyPr>
          <a:lstStyle/>
          <a:p>
            <a:pPr defTabSz="882650" eaLnBrk="0" hangingPunct="0"/>
            <a:r>
              <a:rPr lang="en-US" sz="1600" b="1">
                <a:solidFill>
                  <a:schemeClr val="bg1"/>
                </a:solidFill>
                <a:latin typeface="Times New Roman" pitchFamily="18" charset="0"/>
              </a:rPr>
              <a:t>Aspiring</a:t>
            </a:r>
          </a:p>
        </p:txBody>
      </p:sp>
      <p:sp>
        <p:nvSpPr>
          <p:cNvPr id="316435" name="Rectangle 31"/>
          <p:cNvSpPr>
            <a:spLocks noChangeArrowheads="1"/>
          </p:cNvSpPr>
          <p:nvPr/>
        </p:nvSpPr>
        <p:spPr bwMode="auto">
          <a:xfrm>
            <a:off x="1587500" y="4305300"/>
            <a:ext cx="1081088" cy="333375"/>
          </a:xfrm>
          <a:prstGeom prst="rect">
            <a:avLst/>
          </a:prstGeom>
          <a:noFill/>
          <a:ln w="12700">
            <a:noFill/>
            <a:miter lim="800000"/>
            <a:headEnd/>
            <a:tailEnd/>
          </a:ln>
        </p:spPr>
        <p:txBody>
          <a:bodyPr wrap="none" lIns="88900" tIns="44450" rIns="88900" bIns="44450">
            <a:spAutoFit/>
          </a:bodyPr>
          <a:lstStyle/>
          <a:p>
            <a:pPr defTabSz="882650" eaLnBrk="0" hangingPunct="0"/>
            <a:r>
              <a:rPr lang="en-US" sz="1600" b="1">
                <a:solidFill>
                  <a:schemeClr val="bg1"/>
                </a:solidFill>
                <a:latin typeface="Times New Roman" pitchFamily="18" charset="0"/>
              </a:rPr>
              <a:t>Contented</a:t>
            </a:r>
          </a:p>
        </p:txBody>
      </p:sp>
      <p:sp>
        <p:nvSpPr>
          <p:cNvPr id="316436" name="Rectangle 32"/>
          <p:cNvSpPr>
            <a:spLocks noChangeArrowheads="1"/>
          </p:cNvSpPr>
          <p:nvPr/>
        </p:nvSpPr>
        <p:spPr bwMode="auto">
          <a:xfrm>
            <a:off x="1625600" y="4686300"/>
            <a:ext cx="935038" cy="333375"/>
          </a:xfrm>
          <a:prstGeom prst="rect">
            <a:avLst/>
          </a:prstGeom>
          <a:noFill/>
          <a:ln w="12700">
            <a:noFill/>
            <a:miter lim="800000"/>
            <a:headEnd/>
            <a:tailEnd/>
          </a:ln>
        </p:spPr>
        <p:txBody>
          <a:bodyPr wrap="none" lIns="88900" tIns="44450" rIns="88900" bIns="44450">
            <a:spAutoFit/>
          </a:bodyPr>
          <a:lstStyle/>
          <a:p>
            <a:pPr defTabSz="882650" eaLnBrk="0" hangingPunct="0"/>
            <a:r>
              <a:rPr lang="en-US" sz="1600" b="1">
                <a:solidFill>
                  <a:schemeClr val="bg1"/>
                </a:solidFill>
                <a:latin typeface="Times New Roman" pitchFamily="18" charset="0"/>
              </a:rPr>
              <a:t>Aspiring</a:t>
            </a:r>
          </a:p>
        </p:txBody>
      </p:sp>
      <p:sp>
        <p:nvSpPr>
          <p:cNvPr id="316437" name="Line 33"/>
          <p:cNvSpPr>
            <a:spLocks noChangeShapeType="1"/>
          </p:cNvSpPr>
          <p:nvPr/>
        </p:nvSpPr>
        <p:spPr bwMode="auto">
          <a:xfrm>
            <a:off x="4743450" y="3333750"/>
            <a:ext cx="762000" cy="0"/>
          </a:xfrm>
          <a:prstGeom prst="line">
            <a:avLst/>
          </a:prstGeom>
          <a:noFill/>
          <a:ln w="28575">
            <a:solidFill>
              <a:schemeClr val="hlink"/>
            </a:solidFill>
            <a:round/>
            <a:headEnd/>
            <a:tailEnd type="triangle" w="med" len="med"/>
          </a:ln>
        </p:spPr>
        <p:txBody>
          <a:bodyPr/>
          <a:lstStyle/>
          <a:p>
            <a:endParaRPr lang="en-US"/>
          </a:p>
        </p:txBody>
      </p:sp>
      <p:sp>
        <p:nvSpPr>
          <p:cNvPr id="316438" name="Line 34"/>
          <p:cNvSpPr>
            <a:spLocks noChangeShapeType="1"/>
          </p:cNvSpPr>
          <p:nvPr/>
        </p:nvSpPr>
        <p:spPr bwMode="auto">
          <a:xfrm>
            <a:off x="4743450" y="4629150"/>
            <a:ext cx="762000" cy="0"/>
          </a:xfrm>
          <a:prstGeom prst="line">
            <a:avLst/>
          </a:prstGeom>
          <a:noFill/>
          <a:ln w="28575">
            <a:solidFill>
              <a:schemeClr val="hlink"/>
            </a:solidFill>
            <a:round/>
            <a:headEnd/>
            <a:tailEnd type="triangle" w="med" len="med"/>
          </a:ln>
        </p:spPr>
        <p:txBody>
          <a:bodyPr/>
          <a:lstStyle/>
          <a:p>
            <a:endParaRPr lang="en-US"/>
          </a:p>
        </p:txBody>
      </p:sp>
      <p:sp>
        <p:nvSpPr>
          <p:cNvPr id="316439" name="Line 35"/>
          <p:cNvSpPr>
            <a:spLocks noChangeShapeType="1"/>
          </p:cNvSpPr>
          <p:nvPr/>
        </p:nvSpPr>
        <p:spPr bwMode="auto">
          <a:xfrm>
            <a:off x="4743450" y="5924550"/>
            <a:ext cx="762000" cy="0"/>
          </a:xfrm>
          <a:prstGeom prst="line">
            <a:avLst/>
          </a:prstGeom>
          <a:noFill/>
          <a:ln w="28575">
            <a:solidFill>
              <a:schemeClr val="hlink"/>
            </a:solidFill>
            <a:round/>
            <a:headEnd/>
            <a:tailEnd type="triangle" w="med" len="med"/>
          </a:ln>
        </p:spPr>
        <p:txBody>
          <a:bodyPr/>
          <a:lstStyle/>
          <a:p>
            <a:endParaRPr lang="en-US"/>
          </a:p>
        </p:txBody>
      </p:sp>
      <p:sp>
        <p:nvSpPr>
          <p:cNvPr id="316440" name="Rectangle 36"/>
          <p:cNvSpPr>
            <a:spLocks noChangeArrowheads="1"/>
          </p:cNvSpPr>
          <p:nvPr/>
        </p:nvSpPr>
        <p:spPr bwMode="auto">
          <a:xfrm>
            <a:off x="5568950" y="4054475"/>
            <a:ext cx="3263900" cy="1130300"/>
          </a:xfrm>
          <a:prstGeom prst="rect">
            <a:avLst/>
          </a:prstGeom>
          <a:solidFill>
            <a:schemeClr val="bg1"/>
          </a:solidFill>
          <a:ln w="28575">
            <a:solidFill>
              <a:srgbClr val="E88B00"/>
            </a:solidFill>
            <a:miter lim="800000"/>
            <a:headEnd/>
            <a:tailEnd/>
          </a:ln>
        </p:spPr>
        <p:txBody>
          <a:bodyPr lIns="44450" tIns="44450" rIns="44450" bIns="44450"/>
          <a:lstStyle/>
          <a:p>
            <a:pPr defTabSz="882650" eaLnBrk="0" hangingPunct="0">
              <a:tabLst>
                <a:tab pos="993775" algn="l"/>
              </a:tabLst>
            </a:pPr>
            <a:r>
              <a:rPr lang="en-US" sz="1600" b="1">
                <a:solidFill>
                  <a:schemeClr val="tx2"/>
                </a:solidFill>
                <a:latin typeface="Times New Roman" pitchFamily="18" charset="0"/>
              </a:rPr>
              <a:t>Singha-</a:t>
            </a:r>
            <a:r>
              <a:rPr lang="en-US" sz="1600">
                <a:solidFill>
                  <a:schemeClr val="tx1"/>
                </a:solidFill>
                <a:latin typeface="Times New Roman" pitchFamily="18" charset="0"/>
              </a:rPr>
              <a:t> </a:t>
            </a:r>
            <a:r>
              <a:rPr lang="en-US" sz="1600" b="1">
                <a:solidFill>
                  <a:srgbClr val="FF0066"/>
                </a:solidFill>
                <a:latin typeface="Times New Roman" pitchFamily="18" charset="0"/>
              </a:rPr>
              <a:t>Middle-class </a:t>
            </a:r>
          </a:p>
          <a:p>
            <a:pPr defTabSz="882650" eaLnBrk="0" hangingPunct="0">
              <a:tabLst>
                <a:tab pos="993775" algn="l"/>
              </a:tabLst>
            </a:pPr>
            <a:r>
              <a:rPr lang="en-US" sz="1600" b="1">
                <a:solidFill>
                  <a:srgbClr val="FF0066"/>
                </a:solidFill>
                <a:latin typeface="Times New Roman" pitchFamily="18" charset="0"/>
              </a:rPr>
              <a:t>Product Position: Neutral Price; Achievement,  Sharing themes; Middle-class backgrounds</a:t>
            </a:r>
          </a:p>
        </p:txBody>
      </p:sp>
      <p:sp>
        <p:nvSpPr>
          <p:cNvPr id="316441" name="Rectangle 37"/>
          <p:cNvSpPr>
            <a:spLocks noChangeArrowheads="1"/>
          </p:cNvSpPr>
          <p:nvPr/>
        </p:nvSpPr>
        <p:spPr bwMode="auto">
          <a:xfrm>
            <a:off x="5568950" y="5311775"/>
            <a:ext cx="3263900" cy="1130300"/>
          </a:xfrm>
          <a:prstGeom prst="rect">
            <a:avLst/>
          </a:prstGeom>
          <a:solidFill>
            <a:schemeClr val="bg1"/>
          </a:solidFill>
          <a:ln w="28575">
            <a:solidFill>
              <a:srgbClr val="E88B00"/>
            </a:solidFill>
            <a:miter lim="800000"/>
            <a:headEnd/>
            <a:tailEnd/>
          </a:ln>
        </p:spPr>
        <p:txBody>
          <a:bodyPr lIns="44450" tIns="44450" rIns="44450" bIns="44450"/>
          <a:lstStyle/>
          <a:p>
            <a:pPr defTabSz="882650" eaLnBrk="0" hangingPunct="0">
              <a:tabLst>
                <a:tab pos="993775" algn="l"/>
              </a:tabLst>
            </a:pPr>
            <a:r>
              <a:rPr lang="en-US" sz="1600" b="1">
                <a:solidFill>
                  <a:schemeClr val="tx2"/>
                </a:solidFill>
                <a:latin typeface="Times New Roman" pitchFamily="18" charset="0"/>
              </a:rPr>
              <a:t>Thai Beer-</a:t>
            </a:r>
            <a:r>
              <a:rPr lang="en-US" sz="1600">
                <a:solidFill>
                  <a:schemeClr val="tx1"/>
                </a:solidFill>
                <a:latin typeface="Times New Roman" pitchFamily="18" charset="0"/>
              </a:rPr>
              <a:t> </a:t>
            </a:r>
            <a:r>
              <a:rPr lang="en-US" sz="1600" b="1">
                <a:solidFill>
                  <a:srgbClr val="FF0066"/>
                </a:solidFill>
                <a:latin typeface="Times New Roman" pitchFamily="18" charset="0"/>
              </a:rPr>
              <a:t>Working-class </a:t>
            </a:r>
          </a:p>
          <a:p>
            <a:pPr defTabSz="882650" eaLnBrk="0" hangingPunct="0">
              <a:tabLst>
                <a:tab pos="993775" algn="l"/>
              </a:tabLst>
            </a:pPr>
            <a:r>
              <a:rPr lang="en-US" sz="1600" b="1">
                <a:solidFill>
                  <a:srgbClr val="FF0066"/>
                </a:solidFill>
                <a:latin typeface="Times New Roman" pitchFamily="18" charset="0"/>
              </a:rPr>
              <a:t>Product Position: Low price;  Working-class Backgrounds</a:t>
            </a:r>
          </a:p>
        </p:txBody>
      </p:sp>
    </p:spTree>
  </p:cSld>
  <p:clrMapOvr>
    <a:masterClrMapping/>
  </p:clrMapOvr>
  <p:transition>
    <p:dissolve/>
  </p:transition>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0450" name="Rectangle 2"/>
          <p:cNvSpPr>
            <a:spLocks noGrp="1" noChangeArrowheads="1"/>
          </p:cNvSpPr>
          <p:nvPr>
            <p:ph type="title"/>
          </p:nvPr>
        </p:nvSpPr>
        <p:spPr>
          <a:xfrm>
            <a:off x="533400" y="304800"/>
            <a:ext cx="8410575" cy="1455738"/>
          </a:xfrm>
          <a:effectLst>
            <a:outerShdw dist="35921" dir="2700000" algn="ctr" rotWithShape="0">
              <a:schemeClr val="bg2"/>
            </a:outerShdw>
          </a:effectLst>
        </p:spPr>
        <p:txBody>
          <a:bodyPr lIns="88900" tIns="44450" rIns="88900" bIns="44450" anchor="ctr"/>
          <a:lstStyle/>
          <a:p>
            <a:pPr defTabSz="882650" eaLnBrk="1" hangingPunct="1">
              <a:defRPr/>
            </a:pPr>
            <a:r>
              <a:rPr lang="en-US" smtClean="0"/>
              <a:t>Using Social Stratification to Develop Marketing Strategy </a:t>
            </a:r>
          </a:p>
        </p:txBody>
      </p:sp>
      <p:sp>
        <p:nvSpPr>
          <p:cNvPr id="317443" name="Rectangle 3"/>
          <p:cNvSpPr>
            <a:spLocks noChangeArrowheads="1"/>
          </p:cNvSpPr>
          <p:nvPr/>
        </p:nvSpPr>
        <p:spPr bwMode="auto">
          <a:xfrm>
            <a:off x="6921500" y="2921000"/>
            <a:ext cx="1928813" cy="2292350"/>
          </a:xfrm>
          <a:prstGeom prst="rect">
            <a:avLst/>
          </a:prstGeom>
          <a:solidFill>
            <a:schemeClr val="bg1"/>
          </a:solidFill>
          <a:ln w="28575">
            <a:solidFill>
              <a:srgbClr val="E88B00"/>
            </a:solidFill>
            <a:miter lim="800000"/>
            <a:headEnd/>
            <a:tailEnd/>
          </a:ln>
        </p:spPr>
        <p:txBody>
          <a:bodyPr lIns="44450" tIns="44450" rIns="44450" bIns="44450"/>
          <a:lstStyle/>
          <a:p>
            <a:pPr algn="ctr" defTabSz="882650" eaLnBrk="0" hangingPunct="0"/>
            <a:r>
              <a:rPr lang="en-US" sz="1600" b="1">
                <a:solidFill>
                  <a:srgbClr val="FF0066"/>
                </a:solidFill>
                <a:latin typeface="Times New Roman" pitchFamily="18" charset="0"/>
              </a:rPr>
              <a:t>Marketing mix decisions</a:t>
            </a:r>
          </a:p>
          <a:p>
            <a:pPr defTabSz="882650" eaLnBrk="0" hangingPunct="0"/>
            <a:r>
              <a:rPr lang="en-US" sz="1400" b="1">
                <a:solidFill>
                  <a:schemeClr val="tx2"/>
                </a:solidFill>
                <a:latin typeface="Times New Roman" pitchFamily="18" charset="0"/>
              </a:rPr>
              <a:t>Develop mix to achieve desired  position:</a:t>
            </a:r>
          </a:p>
          <a:p>
            <a:pPr defTabSz="882650" eaLnBrk="0" hangingPunct="0">
              <a:buFontTx/>
              <a:buChar char="•"/>
            </a:pPr>
            <a:r>
              <a:rPr lang="en-US" sz="1400" b="1">
                <a:solidFill>
                  <a:schemeClr val="tx2"/>
                </a:solidFill>
                <a:latin typeface="Times New Roman" pitchFamily="18" charset="0"/>
              </a:rPr>
              <a:t> </a:t>
            </a:r>
            <a:r>
              <a:rPr lang="en-US" sz="1600" b="1">
                <a:solidFill>
                  <a:schemeClr val="tx2"/>
                </a:solidFill>
                <a:latin typeface="Times New Roman" pitchFamily="18" charset="0"/>
              </a:rPr>
              <a:t>Product</a:t>
            </a:r>
          </a:p>
          <a:p>
            <a:pPr defTabSz="882650" eaLnBrk="0" hangingPunct="0">
              <a:buFontTx/>
              <a:buChar char="•"/>
            </a:pPr>
            <a:r>
              <a:rPr lang="en-US" sz="1600" b="1">
                <a:solidFill>
                  <a:schemeClr val="tx2"/>
                </a:solidFill>
                <a:latin typeface="Times New Roman" pitchFamily="18" charset="0"/>
              </a:rPr>
              <a:t> Price</a:t>
            </a:r>
          </a:p>
          <a:p>
            <a:pPr defTabSz="882650" eaLnBrk="0" hangingPunct="0">
              <a:buFontTx/>
              <a:buChar char="•"/>
            </a:pPr>
            <a:r>
              <a:rPr lang="en-US" sz="1600" b="1">
                <a:solidFill>
                  <a:schemeClr val="tx2"/>
                </a:solidFill>
                <a:latin typeface="Times New Roman" pitchFamily="18" charset="0"/>
              </a:rPr>
              <a:t> Promotion</a:t>
            </a:r>
          </a:p>
          <a:p>
            <a:pPr defTabSz="882650" eaLnBrk="0" hangingPunct="0">
              <a:buFontTx/>
              <a:buChar char="•"/>
            </a:pPr>
            <a:r>
              <a:rPr lang="en-US" sz="1600" b="1">
                <a:solidFill>
                  <a:schemeClr val="tx2"/>
                </a:solidFill>
                <a:latin typeface="Times New Roman" pitchFamily="18" charset="0"/>
              </a:rPr>
              <a:t> Distribution</a:t>
            </a:r>
          </a:p>
          <a:p>
            <a:pPr defTabSz="882650" eaLnBrk="0" hangingPunct="0"/>
            <a:endParaRPr lang="en-US" sz="1400" b="1">
              <a:solidFill>
                <a:schemeClr val="tx2"/>
              </a:solidFill>
              <a:latin typeface="Times New Roman" pitchFamily="18" charset="0"/>
            </a:endParaRPr>
          </a:p>
        </p:txBody>
      </p:sp>
      <p:sp>
        <p:nvSpPr>
          <p:cNvPr id="317444" name="Rectangle 4"/>
          <p:cNvSpPr>
            <a:spLocks noChangeArrowheads="1"/>
          </p:cNvSpPr>
          <p:nvPr/>
        </p:nvSpPr>
        <p:spPr bwMode="auto">
          <a:xfrm>
            <a:off x="152400" y="2971800"/>
            <a:ext cx="2057400" cy="2216150"/>
          </a:xfrm>
          <a:prstGeom prst="rect">
            <a:avLst/>
          </a:prstGeom>
          <a:solidFill>
            <a:schemeClr val="bg1"/>
          </a:solidFill>
          <a:ln w="28575">
            <a:solidFill>
              <a:srgbClr val="E88B00"/>
            </a:solidFill>
            <a:miter lim="800000"/>
            <a:headEnd/>
            <a:tailEnd/>
          </a:ln>
        </p:spPr>
        <p:txBody>
          <a:bodyPr lIns="44450" tIns="44450" rIns="44450" bIns="44450"/>
          <a:lstStyle/>
          <a:p>
            <a:pPr algn="ctr" defTabSz="882650" eaLnBrk="0" hangingPunct="0"/>
            <a:r>
              <a:rPr lang="en-US" sz="1600" b="1">
                <a:solidFill>
                  <a:srgbClr val="FF0066"/>
                </a:solidFill>
                <a:latin typeface="Times New Roman" pitchFamily="18" charset="0"/>
              </a:rPr>
              <a:t>Relate status variables to product consumption</a:t>
            </a:r>
          </a:p>
          <a:p>
            <a:pPr defTabSz="882650" eaLnBrk="0" hangingPunct="0"/>
            <a:r>
              <a:rPr lang="en-US" sz="1600" b="1">
                <a:solidFill>
                  <a:schemeClr val="tx2"/>
                </a:solidFill>
                <a:latin typeface="Times New Roman" pitchFamily="18" charset="0"/>
              </a:rPr>
              <a:t> </a:t>
            </a:r>
          </a:p>
          <a:p>
            <a:pPr defTabSz="882650" eaLnBrk="0" hangingPunct="0">
              <a:buFontTx/>
              <a:buChar char="•"/>
            </a:pPr>
            <a:r>
              <a:rPr lang="en-US" sz="1600" b="1">
                <a:solidFill>
                  <a:schemeClr val="tx2"/>
                </a:solidFill>
                <a:latin typeface="Times New Roman" pitchFamily="18" charset="0"/>
              </a:rPr>
              <a:t> Brand usage</a:t>
            </a:r>
          </a:p>
          <a:p>
            <a:pPr defTabSz="882650" eaLnBrk="0" hangingPunct="0">
              <a:buFontTx/>
              <a:buChar char="•"/>
            </a:pPr>
            <a:r>
              <a:rPr lang="en-US" sz="1600" b="1">
                <a:solidFill>
                  <a:schemeClr val="tx2"/>
                </a:solidFill>
                <a:latin typeface="Times New Roman" pitchFamily="18" charset="0"/>
              </a:rPr>
              <a:t> Purchase Motivation</a:t>
            </a:r>
          </a:p>
          <a:p>
            <a:pPr defTabSz="882650" eaLnBrk="0" hangingPunct="0">
              <a:buFontTx/>
              <a:buChar char="•"/>
            </a:pPr>
            <a:r>
              <a:rPr lang="en-US" sz="1600" b="1">
                <a:solidFill>
                  <a:schemeClr val="tx2"/>
                </a:solidFill>
                <a:latin typeface="Times New Roman" pitchFamily="18" charset="0"/>
              </a:rPr>
              <a:t> Symbolic meaning</a:t>
            </a:r>
          </a:p>
          <a:p>
            <a:pPr defTabSz="882650" eaLnBrk="0" hangingPunct="0">
              <a:buFontTx/>
              <a:buChar char="•"/>
            </a:pPr>
            <a:r>
              <a:rPr lang="en-US" sz="1600" b="1">
                <a:solidFill>
                  <a:schemeClr val="tx2"/>
                </a:solidFill>
                <a:latin typeface="Times New Roman" pitchFamily="18" charset="0"/>
              </a:rPr>
              <a:t> Use situation</a:t>
            </a:r>
          </a:p>
        </p:txBody>
      </p:sp>
      <p:sp>
        <p:nvSpPr>
          <p:cNvPr id="317445" name="AutoShape 5"/>
          <p:cNvSpPr>
            <a:spLocks noChangeArrowheads="1"/>
          </p:cNvSpPr>
          <p:nvPr/>
        </p:nvSpPr>
        <p:spPr bwMode="auto">
          <a:xfrm>
            <a:off x="2209800" y="3810000"/>
            <a:ext cx="311150" cy="635000"/>
          </a:xfrm>
          <a:prstGeom prst="rightArrow">
            <a:avLst>
              <a:gd name="adj1" fmla="val 50000"/>
              <a:gd name="adj2" fmla="val 50005"/>
            </a:avLst>
          </a:prstGeom>
          <a:solidFill>
            <a:schemeClr val="hlink"/>
          </a:solidFill>
          <a:ln w="12700">
            <a:solidFill>
              <a:srgbClr val="E88B00"/>
            </a:solidFill>
            <a:miter lim="800000"/>
            <a:headEnd/>
            <a:tailEnd/>
          </a:ln>
        </p:spPr>
        <p:txBody>
          <a:bodyPr wrap="none" anchor="ctr"/>
          <a:lstStyle/>
          <a:p>
            <a:endParaRPr lang="en-US"/>
          </a:p>
        </p:txBody>
      </p:sp>
      <p:sp>
        <p:nvSpPr>
          <p:cNvPr id="317446" name="Rectangle 6"/>
          <p:cNvSpPr>
            <a:spLocks noChangeArrowheads="1"/>
          </p:cNvSpPr>
          <p:nvPr/>
        </p:nvSpPr>
        <p:spPr bwMode="auto">
          <a:xfrm>
            <a:off x="2540000" y="2921000"/>
            <a:ext cx="1797050" cy="2292350"/>
          </a:xfrm>
          <a:prstGeom prst="rect">
            <a:avLst/>
          </a:prstGeom>
          <a:solidFill>
            <a:schemeClr val="bg1"/>
          </a:solidFill>
          <a:ln w="28575">
            <a:solidFill>
              <a:srgbClr val="E88B00"/>
            </a:solidFill>
            <a:miter lim="800000"/>
            <a:headEnd/>
            <a:tailEnd/>
          </a:ln>
        </p:spPr>
        <p:txBody>
          <a:bodyPr lIns="44450" tIns="44450" rIns="44450" bIns="44450"/>
          <a:lstStyle/>
          <a:p>
            <a:pPr algn="ctr" defTabSz="882650" eaLnBrk="0" hangingPunct="0"/>
            <a:r>
              <a:rPr lang="en-US" sz="1600" b="1">
                <a:solidFill>
                  <a:srgbClr val="FF0066"/>
                </a:solidFill>
                <a:latin typeface="Times New Roman" pitchFamily="18" charset="0"/>
              </a:rPr>
              <a:t>Target social strata</a:t>
            </a:r>
          </a:p>
          <a:p>
            <a:pPr defTabSz="882650" eaLnBrk="0" hangingPunct="0">
              <a:buFontTx/>
              <a:buChar char="•"/>
            </a:pPr>
            <a:endParaRPr lang="en-US" sz="1600" b="1">
              <a:solidFill>
                <a:schemeClr val="tx2"/>
              </a:solidFill>
              <a:latin typeface="Times New Roman" pitchFamily="18" charset="0"/>
            </a:endParaRPr>
          </a:p>
          <a:p>
            <a:pPr defTabSz="882650" eaLnBrk="0" hangingPunct="0">
              <a:buFontTx/>
              <a:buChar char="•"/>
            </a:pPr>
            <a:r>
              <a:rPr lang="en-US" sz="1600" b="1">
                <a:solidFill>
                  <a:schemeClr val="tx2"/>
                </a:solidFill>
                <a:latin typeface="Times New Roman" pitchFamily="18" charset="0"/>
              </a:rPr>
              <a:t>Actual lifestyle</a:t>
            </a:r>
          </a:p>
          <a:p>
            <a:pPr defTabSz="882650" eaLnBrk="0" hangingPunct="0">
              <a:buFontTx/>
              <a:buChar char="•"/>
            </a:pPr>
            <a:r>
              <a:rPr lang="en-US" sz="1600" b="1">
                <a:solidFill>
                  <a:schemeClr val="tx2"/>
                </a:solidFill>
                <a:latin typeface="Times New Roman" pitchFamily="18" charset="0"/>
              </a:rPr>
              <a:t>Desired lifestyle</a:t>
            </a:r>
          </a:p>
          <a:p>
            <a:pPr defTabSz="882650" eaLnBrk="0" hangingPunct="0">
              <a:buFontTx/>
              <a:buChar char="•"/>
            </a:pPr>
            <a:r>
              <a:rPr lang="en-US" sz="1600" b="1">
                <a:solidFill>
                  <a:schemeClr val="tx2"/>
                </a:solidFill>
                <a:latin typeface="Times New Roman" pitchFamily="18" charset="0"/>
              </a:rPr>
              <a:t>Media usage</a:t>
            </a:r>
          </a:p>
          <a:p>
            <a:pPr defTabSz="882650" eaLnBrk="0" hangingPunct="0">
              <a:buFontTx/>
              <a:buChar char="•"/>
            </a:pPr>
            <a:r>
              <a:rPr lang="en-US" sz="1600" b="1">
                <a:solidFill>
                  <a:schemeClr val="tx2"/>
                </a:solidFill>
                <a:latin typeface="Times New Roman" pitchFamily="18" charset="0"/>
              </a:rPr>
              <a:t>Shopping patterns</a:t>
            </a:r>
          </a:p>
          <a:p>
            <a:pPr defTabSz="882650" eaLnBrk="0" hangingPunct="0">
              <a:buFontTx/>
              <a:buChar char="•"/>
            </a:pPr>
            <a:r>
              <a:rPr lang="en-US" sz="1600" b="1">
                <a:solidFill>
                  <a:schemeClr val="tx2"/>
                </a:solidFill>
                <a:latin typeface="Times New Roman" pitchFamily="18" charset="0"/>
              </a:rPr>
              <a:t>Etc.</a:t>
            </a:r>
          </a:p>
        </p:txBody>
      </p:sp>
      <p:sp>
        <p:nvSpPr>
          <p:cNvPr id="317447" name="AutoShape 7"/>
          <p:cNvSpPr>
            <a:spLocks noChangeArrowheads="1"/>
          </p:cNvSpPr>
          <p:nvPr/>
        </p:nvSpPr>
        <p:spPr bwMode="auto">
          <a:xfrm>
            <a:off x="4349750" y="3759200"/>
            <a:ext cx="311150" cy="635000"/>
          </a:xfrm>
          <a:prstGeom prst="rightArrow">
            <a:avLst>
              <a:gd name="adj1" fmla="val 50000"/>
              <a:gd name="adj2" fmla="val 50005"/>
            </a:avLst>
          </a:prstGeom>
          <a:solidFill>
            <a:schemeClr val="hlink"/>
          </a:solidFill>
          <a:ln w="12700">
            <a:solidFill>
              <a:srgbClr val="E88B00"/>
            </a:solidFill>
            <a:miter lim="800000"/>
            <a:headEnd/>
            <a:tailEnd/>
          </a:ln>
        </p:spPr>
        <p:txBody>
          <a:bodyPr wrap="none" anchor="ctr"/>
          <a:lstStyle/>
          <a:p>
            <a:endParaRPr lang="en-US"/>
          </a:p>
        </p:txBody>
      </p:sp>
      <p:sp>
        <p:nvSpPr>
          <p:cNvPr id="317448" name="Rectangle 8"/>
          <p:cNvSpPr>
            <a:spLocks noChangeArrowheads="1"/>
          </p:cNvSpPr>
          <p:nvPr/>
        </p:nvSpPr>
        <p:spPr bwMode="auto">
          <a:xfrm>
            <a:off x="4711700" y="2921000"/>
            <a:ext cx="1797050" cy="2292350"/>
          </a:xfrm>
          <a:prstGeom prst="rect">
            <a:avLst/>
          </a:prstGeom>
          <a:solidFill>
            <a:schemeClr val="bg1"/>
          </a:solidFill>
          <a:ln w="28575">
            <a:solidFill>
              <a:srgbClr val="E88B00"/>
            </a:solidFill>
            <a:miter lim="800000"/>
            <a:headEnd/>
            <a:tailEnd/>
          </a:ln>
        </p:spPr>
        <p:txBody>
          <a:bodyPr lIns="44450" tIns="44450" rIns="44450" bIns="44450"/>
          <a:lstStyle/>
          <a:p>
            <a:pPr algn="ctr" defTabSz="882650" eaLnBrk="0" hangingPunct="0"/>
            <a:r>
              <a:rPr lang="en-US" sz="1600" b="1">
                <a:solidFill>
                  <a:srgbClr val="FF0066"/>
                </a:solidFill>
                <a:latin typeface="Times New Roman" pitchFamily="18" charset="0"/>
              </a:rPr>
              <a:t>Develop product position</a:t>
            </a:r>
          </a:p>
          <a:p>
            <a:pPr defTabSz="882650" eaLnBrk="0" hangingPunct="0"/>
            <a:endParaRPr lang="en-US" sz="1300">
              <a:solidFill>
                <a:schemeClr val="tx1"/>
              </a:solidFill>
              <a:latin typeface="Times New Roman" pitchFamily="18" charset="0"/>
            </a:endParaRPr>
          </a:p>
          <a:p>
            <a:pPr defTabSz="882650" eaLnBrk="0" hangingPunct="0"/>
            <a:r>
              <a:rPr lang="en-US" sz="1600" b="1">
                <a:solidFill>
                  <a:schemeClr val="tx2"/>
                </a:solidFill>
                <a:latin typeface="Times New Roman" pitchFamily="18" charset="0"/>
              </a:rPr>
              <a:t>Select desired image based on actual or desired lifestyle of target strata</a:t>
            </a:r>
          </a:p>
        </p:txBody>
      </p:sp>
      <p:sp>
        <p:nvSpPr>
          <p:cNvPr id="317449" name="AutoShape 9"/>
          <p:cNvSpPr>
            <a:spLocks noChangeArrowheads="1"/>
          </p:cNvSpPr>
          <p:nvPr/>
        </p:nvSpPr>
        <p:spPr bwMode="auto">
          <a:xfrm>
            <a:off x="6540500" y="3740150"/>
            <a:ext cx="311150" cy="635000"/>
          </a:xfrm>
          <a:prstGeom prst="rightArrow">
            <a:avLst>
              <a:gd name="adj1" fmla="val 50000"/>
              <a:gd name="adj2" fmla="val 50005"/>
            </a:avLst>
          </a:prstGeom>
          <a:solidFill>
            <a:schemeClr val="hlink"/>
          </a:solidFill>
          <a:ln w="12700">
            <a:solidFill>
              <a:srgbClr val="E88B00"/>
            </a:solidFill>
            <a:miter lim="800000"/>
            <a:headEnd/>
            <a:tailEnd/>
          </a:ln>
        </p:spPr>
        <p:txBody>
          <a:bodyPr wrap="none" anchor="ctr"/>
          <a:lstStyle/>
          <a:p>
            <a:endParaRPr lang="en-US"/>
          </a:p>
        </p:txBody>
      </p:sp>
      <p:grpSp>
        <p:nvGrpSpPr>
          <p:cNvPr id="317450" name="Group 10"/>
          <p:cNvGrpSpPr>
            <a:grpSpLocks/>
          </p:cNvGrpSpPr>
          <p:nvPr/>
        </p:nvGrpSpPr>
        <p:grpSpPr bwMode="auto">
          <a:xfrm>
            <a:off x="1066800" y="5238750"/>
            <a:ext cx="6915150" cy="838200"/>
            <a:chOff x="672" y="3300"/>
            <a:chExt cx="4356" cy="528"/>
          </a:xfrm>
        </p:grpSpPr>
        <p:sp>
          <p:nvSpPr>
            <p:cNvPr id="317451" name="Line 11"/>
            <p:cNvSpPr>
              <a:spLocks noChangeShapeType="1"/>
            </p:cNvSpPr>
            <p:nvPr/>
          </p:nvSpPr>
          <p:spPr bwMode="auto">
            <a:xfrm>
              <a:off x="5004" y="3300"/>
              <a:ext cx="0" cy="528"/>
            </a:xfrm>
            <a:prstGeom prst="line">
              <a:avLst/>
            </a:prstGeom>
            <a:noFill/>
            <a:ln w="127000">
              <a:solidFill>
                <a:schemeClr val="hlink"/>
              </a:solidFill>
              <a:round/>
              <a:headEnd/>
              <a:tailEnd/>
            </a:ln>
          </p:spPr>
          <p:txBody>
            <a:bodyPr/>
            <a:lstStyle/>
            <a:p>
              <a:endParaRPr lang="en-US"/>
            </a:p>
          </p:txBody>
        </p:sp>
        <p:sp>
          <p:nvSpPr>
            <p:cNvPr id="317452" name="Line 12"/>
            <p:cNvSpPr>
              <a:spLocks noChangeShapeType="1"/>
            </p:cNvSpPr>
            <p:nvPr/>
          </p:nvSpPr>
          <p:spPr bwMode="auto">
            <a:xfrm flipH="1">
              <a:off x="672" y="3822"/>
              <a:ext cx="4356" cy="0"/>
            </a:xfrm>
            <a:prstGeom prst="line">
              <a:avLst/>
            </a:prstGeom>
            <a:noFill/>
            <a:ln w="127000">
              <a:solidFill>
                <a:schemeClr val="hlink"/>
              </a:solidFill>
              <a:round/>
              <a:headEnd/>
              <a:tailEnd/>
            </a:ln>
          </p:spPr>
          <p:txBody>
            <a:bodyPr/>
            <a:lstStyle/>
            <a:p>
              <a:endParaRPr lang="en-US"/>
            </a:p>
          </p:txBody>
        </p:sp>
        <p:sp>
          <p:nvSpPr>
            <p:cNvPr id="317453" name="Line 13"/>
            <p:cNvSpPr>
              <a:spLocks noChangeShapeType="1"/>
            </p:cNvSpPr>
            <p:nvPr/>
          </p:nvSpPr>
          <p:spPr bwMode="auto">
            <a:xfrm>
              <a:off x="719" y="3300"/>
              <a:ext cx="0" cy="504"/>
            </a:xfrm>
            <a:prstGeom prst="line">
              <a:avLst/>
            </a:prstGeom>
            <a:noFill/>
            <a:ln w="127000">
              <a:solidFill>
                <a:schemeClr val="hlink"/>
              </a:solidFill>
              <a:round/>
              <a:headEnd type="triangle" w="med" len="med"/>
              <a:tailEnd/>
            </a:ln>
          </p:spPr>
          <p:txBody>
            <a:bodyPr/>
            <a:lstStyle/>
            <a:p>
              <a:endParaRPr lang="en-US"/>
            </a:p>
          </p:txBody>
        </p:sp>
      </p:grpSp>
    </p:spTree>
  </p:cSld>
  <p:clrMapOvr>
    <a:masterClrMapping/>
  </p:clrMapOvr>
  <p:transition>
    <p:dissolve/>
  </p:transition>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Date Placeholder 3"/>
          <p:cNvSpPr>
            <a:spLocks noGrp="1"/>
          </p:cNvSpPr>
          <p:nvPr>
            <p:ph type="dt" sz="quarter" idx="10"/>
          </p:nvPr>
        </p:nvSpPr>
        <p:spPr>
          <a:noFill/>
        </p:spPr>
        <p:txBody>
          <a:bodyPr/>
          <a:lstStyle/>
          <a:p>
            <a:r>
              <a:rPr lang="en-GB"/>
              <a:t>MK 311</a:t>
            </a:r>
            <a:endParaRPr lang="th-TH"/>
          </a:p>
        </p:txBody>
      </p:sp>
      <p:sp>
        <p:nvSpPr>
          <p:cNvPr id="318467" name="Footer Placeholder 4"/>
          <p:cNvSpPr>
            <a:spLocks noGrp="1"/>
          </p:cNvSpPr>
          <p:nvPr>
            <p:ph type="ftr" sz="quarter" idx="11"/>
          </p:nvPr>
        </p:nvSpPr>
        <p:spPr>
          <a:noFill/>
        </p:spPr>
        <p:txBody>
          <a:bodyPr/>
          <a:lstStyle/>
          <a:p>
            <a:r>
              <a:rPr lang="en-US"/>
              <a:t>Consumer Behaviour</a:t>
            </a:r>
            <a:endParaRPr lang="th-TH"/>
          </a:p>
        </p:txBody>
      </p:sp>
      <p:sp>
        <p:nvSpPr>
          <p:cNvPr id="318468" name="Slide Number Placeholder 5"/>
          <p:cNvSpPr>
            <a:spLocks noGrp="1"/>
          </p:cNvSpPr>
          <p:nvPr>
            <p:ph type="sldNum" sz="quarter" idx="12"/>
          </p:nvPr>
        </p:nvSpPr>
        <p:spPr>
          <a:noFill/>
        </p:spPr>
        <p:txBody>
          <a:bodyPr/>
          <a:lstStyle/>
          <a:p>
            <a:fld id="{6060BF0E-1935-4842-A363-3D7A649F987C}" type="slidenum">
              <a:rPr lang="en-US"/>
              <a:pPr/>
              <a:t>213</a:t>
            </a:fld>
            <a:endParaRPr lang="th-TH"/>
          </a:p>
        </p:txBody>
      </p:sp>
      <p:sp>
        <p:nvSpPr>
          <p:cNvPr id="361474" name="Rectangle 2"/>
          <p:cNvSpPr>
            <a:spLocks noGrp="1" noChangeArrowheads="1"/>
          </p:cNvSpPr>
          <p:nvPr>
            <p:ph type="title"/>
          </p:nvPr>
        </p:nvSpPr>
        <p:spPr>
          <a:xfrm>
            <a:off x="1150938" y="381000"/>
            <a:ext cx="7793037" cy="1379538"/>
          </a:xfrm>
          <a:effectLst>
            <a:outerShdw dist="35921" dir="2700000" algn="ctr" rotWithShape="0">
              <a:schemeClr val="bg2"/>
            </a:outerShdw>
          </a:effectLst>
        </p:spPr>
        <p:txBody>
          <a:bodyPr lIns="90488" tIns="44450" rIns="90488" bIns="44450" anchor="ctr"/>
          <a:lstStyle/>
          <a:p>
            <a:pPr eaLnBrk="1" hangingPunct="1">
              <a:defRPr/>
            </a:pPr>
            <a:r>
              <a:rPr lang="en-US" smtClean="0"/>
              <a:t>Changes in Society that Affect Marketing Strategy</a:t>
            </a:r>
          </a:p>
        </p:txBody>
      </p:sp>
      <p:sp>
        <p:nvSpPr>
          <p:cNvPr id="318470" name="Rectangle 3"/>
          <p:cNvSpPr>
            <a:spLocks noChangeArrowheads="1"/>
          </p:cNvSpPr>
          <p:nvPr/>
        </p:nvSpPr>
        <p:spPr bwMode="auto">
          <a:xfrm>
            <a:off x="228600" y="3505200"/>
            <a:ext cx="2057400" cy="1676400"/>
          </a:xfrm>
          <a:prstGeom prst="rect">
            <a:avLst/>
          </a:prstGeom>
          <a:solidFill>
            <a:schemeClr val="bg1"/>
          </a:solidFill>
          <a:ln w="28575">
            <a:solidFill>
              <a:srgbClr val="E88B00"/>
            </a:solidFill>
            <a:miter lim="800000"/>
            <a:headEnd/>
            <a:tailEnd/>
          </a:ln>
        </p:spPr>
        <p:txBody>
          <a:bodyPr wrap="none" lIns="90488" tIns="44450" rIns="90488" bIns="44450" anchor="ctr"/>
          <a:lstStyle/>
          <a:p>
            <a:pPr marL="228600" indent="-171450" eaLnBrk="0" hangingPunct="0">
              <a:buClr>
                <a:schemeClr val="tx2"/>
              </a:buClr>
              <a:buSzPct val="65000"/>
              <a:buFont typeface="Wingdings" pitchFamily="2" charset="2"/>
              <a:buChar char="l"/>
            </a:pPr>
            <a:endParaRPr lang="en-US" sz="1800" b="1">
              <a:solidFill>
                <a:srgbClr val="FF0066"/>
              </a:solidFill>
              <a:latin typeface="Times New Roman" pitchFamily="18" charset="0"/>
            </a:endParaRPr>
          </a:p>
          <a:p>
            <a:pPr marL="228600" indent="-171450" eaLnBrk="0" hangingPunct="0">
              <a:buClr>
                <a:schemeClr val="tx2"/>
              </a:buClr>
              <a:buSzPct val="65000"/>
              <a:buFont typeface="Wingdings" pitchFamily="2" charset="2"/>
              <a:buChar char="l"/>
            </a:pPr>
            <a:r>
              <a:rPr lang="en-US" sz="1800" b="1">
                <a:solidFill>
                  <a:srgbClr val="FF0066"/>
                </a:solidFill>
                <a:latin typeface="Times New Roman" pitchFamily="18" charset="0"/>
              </a:rPr>
              <a:t>Cultural Values</a:t>
            </a:r>
          </a:p>
          <a:p>
            <a:pPr marL="228600" indent="-171450" eaLnBrk="0" hangingPunct="0">
              <a:buClr>
                <a:schemeClr val="tx2"/>
              </a:buClr>
              <a:buSzPct val="65000"/>
              <a:buFont typeface="Wingdings" pitchFamily="2" charset="2"/>
              <a:buChar char="l"/>
            </a:pPr>
            <a:r>
              <a:rPr lang="en-US" sz="1800" b="1">
                <a:solidFill>
                  <a:srgbClr val="FF0066"/>
                </a:solidFill>
                <a:latin typeface="Times New Roman" pitchFamily="18" charset="0"/>
              </a:rPr>
              <a:t>Subcultures</a:t>
            </a:r>
          </a:p>
          <a:p>
            <a:pPr marL="228600" indent="-171450" eaLnBrk="0" hangingPunct="0">
              <a:buClr>
                <a:schemeClr val="tx2"/>
              </a:buClr>
              <a:buSzPct val="65000"/>
              <a:buFont typeface="Wingdings" pitchFamily="2" charset="2"/>
              <a:buChar char="l"/>
            </a:pPr>
            <a:r>
              <a:rPr lang="en-US" sz="1800" b="1">
                <a:solidFill>
                  <a:srgbClr val="FF0066"/>
                </a:solidFill>
                <a:latin typeface="Times New Roman" pitchFamily="18" charset="0"/>
              </a:rPr>
              <a:t>Demographics</a:t>
            </a:r>
          </a:p>
          <a:p>
            <a:pPr marL="228600" indent="-171450" eaLnBrk="0" hangingPunct="0">
              <a:buClr>
                <a:schemeClr val="tx2"/>
              </a:buClr>
              <a:buSzPct val="65000"/>
              <a:buFont typeface="Wingdings" pitchFamily="2" charset="2"/>
              <a:buChar char="l"/>
            </a:pPr>
            <a:r>
              <a:rPr lang="en-US" sz="1800" b="1">
                <a:solidFill>
                  <a:srgbClr val="FF0066"/>
                </a:solidFill>
                <a:latin typeface="Times New Roman" pitchFamily="18" charset="0"/>
              </a:rPr>
              <a:t>Gender Roles </a:t>
            </a:r>
          </a:p>
          <a:p>
            <a:pPr marL="228600" indent="-171450" eaLnBrk="0" hangingPunct="0">
              <a:buClr>
                <a:schemeClr val="tx2"/>
              </a:buClr>
              <a:buSzPct val="65000"/>
              <a:buFont typeface="Wingdings" pitchFamily="2" charset="2"/>
              <a:buChar char="l"/>
            </a:pPr>
            <a:r>
              <a:rPr lang="en-US" sz="1800" b="1">
                <a:solidFill>
                  <a:srgbClr val="FF0066"/>
                </a:solidFill>
                <a:latin typeface="Times New Roman" pitchFamily="18" charset="0"/>
              </a:rPr>
              <a:t>Social Class</a:t>
            </a:r>
          </a:p>
          <a:p>
            <a:pPr marL="228600" indent="-171450" eaLnBrk="0" hangingPunct="0">
              <a:buClr>
                <a:schemeClr val="tx2"/>
              </a:buClr>
              <a:buSzPct val="65000"/>
              <a:buFont typeface="Wingdings" pitchFamily="2" charset="2"/>
              <a:buChar char="l"/>
            </a:pPr>
            <a:endParaRPr lang="en-US" sz="1800" b="1">
              <a:solidFill>
                <a:srgbClr val="FF0066"/>
              </a:solidFill>
              <a:latin typeface="Times New Roman" pitchFamily="18" charset="0"/>
            </a:endParaRPr>
          </a:p>
        </p:txBody>
      </p:sp>
      <p:sp>
        <p:nvSpPr>
          <p:cNvPr id="318471" name="Rectangle 4"/>
          <p:cNvSpPr>
            <a:spLocks noChangeArrowheads="1"/>
          </p:cNvSpPr>
          <p:nvPr/>
        </p:nvSpPr>
        <p:spPr bwMode="auto">
          <a:xfrm>
            <a:off x="3616325" y="3482975"/>
            <a:ext cx="1911350" cy="1701800"/>
          </a:xfrm>
          <a:prstGeom prst="rect">
            <a:avLst/>
          </a:prstGeom>
          <a:solidFill>
            <a:schemeClr val="bg1"/>
          </a:solidFill>
          <a:ln w="28575">
            <a:solidFill>
              <a:srgbClr val="E88B00"/>
            </a:solidFill>
            <a:miter lim="800000"/>
            <a:headEnd/>
            <a:tailEnd/>
          </a:ln>
        </p:spPr>
        <p:txBody>
          <a:bodyPr wrap="none" lIns="90488" tIns="44450" rIns="90488" bIns="44450" anchor="ctr"/>
          <a:lstStyle/>
          <a:p>
            <a:pPr marL="457200" indent="-228600" eaLnBrk="0" hangingPunct="0">
              <a:buClr>
                <a:schemeClr val="tx2"/>
              </a:buClr>
              <a:buSzPct val="65000"/>
              <a:buFont typeface="Wingdings" pitchFamily="2" charset="2"/>
              <a:buChar char="l"/>
            </a:pPr>
            <a:r>
              <a:rPr lang="en-US" sz="1800" b="1">
                <a:solidFill>
                  <a:srgbClr val="FF0066"/>
                </a:solidFill>
                <a:latin typeface="Times New Roman" pitchFamily="18" charset="0"/>
              </a:rPr>
              <a:t>Products</a:t>
            </a:r>
          </a:p>
          <a:p>
            <a:pPr marL="457200" indent="-228600" eaLnBrk="0" hangingPunct="0">
              <a:buClr>
                <a:schemeClr val="tx2"/>
              </a:buClr>
              <a:buSzPct val="65000"/>
              <a:buFont typeface="Wingdings" pitchFamily="2" charset="2"/>
              <a:buChar char="l"/>
            </a:pPr>
            <a:r>
              <a:rPr lang="en-US" sz="1800" b="1">
                <a:solidFill>
                  <a:srgbClr val="FF0066"/>
                </a:solidFill>
                <a:latin typeface="Times New Roman" pitchFamily="18" charset="0"/>
              </a:rPr>
              <a:t>Service</a:t>
            </a:r>
          </a:p>
          <a:p>
            <a:pPr marL="457200" indent="-228600" eaLnBrk="0" hangingPunct="0">
              <a:buClr>
                <a:schemeClr val="tx2"/>
              </a:buClr>
              <a:buSzPct val="65000"/>
              <a:buFont typeface="Wingdings" pitchFamily="2" charset="2"/>
              <a:buChar char="l"/>
            </a:pPr>
            <a:r>
              <a:rPr lang="en-US" sz="1800" b="1">
                <a:solidFill>
                  <a:srgbClr val="FF0066"/>
                </a:solidFill>
                <a:latin typeface="Times New Roman" pitchFamily="18" charset="0"/>
              </a:rPr>
              <a:t>Outlets</a:t>
            </a:r>
          </a:p>
          <a:p>
            <a:pPr marL="457200" indent="-228600" eaLnBrk="0" hangingPunct="0">
              <a:buClr>
                <a:schemeClr val="tx2"/>
              </a:buClr>
              <a:buSzPct val="65000"/>
              <a:buFont typeface="Wingdings" pitchFamily="2" charset="2"/>
              <a:buChar char="l"/>
            </a:pPr>
            <a:r>
              <a:rPr lang="en-US" sz="1800" b="1">
                <a:solidFill>
                  <a:srgbClr val="FF0066"/>
                </a:solidFill>
                <a:latin typeface="Times New Roman" pitchFamily="18" charset="0"/>
              </a:rPr>
              <a:t>Media</a:t>
            </a:r>
          </a:p>
          <a:p>
            <a:pPr marL="457200" indent="-228600" eaLnBrk="0" hangingPunct="0">
              <a:buClr>
                <a:schemeClr val="tx2"/>
              </a:buClr>
              <a:buSzPct val="65000"/>
              <a:buFont typeface="Wingdings" pitchFamily="2" charset="2"/>
              <a:buChar char="l"/>
            </a:pPr>
            <a:r>
              <a:rPr lang="en-US" sz="1800" b="1">
                <a:solidFill>
                  <a:srgbClr val="FF0066"/>
                </a:solidFill>
                <a:latin typeface="Times New Roman" pitchFamily="18" charset="0"/>
              </a:rPr>
              <a:t>Images</a:t>
            </a:r>
          </a:p>
          <a:p>
            <a:pPr marL="457200" indent="-228600" eaLnBrk="0" hangingPunct="0">
              <a:buClr>
                <a:schemeClr val="tx2"/>
              </a:buClr>
              <a:buSzPct val="65000"/>
              <a:buFont typeface="Wingdings" pitchFamily="2" charset="2"/>
              <a:buChar char="l"/>
            </a:pPr>
            <a:r>
              <a:rPr lang="en-US" sz="1800" b="1">
                <a:solidFill>
                  <a:srgbClr val="FF0066"/>
                </a:solidFill>
                <a:latin typeface="Times New Roman" pitchFamily="18" charset="0"/>
              </a:rPr>
              <a:t>Occasion</a:t>
            </a:r>
          </a:p>
        </p:txBody>
      </p:sp>
      <p:sp>
        <p:nvSpPr>
          <p:cNvPr id="318472" name="Rectangle 5"/>
          <p:cNvSpPr>
            <a:spLocks noChangeArrowheads="1"/>
          </p:cNvSpPr>
          <p:nvPr/>
        </p:nvSpPr>
        <p:spPr bwMode="auto">
          <a:xfrm>
            <a:off x="6750050" y="3482975"/>
            <a:ext cx="2089150" cy="1701800"/>
          </a:xfrm>
          <a:prstGeom prst="rect">
            <a:avLst/>
          </a:prstGeom>
          <a:solidFill>
            <a:schemeClr val="bg1"/>
          </a:solidFill>
          <a:ln w="28575">
            <a:solidFill>
              <a:srgbClr val="E88B00"/>
            </a:solidFill>
            <a:miter lim="800000"/>
            <a:headEnd/>
            <a:tailEnd/>
          </a:ln>
        </p:spPr>
        <p:txBody>
          <a:bodyPr wrap="none" lIns="90488" tIns="44450" rIns="90488" bIns="44450" anchor="ctr"/>
          <a:lstStyle/>
          <a:p>
            <a:pPr marL="228600" indent="-171450" eaLnBrk="0" hangingPunct="0"/>
            <a:r>
              <a:rPr lang="en-US" sz="1800" b="1">
                <a:solidFill>
                  <a:srgbClr val="FF0066"/>
                </a:solidFill>
                <a:latin typeface="Times New Roman" pitchFamily="18" charset="0"/>
              </a:rPr>
              <a:t>Understanding</a:t>
            </a:r>
          </a:p>
          <a:p>
            <a:pPr marL="228600" indent="-171450" eaLnBrk="0" hangingPunct="0"/>
            <a:r>
              <a:rPr lang="en-US" sz="1800" b="1">
                <a:solidFill>
                  <a:srgbClr val="FF0066"/>
                </a:solidFill>
                <a:latin typeface="Times New Roman" pitchFamily="18" charset="0"/>
              </a:rPr>
              <a:t>these changes</a:t>
            </a:r>
          </a:p>
          <a:p>
            <a:pPr marL="228600" indent="-171450" eaLnBrk="0" hangingPunct="0"/>
            <a:r>
              <a:rPr lang="en-US" sz="1800" b="1">
                <a:solidFill>
                  <a:srgbClr val="FF0066"/>
                </a:solidFill>
                <a:latin typeface="Times New Roman" pitchFamily="18" charset="0"/>
              </a:rPr>
              <a:t>is a key input in</a:t>
            </a:r>
          </a:p>
          <a:p>
            <a:pPr marL="228600" indent="-171450" eaLnBrk="0" hangingPunct="0"/>
            <a:r>
              <a:rPr lang="en-US" sz="1800" b="1">
                <a:solidFill>
                  <a:srgbClr val="FF0066"/>
                </a:solidFill>
                <a:latin typeface="Times New Roman" pitchFamily="18" charset="0"/>
              </a:rPr>
              <a:t>developing a</a:t>
            </a:r>
          </a:p>
          <a:p>
            <a:pPr marL="228600" indent="-171450" eaLnBrk="0" hangingPunct="0"/>
            <a:r>
              <a:rPr lang="en-US" sz="1800" b="1">
                <a:solidFill>
                  <a:srgbClr val="FF0066"/>
                </a:solidFill>
                <a:latin typeface="Times New Roman" pitchFamily="18" charset="0"/>
              </a:rPr>
              <a:t>successful</a:t>
            </a:r>
          </a:p>
          <a:p>
            <a:pPr marL="228600" indent="-171450" eaLnBrk="0" hangingPunct="0"/>
            <a:r>
              <a:rPr lang="en-US" sz="1800" b="1">
                <a:solidFill>
                  <a:srgbClr val="FF0066"/>
                </a:solidFill>
                <a:latin typeface="Times New Roman" pitchFamily="18" charset="0"/>
              </a:rPr>
              <a:t>strategy</a:t>
            </a:r>
          </a:p>
        </p:txBody>
      </p:sp>
      <p:sp>
        <p:nvSpPr>
          <p:cNvPr id="318473" name="Rectangle 6"/>
          <p:cNvSpPr>
            <a:spLocks noChangeArrowheads="1"/>
          </p:cNvSpPr>
          <p:nvPr/>
        </p:nvSpPr>
        <p:spPr bwMode="auto">
          <a:xfrm>
            <a:off x="228600" y="2482850"/>
            <a:ext cx="2136775" cy="654050"/>
          </a:xfrm>
          <a:prstGeom prst="rect">
            <a:avLst/>
          </a:prstGeom>
          <a:solidFill>
            <a:schemeClr val="bg1"/>
          </a:solidFill>
          <a:ln w="28575">
            <a:solidFill>
              <a:srgbClr val="E88B00"/>
            </a:solidFill>
            <a:miter lim="800000"/>
            <a:headEnd/>
            <a:tailEnd/>
          </a:ln>
        </p:spPr>
        <p:txBody>
          <a:bodyPr wrap="none" lIns="90488" tIns="44450" rIns="90488" bIns="44450" anchor="ctr"/>
          <a:lstStyle/>
          <a:p>
            <a:pPr marL="228600" indent="-171450" algn="ctr" eaLnBrk="0" hangingPunct="0"/>
            <a:r>
              <a:rPr lang="en-US" sz="1800" b="1">
                <a:solidFill>
                  <a:srgbClr val="FF0066"/>
                </a:solidFill>
                <a:latin typeface="Times New Roman" pitchFamily="18" charset="0"/>
              </a:rPr>
              <a:t>Changes in</a:t>
            </a:r>
          </a:p>
          <a:p>
            <a:pPr marL="228600" indent="-171450" algn="ctr" eaLnBrk="0" hangingPunct="0"/>
            <a:r>
              <a:rPr lang="en-US" sz="1800" b="1">
                <a:solidFill>
                  <a:srgbClr val="FF0066"/>
                </a:solidFill>
                <a:latin typeface="Times New Roman" pitchFamily="18" charset="0"/>
              </a:rPr>
              <a:t>Thai Society</a:t>
            </a:r>
          </a:p>
        </p:txBody>
      </p:sp>
      <p:sp>
        <p:nvSpPr>
          <p:cNvPr id="318474" name="Rectangle 7"/>
          <p:cNvSpPr>
            <a:spLocks noChangeArrowheads="1"/>
          </p:cNvSpPr>
          <p:nvPr/>
        </p:nvSpPr>
        <p:spPr bwMode="auto">
          <a:xfrm>
            <a:off x="3616325" y="2482850"/>
            <a:ext cx="1911350" cy="654050"/>
          </a:xfrm>
          <a:prstGeom prst="rect">
            <a:avLst/>
          </a:prstGeom>
          <a:solidFill>
            <a:schemeClr val="bg1"/>
          </a:solidFill>
          <a:ln w="28575">
            <a:solidFill>
              <a:srgbClr val="E88B00"/>
            </a:solidFill>
            <a:miter lim="800000"/>
            <a:headEnd/>
            <a:tailEnd/>
          </a:ln>
        </p:spPr>
        <p:txBody>
          <a:bodyPr wrap="none" lIns="90488" tIns="44450" rIns="90488" bIns="44450" anchor="ctr"/>
          <a:lstStyle/>
          <a:p>
            <a:pPr marL="228600" indent="-171450" algn="ctr" eaLnBrk="0" hangingPunct="0"/>
            <a:r>
              <a:rPr lang="en-US" sz="1800" b="1">
                <a:solidFill>
                  <a:srgbClr val="FF0066"/>
                </a:solidFill>
                <a:latin typeface="Times New Roman" pitchFamily="18" charset="0"/>
              </a:rPr>
              <a:t>Changes in</a:t>
            </a:r>
          </a:p>
          <a:p>
            <a:pPr marL="228600" indent="-171450" algn="ctr" eaLnBrk="0" hangingPunct="0"/>
            <a:r>
              <a:rPr lang="en-US" sz="1800" b="1">
                <a:solidFill>
                  <a:srgbClr val="FF0066"/>
                </a:solidFill>
                <a:latin typeface="Times New Roman" pitchFamily="18" charset="0"/>
              </a:rPr>
              <a:t>Market Behaviour</a:t>
            </a:r>
          </a:p>
        </p:txBody>
      </p:sp>
      <p:sp>
        <p:nvSpPr>
          <p:cNvPr id="318475" name="Rectangle 8"/>
          <p:cNvSpPr>
            <a:spLocks noChangeArrowheads="1"/>
          </p:cNvSpPr>
          <p:nvPr/>
        </p:nvSpPr>
        <p:spPr bwMode="auto">
          <a:xfrm>
            <a:off x="6702425" y="2482850"/>
            <a:ext cx="2136775" cy="654050"/>
          </a:xfrm>
          <a:prstGeom prst="rect">
            <a:avLst/>
          </a:prstGeom>
          <a:solidFill>
            <a:schemeClr val="bg1"/>
          </a:solidFill>
          <a:ln w="28575">
            <a:solidFill>
              <a:srgbClr val="E88B00"/>
            </a:solidFill>
            <a:miter lim="800000"/>
            <a:headEnd/>
            <a:tailEnd/>
          </a:ln>
        </p:spPr>
        <p:txBody>
          <a:bodyPr wrap="none" lIns="90488" tIns="44450" rIns="90488" bIns="44450" anchor="ctr"/>
          <a:lstStyle/>
          <a:p>
            <a:pPr marL="228600" indent="-171450" algn="ctr" eaLnBrk="0" hangingPunct="0"/>
            <a:r>
              <a:rPr lang="en-US" sz="1800" b="1">
                <a:solidFill>
                  <a:srgbClr val="FF0066"/>
                </a:solidFill>
                <a:latin typeface="Times New Roman" pitchFamily="18" charset="0"/>
              </a:rPr>
              <a:t>Changes in</a:t>
            </a:r>
          </a:p>
          <a:p>
            <a:pPr marL="228600" indent="-171450" algn="ctr" eaLnBrk="0" hangingPunct="0"/>
            <a:r>
              <a:rPr lang="en-US" sz="1800" b="1">
                <a:solidFill>
                  <a:srgbClr val="FF0066"/>
                </a:solidFill>
                <a:latin typeface="Times New Roman" pitchFamily="18" charset="0"/>
              </a:rPr>
              <a:t>Marketing Strategy</a:t>
            </a:r>
          </a:p>
        </p:txBody>
      </p:sp>
      <p:sp>
        <p:nvSpPr>
          <p:cNvPr id="318476" name="AutoShape 9"/>
          <p:cNvSpPr>
            <a:spLocks noChangeArrowheads="1"/>
          </p:cNvSpPr>
          <p:nvPr/>
        </p:nvSpPr>
        <p:spPr bwMode="auto">
          <a:xfrm>
            <a:off x="2400300" y="4076700"/>
            <a:ext cx="1123950" cy="457200"/>
          </a:xfrm>
          <a:prstGeom prst="rightArrow">
            <a:avLst>
              <a:gd name="adj1" fmla="val 50000"/>
              <a:gd name="adj2" fmla="val 122928"/>
            </a:avLst>
          </a:prstGeom>
          <a:solidFill>
            <a:schemeClr val="hlink"/>
          </a:solidFill>
          <a:ln w="12700">
            <a:noFill/>
            <a:miter lim="800000"/>
            <a:headEnd/>
            <a:tailEnd/>
          </a:ln>
        </p:spPr>
        <p:txBody>
          <a:bodyPr wrap="none" anchor="ctr"/>
          <a:lstStyle/>
          <a:p>
            <a:endParaRPr lang="en-US"/>
          </a:p>
        </p:txBody>
      </p:sp>
      <p:sp>
        <p:nvSpPr>
          <p:cNvPr id="318477" name="AutoShape 10"/>
          <p:cNvSpPr>
            <a:spLocks noChangeArrowheads="1"/>
          </p:cNvSpPr>
          <p:nvPr/>
        </p:nvSpPr>
        <p:spPr bwMode="auto">
          <a:xfrm>
            <a:off x="5581650" y="4076700"/>
            <a:ext cx="1123950" cy="457200"/>
          </a:xfrm>
          <a:prstGeom prst="rightArrow">
            <a:avLst>
              <a:gd name="adj1" fmla="val 50000"/>
              <a:gd name="adj2" fmla="val 122928"/>
            </a:avLst>
          </a:prstGeom>
          <a:solidFill>
            <a:schemeClr val="hlink"/>
          </a:solidFill>
          <a:ln w="12700">
            <a:no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9490" name="Date Placeholder 3"/>
          <p:cNvSpPr>
            <a:spLocks noGrp="1"/>
          </p:cNvSpPr>
          <p:nvPr>
            <p:ph type="dt" sz="quarter" idx="10"/>
          </p:nvPr>
        </p:nvSpPr>
        <p:spPr>
          <a:noFill/>
        </p:spPr>
        <p:txBody>
          <a:bodyPr/>
          <a:lstStyle/>
          <a:p>
            <a:r>
              <a:rPr lang="en-GB"/>
              <a:t>MK 311</a:t>
            </a:r>
            <a:endParaRPr lang="th-TH"/>
          </a:p>
        </p:txBody>
      </p:sp>
      <p:sp>
        <p:nvSpPr>
          <p:cNvPr id="319491" name="Footer Placeholder 4"/>
          <p:cNvSpPr>
            <a:spLocks noGrp="1"/>
          </p:cNvSpPr>
          <p:nvPr>
            <p:ph type="ftr" sz="quarter" idx="11"/>
          </p:nvPr>
        </p:nvSpPr>
        <p:spPr>
          <a:noFill/>
        </p:spPr>
        <p:txBody>
          <a:bodyPr/>
          <a:lstStyle/>
          <a:p>
            <a:r>
              <a:rPr lang="en-US"/>
              <a:t>Consumer Behaviour</a:t>
            </a:r>
            <a:endParaRPr lang="th-TH"/>
          </a:p>
        </p:txBody>
      </p:sp>
      <p:sp>
        <p:nvSpPr>
          <p:cNvPr id="319492" name="Slide Number Placeholder 5"/>
          <p:cNvSpPr>
            <a:spLocks noGrp="1"/>
          </p:cNvSpPr>
          <p:nvPr>
            <p:ph type="sldNum" sz="quarter" idx="12"/>
          </p:nvPr>
        </p:nvSpPr>
        <p:spPr>
          <a:noFill/>
        </p:spPr>
        <p:txBody>
          <a:bodyPr/>
          <a:lstStyle/>
          <a:p>
            <a:fld id="{894E5D98-0B72-42A4-8936-DA6D1111E0EB}" type="slidenum">
              <a:rPr lang="en-US"/>
              <a:pPr/>
              <a:t>214</a:t>
            </a:fld>
            <a:endParaRPr lang="th-TH"/>
          </a:p>
        </p:txBody>
      </p:sp>
      <p:sp>
        <p:nvSpPr>
          <p:cNvPr id="576514" name="Rectangle 2"/>
          <p:cNvSpPr>
            <a:spLocks noGrp="1" noChangeArrowheads="1"/>
          </p:cNvSpPr>
          <p:nvPr>
            <p:ph type="title"/>
          </p:nvPr>
        </p:nvSpPr>
        <p:spPr/>
        <p:txBody>
          <a:bodyPr/>
          <a:lstStyle/>
          <a:p>
            <a:pPr eaLnBrk="1" hangingPunct="1"/>
            <a:r>
              <a:rPr lang="en-GB" smtClean="0"/>
              <a:t>Session 9: Lecture Outline</a:t>
            </a:r>
            <a:endParaRPr lang="en-US" smtClean="0"/>
          </a:p>
        </p:txBody>
      </p:sp>
      <p:sp>
        <p:nvSpPr>
          <p:cNvPr id="576515" name="Rectangle 3"/>
          <p:cNvSpPr>
            <a:spLocks noGrp="1" noChangeArrowheads="1"/>
          </p:cNvSpPr>
          <p:nvPr>
            <p:ph type="body" idx="1"/>
          </p:nvPr>
        </p:nvSpPr>
        <p:spPr>
          <a:xfrm>
            <a:off x="914400" y="2133600"/>
            <a:ext cx="8001000" cy="4114800"/>
          </a:xfrm>
        </p:spPr>
        <p:txBody>
          <a:bodyPr/>
          <a:lstStyle/>
          <a:p>
            <a:pPr eaLnBrk="1" hangingPunct="1">
              <a:buFont typeface="Wingdings" pitchFamily="2" charset="2"/>
              <a:buNone/>
            </a:pPr>
            <a:r>
              <a:rPr lang="en-GB" smtClean="0">
                <a:solidFill>
                  <a:srgbClr val="6600FF"/>
                </a:solidFill>
              </a:rPr>
              <a:t>Consumers As Social Beings</a:t>
            </a:r>
          </a:p>
          <a:p>
            <a:pPr eaLnBrk="1" hangingPunct="1"/>
            <a:r>
              <a:rPr lang="en-US" smtClean="0">
                <a:solidFill>
                  <a:srgbClr val="FF0066"/>
                </a:solidFill>
              </a:rPr>
              <a:t>Social &amp; Reference Groups</a:t>
            </a:r>
          </a:p>
          <a:p>
            <a:pPr eaLnBrk="1" hangingPunct="1"/>
            <a:r>
              <a:rPr lang="en-US" smtClean="0">
                <a:solidFill>
                  <a:srgbClr val="FF0066"/>
                </a:solidFill>
              </a:rPr>
              <a:t>Family</a:t>
            </a:r>
          </a:p>
          <a:p>
            <a:pPr eaLnBrk="1" hangingPunct="1"/>
            <a:endParaRPr lang="en-US" smtClean="0">
              <a:solidFill>
                <a:srgbClr val="FF0066"/>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76514">
                                            <p:txEl>
                                              <p:pRg st="0" end="0"/>
                                            </p:txEl>
                                          </p:spTgt>
                                        </p:tgtEl>
                                        <p:attrNameLst>
                                          <p:attrName>style.visibility</p:attrName>
                                        </p:attrNameLst>
                                      </p:cBhvr>
                                      <p:to>
                                        <p:strVal val="visible"/>
                                      </p:to>
                                    </p:set>
                                    <p:animEffect transition="in" filter="box(out)">
                                      <p:cBhvr>
                                        <p:cTn id="7" dur="500"/>
                                        <p:tgtEl>
                                          <p:spTgt spid="576514">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76515">
                                            <p:txEl>
                                              <p:pRg st="0" end="0"/>
                                            </p:txEl>
                                          </p:spTgt>
                                        </p:tgtEl>
                                        <p:attrNameLst>
                                          <p:attrName>style.visibility</p:attrName>
                                        </p:attrNameLst>
                                      </p:cBhvr>
                                      <p:to>
                                        <p:strVal val="visible"/>
                                      </p:to>
                                    </p:set>
                                    <p:animEffect transition="in" filter="box(out)">
                                      <p:cBhvr>
                                        <p:cTn id="12" dur="500"/>
                                        <p:tgtEl>
                                          <p:spTgt spid="576515">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76515">
                                            <p:txEl>
                                              <p:pRg st="1" end="1"/>
                                            </p:txEl>
                                          </p:spTgt>
                                        </p:tgtEl>
                                        <p:attrNameLst>
                                          <p:attrName>style.visibility</p:attrName>
                                        </p:attrNameLst>
                                      </p:cBhvr>
                                      <p:to>
                                        <p:strVal val="visible"/>
                                      </p:to>
                                    </p:set>
                                    <p:animEffect transition="in" filter="box(out)">
                                      <p:cBhvr>
                                        <p:cTn id="17" dur="500"/>
                                        <p:tgtEl>
                                          <p:spTgt spid="576515">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76515">
                                            <p:txEl>
                                              <p:pRg st="2" end="2"/>
                                            </p:txEl>
                                          </p:spTgt>
                                        </p:tgtEl>
                                        <p:attrNameLst>
                                          <p:attrName>style.visibility</p:attrName>
                                        </p:attrNameLst>
                                      </p:cBhvr>
                                      <p:to>
                                        <p:strVal val="visible"/>
                                      </p:to>
                                    </p:set>
                                    <p:animEffect transition="in" filter="box(out)">
                                      <p:cBhvr>
                                        <p:cTn id="22" dur="500"/>
                                        <p:tgtEl>
                                          <p:spTgt spid="576515">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6514" grpId="0" build="p" autoUpdateAnimBg="0"/>
      <p:bldP spid="576515" grpId="0" build="p" autoUpdateAnimBg="0"/>
    </p:bld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Date Placeholder 2"/>
          <p:cNvSpPr>
            <a:spLocks noGrp="1"/>
          </p:cNvSpPr>
          <p:nvPr>
            <p:ph type="dt" sz="quarter" idx="10"/>
          </p:nvPr>
        </p:nvSpPr>
        <p:spPr>
          <a:noFill/>
        </p:spPr>
        <p:txBody>
          <a:bodyPr/>
          <a:lstStyle/>
          <a:p>
            <a:r>
              <a:rPr lang="en-GB"/>
              <a:t>MK 311</a:t>
            </a:r>
            <a:endParaRPr lang="th-TH"/>
          </a:p>
        </p:txBody>
      </p:sp>
      <p:sp>
        <p:nvSpPr>
          <p:cNvPr id="320515" name="Footer Placeholder 3"/>
          <p:cNvSpPr>
            <a:spLocks noGrp="1"/>
          </p:cNvSpPr>
          <p:nvPr>
            <p:ph type="ftr" sz="quarter" idx="11"/>
          </p:nvPr>
        </p:nvSpPr>
        <p:spPr>
          <a:noFill/>
        </p:spPr>
        <p:txBody>
          <a:bodyPr/>
          <a:lstStyle/>
          <a:p>
            <a:r>
              <a:rPr lang="en-US"/>
              <a:t>Consumer Behaviour</a:t>
            </a:r>
            <a:endParaRPr lang="th-TH"/>
          </a:p>
        </p:txBody>
      </p:sp>
      <p:sp>
        <p:nvSpPr>
          <p:cNvPr id="320516" name="Slide Number Placeholder 4"/>
          <p:cNvSpPr>
            <a:spLocks noGrp="1"/>
          </p:cNvSpPr>
          <p:nvPr>
            <p:ph type="sldNum" sz="quarter" idx="12"/>
          </p:nvPr>
        </p:nvSpPr>
        <p:spPr>
          <a:noFill/>
        </p:spPr>
        <p:txBody>
          <a:bodyPr/>
          <a:lstStyle/>
          <a:p>
            <a:fld id="{D3D3A21B-6061-483A-BE49-575B7ED1E58A}" type="slidenum">
              <a:rPr lang="en-US"/>
              <a:pPr/>
              <a:t>215</a:t>
            </a:fld>
            <a:endParaRPr lang="th-TH"/>
          </a:p>
        </p:txBody>
      </p:sp>
      <p:sp>
        <p:nvSpPr>
          <p:cNvPr id="320517"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320518"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320519" name="Group 4"/>
          <p:cNvGrpSpPr>
            <a:grpSpLocks/>
          </p:cNvGrpSpPr>
          <p:nvPr/>
        </p:nvGrpSpPr>
        <p:grpSpPr bwMode="auto">
          <a:xfrm>
            <a:off x="3352800" y="1828800"/>
            <a:ext cx="3124200" cy="3871913"/>
            <a:chOff x="2112" y="1152"/>
            <a:chExt cx="1968" cy="2439"/>
          </a:xfrm>
        </p:grpSpPr>
        <p:sp>
          <p:nvSpPr>
            <p:cNvPr id="320534"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320535"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320536"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320537"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320520" name="Group 9"/>
          <p:cNvGrpSpPr>
            <a:grpSpLocks/>
          </p:cNvGrpSpPr>
          <p:nvPr/>
        </p:nvGrpSpPr>
        <p:grpSpPr bwMode="auto">
          <a:xfrm>
            <a:off x="323850" y="981075"/>
            <a:ext cx="8540750" cy="5537200"/>
            <a:chOff x="192" y="624"/>
            <a:chExt cx="5380" cy="3488"/>
          </a:xfrm>
        </p:grpSpPr>
        <p:sp>
          <p:nvSpPr>
            <p:cNvPr id="320525"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320526"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320527"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320528"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320529"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320530"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320531"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320532"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320533"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320521"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320522"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320523"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320524"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Date Placeholder 3"/>
          <p:cNvSpPr>
            <a:spLocks noGrp="1"/>
          </p:cNvSpPr>
          <p:nvPr>
            <p:ph type="dt" sz="quarter" idx="10"/>
          </p:nvPr>
        </p:nvSpPr>
        <p:spPr>
          <a:noFill/>
        </p:spPr>
        <p:txBody>
          <a:bodyPr/>
          <a:lstStyle/>
          <a:p>
            <a:r>
              <a:rPr lang="en-GB"/>
              <a:t>MK 311</a:t>
            </a:r>
            <a:endParaRPr lang="th-TH"/>
          </a:p>
        </p:txBody>
      </p:sp>
      <p:sp>
        <p:nvSpPr>
          <p:cNvPr id="321539" name="Footer Placeholder 4"/>
          <p:cNvSpPr>
            <a:spLocks noGrp="1"/>
          </p:cNvSpPr>
          <p:nvPr>
            <p:ph type="ftr" sz="quarter" idx="11"/>
          </p:nvPr>
        </p:nvSpPr>
        <p:spPr>
          <a:noFill/>
        </p:spPr>
        <p:txBody>
          <a:bodyPr/>
          <a:lstStyle/>
          <a:p>
            <a:r>
              <a:rPr lang="en-US"/>
              <a:t>Consumer Behaviour</a:t>
            </a:r>
            <a:endParaRPr lang="th-TH"/>
          </a:p>
        </p:txBody>
      </p:sp>
      <p:sp>
        <p:nvSpPr>
          <p:cNvPr id="321540" name="Slide Number Placeholder 5"/>
          <p:cNvSpPr>
            <a:spLocks noGrp="1"/>
          </p:cNvSpPr>
          <p:nvPr>
            <p:ph type="sldNum" sz="quarter" idx="12"/>
          </p:nvPr>
        </p:nvSpPr>
        <p:spPr>
          <a:noFill/>
        </p:spPr>
        <p:txBody>
          <a:bodyPr/>
          <a:lstStyle/>
          <a:p>
            <a:fld id="{F68CC9DF-8E9D-4FF6-AE0E-CF83979AEA47}" type="slidenum">
              <a:rPr lang="en-US"/>
              <a:pPr/>
              <a:t>216</a:t>
            </a:fld>
            <a:endParaRPr lang="th-TH"/>
          </a:p>
        </p:txBody>
      </p:sp>
      <p:sp>
        <p:nvSpPr>
          <p:cNvPr id="321541" name="Rectangle 2"/>
          <p:cNvSpPr>
            <a:spLocks noGrp="1" noChangeArrowheads="1"/>
          </p:cNvSpPr>
          <p:nvPr>
            <p:ph type="title"/>
          </p:nvPr>
        </p:nvSpPr>
        <p:spPr>
          <a:xfrm>
            <a:off x="1042988" y="765175"/>
            <a:ext cx="7793037" cy="714375"/>
          </a:xfrm>
        </p:spPr>
        <p:txBody>
          <a:bodyPr/>
          <a:lstStyle/>
          <a:p>
            <a:pPr eaLnBrk="1" hangingPunct="1"/>
            <a:r>
              <a:rPr lang="en-GB" sz="5400" smtClean="0"/>
              <a:t>Social Group</a:t>
            </a:r>
            <a:endParaRPr lang="en-US" sz="5400" smtClean="0"/>
          </a:p>
        </p:txBody>
      </p:sp>
      <p:sp>
        <p:nvSpPr>
          <p:cNvPr id="321542" name="Rectangle 3"/>
          <p:cNvSpPr>
            <a:spLocks noGrp="1" noChangeArrowheads="1"/>
          </p:cNvSpPr>
          <p:nvPr>
            <p:ph type="body" idx="1"/>
          </p:nvPr>
        </p:nvSpPr>
        <p:spPr>
          <a:xfrm>
            <a:off x="1182688" y="2667000"/>
            <a:ext cx="7199312" cy="3465513"/>
          </a:xfrm>
        </p:spPr>
        <p:txBody>
          <a:bodyPr/>
          <a:lstStyle/>
          <a:p>
            <a:pPr>
              <a:spcBef>
                <a:spcPct val="0"/>
              </a:spcBef>
              <a:buClrTx/>
              <a:buSzTx/>
              <a:buFontTx/>
              <a:buNone/>
            </a:pPr>
            <a:r>
              <a:rPr lang="en-US" sz="3200" smtClean="0">
                <a:latin typeface="Times New Roman" pitchFamily="18" charset="0"/>
              </a:rPr>
              <a:t>   A group (or a person) that serves as a point of comparison (or reference) for an individual in the formation of either general or specific values, attitudes, or behaviour.</a:t>
            </a:r>
          </a:p>
          <a:p>
            <a:pPr eaLnBrk="1" hangingPunct="1"/>
            <a:endParaRPr lang="en-US" sz="3200" smtClean="0"/>
          </a:p>
        </p:txBody>
      </p:sp>
    </p:spTree>
  </p:cSld>
  <p:clrMapOvr>
    <a:masterClrMapping/>
  </p:clrMapOvr>
  <p:transition>
    <p:dissolve/>
  </p:transition>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2562" name="Date Placeholder 3"/>
          <p:cNvSpPr>
            <a:spLocks noGrp="1"/>
          </p:cNvSpPr>
          <p:nvPr>
            <p:ph type="dt" sz="quarter" idx="10"/>
          </p:nvPr>
        </p:nvSpPr>
        <p:spPr>
          <a:noFill/>
        </p:spPr>
        <p:txBody>
          <a:bodyPr/>
          <a:lstStyle/>
          <a:p>
            <a:r>
              <a:rPr lang="en-GB"/>
              <a:t>MK 311</a:t>
            </a:r>
            <a:endParaRPr lang="th-TH"/>
          </a:p>
        </p:txBody>
      </p:sp>
      <p:sp>
        <p:nvSpPr>
          <p:cNvPr id="322563" name="Footer Placeholder 4"/>
          <p:cNvSpPr>
            <a:spLocks noGrp="1"/>
          </p:cNvSpPr>
          <p:nvPr>
            <p:ph type="ftr" sz="quarter" idx="11"/>
          </p:nvPr>
        </p:nvSpPr>
        <p:spPr>
          <a:noFill/>
        </p:spPr>
        <p:txBody>
          <a:bodyPr/>
          <a:lstStyle/>
          <a:p>
            <a:r>
              <a:rPr lang="en-US"/>
              <a:t>Consumer Behaviour</a:t>
            </a:r>
            <a:endParaRPr lang="th-TH"/>
          </a:p>
        </p:txBody>
      </p:sp>
      <p:sp>
        <p:nvSpPr>
          <p:cNvPr id="322564" name="Slide Number Placeholder 5"/>
          <p:cNvSpPr>
            <a:spLocks noGrp="1"/>
          </p:cNvSpPr>
          <p:nvPr>
            <p:ph type="sldNum" sz="quarter" idx="12"/>
          </p:nvPr>
        </p:nvSpPr>
        <p:spPr>
          <a:noFill/>
        </p:spPr>
        <p:txBody>
          <a:bodyPr/>
          <a:lstStyle/>
          <a:p>
            <a:fld id="{12B2EF7A-0835-45C9-AC11-2F3564E5F926}" type="slidenum">
              <a:rPr lang="en-US"/>
              <a:pPr/>
              <a:t>217</a:t>
            </a:fld>
            <a:endParaRPr lang="th-TH"/>
          </a:p>
        </p:txBody>
      </p:sp>
      <p:sp>
        <p:nvSpPr>
          <p:cNvPr id="322565" name="Rectangle 2"/>
          <p:cNvSpPr>
            <a:spLocks noGrp="1" noChangeArrowheads="1"/>
          </p:cNvSpPr>
          <p:nvPr>
            <p:ph type="title"/>
          </p:nvPr>
        </p:nvSpPr>
        <p:spPr>
          <a:xfrm>
            <a:off x="304800" y="549275"/>
            <a:ext cx="8839200" cy="838200"/>
          </a:xfrm>
        </p:spPr>
        <p:txBody>
          <a:bodyPr/>
          <a:lstStyle/>
          <a:p>
            <a:pPr eaLnBrk="1" hangingPunct="1"/>
            <a:r>
              <a:rPr lang="en-US" sz="3600" smtClean="0"/>
              <a:t>Meaning and Importance of Groups</a:t>
            </a:r>
          </a:p>
        </p:txBody>
      </p:sp>
      <p:sp>
        <p:nvSpPr>
          <p:cNvPr id="363523" name="Rectangle 3"/>
          <p:cNvSpPr>
            <a:spLocks noGrp="1" noChangeArrowheads="1"/>
          </p:cNvSpPr>
          <p:nvPr>
            <p:ph type="body" idx="1"/>
          </p:nvPr>
        </p:nvSpPr>
        <p:spPr>
          <a:xfrm>
            <a:off x="838200" y="2057400"/>
            <a:ext cx="8077200" cy="4419600"/>
          </a:xfrm>
        </p:spPr>
        <p:txBody>
          <a:bodyPr/>
          <a:lstStyle/>
          <a:p>
            <a:pPr eaLnBrk="1" hangingPunct="1"/>
            <a:r>
              <a:rPr lang="en-US" sz="3200" smtClean="0">
                <a:solidFill>
                  <a:schemeClr val="tx2"/>
                </a:solidFill>
              </a:rPr>
              <a:t>A Group</a:t>
            </a:r>
            <a:r>
              <a:rPr lang="en-US" sz="3200" smtClean="0"/>
              <a:t>: </a:t>
            </a:r>
            <a:r>
              <a:rPr lang="en-US" sz="2800" smtClean="0"/>
              <a:t>Two or more individuals who share beliefs, have role relationships, and experience interdependent behaviour.</a:t>
            </a:r>
          </a:p>
          <a:p>
            <a:pPr eaLnBrk="1" hangingPunct="1"/>
            <a:r>
              <a:rPr lang="en-US" sz="3200" smtClean="0">
                <a:solidFill>
                  <a:schemeClr val="tx2"/>
                </a:solidFill>
              </a:rPr>
              <a:t>Socialisation</a:t>
            </a:r>
            <a:r>
              <a:rPr lang="en-US" sz="3200" smtClean="0"/>
              <a:t>: </a:t>
            </a:r>
            <a:r>
              <a:rPr lang="en-US" sz="2800" smtClean="0"/>
              <a:t>The process by which we develop socially relevant behaviour through interaction with others.</a:t>
            </a:r>
          </a:p>
          <a:p>
            <a:pPr eaLnBrk="1" hangingPunct="1"/>
            <a:r>
              <a:rPr lang="en-US" sz="3200" smtClean="0">
                <a:solidFill>
                  <a:schemeClr val="tx2"/>
                </a:solidFill>
              </a:rPr>
              <a:t>Modeling</a:t>
            </a:r>
            <a:r>
              <a:rPr lang="en-US" sz="3200" smtClean="0"/>
              <a:t>: </a:t>
            </a:r>
            <a:r>
              <a:rPr lang="en-US" sz="2800" smtClean="0"/>
              <a:t>Our conscious attempt to emulate others in a group.</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3523">
                                            <p:txEl>
                                              <p:pRg st="0" end="0"/>
                                            </p:txEl>
                                          </p:spTgt>
                                        </p:tgtEl>
                                        <p:attrNameLst>
                                          <p:attrName>style.visibility</p:attrName>
                                        </p:attrNameLst>
                                      </p:cBhvr>
                                      <p:to>
                                        <p:strVal val="visible"/>
                                      </p:to>
                                    </p:set>
                                    <p:animEffect transition="in" filter="blinds(horizontal)">
                                      <p:cBhvr>
                                        <p:cTn id="7" dur="500"/>
                                        <p:tgtEl>
                                          <p:spTgt spid="3635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3523">
                                            <p:txEl>
                                              <p:pRg st="1" end="1"/>
                                            </p:txEl>
                                          </p:spTgt>
                                        </p:tgtEl>
                                        <p:attrNameLst>
                                          <p:attrName>style.visibility</p:attrName>
                                        </p:attrNameLst>
                                      </p:cBhvr>
                                      <p:to>
                                        <p:strVal val="visible"/>
                                      </p:to>
                                    </p:set>
                                    <p:animEffect transition="in" filter="blinds(horizontal)">
                                      <p:cBhvr>
                                        <p:cTn id="12" dur="500"/>
                                        <p:tgtEl>
                                          <p:spTgt spid="3635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3523">
                                            <p:txEl>
                                              <p:pRg st="2" end="2"/>
                                            </p:txEl>
                                          </p:spTgt>
                                        </p:tgtEl>
                                        <p:attrNameLst>
                                          <p:attrName>style.visibility</p:attrName>
                                        </p:attrNameLst>
                                      </p:cBhvr>
                                      <p:to>
                                        <p:strVal val="visible"/>
                                      </p:to>
                                    </p:set>
                                    <p:animEffect transition="in" filter="blinds(horizontal)">
                                      <p:cBhvr>
                                        <p:cTn id="17" dur="500"/>
                                        <p:tgtEl>
                                          <p:spTgt spid="3635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3523" grpId="0" build="p" autoUpdateAnimBg="0"/>
    </p:bldLst>
  </p:timing>
</p:sld>
</file>

<file path=ppt/slides/slide2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3586" name="Date Placeholder 3"/>
          <p:cNvSpPr>
            <a:spLocks noGrp="1"/>
          </p:cNvSpPr>
          <p:nvPr>
            <p:ph type="dt" sz="quarter" idx="10"/>
          </p:nvPr>
        </p:nvSpPr>
        <p:spPr>
          <a:noFill/>
        </p:spPr>
        <p:txBody>
          <a:bodyPr/>
          <a:lstStyle/>
          <a:p>
            <a:r>
              <a:rPr lang="en-GB"/>
              <a:t>MK 311</a:t>
            </a:r>
            <a:endParaRPr lang="th-TH"/>
          </a:p>
        </p:txBody>
      </p:sp>
      <p:sp>
        <p:nvSpPr>
          <p:cNvPr id="323587" name="Footer Placeholder 4"/>
          <p:cNvSpPr>
            <a:spLocks noGrp="1"/>
          </p:cNvSpPr>
          <p:nvPr>
            <p:ph type="ftr" sz="quarter" idx="11"/>
          </p:nvPr>
        </p:nvSpPr>
        <p:spPr>
          <a:noFill/>
        </p:spPr>
        <p:txBody>
          <a:bodyPr/>
          <a:lstStyle/>
          <a:p>
            <a:r>
              <a:rPr lang="en-US"/>
              <a:t>Consumer Behaviour</a:t>
            </a:r>
            <a:endParaRPr lang="th-TH"/>
          </a:p>
        </p:txBody>
      </p:sp>
      <p:sp>
        <p:nvSpPr>
          <p:cNvPr id="323588" name="Slide Number Placeholder 5"/>
          <p:cNvSpPr>
            <a:spLocks noGrp="1"/>
          </p:cNvSpPr>
          <p:nvPr>
            <p:ph type="sldNum" sz="quarter" idx="12"/>
          </p:nvPr>
        </p:nvSpPr>
        <p:spPr>
          <a:noFill/>
        </p:spPr>
        <p:txBody>
          <a:bodyPr/>
          <a:lstStyle/>
          <a:p>
            <a:fld id="{72AAF523-E514-4352-BD10-C4B0103B97D7}" type="slidenum">
              <a:rPr lang="en-US"/>
              <a:pPr/>
              <a:t>218</a:t>
            </a:fld>
            <a:endParaRPr lang="th-TH"/>
          </a:p>
        </p:txBody>
      </p:sp>
      <p:sp>
        <p:nvSpPr>
          <p:cNvPr id="323589" name="Rectangle 2"/>
          <p:cNvSpPr>
            <a:spLocks noGrp="1" noChangeArrowheads="1"/>
          </p:cNvSpPr>
          <p:nvPr>
            <p:ph type="title"/>
          </p:nvPr>
        </p:nvSpPr>
        <p:spPr>
          <a:xfrm>
            <a:off x="1150938" y="304800"/>
            <a:ext cx="7793037" cy="990600"/>
          </a:xfrm>
        </p:spPr>
        <p:txBody>
          <a:bodyPr/>
          <a:lstStyle/>
          <a:p>
            <a:pPr eaLnBrk="1" hangingPunct="1"/>
            <a:r>
              <a:rPr lang="en-US" smtClean="0"/>
              <a:t>Types of Groups</a:t>
            </a:r>
          </a:p>
        </p:txBody>
      </p:sp>
      <p:sp>
        <p:nvSpPr>
          <p:cNvPr id="364547" name="Rectangle 3"/>
          <p:cNvSpPr>
            <a:spLocks noGrp="1" noChangeArrowheads="1"/>
          </p:cNvSpPr>
          <p:nvPr>
            <p:ph type="body" idx="1"/>
          </p:nvPr>
        </p:nvSpPr>
        <p:spPr>
          <a:xfrm>
            <a:off x="457200" y="1981200"/>
            <a:ext cx="8077200" cy="4151313"/>
          </a:xfrm>
        </p:spPr>
        <p:txBody>
          <a:bodyPr/>
          <a:lstStyle/>
          <a:p>
            <a:pPr eaLnBrk="1" hangingPunct="1">
              <a:lnSpc>
                <a:spcPct val="90000"/>
              </a:lnSpc>
            </a:pPr>
            <a:r>
              <a:rPr lang="en-US" sz="3000" smtClean="0">
                <a:solidFill>
                  <a:schemeClr val="tx2"/>
                </a:solidFill>
              </a:rPr>
              <a:t>Primary Groups</a:t>
            </a:r>
            <a:r>
              <a:rPr lang="en-US" sz="3000" smtClean="0"/>
              <a:t>: Intimate groups that meet regularly and communicate face-to-face.</a:t>
            </a:r>
          </a:p>
          <a:p>
            <a:pPr eaLnBrk="1" hangingPunct="1">
              <a:lnSpc>
                <a:spcPct val="90000"/>
              </a:lnSpc>
            </a:pPr>
            <a:r>
              <a:rPr lang="en-US" sz="3000" smtClean="0">
                <a:solidFill>
                  <a:schemeClr val="tx2"/>
                </a:solidFill>
              </a:rPr>
              <a:t>Secondary Groups</a:t>
            </a:r>
            <a:r>
              <a:rPr lang="en-US" sz="3000" smtClean="0"/>
              <a:t>: Groups where regular, fact-to-face contact is lacking.</a:t>
            </a:r>
          </a:p>
          <a:p>
            <a:pPr eaLnBrk="1" hangingPunct="1">
              <a:lnSpc>
                <a:spcPct val="90000"/>
              </a:lnSpc>
            </a:pPr>
            <a:r>
              <a:rPr lang="en-US" sz="3000" smtClean="0">
                <a:solidFill>
                  <a:schemeClr val="tx2"/>
                </a:solidFill>
              </a:rPr>
              <a:t>Formal Groups</a:t>
            </a:r>
            <a:r>
              <a:rPr lang="en-US" sz="3000" smtClean="0"/>
              <a:t>: Groups with an explicit structure and specified objectives.</a:t>
            </a:r>
          </a:p>
          <a:p>
            <a:pPr eaLnBrk="1" hangingPunct="1">
              <a:lnSpc>
                <a:spcPct val="90000"/>
              </a:lnSpc>
            </a:pPr>
            <a:r>
              <a:rPr lang="en-US" sz="3000" smtClean="0">
                <a:solidFill>
                  <a:schemeClr val="tx2"/>
                </a:solidFill>
              </a:rPr>
              <a:t>Informal Groups</a:t>
            </a:r>
            <a:r>
              <a:rPr lang="en-US" sz="3000" smtClean="0"/>
              <a:t>: Loosely organised groups where structure is less evident.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4547">
                                            <p:txEl>
                                              <p:pRg st="0" end="0"/>
                                            </p:txEl>
                                          </p:spTgt>
                                        </p:tgtEl>
                                        <p:attrNameLst>
                                          <p:attrName>style.visibility</p:attrName>
                                        </p:attrNameLst>
                                      </p:cBhvr>
                                      <p:to>
                                        <p:strVal val="visible"/>
                                      </p:to>
                                    </p:set>
                                    <p:animEffect transition="in" filter="blinds(horizontal)">
                                      <p:cBhvr>
                                        <p:cTn id="7" dur="500"/>
                                        <p:tgtEl>
                                          <p:spTgt spid="3645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4547">
                                            <p:txEl>
                                              <p:pRg st="1" end="1"/>
                                            </p:txEl>
                                          </p:spTgt>
                                        </p:tgtEl>
                                        <p:attrNameLst>
                                          <p:attrName>style.visibility</p:attrName>
                                        </p:attrNameLst>
                                      </p:cBhvr>
                                      <p:to>
                                        <p:strVal val="visible"/>
                                      </p:to>
                                    </p:set>
                                    <p:animEffect transition="in" filter="blinds(horizontal)">
                                      <p:cBhvr>
                                        <p:cTn id="12" dur="500"/>
                                        <p:tgtEl>
                                          <p:spTgt spid="36454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4547">
                                            <p:txEl>
                                              <p:pRg st="2" end="2"/>
                                            </p:txEl>
                                          </p:spTgt>
                                        </p:tgtEl>
                                        <p:attrNameLst>
                                          <p:attrName>style.visibility</p:attrName>
                                        </p:attrNameLst>
                                      </p:cBhvr>
                                      <p:to>
                                        <p:strVal val="visible"/>
                                      </p:to>
                                    </p:set>
                                    <p:animEffect transition="in" filter="blinds(horizontal)">
                                      <p:cBhvr>
                                        <p:cTn id="17" dur="500"/>
                                        <p:tgtEl>
                                          <p:spTgt spid="36454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64547">
                                            <p:txEl>
                                              <p:pRg st="3" end="3"/>
                                            </p:txEl>
                                          </p:spTgt>
                                        </p:tgtEl>
                                        <p:attrNameLst>
                                          <p:attrName>style.visibility</p:attrName>
                                        </p:attrNameLst>
                                      </p:cBhvr>
                                      <p:to>
                                        <p:strVal val="visible"/>
                                      </p:to>
                                    </p:set>
                                    <p:animEffect transition="in" filter="blinds(horizontal)">
                                      <p:cBhvr>
                                        <p:cTn id="22" dur="500"/>
                                        <p:tgtEl>
                                          <p:spTgt spid="3645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547" grpId="0" build="p" autoUpdateAnimBg="0"/>
    </p:bld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Date Placeholder 3"/>
          <p:cNvSpPr>
            <a:spLocks noGrp="1"/>
          </p:cNvSpPr>
          <p:nvPr>
            <p:ph type="dt" sz="quarter" idx="10"/>
          </p:nvPr>
        </p:nvSpPr>
        <p:spPr>
          <a:noFill/>
        </p:spPr>
        <p:txBody>
          <a:bodyPr/>
          <a:lstStyle/>
          <a:p>
            <a:r>
              <a:rPr lang="en-GB"/>
              <a:t>MK 311</a:t>
            </a:r>
            <a:endParaRPr lang="th-TH"/>
          </a:p>
        </p:txBody>
      </p:sp>
      <p:sp>
        <p:nvSpPr>
          <p:cNvPr id="16388" name="Footer Placeholder 4"/>
          <p:cNvSpPr>
            <a:spLocks noGrp="1"/>
          </p:cNvSpPr>
          <p:nvPr>
            <p:ph type="ftr" sz="quarter" idx="11"/>
          </p:nvPr>
        </p:nvSpPr>
        <p:spPr>
          <a:noFill/>
        </p:spPr>
        <p:txBody>
          <a:bodyPr/>
          <a:lstStyle/>
          <a:p>
            <a:r>
              <a:rPr lang="en-US"/>
              <a:t>Consumer Behaviour</a:t>
            </a:r>
            <a:endParaRPr lang="th-TH"/>
          </a:p>
        </p:txBody>
      </p:sp>
      <p:sp>
        <p:nvSpPr>
          <p:cNvPr id="16389" name="Slide Number Placeholder 5"/>
          <p:cNvSpPr>
            <a:spLocks noGrp="1"/>
          </p:cNvSpPr>
          <p:nvPr>
            <p:ph type="sldNum" sz="quarter" idx="12"/>
          </p:nvPr>
        </p:nvSpPr>
        <p:spPr>
          <a:noFill/>
        </p:spPr>
        <p:txBody>
          <a:bodyPr/>
          <a:lstStyle/>
          <a:p>
            <a:fld id="{6459CAF9-F0B6-4D67-91FB-0CC09D0752F2}" type="slidenum">
              <a:rPr lang="en-US"/>
              <a:pPr/>
              <a:t>219</a:t>
            </a:fld>
            <a:endParaRPr lang="th-TH"/>
          </a:p>
        </p:txBody>
      </p:sp>
      <p:sp>
        <p:nvSpPr>
          <p:cNvPr id="16390" name="Rectangle 2"/>
          <p:cNvSpPr>
            <a:spLocks noGrp="1" noChangeArrowheads="1"/>
          </p:cNvSpPr>
          <p:nvPr>
            <p:ph type="title"/>
          </p:nvPr>
        </p:nvSpPr>
        <p:spPr>
          <a:xfrm>
            <a:off x="1150938" y="304800"/>
            <a:ext cx="7793037" cy="1219200"/>
          </a:xfrm>
        </p:spPr>
        <p:txBody>
          <a:bodyPr/>
          <a:lstStyle/>
          <a:p>
            <a:pPr eaLnBrk="1" hangingPunct="1"/>
            <a:r>
              <a:rPr lang="en-US" sz="3600" smtClean="0"/>
              <a:t>Selected Consumer-Related Reference Groups</a:t>
            </a:r>
          </a:p>
        </p:txBody>
      </p:sp>
      <p:sp>
        <p:nvSpPr>
          <p:cNvPr id="16391" name="Rectangle 3"/>
          <p:cNvSpPr>
            <a:spLocks noGrp="1" noChangeArrowheads="1"/>
          </p:cNvSpPr>
          <p:nvPr>
            <p:ph type="body" idx="1"/>
          </p:nvPr>
        </p:nvSpPr>
        <p:spPr>
          <a:xfrm>
            <a:off x="4154488" y="2017713"/>
            <a:ext cx="4800600" cy="4114800"/>
          </a:xfrm>
        </p:spPr>
        <p:txBody>
          <a:bodyPr/>
          <a:lstStyle/>
          <a:p>
            <a:pPr eaLnBrk="1" hangingPunct="1">
              <a:lnSpc>
                <a:spcPct val="90000"/>
              </a:lnSpc>
            </a:pPr>
            <a:r>
              <a:rPr lang="en-US" smtClean="0"/>
              <a:t>Friendship groups</a:t>
            </a:r>
          </a:p>
          <a:p>
            <a:pPr eaLnBrk="1" hangingPunct="1">
              <a:lnSpc>
                <a:spcPct val="90000"/>
              </a:lnSpc>
            </a:pPr>
            <a:r>
              <a:rPr lang="en-US" smtClean="0"/>
              <a:t>Shopping groups</a:t>
            </a:r>
          </a:p>
          <a:p>
            <a:pPr eaLnBrk="1" hangingPunct="1">
              <a:lnSpc>
                <a:spcPct val="90000"/>
              </a:lnSpc>
            </a:pPr>
            <a:r>
              <a:rPr lang="en-US" smtClean="0"/>
              <a:t>Work groups</a:t>
            </a:r>
          </a:p>
          <a:p>
            <a:pPr eaLnBrk="1" hangingPunct="1">
              <a:lnSpc>
                <a:spcPct val="90000"/>
              </a:lnSpc>
            </a:pPr>
            <a:r>
              <a:rPr lang="en-US" smtClean="0"/>
              <a:t>Virtual groups or communities</a:t>
            </a:r>
          </a:p>
          <a:p>
            <a:pPr eaLnBrk="1" hangingPunct="1">
              <a:lnSpc>
                <a:spcPct val="90000"/>
              </a:lnSpc>
            </a:pPr>
            <a:r>
              <a:rPr lang="en-US" smtClean="0"/>
              <a:t>Consumer-action groups</a:t>
            </a:r>
          </a:p>
        </p:txBody>
      </p:sp>
      <p:graphicFrame>
        <p:nvGraphicFramePr>
          <p:cNvPr id="16386" name="Object 4"/>
          <p:cNvGraphicFramePr>
            <a:graphicFrameLocks noChangeAspect="1"/>
          </p:cNvGraphicFramePr>
          <p:nvPr/>
        </p:nvGraphicFramePr>
        <p:xfrm>
          <a:off x="838200" y="2590800"/>
          <a:ext cx="2590800" cy="2600325"/>
        </p:xfrm>
        <a:graphic>
          <a:graphicData uri="http://schemas.openxmlformats.org/presentationml/2006/ole">
            <p:oleObj spid="_x0000_s16386" name="Clip" r:id="rId3" imgW="2590920" imgH="2600280" progId="">
              <p:embed/>
            </p:oleObj>
          </a:graphicData>
        </a:graphic>
      </p:graphicFrame>
    </p:spTree>
  </p:cSld>
  <p:clrMapOvr>
    <a:masterClrMapping/>
  </p:clrMapOvr>
  <p:transition>
    <p:dissolve/>
  </p:transition>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4610" name="Date Placeholder 3"/>
          <p:cNvSpPr>
            <a:spLocks noGrp="1"/>
          </p:cNvSpPr>
          <p:nvPr>
            <p:ph type="dt" sz="quarter" idx="10"/>
          </p:nvPr>
        </p:nvSpPr>
        <p:spPr>
          <a:noFill/>
        </p:spPr>
        <p:txBody>
          <a:bodyPr/>
          <a:lstStyle/>
          <a:p>
            <a:r>
              <a:rPr lang="en-GB"/>
              <a:t>MK 311</a:t>
            </a:r>
            <a:endParaRPr lang="th-TH"/>
          </a:p>
        </p:txBody>
      </p:sp>
      <p:sp>
        <p:nvSpPr>
          <p:cNvPr id="324611" name="Footer Placeholder 4"/>
          <p:cNvSpPr>
            <a:spLocks noGrp="1"/>
          </p:cNvSpPr>
          <p:nvPr>
            <p:ph type="ftr" sz="quarter" idx="11"/>
          </p:nvPr>
        </p:nvSpPr>
        <p:spPr>
          <a:noFill/>
        </p:spPr>
        <p:txBody>
          <a:bodyPr/>
          <a:lstStyle/>
          <a:p>
            <a:r>
              <a:rPr lang="en-US"/>
              <a:t>Consumer Behaviour</a:t>
            </a:r>
            <a:endParaRPr lang="th-TH"/>
          </a:p>
        </p:txBody>
      </p:sp>
      <p:sp>
        <p:nvSpPr>
          <p:cNvPr id="324612" name="Slide Number Placeholder 5"/>
          <p:cNvSpPr>
            <a:spLocks noGrp="1"/>
          </p:cNvSpPr>
          <p:nvPr>
            <p:ph type="sldNum" sz="quarter" idx="12"/>
          </p:nvPr>
        </p:nvSpPr>
        <p:spPr>
          <a:noFill/>
        </p:spPr>
        <p:txBody>
          <a:bodyPr/>
          <a:lstStyle/>
          <a:p>
            <a:fld id="{EA0BD94C-AE18-4A3D-ABD8-628640A44EFF}" type="slidenum">
              <a:rPr lang="en-US"/>
              <a:pPr/>
              <a:t>220</a:t>
            </a:fld>
            <a:endParaRPr lang="th-TH"/>
          </a:p>
        </p:txBody>
      </p:sp>
      <p:sp>
        <p:nvSpPr>
          <p:cNvPr id="324613" name="Rectangle 2"/>
          <p:cNvSpPr>
            <a:spLocks noGrp="1" noChangeArrowheads="1"/>
          </p:cNvSpPr>
          <p:nvPr>
            <p:ph type="title"/>
          </p:nvPr>
        </p:nvSpPr>
        <p:spPr>
          <a:xfrm>
            <a:off x="406400" y="228600"/>
            <a:ext cx="8509000" cy="1143000"/>
          </a:xfrm>
        </p:spPr>
        <p:txBody>
          <a:bodyPr/>
          <a:lstStyle/>
          <a:p>
            <a:pPr algn="r" eaLnBrk="1" hangingPunct="1"/>
            <a:r>
              <a:rPr lang="en-US" sz="3600" smtClean="0"/>
              <a:t>Reference Groups and Their Types</a:t>
            </a:r>
          </a:p>
        </p:txBody>
      </p:sp>
      <p:sp>
        <p:nvSpPr>
          <p:cNvPr id="366595" name="Rectangle 3"/>
          <p:cNvSpPr>
            <a:spLocks noGrp="1" noChangeArrowheads="1"/>
          </p:cNvSpPr>
          <p:nvPr>
            <p:ph type="body" idx="1"/>
          </p:nvPr>
        </p:nvSpPr>
        <p:spPr>
          <a:xfrm>
            <a:off x="457200" y="1905000"/>
            <a:ext cx="8497888" cy="4227513"/>
          </a:xfrm>
        </p:spPr>
        <p:txBody>
          <a:bodyPr/>
          <a:lstStyle/>
          <a:p>
            <a:pPr eaLnBrk="1" hangingPunct="1">
              <a:lnSpc>
                <a:spcPct val="90000"/>
              </a:lnSpc>
            </a:pPr>
            <a:r>
              <a:rPr lang="en-US" sz="2800" smtClean="0"/>
              <a:t>Reference groups provide a perspective for evaluating or patterning our own behaviour.</a:t>
            </a:r>
          </a:p>
          <a:p>
            <a:pPr eaLnBrk="1" hangingPunct="1">
              <a:lnSpc>
                <a:spcPct val="90000"/>
              </a:lnSpc>
            </a:pPr>
            <a:r>
              <a:rPr lang="en-US" sz="2800" smtClean="0"/>
              <a:t>Types of reference groups:</a:t>
            </a:r>
          </a:p>
          <a:p>
            <a:pPr lvl="1" eaLnBrk="1" hangingPunct="1">
              <a:lnSpc>
                <a:spcPct val="90000"/>
              </a:lnSpc>
            </a:pPr>
            <a:r>
              <a:rPr lang="en-US" sz="2800" smtClean="0">
                <a:solidFill>
                  <a:srgbClr val="1A9C30"/>
                </a:solidFill>
              </a:rPr>
              <a:t>Membership</a:t>
            </a:r>
            <a:r>
              <a:rPr lang="en-US" sz="2400" smtClean="0"/>
              <a:t>: Groups in which one qualifies for membership</a:t>
            </a:r>
          </a:p>
          <a:p>
            <a:pPr lvl="1" eaLnBrk="1" hangingPunct="1">
              <a:lnSpc>
                <a:spcPct val="90000"/>
              </a:lnSpc>
            </a:pPr>
            <a:r>
              <a:rPr lang="en-US" sz="2800" smtClean="0">
                <a:solidFill>
                  <a:srgbClr val="1A9C30"/>
                </a:solidFill>
              </a:rPr>
              <a:t>Aspirational</a:t>
            </a:r>
            <a:r>
              <a:rPr lang="en-US" sz="2400" smtClean="0"/>
              <a:t>: Groups which one desires to join but lacks qualifications</a:t>
            </a:r>
          </a:p>
          <a:p>
            <a:pPr lvl="1" eaLnBrk="1" hangingPunct="1">
              <a:lnSpc>
                <a:spcPct val="90000"/>
              </a:lnSpc>
            </a:pPr>
            <a:r>
              <a:rPr lang="en-US" sz="2800" smtClean="0">
                <a:solidFill>
                  <a:srgbClr val="1A9C30"/>
                </a:solidFill>
              </a:rPr>
              <a:t>Anticipatory</a:t>
            </a:r>
            <a:r>
              <a:rPr lang="en-US" sz="2400" smtClean="0"/>
              <a:t>: Groups that one has reasonable expectation of joining</a:t>
            </a:r>
          </a:p>
          <a:p>
            <a:pPr lvl="1" eaLnBrk="1" hangingPunct="1">
              <a:lnSpc>
                <a:spcPct val="90000"/>
              </a:lnSpc>
            </a:pPr>
            <a:r>
              <a:rPr lang="en-US" sz="2800" smtClean="0">
                <a:solidFill>
                  <a:srgbClr val="1A9C30"/>
                </a:solidFill>
              </a:rPr>
              <a:t>Symbolic</a:t>
            </a:r>
            <a:r>
              <a:rPr lang="en-US" sz="2400" smtClean="0"/>
              <a:t>: Groups where chances of joining are remote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6595">
                                            <p:txEl>
                                              <p:pRg st="0" end="0"/>
                                            </p:txEl>
                                          </p:spTgt>
                                        </p:tgtEl>
                                        <p:attrNameLst>
                                          <p:attrName>style.visibility</p:attrName>
                                        </p:attrNameLst>
                                      </p:cBhvr>
                                      <p:to>
                                        <p:strVal val="visible"/>
                                      </p:to>
                                    </p:set>
                                    <p:animEffect transition="in" filter="blinds(horizontal)">
                                      <p:cBhvr>
                                        <p:cTn id="7" dur="500"/>
                                        <p:tgtEl>
                                          <p:spTgt spid="3665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6595">
                                            <p:txEl>
                                              <p:pRg st="1" end="1"/>
                                            </p:txEl>
                                          </p:spTgt>
                                        </p:tgtEl>
                                        <p:attrNameLst>
                                          <p:attrName>style.visibility</p:attrName>
                                        </p:attrNameLst>
                                      </p:cBhvr>
                                      <p:to>
                                        <p:strVal val="visible"/>
                                      </p:to>
                                    </p:set>
                                    <p:animEffect transition="in" filter="blinds(horizontal)">
                                      <p:cBhvr>
                                        <p:cTn id="12" dur="500"/>
                                        <p:tgtEl>
                                          <p:spTgt spid="3665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6595">
                                            <p:txEl>
                                              <p:pRg st="2" end="2"/>
                                            </p:txEl>
                                          </p:spTgt>
                                        </p:tgtEl>
                                        <p:attrNameLst>
                                          <p:attrName>style.visibility</p:attrName>
                                        </p:attrNameLst>
                                      </p:cBhvr>
                                      <p:to>
                                        <p:strVal val="visible"/>
                                      </p:to>
                                    </p:set>
                                    <p:animEffect transition="in" filter="blinds(horizontal)">
                                      <p:cBhvr>
                                        <p:cTn id="17" dur="500"/>
                                        <p:tgtEl>
                                          <p:spTgt spid="36659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66595">
                                            <p:txEl>
                                              <p:pRg st="3" end="3"/>
                                            </p:txEl>
                                          </p:spTgt>
                                        </p:tgtEl>
                                        <p:attrNameLst>
                                          <p:attrName>style.visibility</p:attrName>
                                        </p:attrNameLst>
                                      </p:cBhvr>
                                      <p:to>
                                        <p:strVal val="visible"/>
                                      </p:to>
                                    </p:set>
                                    <p:animEffect transition="in" filter="blinds(horizontal)">
                                      <p:cBhvr>
                                        <p:cTn id="22" dur="500"/>
                                        <p:tgtEl>
                                          <p:spTgt spid="36659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66595">
                                            <p:txEl>
                                              <p:pRg st="4" end="4"/>
                                            </p:txEl>
                                          </p:spTgt>
                                        </p:tgtEl>
                                        <p:attrNameLst>
                                          <p:attrName>style.visibility</p:attrName>
                                        </p:attrNameLst>
                                      </p:cBhvr>
                                      <p:to>
                                        <p:strVal val="visible"/>
                                      </p:to>
                                    </p:set>
                                    <p:animEffect transition="in" filter="blinds(horizontal)">
                                      <p:cBhvr>
                                        <p:cTn id="27" dur="500"/>
                                        <p:tgtEl>
                                          <p:spTgt spid="36659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66595">
                                            <p:txEl>
                                              <p:pRg st="5" end="5"/>
                                            </p:txEl>
                                          </p:spTgt>
                                        </p:tgtEl>
                                        <p:attrNameLst>
                                          <p:attrName>style.visibility</p:attrName>
                                        </p:attrNameLst>
                                      </p:cBhvr>
                                      <p:to>
                                        <p:strVal val="visible"/>
                                      </p:to>
                                    </p:set>
                                    <p:animEffect transition="in" filter="blinds(horizontal)">
                                      <p:cBhvr>
                                        <p:cTn id="32" dur="500"/>
                                        <p:tgtEl>
                                          <p:spTgt spid="3665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595" grpId="0" build="p" bldLvl="2" autoUpdateAnimBg="0"/>
    </p:bldLst>
  </p:timing>
</p:sld>
</file>

<file path=ppt/slides/slide2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5634" name="Date Placeholder 3"/>
          <p:cNvSpPr>
            <a:spLocks noGrp="1"/>
          </p:cNvSpPr>
          <p:nvPr>
            <p:ph type="dt" sz="quarter" idx="10"/>
          </p:nvPr>
        </p:nvSpPr>
        <p:spPr>
          <a:noFill/>
        </p:spPr>
        <p:txBody>
          <a:bodyPr/>
          <a:lstStyle/>
          <a:p>
            <a:r>
              <a:rPr lang="en-GB"/>
              <a:t>MK 311</a:t>
            </a:r>
            <a:endParaRPr lang="th-TH"/>
          </a:p>
        </p:txBody>
      </p:sp>
      <p:sp>
        <p:nvSpPr>
          <p:cNvPr id="325635" name="Footer Placeholder 4"/>
          <p:cNvSpPr>
            <a:spLocks noGrp="1"/>
          </p:cNvSpPr>
          <p:nvPr>
            <p:ph type="ftr" sz="quarter" idx="11"/>
          </p:nvPr>
        </p:nvSpPr>
        <p:spPr>
          <a:noFill/>
        </p:spPr>
        <p:txBody>
          <a:bodyPr/>
          <a:lstStyle/>
          <a:p>
            <a:r>
              <a:rPr lang="en-US"/>
              <a:t>Consumer Behaviour</a:t>
            </a:r>
            <a:endParaRPr lang="th-TH"/>
          </a:p>
        </p:txBody>
      </p:sp>
      <p:sp>
        <p:nvSpPr>
          <p:cNvPr id="325636" name="Slide Number Placeholder 5"/>
          <p:cNvSpPr>
            <a:spLocks noGrp="1"/>
          </p:cNvSpPr>
          <p:nvPr>
            <p:ph type="sldNum" sz="quarter" idx="12"/>
          </p:nvPr>
        </p:nvSpPr>
        <p:spPr>
          <a:noFill/>
        </p:spPr>
        <p:txBody>
          <a:bodyPr/>
          <a:lstStyle/>
          <a:p>
            <a:fld id="{64741CA6-6B10-4D2F-A023-51BD3BFB0C60}" type="slidenum">
              <a:rPr lang="en-US"/>
              <a:pPr/>
              <a:t>221</a:t>
            </a:fld>
            <a:endParaRPr lang="th-TH"/>
          </a:p>
        </p:txBody>
      </p:sp>
      <p:sp>
        <p:nvSpPr>
          <p:cNvPr id="325637" name="Rectangle 2"/>
          <p:cNvSpPr>
            <a:spLocks noGrp="1" noChangeArrowheads="1"/>
          </p:cNvSpPr>
          <p:nvPr>
            <p:ph type="title"/>
          </p:nvPr>
        </p:nvSpPr>
        <p:spPr>
          <a:xfrm>
            <a:off x="609600" y="228600"/>
            <a:ext cx="8305800" cy="990600"/>
          </a:xfrm>
        </p:spPr>
        <p:txBody>
          <a:bodyPr/>
          <a:lstStyle/>
          <a:p>
            <a:pPr eaLnBrk="1" hangingPunct="1"/>
            <a:r>
              <a:rPr lang="en-US" sz="4000" smtClean="0"/>
              <a:t>Dissociative Reference Groups</a:t>
            </a:r>
          </a:p>
        </p:txBody>
      </p:sp>
      <p:sp>
        <p:nvSpPr>
          <p:cNvPr id="367619" name="Rectangle 3"/>
          <p:cNvSpPr>
            <a:spLocks noGrp="1" noChangeArrowheads="1"/>
          </p:cNvSpPr>
          <p:nvPr>
            <p:ph type="body" idx="1"/>
          </p:nvPr>
        </p:nvSpPr>
        <p:spPr>
          <a:xfrm>
            <a:off x="304800" y="2057400"/>
            <a:ext cx="8534400" cy="4075113"/>
          </a:xfrm>
        </p:spPr>
        <p:txBody>
          <a:bodyPr/>
          <a:lstStyle/>
          <a:p>
            <a:pPr eaLnBrk="1" hangingPunct="1">
              <a:lnSpc>
                <a:spcPct val="90000"/>
              </a:lnSpc>
              <a:buFont typeface="Wingdings" pitchFamily="2" charset="2"/>
              <a:buNone/>
            </a:pPr>
            <a:r>
              <a:rPr lang="en-US" sz="3200" smtClean="0"/>
              <a:t>   Not all groups provide consumers with a positive frame of reference.</a:t>
            </a:r>
          </a:p>
          <a:p>
            <a:pPr eaLnBrk="1" hangingPunct="1">
              <a:lnSpc>
                <a:spcPct val="90000"/>
              </a:lnSpc>
            </a:pPr>
            <a:r>
              <a:rPr lang="en-US" sz="3200" smtClean="0">
                <a:solidFill>
                  <a:schemeClr val="tx2"/>
                </a:solidFill>
              </a:rPr>
              <a:t>Types of dissociative reference groups:</a:t>
            </a:r>
          </a:p>
          <a:p>
            <a:pPr lvl="1" eaLnBrk="1" hangingPunct="1">
              <a:lnSpc>
                <a:spcPct val="90000"/>
              </a:lnSpc>
            </a:pPr>
            <a:r>
              <a:rPr lang="en-US" sz="2800" smtClean="0">
                <a:solidFill>
                  <a:srgbClr val="1A9C30"/>
                </a:solidFill>
              </a:rPr>
              <a:t>Negative Reference Groups</a:t>
            </a:r>
            <a:r>
              <a:rPr lang="en-US" sz="2800" smtClean="0"/>
              <a:t>: </a:t>
            </a:r>
            <a:br>
              <a:rPr lang="en-US" sz="2800" smtClean="0"/>
            </a:br>
            <a:r>
              <a:rPr lang="en-US" sz="2800" smtClean="0"/>
              <a:t>Groups that we avoid association or identification with.</a:t>
            </a:r>
          </a:p>
          <a:p>
            <a:pPr lvl="1" eaLnBrk="1" hangingPunct="1">
              <a:lnSpc>
                <a:spcPct val="90000"/>
              </a:lnSpc>
            </a:pPr>
            <a:r>
              <a:rPr lang="en-US" sz="2800" smtClean="0">
                <a:solidFill>
                  <a:srgbClr val="1A9C30"/>
                </a:solidFill>
              </a:rPr>
              <a:t>Disclaimant Reference Groups</a:t>
            </a:r>
            <a:r>
              <a:rPr lang="en-US" sz="2800" smtClean="0"/>
              <a:t>: </a:t>
            </a:r>
            <a:br>
              <a:rPr lang="en-US" sz="2800" smtClean="0"/>
            </a:br>
            <a:r>
              <a:rPr lang="en-US" sz="2800" smtClean="0"/>
              <a:t>Groups that we may have belonged to, but whose values we now reject.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7619">
                                            <p:txEl>
                                              <p:pRg st="0" end="0"/>
                                            </p:txEl>
                                          </p:spTgt>
                                        </p:tgtEl>
                                        <p:attrNameLst>
                                          <p:attrName>style.visibility</p:attrName>
                                        </p:attrNameLst>
                                      </p:cBhvr>
                                      <p:to>
                                        <p:strVal val="visible"/>
                                      </p:to>
                                    </p:set>
                                    <p:animEffect transition="in" filter="blinds(horizontal)">
                                      <p:cBhvr>
                                        <p:cTn id="7" dur="500"/>
                                        <p:tgtEl>
                                          <p:spTgt spid="3676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7619">
                                            <p:txEl>
                                              <p:pRg st="1" end="1"/>
                                            </p:txEl>
                                          </p:spTgt>
                                        </p:tgtEl>
                                        <p:attrNameLst>
                                          <p:attrName>style.visibility</p:attrName>
                                        </p:attrNameLst>
                                      </p:cBhvr>
                                      <p:to>
                                        <p:strVal val="visible"/>
                                      </p:to>
                                    </p:set>
                                    <p:animEffect transition="in" filter="blinds(horizontal)">
                                      <p:cBhvr>
                                        <p:cTn id="12" dur="500"/>
                                        <p:tgtEl>
                                          <p:spTgt spid="3676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7619">
                                            <p:txEl>
                                              <p:pRg st="2" end="2"/>
                                            </p:txEl>
                                          </p:spTgt>
                                        </p:tgtEl>
                                        <p:attrNameLst>
                                          <p:attrName>style.visibility</p:attrName>
                                        </p:attrNameLst>
                                      </p:cBhvr>
                                      <p:to>
                                        <p:strVal val="visible"/>
                                      </p:to>
                                    </p:set>
                                    <p:animEffect transition="in" filter="blinds(horizontal)">
                                      <p:cBhvr>
                                        <p:cTn id="17" dur="500"/>
                                        <p:tgtEl>
                                          <p:spTgt spid="3676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67619">
                                            <p:txEl>
                                              <p:pRg st="3" end="3"/>
                                            </p:txEl>
                                          </p:spTgt>
                                        </p:tgtEl>
                                        <p:attrNameLst>
                                          <p:attrName>style.visibility</p:attrName>
                                        </p:attrNameLst>
                                      </p:cBhvr>
                                      <p:to>
                                        <p:strVal val="visible"/>
                                      </p:to>
                                    </p:set>
                                    <p:animEffect transition="in" filter="blinds(horizontal)">
                                      <p:cBhvr>
                                        <p:cTn id="22" dur="500"/>
                                        <p:tgtEl>
                                          <p:spTgt spid="3676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9" grpId="0" build="p" bldLvl="2" autoUpdateAnimBg="0"/>
    </p:bld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Date Placeholder 3"/>
          <p:cNvSpPr>
            <a:spLocks noGrp="1"/>
          </p:cNvSpPr>
          <p:nvPr>
            <p:ph type="dt" sz="quarter" idx="10"/>
          </p:nvPr>
        </p:nvSpPr>
        <p:spPr>
          <a:noFill/>
        </p:spPr>
        <p:txBody>
          <a:bodyPr/>
          <a:lstStyle/>
          <a:p>
            <a:r>
              <a:rPr lang="en-GB"/>
              <a:t>MK 311</a:t>
            </a:r>
            <a:endParaRPr lang="th-TH"/>
          </a:p>
        </p:txBody>
      </p:sp>
      <p:sp>
        <p:nvSpPr>
          <p:cNvPr id="326659" name="Footer Placeholder 4"/>
          <p:cNvSpPr>
            <a:spLocks noGrp="1"/>
          </p:cNvSpPr>
          <p:nvPr>
            <p:ph type="ftr" sz="quarter" idx="11"/>
          </p:nvPr>
        </p:nvSpPr>
        <p:spPr>
          <a:noFill/>
        </p:spPr>
        <p:txBody>
          <a:bodyPr/>
          <a:lstStyle/>
          <a:p>
            <a:r>
              <a:rPr lang="en-US"/>
              <a:t>Consumer Behaviour</a:t>
            </a:r>
            <a:endParaRPr lang="th-TH"/>
          </a:p>
        </p:txBody>
      </p:sp>
      <p:sp>
        <p:nvSpPr>
          <p:cNvPr id="326660" name="Slide Number Placeholder 5"/>
          <p:cNvSpPr>
            <a:spLocks noGrp="1"/>
          </p:cNvSpPr>
          <p:nvPr>
            <p:ph type="sldNum" sz="quarter" idx="12"/>
          </p:nvPr>
        </p:nvSpPr>
        <p:spPr>
          <a:noFill/>
        </p:spPr>
        <p:txBody>
          <a:bodyPr/>
          <a:lstStyle/>
          <a:p>
            <a:fld id="{0F4F52E9-14D8-4F29-81F9-A26170526C83}" type="slidenum">
              <a:rPr lang="en-US"/>
              <a:pPr/>
              <a:t>222</a:t>
            </a:fld>
            <a:endParaRPr lang="th-TH"/>
          </a:p>
        </p:txBody>
      </p:sp>
      <p:sp>
        <p:nvSpPr>
          <p:cNvPr id="368642" name="Rectangle 2"/>
          <p:cNvSpPr>
            <a:spLocks noGrp="1" noChangeArrowheads="1"/>
          </p:cNvSpPr>
          <p:nvPr>
            <p:ph type="title"/>
          </p:nvPr>
        </p:nvSpPr>
        <p:spPr>
          <a:xfrm>
            <a:off x="1150938" y="304800"/>
            <a:ext cx="7793037" cy="1455738"/>
          </a:xfrm>
          <a:effectLst>
            <a:outerShdw dist="35921" dir="2700000" algn="ctr" rotWithShape="0">
              <a:schemeClr val="bg2"/>
            </a:outerShdw>
          </a:effectLst>
        </p:spPr>
        <p:txBody>
          <a:bodyPr lIns="90488" tIns="44450" rIns="90488" bIns="44450" anchor="ctr"/>
          <a:lstStyle/>
          <a:p>
            <a:pPr eaLnBrk="1" hangingPunct="1">
              <a:defRPr/>
            </a:pPr>
            <a:r>
              <a:rPr lang="en-US" sz="3600" smtClean="0"/>
              <a:t>Reference Groups Change as</a:t>
            </a:r>
            <a:br>
              <a:rPr lang="en-US" sz="3600" smtClean="0"/>
            </a:br>
            <a:r>
              <a:rPr lang="en-US" sz="3600" smtClean="0"/>
              <a:t>the Situation Changes</a:t>
            </a:r>
          </a:p>
        </p:txBody>
      </p:sp>
      <p:grpSp>
        <p:nvGrpSpPr>
          <p:cNvPr id="326662" name="Group 3"/>
          <p:cNvGrpSpPr>
            <a:grpSpLocks/>
          </p:cNvGrpSpPr>
          <p:nvPr/>
        </p:nvGrpSpPr>
        <p:grpSpPr bwMode="auto">
          <a:xfrm>
            <a:off x="1720850" y="1835150"/>
            <a:ext cx="4578350" cy="4578350"/>
            <a:chOff x="1084" y="1156"/>
            <a:chExt cx="2884" cy="2884"/>
          </a:xfrm>
        </p:grpSpPr>
        <p:sp>
          <p:nvSpPr>
            <p:cNvPr id="326681" name="Oval 4"/>
            <p:cNvSpPr>
              <a:spLocks noChangeArrowheads="1"/>
            </p:cNvSpPr>
            <p:nvPr/>
          </p:nvSpPr>
          <p:spPr bwMode="auto">
            <a:xfrm>
              <a:off x="1084" y="1156"/>
              <a:ext cx="2884" cy="2884"/>
            </a:xfrm>
            <a:prstGeom prst="ellipse">
              <a:avLst/>
            </a:prstGeom>
            <a:solidFill>
              <a:schemeClr val="bg1"/>
            </a:solidFill>
            <a:ln w="28575">
              <a:solidFill>
                <a:srgbClr val="E88B00"/>
              </a:solidFill>
              <a:round/>
              <a:headEnd/>
              <a:tailEnd/>
            </a:ln>
          </p:spPr>
          <p:txBody>
            <a:bodyPr wrap="none" anchor="ctr"/>
            <a:lstStyle/>
            <a:p>
              <a:endParaRPr lang="en-US"/>
            </a:p>
          </p:txBody>
        </p:sp>
        <p:sp>
          <p:nvSpPr>
            <p:cNvPr id="326682" name="Oval 5"/>
            <p:cNvSpPr>
              <a:spLocks noChangeArrowheads="1"/>
            </p:cNvSpPr>
            <p:nvPr/>
          </p:nvSpPr>
          <p:spPr bwMode="auto">
            <a:xfrm>
              <a:off x="2086" y="2158"/>
              <a:ext cx="880" cy="880"/>
            </a:xfrm>
            <a:prstGeom prst="ellipse">
              <a:avLst/>
            </a:prstGeom>
            <a:solidFill>
              <a:schemeClr val="accent1"/>
            </a:solidFill>
            <a:ln w="28575">
              <a:solidFill>
                <a:srgbClr val="E88B00"/>
              </a:solidFill>
              <a:round/>
              <a:headEnd/>
              <a:tailEnd/>
            </a:ln>
          </p:spPr>
          <p:txBody>
            <a:bodyPr wrap="none" anchor="ctr"/>
            <a:lstStyle/>
            <a:p>
              <a:endParaRPr lang="en-US"/>
            </a:p>
          </p:txBody>
        </p:sp>
        <p:sp>
          <p:nvSpPr>
            <p:cNvPr id="326683" name="Line 6"/>
            <p:cNvSpPr>
              <a:spLocks noChangeShapeType="1"/>
            </p:cNvSpPr>
            <p:nvPr/>
          </p:nvSpPr>
          <p:spPr bwMode="auto">
            <a:xfrm flipV="1">
              <a:off x="2941" y="1811"/>
              <a:ext cx="807" cy="564"/>
            </a:xfrm>
            <a:prstGeom prst="line">
              <a:avLst/>
            </a:prstGeom>
            <a:noFill/>
            <a:ln w="28575">
              <a:solidFill>
                <a:srgbClr val="E88B00"/>
              </a:solidFill>
              <a:round/>
              <a:headEnd/>
              <a:tailEnd/>
            </a:ln>
          </p:spPr>
          <p:txBody>
            <a:bodyPr/>
            <a:lstStyle/>
            <a:p>
              <a:endParaRPr lang="en-US"/>
            </a:p>
          </p:txBody>
        </p:sp>
        <p:sp>
          <p:nvSpPr>
            <p:cNvPr id="326684" name="Line 7"/>
            <p:cNvSpPr>
              <a:spLocks noChangeShapeType="1"/>
            </p:cNvSpPr>
            <p:nvPr/>
          </p:nvSpPr>
          <p:spPr bwMode="auto">
            <a:xfrm>
              <a:off x="2887" y="2859"/>
              <a:ext cx="843" cy="507"/>
            </a:xfrm>
            <a:prstGeom prst="line">
              <a:avLst/>
            </a:prstGeom>
            <a:noFill/>
            <a:ln w="28575">
              <a:solidFill>
                <a:srgbClr val="E88B00"/>
              </a:solidFill>
              <a:round/>
              <a:headEnd/>
              <a:tailEnd/>
            </a:ln>
          </p:spPr>
          <p:txBody>
            <a:bodyPr/>
            <a:lstStyle/>
            <a:p>
              <a:endParaRPr lang="en-US"/>
            </a:p>
          </p:txBody>
        </p:sp>
      </p:grpSp>
      <p:sp>
        <p:nvSpPr>
          <p:cNvPr id="326663" name="Rectangle 8"/>
          <p:cNvSpPr>
            <a:spLocks noChangeArrowheads="1"/>
          </p:cNvSpPr>
          <p:nvPr/>
        </p:nvSpPr>
        <p:spPr bwMode="auto">
          <a:xfrm>
            <a:off x="1757363" y="3848100"/>
            <a:ext cx="1231900" cy="577850"/>
          </a:xfrm>
          <a:prstGeom prst="rect">
            <a:avLst/>
          </a:prstGeom>
          <a:noFill/>
          <a:ln w="12700">
            <a:noFill/>
            <a:miter lim="800000"/>
            <a:headEnd/>
            <a:tailEnd/>
          </a:ln>
        </p:spPr>
        <p:txBody>
          <a:bodyPr lIns="90488" tIns="44450" rIns="90488" bIns="44450">
            <a:spAutoFit/>
          </a:bodyPr>
          <a:lstStyle/>
          <a:p>
            <a:pPr eaLnBrk="0" hangingPunct="0"/>
            <a:r>
              <a:rPr lang="en-US" sz="1600" b="1">
                <a:solidFill>
                  <a:schemeClr val="tx1"/>
                </a:solidFill>
                <a:latin typeface="Arial" pitchFamily="34" charset="0"/>
                <a:cs typeface="Arial" pitchFamily="34" charset="0"/>
              </a:rPr>
              <a:t>Hometown Friends</a:t>
            </a:r>
          </a:p>
        </p:txBody>
      </p:sp>
      <p:sp>
        <p:nvSpPr>
          <p:cNvPr id="326664" name="Rectangle 9"/>
          <p:cNvSpPr>
            <a:spLocks noChangeArrowheads="1"/>
          </p:cNvSpPr>
          <p:nvPr/>
        </p:nvSpPr>
        <p:spPr bwMode="auto">
          <a:xfrm>
            <a:off x="2595563" y="5200650"/>
            <a:ext cx="1479550" cy="577850"/>
          </a:xfrm>
          <a:prstGeom prst="rect">
            <a:avLst/>
          </a:prstGeom>
          <a:noFill/>
          <a:ln w="12700">
            <a:noFill/>
            <a:miter lim="800000"/>
            <a:headEnd/>
            <a:tailEnd/>
          </a:ln>
        </p:spPr>
        <p:txBody>
          <a:bodyPr lIns="90488" tIns="44450" rIns="90488" bIns="44450">
            <a:spAutoFit/>
          </a:bodyPr>
          <a:lstStyle/>
          <a:p>
            <a:pPr eaLnBrk="0" hangingPunct="0"/>
            <a:r>
              <a:rPr lang="en-US" sz="1600" b="1">
                <a:solidFill>
                  <a:schemeClr val="tx1"/>
                </a:solidFill>
                <a:latin typeface="Arial" pitchFamily="34" charset="0"/>
                <a:cs typeface="Arial" pitchFamily="34" charset="0"/>
              </a:rPr>
              <a:t>Friends from</a:t>
            </a:r>
          </a:p>
          <a:p>
            <a:pPr eaLnBrk="0" hangingPunct="0"/>
            <a:r>
              <a:rPr lang="en-US" sz="1600" b="1">
                <a:solidFill>
                  <a:schemeClr val="tx1"/>
                </a:solidFill>
                <a:latin typeface="Arial" pitchFamily="34" charset="0"/>
                <a:cs typeface="Arial" pitchFamily="34" charset="0"/>
              </a:rPr>
              <a:t>Old School</a:t>
            </a:r>
          </a:p>
        </p:txBody>
      </p:sp>
      <p:sp>
        <p:nvSpPr>
          <p:cNvPr id="326665" name="Rectangle 10"/>
          <p:cNvSpPr>
            <a:spLocks noChangeArrowheads="1"/>
          </p:cNvSpPr>
          <p:nvPr/>
        </p:nvSpPr>
        <p:spPr bwMode="auto">
          <a:xfrm>
            <a:off x="4043363" y="5143500"/>
            <a:ext cx="1479550" cy="912813"/>
          </a:xfrm>
          <a:prstGeom prst="rect">
            <a:avLst/>
          </a:prstGeom>
          <a:noFill/>
          <a:ln w="12700">
            <a:noFill/>
            <a:miter lim="800000"/>
            <a:headEnd/>
            <a:tailEnd/>
          </a:ln>
        </p:spPr>
        <p:txBody>
          <a:bodyPr lIns="90488" tIns="44450" rIns="90488" bIns="44450">
            <a:spAutoFit/>
          </a:bodyPr>
          <a:lstStyle/>
          <a:p>
            <a:pPr eaLnBrk="0" hangingPunct="0"/>
            <a:r>
              <a:rPr lang="en-US" sz="1800" b="1">
                <a:solidFill>
                  <a:schemeClr val="hlink"/>
                </a:solidFill>
                <a:latin typeface="Arial" pitchFamily="34" charset="0"/>
                <a:cs typeface="Arial" pitchFamily="34" charset="0"/>
              </a:rPr>
              <a:t>Consumer behaviour classmates</a:t>
            </a:r>
          </a:p>
        </p:txBody>
      </p:sp>
      <p:sp>
        <p:nvSpPr>
          <p:cNvPr id="326666" name="Rectangle 11"/>
          <p:cNvSpPr>
            <a:spLocks noChangeArrowheads="1"/>
          </p:cNvSpPr>
          <p:nvPr/>
        </p:nvSpPr>
        <p:spPr bwMode="auto">
          <a:xfrm>
            <a:off x="5148263" y="3733800"/>
            <a:ext cx="1479550" cy="1066800"/>
          </a:xfrm>
          <a:prstGeom prst="rect">
            <a:avLst/>
          </a:prstGeom>
          <a:noFill/>
          <a:ln w="12700">
            <a:noFill/>
            <a:miter lim="800000"/>
            <a:headEnd/>
            <a:tailEnd/>
          </a:ln>
        </p:spPr>
        <p:txBody>
          <a:bodyPr lIns="90488" tIns="44450" rIns="90488" bIns="44450">
            <a:spAutoFit/>
          </a:bodyPr>
          <a:lstStyle/>
          <a:p>
            <a:pPr eaLnBrk="0" hangingPunct="0"/>
            <a:r>
              <a:rPr lang="en-US" sz="1600" b="1">
                <a:solidFill>
                  <a:schemeClr val="tx1"/>
                </a:solidFill>
                <a:latin typeface="Arial" pitchFamily="34" charset="0"/>
                <a:cs typeface="Arial" pitchFamily="34" charset="0"/>
              </a:rPr>
              <a:t>Friends </a:t>
            </a:r>
          </a:p>
          <a:p>
            <a:pPr eaLnBrk="0" hangingPunct="0"/>
            <a:r>
              <a:rPr lang="en-US" sz="1600" b="1">
                <a:solidFill>
                  <a:schemeClr val="tx1"/>
                </a:solidFill>
                <a:latin typeface="Arial" pitchFamily="34" charset="0"/>
                <a:cs typeface="Arial" pitchFamily="34" charset="0"/>
              </a:rPr>
              <a:t>from</a:t>
            </a:r>
          </a:p>
          <a:p>
            <a:pPr eaLnBrk="0" hangingPunct="0"/>
            <a:r>
              <a:rPr lang="en-US" sz="1600" b="1">
                <a:solidFill>
                  <a:schemeClr val="tx1"/>
                </a:solidFill>
                <a:latin typeface="Arial" pitchFamily="34" charset="0"/>
                <a:cs typeface="Arial" pitchFamily="34" charset="0"/>
              </a:rPr>
              <a:t>Work</a:t>
            </a:r>
          </a:p>
          <a:p>
            <a:pPr eaLnBrk="0" hangingPunct="0"/>
            <a:endParaRPr lang="en-US" sz="1600" b="1">
              <a:solidFill>
                <a:schemeClr val="tx1"/>
              </a:solidFill>
              <a:latin typeface="Arial" pitchFamily="34" charset="0"/>
              <a:cs typeface="Arial" pitchFamily="34" charset="0"/>
            </a:endParaRPr>
          </a:p>
        </p:txBody>
      </p:sp>
      <p:sp>
        <p:nvSpPr>
          <p:cNvPr id="326667" name="Rectangle 12"/>
          <p:cNvSpPr>
            <a:spLocks noChangeArrowheads="1"/>
          </p:cNvSpPr>
          <p:nvPr/>
        </p:nvSpPr>
        <p:spPr bwMode="auto">
          <a:xfrm>
            <a:off x="4138613" y="2514600"/>
            <a:ext cx="1479550" cy="638175"/>
          </a:xfrm>
          <a:prstGeom prst="rect">
            <a:avLst/>
          </a:prstGeom>
          <a:noFill/>
          <a:ln w="12700">
            <a:noFill/>
            <a:miter lim="800000"/>
            <a:headEnd/>
            <a:tailEnd/>
          </a:ln>
        </p:spPr>
        <p:txBody>
          <a:bodyPr lIns="90488" tIns="44450" rIns="90488" bIns="44450">
            <a:spAutoFit/>
          </a:bodyPr>
          <a:lstStyle/>
          <a:p>
            <a:pPr eaLnBrk="0" hangingPunct="0"/>
            <a:r>
              <a:rPr lang="en-US" sz="1800" b="1">
                <a:solidFill>
                  <a:schemeClr val="hlink"/>
                </a:solidFill>
                <a:latin typeface="Arial" pitchFamily="34" charset="0"/>
                <a:cs typeface="Arial" pitchFamily="34" charset="0"/>
              </a:rPr>
              <a:t>Immediate family</a:t>
            </a:r>
          </a:p>
        </p:txBody>
      </p:sp>
      <p:grpSp>
        <p:nvGrpSpPr>
          <p:cNvPr id="326668" name="Group 13"/>
          <p:cNvGrpSpPr>
            <a:grpSpLocks/>
          </p:cNvGrpSpPr>
          <p:nvPr/>
        </p:nvGrpSpPr>
        <p:grpSpPr bwMode="auto">
          <a:xfrm>
            <a:off x="4000500" y="1828800"/>
            <a:ext cx="9525" cy="4591050"/>
            <a:chOff x="2520" y="1152"/>
            <a:chExt cx="6" cy="2892"/>
          </a:xfrm>
        </p:grpSpPr>
        <p:sp>
          <p:nvSpPr>
            <p:cNvPr id="326679" name="Line 14"/>
            <p:cNvSpPr>
              <a:spLocks noChangeShapeType="1"/>
            </p:cNvSpPr>
            <p:nvPr/>
          </p:nvSpPr>
          <p:spPr bwMode="auto">
            <a:xfrm flipV="1">
              <a:off x="2520" y="1152"/>
              <a:ext cx="0" cy="984"/>
            </a:xfrm>
            <a:prstGeom prst="line">
              <a:avLst/>
            </a:prstGeom>
            <a:noFill/>
            <a:ln w="12700">
              <a:solidFill>
                <a:srgbClr val="E88B00"/>
              </a:solidFill>
              <a:round/>
              <a:headEnd/>
              <a:tailEnd/>
            </a:ln>
          </p:spPr>
          <p:txBody>
            <a:bodyPr/>
            <a:lstStyle/>
            <a:p>
              <a:endParaRPr lang="en-US"/>
            </a:p>
          </p:txBody>
        </p:sp>
        <p:sp>
          <p:nvSpPr>
            <p:cNvPr id="326680" name="Line 15"/>
            <p:cNvSpPr>
              <a:spLocks noChangeShapeType="1"/>
            </p:cNvSpPr>
            <p:nvPr/>
          </p:nvSpPr>
          <p:spPr bwMode="auto">
            <a:xfrm flipV="1">
              <a:off x="2526" y="3060"/>
              <a:ext cx="0" cy="984"/>
            </a:xfrm>
            <a:prstGeom prst="line">
              <a:avLst/>
            </a:prstGeom>
            <a:noFill/>
            <a:ln w="12700">
              <a:solidFill>
                <a:srgbClr val="E88B00"/>
              </a:solidFill>
              <a:round/>
              <a:headEnd/>
              <a:tailEnd/>
            </a:ln>
          </p:spPr>
          <p:txBody>
            <a:bodyPr/>
            <a:lstStyle/>
            <a:p>
              <a:endParaRPr lang="en-US"/>
            </a:p>
          </p:txBody>
        </p:sp>
      </p:grpSp>
      <p:sp>
        <p:nvSpPr>
          <p:cNvPr id="326669" name="Rectangle 16"/>
          <p:cNvSpPr>
            <a:spLocks noChangeArrowheads="1"/>
          </p:cNvSpPr>
          <p:nvPr/>
        </p:nvSpPr>
        <p:spPr bwMode="auto">
          <a:xfrm>
            <a:off x="3446463" y="3943350"/>
            <a:ext cx="1247775" cy="363538"/>
          </a:xfrm>
          <a:prstGeom prst="rect">
            <a:avLst/>
          </a:prstGeom>
          <a:noFill/>
          <a:ln w="12700">
            <a:noFill/>
            <a:miter lim="800000"/>
            <a:headEnd/>
            <a:tailEnd/>
          </a:ln>
        </p:spPr>
        <p:txBody>
          <a:bodyPr wrap="none" lIns="90488" tIns="44450" rIns="90488" bIns="44450">
            <a:spAutoFit/>
          </a:bodyPr>
          <a:lstStyle/>
          <a:p>
            <a:pPr eaLnBrk="0" hangingPunct="0"/>
            <a:r>
              <a:rPr lang="en-US" sz="1800" b="1">
                <a:solidFill>
                  <a:schemeClr val="tx1"/>
                </a:solidFill>
                <a:latin typeface="Arial" pitchFamily="34" charset="0"/>
                <a:cs typeface="Arial" pitchFamily="34" charset="0"/>
              </a:rPr>
              <a:t>Individual</a:t>
            </a:r>
          </a:p>
        </p:txBody>
      </p:sp>
      <p:sp>
        <p:nvSpPr>
          <p:cNvPr id="326670" name="Line 17"/>
          <p:cNvSpPr>
            <a:spLocks noChangeShapeType="1"/>
          </p:cNvSpPr>
          <p:nvPr/>
        </p:nvSpPr>
        <p:spPr bwMode="auto">
          <a:xfrm flipH="1">
            <a:off x="4381500" y="3181350"/>
            <a:ext cx="209550" cy="323850"/>
          </a:xfrm>
          <a:prstGeom prst="line">
            <a:avLst/>
          </a:prstGeom>
          <a:noFill/>
          <a:ln w="12700">
            <a:solidFill>
              <a:srgbClr val="E88B00"/>
            </a:solidFill>
            <a:round/>
            <a:headEnd/>
            <a:tailEnd/>
          </a:ln>
        </p:spPr>
        <p:txBody>
          <a:bodyPr/>
          <a:lstStyle/>
          <a:p>
            <a:endParaRPr lang="en-US"/>
          </a:p>
        </p:txBody>
      </p:sp>
      <p:sp>
        <p:nvSpPr>
          <p:cNvPr id="326671" name="Line 18"/>
          <p:cNvSpPr>
            <a:spLocks noChangeShapeType="1"/>
          </p:cNvSpPr>
          <p:nvPr/>
        </p:nvSpPr>
        <p:spPr bwMode="auto">
          <a:xfrm flipH="1" flipV="1">
            <a:off x="4324350" y="4781550"/>
            <a:ext cx="209550" cy="381000"/>
          </a:xfrm>
          <a:prstGeom prst="line">
            <a:avLst/>
          </a:prstGeom>
          <a:noFill/>
          <a:ln w="12700">
            <a:solidFill>
              <a:srgbClr val="E88B00"/>
            </a:solidFill>
            <a:round/>
            <a:headEnd/>
            <a:tailEnd/>
          </a:ln>
        </p:spPr>
        <p:txBody>
          <a:bodyPr/>
          <a:lstStyle/>
          <a:p>
            <a:endParaRPr lang="en-US"/>
          </a:p>
        </p:txBody>
      </p:sp>
      <p:sp>
        <p:nvSpPr>
          <p:cNvPr id="326672" name="Line 19"/>
          <p:cNvSpPr>
            <a:spLocks noChangeShapeType="1"/>
          </p:cNvSpPr>
          <p:nvPr/>
        </p:nvSpPr>
        <p:spPr bwMode="auto">
          <a:xfrm>
            <a:off x="3276600" y="3105150"/>
            <a:ext cx="304800" cy="438150"/>
          </a:xfrm>
          <a:prstGeom prst="line">
            <a:avLst/>
          </a:prstGeom>
          <a:noFill/>
          <a:ln w="12700">
            <a:solidFill>
              <a:srgbClr val="E88B00"/>
            </a:solidFill>
            <a:round/>
            <a:headEnd/>
            <a:tailEnd/>
          </a:ln>
        </p:spPr>
        <p:txBody>
          <a:bodyPr/>
          <a:lstStyle/>
          <a:p>
            <a:endParaRPr lang="en-US"/>
          </a:p>
        </p:txBody>
      </p:sp>
      <p:sp>
        <p:nvSpPr>
          <p:cNvPr id="326673" name="Line 20"/>
          <p:cNvSpPr>
            <a:spLocks noChangeShapeType="1"/>
          </p:cNvSpPr>
          <p:nvPr/>
        </p:nvSpPr>
        <p:spPr bwMode="auto">
          <a:xfrm>
            <a:off x="2914650" y="4152900"/>
            <a:ext cx="361950" cy="0"/>
          </a:xfrm>
          <a:prstGeom prst="line">
            <a:avLst/>
          </a:prstGeom>
          <a:noFill/>
          <a:ln w="12700">
            <a:solidFill>
              <a:srgbClr val="E88B00"/>
            </a:solidFill>
            <a:round/>
            <a:headEnd/>
            <a:tailEnd/>
          </a:ln>
        </p:spPr>
        <p:txBody>
          <a:bodyPr/>
          <a:lstStyle/>
          <a:p>
            <a:endParaRPr lang="en-US"/>
          </a:p>
        </p:txBody>
      </p:sp>
      <p:sp>
        <p:nvSpPr>
          <p:cNvPr id="326674" name="Line 21"/>
          <p:cNvSpPr>
            <a:spLocks noChangeShapeType="1"/>
          </p:cNvSpPr>
          <p:nvPr/>
        </p:nvSpPr>
        <p:spPr bwMode="auto">
          <a:xfrm>
            <a:off x="4743450" y="4133850"/>
            <a:ext cx="361950" cy="0"/>
          </a:xfrm>
          <a:prstGeom prst="line">
            <a:avLst/>
          </a:prstGeom>
          <a:noFill/>
          <a:ln w="12700">
            <a:solidFill>
              <a:srgbClr val="E88B00"/>
            </a:solidFill>
            <a:round/>
            <a:headEnd/>
            <a:tailEnd/>
          </a:ln>
        </p:spPr>
        <p:txBody>
          <a:bodyPr/>
          <a:lstStyle/>
          <a:p>
            <a:endParaRPr lang="en-US"/>
          </a:p>
        </p:txBody>
      </p:sp>
      <p:sp>
        <p:nvSpPr>
          <p:cNvPr id="326675" name="Line 22"/>
          <p:cNvSpPr>
            <a:spLocks noChangeShapeType="1"/>
          </p:cNvSpPr>
          <p:nvPr/>
        </p:nvSpPr>
        <p:spPr bwMode="auto">
          <a:xfrm flipV="1">
            <a:off x="3314700" y="4705350"/>
            <a:ext cx="266700" cy="400050"/>
          </a:xfrm>
          <a:prstGeom prst="line">
            <a:avLst/>
          </a:prstGeom>
          <a:noFill/>
          <a:ln w="12700">
            <a:solidFill>
              <a:srgbClr val="E88B00"/>
            </a:solidFill>
            <a:round/>
            <a:headEnd/>
            <a:tailEnd/>
          </a:ln>
        </p:spPr>
        <p:txBody>
          <a:bodyPr/>
          <a:lstStyle/>
          <a:p>
            <a:endParaRPr lang="en-US"/>
          </a:p>
        </p:txBody>
      </p:sp>
      <p:sp>
        <p:nvSpPr>
          <p:cNvPr id="326676" name="AutoShape 23"/>
          <p:cNvSpPr>
            <a:spLocks noChangeArrowheads="1"/>
          </p:cNvSpPr>
          <p:nvPr/>
        </p:nvSpPr>
        <p:spPr bwMode="auto">
          <a:xfrm rot="18600000" flipH="1">
            <a:off x="5245100" y="2178050"/>
            <a:ext cx="730250" cy="177800"/>
          </a:xfrm>
          <a:prstGeom prst="rightArrow">
            <a:avLst>
              <a:gd name="adj1" fmla="val 50000"/>
              <a:gd name="adj2" fmla="val 205376"/>
            </a:avLst>
          </a:prstGeom>
          <a:solidFill>
            <a:schemeClr val="accent1"/>
          </a:solidFill>
          <a:ln w="12700">
            <a:solidFill>
              <a:schemeClr val="accent1"/>
            </a:solidFill>
            <a:miter lim="800000"/>
            <a:headEnd/>
            <a:tailEnd/>
          </a:ln>
        </p:spPr>
        <p:txBody>
          <a:bodyPr wrap="none" anchor="ctr"/>
          <a:lstStyle/>
          <a:p>
            <a:endParaRPr lang="en-US"/>
          </a:p>
        </p:txBody>
      </p:sp>
      <p:sp>
        <p:nvSpPr>
          <p:cNvPr id="326677" name="AutoShape 24"/>
          <p:cNvSpPr>
            <a:spLocks noChangeArrowheads="1"/>
          </p:cNvSpPr>
          <p:nvPr/>
        </p:nvSpPr>
        <p:spPr bwMode="auto">
          <a:xfrm rot="2400000" flipH="1">
            <a:off x="5302250" y="5816600"/>
            <a:ext cx="730250" cy="177800"/>
          </a:xfrm>
          <a:prstGeom prst="rightArrow">
            <a:avLst>
              <a:gd name="adj1" fmla="val 50000"/>
              <a:gd name="adj2" fmla="val 205376"/>
            </a:avLst>
          </a:prstGeom>
          <a:solidFill>
            <a:schemeClr val="accent1"/>
          </a:solidFill>
          <a:ln w="12700">
            <a:solidFill>
              <a:schemeClr val="accent1"/>
            </a:solidFill>
            <a:miter lim="800000"/>
            <a:headEnd/>
            <a:tailEnd/>
          </a:ln>
        </p:spPr>
        <p:txBody>
          <a:bodyPr wrap="none" anchor="ctr"/>
          <a:lstStyle/>
          <a:p>
            <a:endParaRPr lang="en-US"/>
          </a:p>
        </p:txBody>
      </p:sp>
      <p:sp>
        <p:nvSpPr>
          <p:cNvPr id="326678" name="Text Box 25"/>
          <p:cNvSpPr txBox="1">
            <a:spLocks noChangeArrowheads="1"/>
          </p:cNvSpPr>
          <p:nvPr/>
        </p:nvSpPr>
        <p:spPr bwMode="auto">
          <a:xfrm>
            <a:off x="2270125" y="2574925"/>
            <a:ext cx="1617663" cy="581025"/>
          </a:xfrm>
          <a:prstGeom prst="rect">
            <a:avLst/>
          </a:prstGeom>
          <a:noFill/>
          <a:ln w="9525">
            <a:noFill/>
            <a:miter lim="800000"/>
            <a:headEnd/>
            <a:tailEnd/>
          </a:ln>
        </p:spPr>
        <p:txBody>
          <a:bodyPr wrap="none">
            <a:spAutoFit/>
          </a:bodyPr>
          <a:lstStyle/>
          <a:p>
            <a:r>
              <a:rPr lang="en-US" sz="1600" b="1">
                <a:solidFill>
                  <a:schemeClr val="tx1"/>
                </a:solidFill>
                <a:latin typeface="Arial" pitchFamily="34" charset="0"/>
                <a:cs typeface="Arial" pitchFamily="34" charset="0"/>
              </a:rPr>
              <a:t>Friends from</a:t>
            </a:r>
          </a:p>
          <a:p>
            <a:r>
              <a:rPr lang="en-US" sz="1600" b="1">
                <a:solidFill>
                  <a:schemeClr val="tx1"/>
                </a:solidFill>
                <a:latin typeface="Arial" pitchFamily="34" charset="0"/>
                <a:cs typeface="Arial" pitchFamily="34" charset="0"/>
              </a:rPr>
              <a:t>Summer Camp</a:t>
            </a:r>
          </a:p>
        </p:txBody>
      </p:sp>
    </p:spTree>
  </p:cSld>
  <p:clrMapOvr>
    <a:masterClrMapping/>
  </p:clrMapOvr>
  <p:transition>
    <p:dissolve/>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Date Placeholder 3"/>
          <p:cNvSpPr>
            <a:spLocks noGrp="1"/>
          </p:cNvSpPr>
          <p:nvPr>
            <p:ph type="dt" sz="quarter" idx="10"/>
          </p:nvPr>
        </p:nvSpPr>
        <p:spPr>
          <a:noFill/>
        </p:spPr>
        <p:txBody>
          <a:bodyPr/>
          <a:lstStyle/>
          <a:p>
            <a:r>
              <a:rPr lang="en-GB"/>
              <a:t>MK 311</a:t>
            </a:r>
            <a:endParaRPr lang="th-TH"/>
          </a:p>
        </p:txBody>
      </p:sp>
      <p:sp>
        <p:nvSpPr>
          <p:cNvPr id="327683" name="Footer Placeholder 4"/>
          <p:cNvSpPr>
            <a:spLocks noGrp="1"/>
          </p:cNvSpPr>
          <p:nvPr>
            <p:ph type="ftr" sz="quarter" idx="11"/>
          </p:nvPr>
        </p:nvSpPr>
        <p:spPr>
          <a:noFill/>
        </p:spPr>
        <p:txBody>
          <a:bodyPr/>
          <a:lstStyle/>
          <a:p>
            <a:r>
              <a:rPr lang="en-US"/>
              <a:t>Consumer Behaviour</a:t>
            </a:r>
            <a:endParaRPr lang="th-TH"/>
          </a:p>
        </p:txBody>
      </p:sp>
      <p:sp>
        <p:nvSpPr>
          <p:cNvPr id="327684" name="Slide Number Placeholder 5"/>
          <p:cNvSpPr>
            <a:spLocks noGrp="1"/>
          </p:cNvSpPr>
          <p:nvPr>
            <p:ph type="sldNum" sz="quarter" idx="12"/>
          </p:nvPr>
        </p:nvSpPr>
        <p:spPr>
          <a:noFill/>
        </p:spPr>
        <p:txBody>
          <a:bodyPr/>
          <a:lstStyle/>
          <a:p>
            <a:fld id="{96080FCE-D1AE-403F-93E5-0B612BFF955A}" type="slidenum">
              <a:rPr lang="en-US"/>
              <a:pPr/>
              <a:t>223</a:t>
            </a:fld>
            <a:endParaRPr lang="th-TH"/>
          </a:p>
        </p:txBody>
      </p:sp>
      <p:sp>
        <p:nvSpPr>
          <p:cNvPr id="327685" name="Rectangle 2"/>
          <p:cNvSpPr>
            <a:spLocks noGrp="1" noChangeArrowheads="1"/>
          </p:cNvSpPr>
          <p:nvPr>
            <p:ph type="title"/>
          </p:nvPr>
        </p:nvSpPr>
        <p:spPr>
          <a:xfrm>
            <a:off x="685800" y="228600"/>
            <a:ext cx="8258175" cy="1295400"/>
          </a:xfrm>
        </p:spPr>
        <p:txBody>
          <a:bodyPr/>
          <a:lstStyle/>
          <a:p>
            <a:pPr eaLnBrk="1" hangingPunct="1"/>
            <a:r>
              <a:rPr lang="en-US" sz="4000" smtClean="0"/>
              <a:t>Nature of Reference Group Influence</a:t>
            </a:r>
          </a:p>
        </p:txBody>
      </p:sp>
      <p:sp>
        <p:nvSpPr>
          <p:cNvPr id="369667" name="Rectangle 3"/>
          <p:cNvSpPr>
            <a:spLocks noGrp="1" noChangeArrowheads="1"/>
          </p:cNvSpPr>
          <p:nvPr>
            <p:ph type="body" idx="1"/>
          </p:nvPr>
        </p:nvSpPr>
        <p:spPr>
          <a:xfrm>
            <a:off x="1182688" y="2438400"/>
            <a:ext cx="7772400" cy="3694113"/>
          </a:xfrm>
        </p:spPr>
        <p:txBody>
          <a:bodyPr/>
          <a:lstStyle/>
          <a:p>
            <a:pPr eaLnBrk="1" hangingPunct="1"/>
            <a:r>
              <a:rPr lang="en-US" smtClean="0"/>
              <a:t>Informational Influence</a:t>
            </a:r>
          </a:p>
          <a:p>
            <a:pPr eaLnBrk="1" hangingPunct="1"/>
            <a:r>
              <a:rPr lang="en-US" smtClean="0"/>
              <a:t>Normative Influence</a:t>
            </a:r>
          </a:p>
          <a:p>
            <a:pPr eaLnBrk="1" hangingPunct="1"/>
            <a:r>
              <a:rPr lang="en-US" smtClean="0"/>
              <a:t>Identification Influence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9667">
                                            <p:txEl>
                                              <p:pRg st="0" end="0"/>
                                            </p:txEl>
                                          </p:spTgt>
                                        </p:tgtEl>
                                        <p:attrNameLst>
                                          <p:attrName>style.visibility</p:attrName>
                                        </p:attrNameLst>
                                      </p:cBhvr>
                                      <p:to>
                                        <p:strVal val="visible"/>
                                      </p:to>
                                    </p:set>
                                    <p:animEffect transition="in" filter="blinds(horizontal)">
                                      <p:cBhvr>
                                        <p:cTn id="7" dur="500"/>
                                        <p:tgtEl>
                                          <p:spTgt spid="3696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9667">
                                            <p:txEl>
                                              <p:pRg st="1" end="1"/>
                                            </p:txEl>
                                          </p:spTgt>
                                        </p:tgtEl>
                                        <p:attrNameLst>
                                          <p:attrName>style.visibility</p:attrName>
                                        </p:attrNameLst>
                                      </p:cBhvr>
                                      <p:to>
                                        <p:strVal val="visible"/>
                                      </p:to>
                                    </p:set>
                                    <p:animEffect transition="in" filter="blinds(horizontal)">
                                      <p:cBhvr>
                                        <p:cTn id="12" dur="500"/>
                                        <p:tgtEl>
                                          <p:spTgt spid="36966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9667">
                                            <p:txEl>
                                              <p:pRg st="2" end="2"/>
                                            </p:txEl>
                                          </p:spTgt>
                                        </p:tgtEl>
                                        <p:attrNameLst>
                                          <p:attrName>style.visibility</p:attrName>
                                        </p:attrNameLst>
                                      </p:cBhvr>
                                      <p:to>
                                        <p:strVal val="visible"/>
                                      </p:to>
                                    </p:set>
                                    <p:animEffect transition="in" filter="blinds(horizontal)">
                                      <p:cBhvr>
                                        <p:cTn id="17" dur="500"/>
                                        <p:tgtEl>
                                          <p:spTgt spid="3696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9667" grpId="0" build="p"/>
    </p:bldLst>
  </p:timing>
</p:sld>
</file>

<file path=ppt/slides/slide2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8706" name="Date Placeholder 3"/>
          <p:cNvSpPr>
            <a:spLocks noGrp="1"/>
          </p:cNvSpPr>
          <p:nvPr>
            <p:ph type="dt" sz="quarter" idx="10"/>
          </p:nvPr>
        </p:nvSpPr>
        <p:spPr>
          <a:noFill/>
        </p:spPr>
        <p:txBody>
          <a:bodyPr/>
          <a:lstStyle/>
          <a:p>
            <a:r>
              <a:rPr lang="en-GB"/>
              <a:t>MK 311</a:t>
            </a:r>
            <a:endParaRPr lang="th-TH"/>
          </a:p>
        </p:txBody>
      </p:sp>
      <p:sp>
        <p:nvSpPr>
          <p:cNvPr id="328707" name="Footer Placeholder 4"/>
          <p:cNvSpPr>
            <a:spLocks noGrp="1"/>
          </p:cNvSpPr>
          <p:nvPr>
            <p:ph type="ftr" sz="quarter" idx="11"/>
          </p:nvPr>
        </p:nvSpPr>
        <p:spPr>
          <a:noFill/>
        </p:spPr>
        <p:txBody>
          <a:bodyPr/>
          <a:lstStyle/>
          <a:p>
            <a:r>
              <a:rPr lang="en-US"/>
              <a:t>Consumer Behaviour</a:t>
            </a:r>
            <a:endParaRPr lang="th-TH"/>
          </a:p>
        </p:txBody>
      </p:sp>
      <p:sp>
        <p:nvSpPr>
          <p:cNvPr id="328708" name="Slide Number Placeholder 5"/>
          <p:cNvSpPr>
            <a:spLocks noGrp="1"/>
          </p:cNvSpPr>
          <p:nvPr>
            <p:ph type="sldNum" sz="quarter" idx="12"/>
          </p:nvPr>
        </p:nvSpPr>
        <p:spPr>
          <a:noFill/>
        </p:spPr>
        <p:txBody>
          <a:bodyPr/>
          <a:lstStyle/>
          <a:p>
            <a:fld id="{D8F42748-6E6E-4B1E-A20C-C5A22FEF6D88}" type="slidenum">
              <a:rPr lang="en-US"/>
              <a:pPr/>
              <a:t>224</a:t>
            </a:fld>
            <a:endParaRPr lang="th-TH"/>
          </a:p>
        </p:txBody>
      </p:sp>
      <p:sp>
        <p:nvSpPr>
          <p:cNvPr id="328709" name="Rectangle 2"/>
          <p:cNvSpPr>
            <a:spLocks noGrp="1" noChangeArrowheads="1"/>
          </p:cNvSpPr>
          <p:nvPr>
            <p:ph type="title"/>
          </p:nvPr>
        </p:nvSpPr>
        <p:spPr>
          <a:xfrm>
            <a:off x="914400" y="228600"/>
            <a:ext cx="8229600" cy="990600"/>
          </a:xfrm>
        </p:spPr>
        <p:txBody>
          <a:bodyPr/>
          <a:lstStyle/>
          <a:p>
            <a:pPr eaLnBrk="1" hangingPunct="1"/>
            <a:r>
              <a:rPr lang="en-US" sz="3200" smtClean="0"/>
              <a:t>Degrees of Reference Group Influence</a:t>
            </a:r>
          </a:p>
        </p:txBody>
      </p:sp>
      <p:sp>
        <p:nvSpPr>
          <p:cNvPr id="370691" name="Rectangle 3"/>
          <p:cNvSpPr>
            <a:spLocks noGrp="1" noChangeArrowheads="1"/>
          </p:cNvSpPr>
          <p:nvPr>
            <p:ph type="body" idx="1"/>
          </p:nvPr>
        </p:nvSpPr>
        <p:spPr/>
        <p:txBody>
          <a:bodyPr/>
          <a:lstStyle/>
          <a:p>
            <a:pPr eaLnBrk="1" hangingPunct="1">
              <a:lnSpc>
                <a:spcPct val="90000"/>
              </a:lnSpc>
              <a:buFont typeface="Wingdings" pitchFamily="2" charset="2"/>
              <a:buNone/>
            </a:pPr>
            <a:r>
              <a:rPr lang="en-GB" sz="3200" smtClean="0"/>
              <a:t>Three degrees of group influence are identified:</a:t>
            </a:r>
          </a:p>
          <a:p>
            <a:pPr lvl="1" eaLnBrk="1" hangingPunct="1">
              <a:lnSpc>
                <a:spcPct val="90000"/>
              </a:lnSpc>
            </a:pPr>
            <a:r>
              <a:rPr lang="en-GB" sz="2800" smtClean="0">
                <a:solidFill>
                  <a:srgbClr val="1A9C30"/>
                </a:solidFill>
              </a:rPr>
              <a:t>Compliance</a:t>
            </a:r>
            <a:r>
              <a:rPr lang="en-GB" sz="2800" smtClean="0"/>
              <a:t>: Going along with group mandates to obtain </a:t>
            </a:r>
            <a:r>
              <a:rPr lang="en-US" sz="2800" smtClean="0"/>
              <a:t>approval</a:t>
            </a:r>
            <a:r>
              <a:rPr lang="en-GB" sz="2800" smtClean="0"/>
              <a:t>.</a:t>
            </a:r>
          </a:p>
          <a:p>
            <a:pPr lvl="1" eaLnBrk="1" hangingPunct="1">
              <a:lnSpc>
                <a:spcPct val="90000"/>
              </a:lnSpc>
            </a:pPr>
            <a:r>
              <a:rPr lang="en-GB" sz="2800" smtClean="0">
                <a:solidFill>
                  <a:srgbClr val="1A9C30"/>
                </a:solidFill>
              </a:rPr>
              <a:t>Identification</a:t>
            </a:r>
            <a:r>
              <a:rPr lang="en-GB" sz="2800" smtClean="0"/>
              <a:t>: Abiding by group mandates to maintain a self-defining relationship with the group.</a:t>
            </a:r>
          </a:p>
          <a:p>
            <a:pPr lvl="1" eaLnBrk="1" hangingPunct="1">
              <a:lnSpc>
                <a:spcPct val="90000"/>
              </a:lnSpc>
            </a:pPr>
            <a:r>
              <a:rPr lang="en-GB" sz="2800" smtClean="0">
                <a:solidFill>
                  <a:srgbClr val="1A9C30"/>
                </a:solidFill>
              </a:rPr>
              <a:t>Internali</a:t>
            </a:r>
            <a:r>
              <a:rPr lang="en-US" sz="2800" smtClean="0">
                <a:solidFill>
                  <a:srgbClr val="1A9C30"/>
                </a:solidFill>
              </a:rPr>
              <a:t>s</a:t>
            </a:r>
            <a:r>
              <a:rPr lang="en-GB" sz="2800" smtClean="0">
                <a:solidFill>
                  <a:srgbClr val="1A9C30"/>
                </a:solidFill>
              </a:rPr>
              <a:t>ation</a:t>
            </a:r>
            <a:r>
              <a:rPr lang="en-GB" sz="2800" smtClean="0"/>
              <a:t>: Accepting group norms and values as one</a:t>
            </a:r>
            <a:r>
              <a:rPr lang="en-GB" sz="2800" smtClean="0">
                <a:latin typeface="Times New Roman" pitchFamily="18" charset="0"/>
              </a:rPr>
              <a:t>’</a:t>
            </a:r>
            <a:r>
              <a:rPr lang="en-GB" sz="2800" smtClean="0"/>
              <a:t>s own.</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0691">
                                            <p:txEl>
                                              <p:pRg st="0" end="0"/>
                                            </p:txEl>
                                          </p:spTgt>
                                        </p:tgtEl>
                                        <p:attrNameLst>
                                          <p:attrName>style.visibility</p:attrName>
                                        </p:attrNameLst>
                                      </p:cBhvr>
                                      <p:to>
                                        <p:strVal val="visible"/>
                                      </p:to>
                                    </p:set>
                                    <p:animEffect transition="in" filter="blinds(horizontal)">
                                      <p:cBhvr>
                                        <p:cTn id="7" dur="500"/>
                                        <p:tgtEl>
                                          <p:spTgt spid="3706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0691">
                                            <p:txEl>
                                              <p:pRg st="1" end="1"/>
                                            </p:txEl>
                                          </p:spTgt>
                                        </p:tgtEl>
                                        <p:attrNameLst>
                                          <p:attrName>style.visibility</p:attrName>
                                        </p:attrNameLst>
                                      </p:cBhvr>
                                      <p:to>
                                        <p:strVal val="visible"/>
                                      </p:to>
                                    </p:set>
                                    <p:animEffect transition="in" filter="blinds(horizontal)">
                                      <p:cBhvr>
                                        <p:cTn id="12" dur="500"/>
                                        <p:tgtEl>
                                          <p:spTgt spid="37069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0691">
                                            <p:txEl>
                                              <p:pRg st="2" end="2"/>
                                            </p:txEl>
                                          </p:spTgt>
                                        </p:tgtEl>
                                        <p:attrNameLst>
                                          <p:attrName>style.visibility</p:attrName>
                                        </p:attrNameLst>
                                      </p:cBhvr>
                                      <p:to>
                                        <p:strVal val="visible"/>
                                      </p:to>
                                    </p:set>
                                    <p:animEffect transition="in" filter="blinds(horizontal)">
                                      <p:cBhvr>
                                        <p:cTn id="17" dur="500"/>
                                        <p:tgtEl>
                                          <p:spTgt spid="37069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70691">
                                            <p:txEl>
                                              <p:pRg st="3" end="3"/>
                                            </p:txEl>
                                          </p:spTgt>
                                        </p:tgtEl>
                                        <p:attrNameLst>
                                          <p:attrName>style.visibility</p:attrName>
                                        </p:attrNameLst>
                                      </p:cBhvr>
                                      <p:to>
                                        <p:strVal val="visible"/>
                                      </p:to>
                                    </p:set>
                                    <p:animEffect transition="in" filter="blinds(horizontal)">
                                      <p:cBhvr>
                                        <p:cTn id="22" dur="500"/>
                                        <p:tgtEl>
                                          <p:spTgt spid="3706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691" grpId="0" build="p" bldLvl="2" autoUpdateAnimBg="0"/>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Date Placeholder 3"/>
          <p:cNvSpPr>
            <a:spLocks noGrp="1"/>
          </p:cNvSpPr>
          <p:nvPr>
            <p:ph type="dt" sz="quarter" idx="10"/>
          </p:nvPr>
        </p:nvSpPr>
        <p:spPr>
          <a:noFill/>
        </p:spPr>
        <p:txBody>
          <a:bodyPr/>
          <a:lstStyle/>
          <a:p>
            <a:r>
              <a:rPr lang="en-GB"/>
              <a:t>MK 311</a:t>
            </a:r>
            <a:endParaRPr lang="th-TH"/>
          </a:p>
        </p:txBody>
      </p:sp>
      <p:sp>
        <p:nvSpPr>
          <p:cNvPr id="329731" name="Footer Placeholder 4"/>
          <p:cNvSpPr>
            <a:spLocks noGrp="1"/>
          </p:cNvSpPr>
          <p:nvPr>
            <p:ph type="ftr" sz="quarter" idx="11"/>
          </p:nvPr>
        </p:nvSpPr>
        <p:spPr>
          <a:noFill/>
        </p:spPr>
        <p:txBody>
          <a:bodyPr/>
          <a:lstStyle/>
          <a:p>
            <a:r>
              <a:rPr lang="en-US"/>
              <a:t>Consumer Behaviour</a:t>
            </a:r>
            <a:endParaRPr lang="th-TH"/>
          </a:p>
        </p:txBody>
      </p:sp>
      <p:sp>
        <p:nvSpPr>
          <p:cNvPr id="329732" name="Slide Number Placeholder 5"/>
          <p:cNvSpPr>
            <a:spLocks noGrp="1"/>
          </p:cNvSpPr>
          <p:nvPr>
            <p:ph type="sldNum" sz="quarter" idx="12"/>
          </p:nvPr>
        </p:nvSpPr>
        <p:spPr>
          <a:noFill/>
        </p:spPr>
        <p:txBody>
          <a:bodyPr/>
          <a:lstStyle/>
          <a:p>
            <a:fld id="{7B248D4B-4E95-4207-BDF0-DB4340350118}" type="slidenum">
              <a:rPr lang="en-US"/>
              <a:pPr/>
              <a:t>225</a:t>
            </a:fld>
            <a:endParaRPr lang="th-TH"/>
          </a:p>
        </p:txBody>
      </p:sp>
      <p:sp>
        <p:nvSpPr>
          <p:cNvPr id="329733" name="Rectangle 2"/>
          <p:cNvSpPr>
            <a:spLocks noGrp="1" noChangeArrowheads="1"/>
          </p:cNvSpPr>
          <p:nvPr>
            <p:ph type="title"/>
          </p:nvPr>
        </p:nvSpPr>
        <p:spPr>
          <a:xfrm>
            <a:off x="1150938" y="381000"/>
            <a:ext cx="7793037" cy="1295400"/>
          </a:xfrm>
        </p:spPr>
        <p:txBody>
          <a:bodyPr/>
          <a:lstStyle/>
          <a:p>
            <a:pPr eaLnBrk="1" hangingPunct="1"/>
            <a:r>
              <a:rPr lang="en-US" smtClean="0"/>
              <a:t>Factors That Affect Reference Group Influence</a:t>
            </a:r>
          </a:p>
        </p:txBody>
      </p:sp>
      <p:sp>
        <p:nvSpPr>
          <p:cNvPr id="371715" name="Rectangle 3"/>
          <p:cNvSpPr>
            <a:spLocks noGrp="1" noChangeArrowheads="1"/>
          </p:cNvSpPr>
          <p:nvPr>
            <p:ph type="body" idx="1"/>
          </p:nvPr>
        </p:nvSpPr>
        <p:spPr>
          <a:xfrm>
            <a:off x="1182688" y="2017713"/>
            <a:ext cx="7427912" cy="4114800"/>
          </a:xfrm>
        </p:spPr>
        <p:txBody>
          <a:bodyPr/>
          <a:lstStyle/>
          <a:p>
            <a:pPr eaLnBrk="1" hangingPunct="1">
              <a:lnSpc>
                <a:spcPct val="90000"/>
              </a:lnSpc>
            </a:pPr>
            <a:r>
              <a:rPr lang="en-US" smtClean="0"/>
              <a:t>Information and experience</a:t>
            </a:r>
          </a:p>
          <a:p>
            <a:pPr eaLnBrk="1" hangingPunct="1">
              <a:lnSpc>
                <a:spcPct val="90000"/>
              </a:lnSpc>
            </a:pPr>
            <a:r>
              <a:rPr lang="en-US" smtClean="0"/>
              <a:t>Credibility, attractiveness, and power o the reference group</a:t>
            </a:r>
          </a:p>
          <a:p>
            <a:pPr eaLnBrk="1" hangingPunct="1">
              <a:lnSpc>
                <a:spcPct val="90000"/>
              </a:lnSpc>
            </a:pPr>
            <a:r>
              <a:rPr lang="en-US" smtClean="0"/>
              <a:t>Conspicuousness of the product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1715">
                                            <p:txEl>
                                              <p:pRg st="0" end="0"/>
                                            </p:txEl>
                                          </p:spTgt>
                                        </p:tgtEl>
                                        <p:attrNameLst>
                                          <p:attrName>style.visibility</p:attrName>
                                        </p:attrNameLst>
                                      </p:cBhvr>
                                      <p:to>
                                        <p:strVal val="visible"/>
                                      </p:to>
                                    </p:set>
                                    <p:animEffect transition="in" filter="blinds(horizontal)">
                                      <p:cBhvr>
                                        <p:cTn id="7" dur="500"/>
                                        <p:tgtEl>
                                          <p:spTgt spid="3717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1715">
                                            <p:txEl>
                                              <p:pRg st="1" end="1"/>
                                            </p:txEl>
                                          </p:spTgt>
                                        </p:tgtEl>
                                        <p:attrNameLst>
                                          <p:attrName>style.visibility</p:attrName>
                                        </p:attrNameLst>
                                      </p:cBhvr>
                                      <p:to>
                                        <p:strVal val="visible"/>
                                      </p:to>
                                    </p:set>
                                    <p:animEffect transition="in" filter="blinds(horizontal)">
                                      <p:cBhvr>
                                        <p:cTn id="12" dur="500"/>
                                        <p:tgtEl>
                                          <p:spTgt spid="3717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1715">
                                            <p:txEl>
                                              <p:pRg st="2" end="2"/>
                                            </p:txEl>
                                          </p:spTgt>
                                        </p:tgtEl>
                                        <p:attrNameLst>
                                          <p:attrName>style.visibility</p:attrName>
                                        </p:attrNameLst>
                                      </p:cBhvr>
                                      <p:to>
                                        <p:strVal val="visible"/>
                                      </p:to>
                                    </p:set>
                                    <p:animEffect transition="in" filter="blinds(horizontal)">
                                      <p:cBhvr>
                                        <p:cTn id="17" dur="500"/>
                                        <p:tgtEl>
                                          <p:spTgt spid="3717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5" grpId="0" build="p"/>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Date Placeholder 3"/>
          <p:cNvSpPr>
            <a:spLocks noGrp="1"/>
          </p:cNvSpPr>
          <p:nvPr>
            <p:ph type="dt" sz="quarter" idx="10"/>
          </p:nvPr>
        </p:nvSpPr>
        <p:spPr>
          <a:noFill/>
        </p:spPr>
        <p:txBody>
          <a:bodyPr/>
          <a:lstStyle/>
          <a:p>
            <a:r>
              <a:rPr lang="en-GB"/>
              <a:t>MK 311</a:t>
            </a:r>
            <a:endParaRPr lang="th-TH"/>
          </a:p>
        </p:txBody>
      </p:sp>
      <p:sp>
        <p:nvSpPr>
          <p:cNvPr id="330755" name="Footer Placeholder 4"/>
          <p:cNvSpPr>
            <a:spLocks noGrp="1"/>
          </p:cNvSpPr>
          <p:nvPr>
            <p:ph type="ftr" sz="quarter" idx="11"/>
          </p:nvPr>
        </p:nvSpPr>
        <p:spPr>
          <a:noFill/>
        </p:spPr>
        <p:txBody>
          <a:bodyPr/>
          <a:lstStyle/>
          <a:p>
            <a:r>
              <a:rPr lang="en-US"/>
              <a:t>Consumer Behaviour</a:t>
            </a:r>
            <a:endParaRPr lang="th-TH"/>
          </a:p>
        </p:txBody>
      </p:sp>
      <p:sp>
        <p:nvSpPr>
          <p:cNvPr id="330756" name="Slide Number Placeholder 5"/>
          <p:cNvSpPr>
            <a:spLocks noGrp="1"/>
          </p:cNvSpPr>
          <p:nvPr>
            <p:ph type="sldNum" sz="quarter" idx="12"/>
          </p:nvPr>
        </p:nvSpPr>
        <p:spPr>
          <a:noFill/>
        </p:spPr>
        <p:txBody>
          <a:bodyPr/>
          <a:lstStyle/>
          <a:p>
            <a:fld id="{E8F0A854-4679-45BC-9D51-2A7EE4A71E0A}" type="slidenum">
              <a:rPr lang="en-US"/>
              <a:pPr/>
              <a:t>226</a:t>
            </a:fld>
            <a:endParaRPr lang="th-TH"/>
          </a:p>
        </p:txBody>
      </p:sp>
      <p:sp>
        <p:nvSpPr>
          <p:cNvPr id="330757" name="Rectangle 2"/>
          <p:cNvSpPr>
            <a:spLocks noGrp="1" noChangeArrowheads="1"/>
          </p:cNvSpPr>
          <p:nvPr>
            <p:ph type="title"/>
          </p:nvPr>
        </p:nvSpPr>
        <p:spPr>
          <a:xfrm>
            <a:off x="1150938" y="304800"/>
            <a:ext cx="7793037" cy="1295400"/>
          </a:xfrm>
        </p:spPr>
        <p:txBody>
          <a:bodyPr/>
          <a:lstStyle/>
          <a:p>
            <a:pPr eaLnBrk="1" hangingPunct="1"/>
            <a:r>
              <a:rPr lang="en-US" smtClean="0"/>
              <a:t>Reference Group in Communication Strategy</a:t>
            </a:r>
          </a:p>
        </p:txBody>
      </p:sp>
      <p:sp>
        <p:nvSpPr>
          <p:cNvPr id="330758" name="Rectangle 3"/>
          <p:cNvSpPr>
            <a:spLocks noGrp="1" noChangeArrowheads="1"/>
          </p:cNvSpPr>
          <p:nvPr>
            <p:ph type="body" idx="1"/>
          </p:nvPr>
        </p:nvSpPr>
        <p:spPr>
          <a:xfrm>
            <a:off x="1371600" y="2286000"/>
            <a:ext cx="6781800" cy="3846513"/>
          </a:xfrm>
        </p:spPr>
        <p:txBody>
          <a:bodyPr/>
          <a:lstStyle/>
          <a:p>
            <a:pPr eaLnBrk="1" hangingPunct="1"/>
            <a:r>
              <a:rPr lang="en-US" smtClean="0"/>
              <a:t>Testimonial</a:t>
            </a:r>
          </a:p>
          <a:p>
            <a:pPr eaLnBrk="1" hangingPunct="1"/>
            <a:r>
              <a:rPr lang="en-US" smtClean="0"/>
              <a:t>Endorsement</a:t>
            </a:r>
          </a:p>
          <a:p>
            <a:pPr eaLnBrk="1" hangingPunct="1"/>
            <a:r>
              <a:rPr lang="en-US" smtClean="0"/>
              <a:t>Presenter or Spokesperson</a:t>
            </a:r>
          </a:p>
          <a:p>
            <a:pPr eaLnBrk="1" hangingPunct="1"/>
            <a:r>
              <a:rPr lang="en-US" smtClean="0"/>
              <a:t>Actress/Actor</a:t>
            </a:r>
          </a:p>
        </p:txBody>
      </p:sp>
    </p:spTree>
  </p:cSld>
  <p:clrMapOvr>
    <a:masterClrMapping/>
  </p:clrMapOvr>
  <p:transition>
    <p:dissolve/>
  </p:transition>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Date Placeholder 3"/>
          <p:cNvSpPr>
            <a:spLocks noGrp="1"/>
          </p:cNvSpPr>
          <p:nvPr>
            <p:ph type="dt" sz="quarter" idx="10"/>
          </p:nvPr>
        </p:nvSpPr>
        <p:spPr>
          <a:noFill/>
        </p:spPr>
        <p:txBody>
          <a:bodyPr/>
          <a:lstStyle/>
          <a:p>
            <a:r>
              <a:rPr lang="en-GB"/>
              <a:t>MK 311</a:t>
            </a:r>
            <a:endParaRPr lang="th-TH"/>
          </a:p>
        </p:txBody>
      </p:sp>
      <p:sp>
        <p:nvSpPr>
          <p:cNvPr id="331779" name="Footer Placeholder 4"/>
          <p:cNvSpPr>
            <a:spLocks noGrp="1"/>
          </p:cNvSpPr>
          <p:nvPr>
            <p:ph type="ftr" sz="quarter" idx="11"/>
          </p:nvPr>
        </p:nvSpPr>
        <p:spPr>
          <a:noFill/>
        </p:spPr>
        <p:txBody>
          <a:bodyPr/>
          <a:lstStyle/>
          <a:p>
            <a:r>
              <a:rPr lang="en-US"/>
              <a:t>Consumer Behaviour</a:t>
            </a:r>
            <a:endParaRPr lang="th-TH"/>
          </a:p>
        </p:txBody>
      </p:sp>
      <p:sp>
        <p:nvSpPr>
          <p:cNvPr id="331780" name="Slide Number Placeholder 5"/>
          <p:cNvSpPr>
            <a:spLocks noGrp="1"/>
          </p:cNvSpPr>
          <p:nvPr>
            <p:ph type="sldNum" sz="quarter" idx="12"/>
          </p:nvPr>
        </p:nvSpPr>
        <p:spPr>
          <a:noFill/>
        </p:spPr>
        <p:txBody>
          <a:bodyPr/>
          <a:lstStyle/>
          <a:p>
            <a:fld id="{37F6A1C7-3242-4B0F-96D4-8074290C506F}" type="slidenum">
              <a:rPr lang="en-US"/>
              <a:pPr/>
              <a:t>227</a:t>
            </a:fld>
            <a:endParaRPr lang="th-TH"/>
          </a:p>
        </p:txBody>
      </p:sp>
      <p:sp>
        <p:nvSpPr>
          <p:cNvPr id="373762" name="Rectangle 2"/>
          <p:cNvSpPr>
            <a:spLocks noGrp="1" noChangeArrowheads="1"/>
          </p:cNvSpPr>
          <p:nvPr>
            <p:ph type="title"/>
          </p:nvPr>
        </p:nvSpPr>
        <p:spPr>
          <a:xfrm>
            <a:off x="1150938" y="304800"/>
            <a:ext cx="7793037" cy="1455738"/>
          </a:xfrm>
          <a:effectLst>
            <a:outerShdw dist="35921" dir="2700000" algn="ctr" rotWithShape="0">
              <a:schemeClr val="bg2"/>
            </a:outerShdw>
          </a:effectLst>
        </p:spPr>
        <p:txBody>
          <a:bodyPr lIns="90488" tIns="44450" rIns="90488" bIns="44450" anchor="ctr"/>
          <a:lstStyle/>
          <a:p>
            <a:pPr eaLnBrk="1" hangingPunct="1">
              <a:defRPr/>
            </a:pPr>
            <a:r>
              <a:rPr lang="en-US" sz="3600" smtClean="0"/>
              <a:t>Family as Important </a:t>
            </a:r>
            <a:br>
              <a:rPr lang="en-US" sz="3600" smtClean="0"/>
            </a:br>
            <a:r>
              <a:rPr lang="en-US" sz="3600" smtClean="0"/>
              <a:t>Reference Groups</a:t>
            </a:r>
          </a:p>
        </p:txBody>
      </p:sp>
      <p:sp>
        <p:nvSpPr>
          <p:cNvPr id="331782" name="Oval 3"/>
          <p:cNvSpPr>
            <a:spLocks noChangeArrowheads="1"/>
          </p:cNvSpPr>
          <p:nvPr/>
        </p:nvSpPr>
        <p:spPr bwMode="auto">
          <a:xfrm>
            <a:off x="1720850" y="1835150"/>
            <a:ext cx="4578350" cy="4578350"/>
          </a:xfrm>
          <a:prstGeom prst="ellipse">
            <a:avLst/>
          </a:prstGeom>
          <a:solidFill>
            <a:schemeClr val="bg1"/>
          </a:solidFill>
          <a:ln w="28575">
            <a:solidFill>
              <a:srgbClr val="E88B00"/>
            </a:solidFill>
            <a:round/>
            <a:headEnd/>
            <a:tailEnd/>
          </a:ln>
        </p:spPr>
        <p:txBody>
          <a:bodyPr wrap="none" anchor="ctr"/>
          <a:lstStyle/>
          <a:p>
            <a:endParaRPr lang="en-US"/>
          </a:p>
        </p:txBody>
      </p:sp>
      <p:sp>
        <p:nvSpPr>
          <p:cNvPr id="331783" name="Oval 4"/>
          <p:cNvSpPr>
            <a:spLocks noChangeArrowheads="1"/>
          </p:cNvSpPr>
          <p:nvPr/>
        </p:nvSpPr>
        <p:spPr bwMode="auto">
          <a:xfrm>
            <a:off x="3311525" y="3425825"/>
            <a:ext cx="1397000" cy="1397000"/>
          </a:xfrm>
          <a:prstGeom prst="ellipse">
            <a:avLst/>
          </a:prstGeom>
          <a:solidFill>
            <a:schemeClr val="accent1"/>
          </a:solidFill>
          <a:ln w="28575">
            <a:solidFill>
              <a:srgbClr val="E88B00"/>
            </a:solidFill>
            <a:round/>
            <a:headEnd/>
            <a:tailEnd/>
          </a:ln>
        </p:spPr>
        <p:txBody>
          <a:bodyPr wrap="none" anchor="ctr"/>
          <a:lstStyle/>
          <a:p>
            <a:endParaRPr lang="en-US"/>
          </a:p>
        </p:txBody>
      </p:sp>
      <p:sp>
        <p:nvSpPr>
          <p:cNvPr id="331784" name="Line 5"/>
          <p:cNvSpPr>
            <a:spLocks noChangeShapeType="1"/>
          </p:cNvSpPr>
          <p:nvPr/>
        </p:nvSpPr>
        <p:spPr bwMode="auto">
          <a:xfrm flipV="1">
            <a:off x="4668838" y="2874963"/>
            <a:ext cx="1281112" cy="895350"/>
          </a:xfrm>
          <a:prstGeom prst="line">
            <a:avLst/>
          </a:prstGeom>
          <a:noFill/>
          <a:ln w="28575">
            <a:solidFill>
              <a:srgbClr val="E88B00"/>
            </a:solidFill>
            <a:round/>
            <a:headEnd/>
            <a:tailEnd/>
          </a:ln>
        </p:spPr>
        <p:txBody>
          <a:bodyPr/>
          <a:lstStyle/>
          <a:p>
            <a:endParaRPr lang="en-US"/>
          </a:p>
        </p:txBody>
      </p:sp>
      <p:sp>
        <p:nvSpPr>
          <p:cNvPr id="331785" name="Line 6"/>
          <p:cNvSpPr>
            <a:spLocks noChangeShapeType="1"/>
          </p:cNvSpPr>
          <p:nvPr/>
        </p:nvSpPr>
        <p:spPr bwMode="auto">
          <a:xfrm>
            <a:off x="4583113" y="4538663"/>
            <a:ext cx="1338262" cy="804862"/>
          </a:xfrm>
          <a:prstGeom prst="line">
            <a:avLst/>
          </a:prstGeom>
          <a:noFill/>
          <a:ln w="28575">
            <a:solidFill>
              <a:srgbClr val="E88B00"/>
            </a:solidFill>
            <a:round/>
            <a:headEnd/>
            <a:tailEnd/>
          </a:ln>
        </p:spPr>
        <p:txBody>
          <a:bodyPr/>
          <a:lstStyle/>
          <a:p>
            <a:endParaRPr lang="en-US"/>
          </a:p>
        </p:txBody>
      </p:sp>
      <p:sp>
        <p:nvSpPr>
          <p:cNvPr id="331786" name="Rectangle 7"/>
          <p:cNvSpPr>
            <a:spLocks noChangeArrowheads="1"/>
          </p:cNvSpPr>
          <p:nvPr/>
        </p:nvSpPr>
        <p:spPr bwMode="auto">
          <a:xfrm>
            <a:off x="1757363" y="3848100"/>
            <a:ext cx="1231900" cy="577850"/>
          </a:xfrm>
          <a:prstGeom prst="rect">
            <a:avLst/>
          </a:prstGeom>
          <a:noFill/>
          <a:ln w="12700">
            <a:noFill/>
            <a:miter lim="800000"/>
            <a:headEnd/>
            <a:tailEnd/>
          </a:ln>
        </p:spPr>
        <p:txBody>
          <a:bodyPr lIns="90488" tIns="44450" rIns="90488" bIns="44450">
            <a:spAutoFit/>
          </a:bodyPr>
          <a:lstStyle/>
          <a:p>
            <a:pPr eaLnBrk="0" hangingPunct="0"/>
            <a:r>
              <a:rPr lang="en-US" sz="1600" b="1">
                <a:solidFill>
                  <a:schemeClr val="tx1"/>
                </a:solidFill>
                <a:latin typeface="Arial" pitchFamily="34" charset="0"/>
                <a:cs typeface="Arial" pitchFamily="34" charset="0"/>
              </a:rPr>
              <a:t>Hometown Friends</a:t>
            </a:r>
          </a:p>
        </p:txBody>
      </p:sp>
      <p:sp>
        <p:nvSpPr>
          <p:cNvPr id="331787" name="Rectangle 8"/>
          <p:cNvSpPr>
            <a:spLocks noChangeArrowheads="1"/>
          </p:cNvSpPr>
          <p:nvPr/>
        </p:nvSpPr>
        <p:spPr bwMode="auto">
          <a:xfrm>
            <a:off x="2595563" y="5200650"/>
            <a:ext cx="1479550" cy="577850"/>
          </a:xfrm>
          <a:prstGeom prst="rect">
            <a:avLst/>
          </a:prstGeom>
          <a:noFill/>
          <a:ln w="12700">
            <a:noFill/>
            <a:miter lim="800000"/>
            <a:headEnd/>
            <a:tailEnd/>
          </a:ln>
        </p:spPr>
        <p:txBody>
          <a:bodyPr lIns="90488" tIns="44450" rIns="90488" bIns="44450">
            <a:spAutoFit/>
          </a:bodyPr>
          <a:lstStyle/>
          <a:p>
            <a:pPr eaLnBrk="0" hangingPunct="0"/>
            <a:r>
              <a:rPr lang="en-US" sz="1600" b="1">
                <a:solidFill>
                  <a:schemeClr val="tx1"/>
                </a:solidFill>
                <a:latin typeface="Arial" pitchFamily="34" charset="0"/>
                <a:cs typeface="Arial" pitchFamily="34" charset="0"/>
              </a:rPr>
              <a:t>Friends from</a:t>
            </a:r>
          </a:p>
          <a:p>
            <a:pPr eaLnBrk="0" hangingPunct="0"/>
            <a:r>
              <a:rPr lang="en-US" sz="1600" b="1">
                <a:solidFill>
                  <a:schemeClr val="tx1"/>
                </a:solidFill>
                <a:latin typeface="Arial" pitchFamily="34" charset="0"/>
                <a:cs typeface="Arial" pitchFamily="34" charset="0"/>
              </a:rPr>
              <a:t>Old School</a:t>
            </a:r>
          </a:p>
        </p:txBody>
      </p:sp>
      <p:sp>
        <p:nvSpPr>
          <p:cNvPr id="331788" name="Rectangle 9"/>
          <p:cNvSpPr>
            <a:spLocks noChangeArrowheads="1"/>
          </p:cNvSpPr>
          <p:nvPr/>
        </p:nvSpPr>
        <p:spPr bwMode="auto">
          <a:xfrm>
            <a:off x="4043363" y="5143500"/>
            <a:ext cx="1479550" cy="912813"/>
          </a:xfrm>
          <a:prstGeom prst="rect">
            <a:avLst/>
          </a:prstGeom>
          <a:noFill/>
          <a:ln w="12700">
            <a:noFill/>
            <a:miter lim="800000"/>
            <a:headEnd/>
            <a:tailEnd/>
          </a:ln>
        </p:spPr>
        <p:txBody>
          <a:bodyPr lIns="90488" tIns="44450" rIns="90488" bIns="44450">
            <a:spAutoFit/>
          </a:bodyPr>
          <a:lstStyle/>
          <a:p>
            <a:pPr eaLnBrk="0" hangingPunct="0"/>
            <a:r>
              <a:rPr lang="en-US" sz="1800" b="1">
                <a:solidFill>
                  <a:schemeClr val="tx1"/>
                </a:solidFill>
                <a:latin typeface="Arial" pitchFamily="34" charset="0"/>
                <a:cs typeface="Arial" pitchFamily="34" charset="0"/>
              </a:rPr>
              <a:t>Consumer behaviour classmates</a:t>
            </a:r>
          </a:p>
        </p:txBody>
      </p:sp>
      <p:sp>
        <p:nvSpPr>
          <p:cNvPr id="331789" name="Rectangle 10"/>
          <p:cNvSpPr>
            <a:spLocks noChangeArrowheads="1"/>
          </p:cNvSpPr>
          <p:nvPr/>
        </p:nvSpPr>
        <p:spPr bwMode="auto">
          <a:xfrm>
            <a:off x="5148263" y="3733800"/>
            <a:ext cx="1479550" cy="822325"/>
          </a:xfrm>
          <a:prstGeom prst="rect">
            <a:avLst/>
          </a:prstGeom>
          <a:noFill/>
          <a:ln w="12700">
            <a:noFill/>
            <a:miter lim="800000"/>
            <a:headEnd/>
            <a:tailEnd/>
          </a:ln>
        </p:spPr>
        <p:txBody>
          <a:bodyPr lIns="90488" tIns="44450" rIns="90488" bIns="44450">
            <a:spAutoFit/>
          </a:bodyPr>
          <a:lstStyle/>
          <a:p>
            <a:pPr eaLnBrk="0" hangingPunct="0"/>
            <a:r>
              <a:rPr lang="en-US" sz="1600" b="1">
                <a:solidFill>
                  <a:schemeClr val="tx1"/>
                </a:solidFill>
                <a:latin typeface="Arial" pitchFamily="34" charset="0"/>
                <a:cs typeface="Arial" pitchFamily="34" charset="0"/>
              </a:rPr>
              <a:t>Friends </a:t>
            </a:r>
          </a:p>
          <a:p>
            <a:pPr eaLnBrk="0" hangingPunct="0"/>
            <a:r>
              <a:rPr lang="en-US" sz="1600" b="1">
                <a:solidFill>
                  <a:schemeClr val="tx1"/>
                </a:solidFill>
                <a:latin typeface="Arial" pitchFamily="34" charset="0"/>
                <a:cs typeface="Arial" pitchFamily="34" charset="0"/>
              </a:rPr>
              <a:t>From</a:t>
            </a:r>
          </a:p>
          <a:p>
            <a:pPr eaLnBrk="0" hangingPunct="0"/>
            <a:r>
              <a:rPr lang="en-US" sz="1600" b="1">
                <a:solidFill>
                  <a:schemeClr val="tx1"/>
                </a:solidFill>
                <a:latin typeface="Arial" pitchFamily="34" charset="0"/>
                <a:cs typeface="Arial" pitchFamily="34" charset="0"/>
              </a:rPr>
              <a:t>Work</a:t>
            </a:r>
          </a:p>
        </p:txBody>
      </p:sp>
      <p:sp>
        <p:nvSpPr>
          <p:cNvPr id="331790" name="Rectangle 11"/>
          <p:cNvSpPr>
            <a:spLocks noChangeArrowheads="1"/>
          </p:cNvSpPr>
          <p:nvPr/>
        </p:nvSpPr>
        <p:spPr bwMode="auto">
          <a:xfrm>
            <a:off x="4138613" y="2514600"/>
            <a:ext cx="1479550" cy="638175"/>
          </a:xfrm>
          <a:prstGeom prst="rect">
            <a:avLst/>
          </a:prstGeom>
          <a:noFill/>
          <a:ln w="12700">
            <a:noFill/>
            <a:miter lim="800000"/>
            <a:headEnd/>
            <a:tailEnd/>
          </a:ln>
        </p:spPr>
        <p:txBody>
          <a:bodyPr lIns="90488" tIns="44450" rIns="90488" bIns="44450">
            <a:spAutoFit/>
          </a:bodyPr>
          <a:lstStyle/>
          <a:p>
            <a:pPr eaLnBrk="0" hangingPunct="0"/>
            <a:r>
              <a:rPr lang="en-US" sz="1800" b="1">
                <a:solidFill>
                  <a:schemeClr val="hlink"/>
                </a:solidFill>
                <a:latin typeface="Arial" pitchFamily="34" charset="0"/>
                <a:cs typeface="Arial" pitchFamily="34" charset="0"/>
              </a:rPr>
              <a:t>Immediate family</a:t>
            </a:r>
          </a:p>
        </p:txBody>
      </p:sp>
      <p:grpSp>
        <p:nvGrpSpPr>
          <p:cNvPr id="331791" name="Group 12"/>
          <p:cNvGrpSpPr>
            <a:grpSpLocks/>
          </p:cNvGrpSpPr>
          <p:nvPr/>
        </p:nvGrpSpPr>
        <p:grpSpPr bwMode="auto">
          <a:xfrm>
            <a:off x="4000500" y="1828800"/>
            <a:ext cx="9525" cy="4591050"/>
            <a:chOff x="2520" y="1152"/>
            <a:chExt cx="6" cy="2892"/>
          </a:xfrm>
        </p:grpSpPr>
        <p:sp>
          <p:nvSpPr>
            <p:cNvPr id="331801" name="Line 13"/>
            <p:cNvSpPr>
              <a:spLocks noChangeShapeType="1"/>
            </p:cNvSpPr>
            <p:nvPr/>
          </p:nvSpPr>
          <p:spPr bwMode="auto">
            <a:xfrm flipV="1">
              <a:off x="2520" y="1152"/>
              <a:ext cx="0" cy="984"/>
            </a:xfrm>
            <a:prstGeom prst="line">
              <a:avLst/>
            </a:prstGeom>
            <a:noFill/>
            <a:ln w="28575">
              <a:solidFill>
                <a:srgbClr val="E88B00"/>
              </a:solidFill>
              <a:round/>
              <a:headEnd/>
              <a:tailEnd/>
            </a:ln>
          </p:spPr>
          <p:txBody>
            <a:bodyPr/>
            <a:lstStyle/>
            <a:p>
              <a:endParaRPr lang="en-US"/>
            </a:p>
          </p:txBody>
        </p:sp>
        <p:sp>
          <p:nvSpPr>
            <p:cNvPr id="331802" name="Line 14"/>
            <p:cNvSpPr>
              <a:spLocks noChangeShapeType="1"/>
            </p:cNvSpPr>
            <p:nvPr/>
          </p:nvSpPr>
          <p:spPr bwMode="auto">
            <a:xfrm flipV="1">
              <a:off x="2526" y="3060"/>
              <a:ext cx="0" cy="984"/>
            </a:xfrm>
            <a:prstGeom prst="line">
              <a:avLst/>
            </a:prstGeom>
            <a:noFill/>
            <a:ln w="28575">
              <a:solidFill>
                <a:srgbClr val="E88B00"/>
              </a:solidFill>
              <a:round/>
              <a:headEnd/>
              <a:tailEnd/>
            </a:ln>
          </p:spPr>
          <p:txBody>
            <a:bodyPr/>
            <a:lstStyle/>
            <a:p>
              <a:endParaRPr lang="en-US"/>
            </a:p>
          </p:txBody>
        </p:sp>
      </p:grpSp>
      <p:sp>
        <p:nvSpPr>
          <p:cNvPr id="331792" name="Rectangle 15"/>
          <p:cNvSpPr>
            <a:spLocks noChangeArrowheads="1"/>
          </p:cNvSpPr>
          <p:nvPr/>
        </p:nvSpPr>
        <p:spPr bwMode="auto">
          <a:xfrm>
            <a:off x="3446463" y="3943350"/>
            <a:ext cx="1247775" cy="363538"/>
          </a:xfrm>
          <a:prstGeom prst="rect">
            <a:avLst/>
          </a:prstGeom>
          <a:noFill/>
          <a:ln w="12700">
            <a:noFill/>
            <a:miter lim="800000"/>
            <a:headEnd/>
            <a:tailEnd/>
          </a:ln>
        </p:spPr>
        <p:txBody>
          <a:bodyPr wrap="none" lIns="90488" tIns="44450" rIns="90488" bIns="44450">
            <a:spAutoFit/>
          </a:bodyPr>
          <a:lstStyle/>
          <a:p>
            <a:pPr eaLnBrk="0" hangingPunct="0"/>
            <a:r>
              <a:rPr lang="en-US" sz="1800" b="1">
                <a:solidFill>
                  <a:schemeClr val="tx1"/>
                </a:solidFill>
                <a:latin typeface="Arial" pitchFamily="34" charset="0"/>
                <a:cs typeface="Arial" pitchFamily="34" charset="0"/>
              </a:rPr>
              <a:t>Individual</a:t>
            </a:r>
          </a:p>
        </p:txBody>
      </p:sp>
      <p:sp>
        <p:nvSpPr>
          <p:cNvPr id="331793" name="Line 16"/>
          <p:cNvSpPr>
            <a:spLocks noChangeShapeType="1"/>
          </p:cNvSpPr>
          <p:nvPr/>
        </p:nvSpPr>
        <p:spPr bwMode="auto">
          <a:xfrm flipH="1">
            <a:off x="4381500" y="3181350"/>
            <a:ext cx="209550" cy="323850"/>
          </a:xfrm>
          <a:prstGeom prst="line">
            <a:avLst/>
          </a:prstGeom>
          <a:noFill/>
          <a:ln w="12700">
            <a:solidFill>
              <a:srgbClr val="E88B00"/>
            </a:solidFill>
            <a:round/>
            <a:headEnd/>
            <a:tailEnd/>
          </a:ln>
        </p:spPr>
        <p:txBody>
          <a:bodyPr/>
          <a:lstStyle/>
          <a:p>
            <a:endParaRPr lang="en-US"/>
          </a:p>
        </p:txBody>
      </p:sp>
      <p:sp>
        <p:nvSpPr>
          <p:cNvPr id="331794" name="Line 17"/>
          <p:cNvSpPr>
            <a:spLocks noChangeShapeType="1"/>
          </p:cNvSpPr>
          <p:nvPr/>
        </p:nvSpPr>
        <p:spPr bwMode="auto">
          <a:xfrm flipH="1" flipV="1">
            <a:off x="4324350" y="4781550"/>
            <a:ext cx="209550" cy="381000"/>
          </a:xfrm>
          <a:prstGeom prst="line">
            <a:avLst/>
          </a:prstGeom>
          <a:noFill/>
          <a:ln w="12700">
            <a:solidFill>
              <a:srgbClr val="E88B00"/>
            </a:solidFill>
            <a:round/>
            <a:headEnd/>
            <a:tailEnd/>
          </a:ln>
        </p:spPr>
        <p:txBody>
          <a:bodyPr/>
          <a:lstStyle/>
          <a:p>
            <a:endParaRPr lang="en-US"/>
          </a:p>
        </p:txBody>
      </p:sp>
      <p:sp>
        <p:nvSpPr>
          <p:cNvPr id="331795" name="Line 18"/>
          <p:cNvSpPr>
            <a:spLocks noChangeShapeType="1"/>
          </p:cNvSpPr>
          <p:nvPr/>
        </p:nvSpPr>
        <p:spPr bwMode="auto">
          <a:xfrm>
            <a:off x="3276600" y="3105150"/>
            <a:ext cx="304800" cy="438150"/>
          </a:xfrm>
          <a:prstGeom prst="line">
            <a:avLst/>
          </a:prstGeom>
          <a:noFill/>
          <a:ln w="12700">
            <a:solidFill>
              <a:srgbClr val="E88B00"/>
            </a:solidFill>
            <a:round/>
            <a:headEnd/>
            <a:tailEnd/>
          </a:ln>
        </p:spPr>
        <p:txBody>
          <a:bodyPr/>
          <a:lstStyle/>
          <a:p>
            <a:endParaRPr lang="en-US"/>
          </a:p>
        </p:txBody>
      </p:sp>
      <p:sp>
        <p:nvSpPr>
          <p:cNvPr id="331796" name="Line 19"/>
          <p:cNvSpPr>
            <a:spLocks noChangeShapeType="1"/>
          </p:cNvSpPr>
          <p:nvPr/>
        </p:nvSpPr>
        <p:spPr bwMode="auto">
          <a:xfrm>
            <a:off x="2914650" y="4152900"/>
            <a:ext cx="361950" cy="0"/>
          </a:xfrm>
          <a:prstGeom prst="line">
            <a:avLst/>
          </a:prstGeom>
          <a:noFill/>
          <a:ln w="12700">
            <a:solidFill>
              <a:srgbClr val="E88B00"/>
            </a:solidFill>
            <a:round/>
            <a:headEnd/>
            <a:tailEnd/>
          </a:ln>
        </p:spPr>
        <p:txBody>
          <a:bodyPr/>
          <a:lstStyle/>
          <a:p>
            <a:endParaRPr lang="en-US"/>
          </a:p>
        </p:txBody>
      </p:sp>
      <p:sp>
        <p:nvSpPr>
          <p:cNvPr id="331797" name="Line 20"/>
          <p:cNvSpPr>
            <a:spLocks noChangeShapeType="1"/>
          </p:cNvSpPr>
          <p:nvPr/>
        </p:nvSpPr>
        <p:spPr bwMode="auto">
          <a:xfrm>
            <a:off x="4743450" y="4133850"/>
            <a:ext cx="361950" cy="0"/>
          </a:xfrm>
          <a:prstGeom prst="line">
            <a:avLst/>
          </a:prstGeom>
          <a:noFill/>
          <a:ln w="12700">
            <a:solidFill>
              <a:srgbClr val="E88B00"/>
            </a:solidFill>
            <a:round/>
            <a:headEnd/>
            <a:tailEnd/>
          </a:ln>
        </p:spPr>
        <p:txBody>
          <a:bodyPr/>
          <a:lstStyle/>
          <a:p>
            <a:endParaRPr lang="en-US"/>
          </a:p>
        </p:txBody>
      </p:sp>
      <p:sp>
        <p:nvSpPr>
          <p:cNvPr id="331798" name="Line 21"/>
          <p:cNvSpPr>
            <a:spLocks noChangeShapeType="1"/>
          </p:cNvSpPr>
          <p:nvPr/>
        </p:nvSpPr>
        <p:spPr bwMode="auto">
          <a:xfrm flipV="1">
            <a:off x="3314700" y="4705350"/>
            <a:ext cx="266700" cy="400050"/>
          </a:xfrm>
          <a:prstGeom prst="line">
            <a:avLst/>
          </a:prstGeom>
          <a:noFill/>
          <a:ln w="12700">
            <a:solidFill>
              <a:srgbClr val="E88B00"/>
            </a:solidFill>
            <a:round/>
            <a:headEnd/>
            <a:tailEnd/>
          </a:ln>
        </p:spPr>
        <p:txBody>
          <a:bodyPr/>
          <a:lstStyle/>
          <a:p>
            <a:endParaRPr lang="en-US"/>
          </a:p>
        </p:txBody>
      </p:sp>
      <p:sp>
        <p:nvSpPr>
          <p:cNvPr id="331799" name="AutoShape 22"/>
          <p:cNvSpPr>
            <a:spLocks noChangeArrowheads="1"/>
          </p:cNvSpPr>
          <p:nvPr/>
        </p:nvSpPr>
        <p:spPr bwMode="auto">
          <a:xfrm rot="18600000" flipH="1">
            <a:off x="4981575" y="2028825"/>
            <a:ext cx="730250" cy="177800"/>
          </a:xfrm>
          <a:prstGeom prst="rightArrow">
            <a:avLst>
              <a:gd name="adj1" fmla="val 50000"/>
              <a:gd name="adj2" fmla="val 205376"/>
            </a:avLst>
          </a:prstGeom>
          <a:solidFill>
            <a:schemeClr val="hlink"/>
          </a:solidFill>
          <a:ln w="12700">
            <a:solidFill>
              <a:schemeClr val="hlink"/>
            </a:solidFill>
            <a:miter lim="800000"/>
            <a:headEnd/>
            <a:tailEnd/>
          </a:ln>
        </p:spPr>
        <p:txBody>
          <a:bodyPr vert="eaVert" wrap="none" anchor="ctr"/>
          <a:lstStyle/>
          <a:p>
            <a:pPr algn="ctr"/>
            <a:endParaRPr lang="en-GB" sz="2400">
              <a:solidFill>
                <a:schemeClr val="hlink"/>
              </a:solidFill>
            </a:endParaRPr>
          </a:p>
        </p:txBody>
      </p:sp>
      <p:sp>
        <p:nvSpPr>
          <p:cNvPr id="331800" name="Text Box 23"/>
          <p:cNvSpPr txBox="1">
            <a:spLocks noChangeArrowheads="1"/>
          </p:cNvSpPr>
          <p:nvPr/>
        </p:nvSpPr>
        <p:spPr bwMode="auto">
          <a:xfrm>
            <a:off x="2270125" y="2574925"/>
            <a:ext cx="1617663" cy="581025"/>
          </a:xfrm>
          <a:prstGeom prst="rect">
            <a:avLst/>
          </a:prstGeom>
          <a:noFill/>
          <a:ln w="9525">
            <a:noFill/>
            <a:miter lim="800000"/>
            <a:headEnd/>
            <a:tailEnd/>
          </a:ln>
        </p:spPr>
        <p:txBody>
          <a:bodyPr wrap="none">
            <a:spAutoFit/>
          </a:bodyPr>
          <a:lstStyle/>
          <a:p>
            <a:r>
              <a:rPr lang="en-US" sz="1600" b="1">
                <a:solidFill>
                  <a:schemeClr val="tx1"/>
                </a:solidFill>
                <a:latin typeface="Arial" pitchFamily="34" charset="0"/>
                <a:cs typeface="Arial" pitchFamily="34" charset="0"/>
              </a:rPr>
              <a:t>Friends from</a:t>
            </a:r>
          </a:p>
          <a:p>
            <a:r>
              <a:rPr lang="en-US" sz="1600" b="1">
                <a:solidFill>
                  <a:schemeClr val="tx1"/>
                </a:solidFill>
                <a:latin typeface="Arial" pitchFamily="34" charset="0"/>
                <a:cs typeface="Arial" pitchFamily="34" charset="0"/>
              </a:rPr>
              <a:t>Summer Camp</a:t>
            </a:r>
          </a:p>
        </p:txBody>
      </p:sp>
    </p:spTree>
  </p:cSld>
  <p:clrMapOvr>
    <a:masterClrMapping/>
  </p:clrMapOvr>
  <p:transition>
    <p:dissolve/>
  </p:transition>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Date Placeholder 3"/>
          <p:cNvSpPr>
            <a:spLocks noGrp="1"/>
          </p:cNvSpPr>
          <p:nvPr>
            <p:ph type="dt" sz="quarter" idx="10"/>
          </p:nvPr>
        </p:nvSpPr>
        <p:spPr>
          <a:noFill/>
        </p:spPr>
        <p:txBody>
          <a:bodyPr/>
          <a:lstStyle/>
          <a:p>
            <a:r>
              <a:rPr lang="en-GB"/>
              <a:t>MK 311</a:t>
            </a:r>
            <a:endParaRPr lang="th-TH"/>
          </a:p>
        </p:txBody>
      </p:sp>
      <p:sp>
        <p:nvSpPr>
          <p:cNvPr id="332803" name="Footer Placeholder 4"/>
          <p:cNvSpPr>
            <a:spLocks noGrp="1"/>
          </p:cNvSpPr>
          <p:nvPr>
            <p:ph type="ftr" sz="quarter" idx="11"/>
          </p:nvPr>
        </p:nvSpPr>
        <p:spPr>
          <a:noFill/>
        </p:spPr>
        <p:txBody>
          <a:bodyPr/>
          <a:lstStyle/>
          <a:p>
            <a:r>
              <a:rPr lang="en-US"/>
              <a:t>Consumer Behaviour</a:t>
            </a:r>
            <a:endParaRPr lang="th-TH"/>
          </a:p>
        </p:txBody>
      </p:sp>
      <p:sp>
        <p:nvSpPr>
          <p:cNvPr id="332804" name="Slide Number Placeholder 5"/>
          <p:cNvSpPr>
            <a:spLocks noGrp="1"/>
          </p:cNvSpPr>
          <p:nvPr>
            <p:ph type="sldNum" sz="quarter" idx="12"/>
          </p:nvPr>
        </p:nvSpPr>
        <p:spPr>
          <a:noFill/>
        </p:spPr>
        <p:txBody>
          <a:bodyPr/>
          <a:lstStyle/>
          <a:p>
            <a:fld id="{E23A033B-F99A-41AC-9F57-8BE212BFB430}" type="slidenum">
              <a:rPr lang="en-US"/>
              <a:pPr/>
              <a:t>228</a:t>
            </a:fld>
            <a:endParaRPr lang="th-TH"/>
          </a:p>
        </p:txBody>
      </p:sp>
      <p:sp>
        <p:nvSpPr>
          <p:cNvPr id="332805" name="Rectangle 2"/>
          <p:cNvSpPr>
            <a:spLocks noGrp="1" noChangeArrowheads="1"/>
          </p:cNvSpPr>
          <p:nvPr>
            <p:ph type="title"/>
          </p:nvPr>
        </p:nvSpPr>
        <p:spPr>
          <a:xfrm>
            <a:off x="1152525" y="617538"/>
            <a:ext cx="7791450" cy="982662"/>
          </a:xfrm>
        </p:spPr>
        <p:txBody>
          <a:bodyPr/>
          <a:lstStyle/>
          <a:p>
            <a:pPr eaLnBrk="1" hangingPunct="1"/>
            <a:r>
              <a:rPr lang="en-US" sz="4200" smtClean="0"/>
              <a:t>Families and Households</a:t>
            </a:r>
            <a:endParaRPr lang="en-US" smtClean="0"/>
          </a:p>
        </p:txBody>
      </p:sp>
      <p:sp>
        <p:nvSpPr>
          <p:cNvPr id="374787" name="Rectangle 3"/>
          <p:cNvSpPr>
            <a:spLocks noGrp="1" noChangeArrowheads="1"/>
          </p:cNvSpPr>
          <p:nvPr>
            <p:ph type="body" idx="1"/>
          </p:nvPr>
        </p:nvSpPr>
        <p:spPr>
          <a:xfrm>
            <a:off x="468313" y="2133600"/>
            <a:ext cx="8199437" cy="4113213"/>
          </a:xfrm>
        </p:spPr>
        <p:txBody>
          <a:bodyPr/>
          <a:lstStyle/>
          <a:p>
            <a:pPr eaLnBrk="1" hangingPunct="1"/>
            <a:r>
              <a:rPr lang="en-US" sz="2800" smtClean="0">
                <a:latin typeface="Times New Roman" pitchFamily="18" charset="0"/>
                <a:cs typeface="Times New Roman" pitchFamily="18" charset="0"/>
              </a:rPr>
              <a:t>Domestic groups comprise a primary, involuntary unit of social life between the individual and the community.</a:t>
            </a:r>
          </a:p>
          <a:p>
            <a:pPr eaLnBrk="1" hangingPunct="1"/>
            <a:r>
              <a:rPr lang="en-US" sz="2800" smtClean="0">
                <a:solidFill>
                  <a:srgbClr val="006600"/>
                </a:solidFill>
                <a:latin typeface="Times New Roman" pitchFamily="18" charset="0"/>
                <a:cs typeface="Times New Roman" pitchFamily="18" charset="0"/>
              </a:rPr>
              <a:t>Families comprise individuals related by blood, marriage, adoption, and emotional commitment.</a:t>
            </a:r>
          </a:p>
          <a:p>
            <a:pPr eaLnBrk="1" hangingPunct="1"/>
            <a:r>
              <a:rPr lang="en-US" sz="2800" smtClean="0">
                <a:latin typeface="Times New Roman" pitchFamily="18" charset="0"/>
                <a:cs typeface="Times New Roman" pitchFamily="18" charset="0"/>
              </a:rPr>
              <a:t>Households are defined as co-resident, activity groups</a:t>
            </a:r>
          </a:p>
          <a:p>
            <a:pPr lvl="1" eaLnBrk="1" hangingPunct="1"/>
            <a:r>
              <a:rPr lang="en-US" sz="2400" smtClean="0">
                <a:latin typeface="Times New Roman" pitchFamily="18" charset="0"/>
                <a:cs typeface="Times New Roman" pitchFamily="18" charset="0"/>
              </a:rPr>
              <a:t>Fictive Kin: individuals informally adopted into a household as family members.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4787">
                                            <p:txEl>
                                              <p:pRg st="0" end="0"/>
                                            </p:txEl>
                                          </p:spTgt>
                                        </p:tgtEl>
                                        <p:attrNameLst>
                                          <p:attrName>style.visibility</p:attrName>
                                        </p:attrNameLst>
                                      </p:cBhvr>
                                      <p:to>
                                        <p:strVal val="visible"/>
                                      </p:to>
                                    </p:set>
                                    <p:animEffect transition="in" filter="blinds(horizontal)">
                                      <p:cBhvr>
                                        <p:cTn id="7" dur="500"/>
                                        <p:tgtEl>
                                          <p:spTgt spid="3747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4787">
                                            <p:txEl>
                                              <p:pRg st="1" end="1"/>
                                            </p:txEl>
                                          </p:spTgt>
                                        </p:tgtEl>
                                        <p:attrNameLst>
                                          <p:attrName>style.visibility</p:attrName>
                                        </p:attrNameLst>
                                      </p:cBhvr>
                                      <p:to>
                                        <p:strVal val="visible"/>
                                      </p:to>
                                    </p:set>
                                    <p:animEffect transition="in" filter="blinds(horizontal)">
                                      <p:cBhvr>
                                        <p:cTn id="12" dur="500"/>
                                        <p:tgtEl>
                                          <p:spTgt spid="3747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4787">
                                            <p:txEl>
                                              <p:pRg st="2" end="2"/>
                                            </p:txEl>
                                          </p:spTgt>
                                        </p:tgtEl>
                                        <p:attrNameLst>
                                          <p:attrName>style.visibility</p:attrName>
                                        </p:attrNameLst>
                                      </p:cBhvr>
                                      <p:to>
                                        <p:strVal val="visible"/>
                                      </p:to>
                                    </p:set>
                                    <p:animEffect transition="in" filter="blinds(horizontal)">
                                      <p:cBhvr>
                                        <p:cTn id="17" dur="500"/>
                                        <p:tgtEl>
                                          <p:spTgt spid="374787">
                                            <p:txEl>
                                              <p:pRg st="2" end="2"/>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374787">
                                            <p:txEl>
                                              <p:pRg st="3" end="3"/>
                                            </p:txEl>
                                          </p:spTgt>
                                        </p:tgtEl>
                                        <p:attrNameLst>
                                          <p:attrName>style.visibility</p:attrName>
                                        </p:attrNameLst>
                                      </p:cBhvr>
                                      <p:to>
                                        <p:strVal val="visible"/>
                                      </p:to>
                                    </p:set>
                                    <p:animEffect transition="in" filter="blinds(horizontal)">
                                      <p:cBhvr>
                                        <p:cTn id="20" dur="500"/>
                                        <p:tgtEl>
                                          <p:spTgt spid="3747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87" grpId="0" build="p"/>
    </p:bld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Date Placeholder 3"/>
          <p:cNvSpPr>
            <a:spLocks noGrp="1"/>
          </p:cNvSpPr>
          <p:nvPr>
            <p:ph type="dt" sz="quarter" idx="10"/>
          </p:nvPr>
        </p:nvSpPr>
        <p:spPr>
          <a:noFill/>
        </p:spPr>
        <p:txBody>
          <a:bodyPr/>
          <a:lstStyle/>
          <a:p>
            <a:r>
              <a:rPr lang="en-GB"/>
              <a:t>MK 311</a:t>
            </a:r>
            <a:endParaRPr lang="th-TH"/>
          </a:p>
        </p:txBody>
      </p:sp>
      <p:sp>
        <p:nvSpPr>
          <p:cNvPr id="333827" name="Footer Placeholder 4"/>
          <p:cNvSpPr>
            <a:spLocks noGrp="1"/>
          </p:cNvSpPr>
          <p:nvPr>
            <p:ph type="ftr" sz="quarter" idx="11"/>
          </p:nvPr>
        </p:nvSpPr>
        <p:spPr>
          <a:noFill/>
        </p:spPr>
        <p:txBody>
          <a:bodyPr/>
          <a:lstStyle/>
          <a:p>
            <a:r>
              <a:rPr lang="en-US"/>
              <a:t>Consumer Behaviour</a:t>
            </a:r>
            <a:endParaRPr lang="th-TH"/>
          </a:p>
        </p:txBody>
      </p:sp>
      <p:sp>
        <p:nvSpPr>
          <p:cNvPr id="333828" name="Slide Number Placeholder 5"/>
          <p:cNvSpPr>
            <a:spLocks noGrp="1"/>
          </p:cNvSpPr>
          <p:nvPr>
            <p:ph type="sldNum" sz="quarter" idx="12"/>
          </p:nvPr>
        </p:nvSpPr>
        <p:spPr>
          <a:noFill/>
        </p:spPr>
        <p:txBody>
          <a:bodyPr/>
          <a:lstStyle/>
          <a:p>
            <a:fld id="{195DE9B8-43DD-454A-8756-8FA04DC8BD74}" type="slidenum">
              <a:rPr lang="en-US"/>
              <a:pPr/>
              <a:t>229</a:t>
            </a:fld>
            <a:endParaRPr lang="th-TH"/>
          </a:p>
        </p:txBody>
      </p:sp>
      <p:sp>
        <p:nvSpPr>
          <p:cNvPr id="333829" name="Rectangle 2"/>
          <p:cNvSpPr>
            <a:spLocks noGrp="1" noChangeArrowheads="1"/>
          </p:cNvSpPr>
          <p:nvPr>
            <p:ph type="title"/>
          </p:nvPr>
        </p:nvSpPr>
        <p:spPr>
          <a:xfrm>
            <a:off x="1042988" y="333375"/>
            <a:ext cx="7791450" cy="982663"/>
          </a:xfrm>
        </p:spPr>
        <p:txBody>
          <a:bodyPr/>
          <a:lstStyle/>
          <a:p>
            <a:pPr eaLnBrk="1" hangingPunct="1"/>
            <a:r>
              <a:rPr lang="en-US" sz="4200" smtClean="0"/>
              <a:t>Consumer Socialisation</a:t>
            </a:r>
          </a:p>
        </p:txBody>
      </p:sp>
      <p:sp>
        <p:nvSpPr>
          <p:cNvPr id="375811" name="Rectangle 3"/>
          <p:cNvSpPr>
            <a:spLocks noGrp="1" noChangeArrowheads="1"/>
          </p:cNvSpPr>
          <p:nvPr>
            <p:ph type="body" idx="1"/>
          </p:nvPr>
        </p:nvSpPr>
        <p:spPr>
          <a:xfrm>
            <a:off x="474663" y="1776413"/>
            <a:ext cx="8448675" cy="4862512"/>
          </a:xfrm>
        </p:spPr>
        <p:txBody>
          <a:bodyPr/>
          <a:lstStyle/>
          <a:p>
            <a:pPr eaLnBrk="1" hangingPunct="1"/>
            <a:r>
              <a:rPr lang="en-US" sz="2800" smtClean="0"/>
              <a:t>Consumer Socialisation refers to imparting the values, norms, beliefs, and procedures associated with behaving as competent consumers in a given cultural setting.  </a:t>
            </a:r>
          </a:p>
          <a:p>
            <a:pPr lvl="1" eaLnBrk="1" hangingPunct="1"/>
            <a:r>
              <a:rPr lang="en-US" sz="2400" smtClean="0"/>
              <a:t>Direct socialisation: parents purposively train children in consumer knowledge</a:t>
            </a:r>
          </a:p>
          <a:p>
            <a:pPr lvl="1" eaLnBrk="1" hangingPunct="1"/>
            <a:r>
              <a:rPr lang="en-US" sz="2400" smtClean="0"/>
              <a:t>Indirect socialisation: involves more passive learning through modeling of children</a:t>
            </a:r>
            <a:r>
              <a:rPr lang="en-US" sz="2400" smtClean="0">
                <a:latin typeface="Times New Roman" pitchFamily="18" charset="0"/>
              </a:rPr>
              <a:t>’</a:t>
            </a:r>
            <a:r>
              <a:rPr lang="en-US" sz="2400" smtClean="0"/>
              <a:t>s behaviours based on parental models.  </a:t>
            </a:r>
          </a:p>
          <a:p>
            <a:pPr lvl="1" eaLnBrk="1" hangingPunct="1"/>
            <a:r>
              <a:rPr lang="en-US" sz="2400" smtClean="0"/>
              <a:t>Co-shopping: involves children accompanying parents on shopping trips.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5811">
                                            <p:txEl>
                                              <p:pRg st="0" end="0"/>
                                            </p:txEl>
                                          </p:spTgt>
                                        </p:tgtEl>
                                        <p:attrNameLst>
                                          <p:attrName>style.visibility</p:attrName>
                                        </p:attrNameLst>
                                      </p:cBhvr>
                                      <p:to>
                                        <p:strVal val="visible"/>
                                      </p:to>
                                    </p:set>
                                    <p:animEffect transition="in" filter="blinds(horizontal)">
                                      <p:cBhvr>
                                        <p:cTn id="7" dur="500"/>
                                        <p:tgtEl>
                                          <p:spTgt spid="375811">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75811">
                                            <p:txEl>
                                              <p:pRg st="1" end="1"/>
                                            </p:txEl>
                                          </p:spTgt>
                                        </p:tgtEl>
                                        <p:attrNameLst>
                                          <p:attrName>style.visibility</p:attrName>
                                        </p:attrNameLst>
                                      </p:cBhvr>
                                      <p:to>
                                        <p:strVal val="visible"/>
                                      </p:to>
                                    </p:set>
                                    <p:animEffect transition="in" filter="blinds(horizontal)">
                                      <p:cBhvr>
                                        <p:cTn id="10" dur="500"/>
                                        <p:tgtEl>
                                          <p:spTgt spid="375811">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75811">
                                            <p:txEl>
                                              <p:pRg st="2" end="2"/>
                                            </p:txEl>
                                          </p:spTgt>
                                        </p:tgtEl>
                                        <p:attrNameLst>
                                          <p:attrName>style.visibility</p:attrName>
                                        </p:attrNameLst>
                                      </p:cBhvr>
                                      <p:to>
                                        <p:strVal val="visible"/>
                                      </p:to>
                                    </p:set>
                                    <p:animEffect transition="in" filter="blinds(horizontal)">
                                      <p:cBhvr>
                                        <p:cTn id="13" dur="500"/>
                                        <p:tgtEl>
                                          <p:spTgt spid="375811">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75811">
                                            <p:txEl>
                                              <p:pRg st="3" end="3"/>
                                            </p:txEl>
                                          </p:spTgt>
                                        </p:tgtEl>
                                        <p:attrNameLst>
                                          <p:attrName>style.visibility</p:attrName>
                                        </p:attrNameLst>
                                      </p:cBhvr>
                                      <p:to>
                                        <p:strVal val="visible"/>
                                      </p:to>
                                    </p:set>
                                    <p:animEffect transition="in" filter="blinds(horizontal)">
                                      <p:cBhvr>
                                        <p:cTn id="16" dur="500"/>
                                        <p:tgtEl>
                                          <p:spTgt spid="3758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1" grpId="0" build="p"/>
    </p:bld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Date Placeholder 3"/>
          <p:cNvSpPr>
            <a:spLocks noGrp="1"/>
          </p:cNvSpPr>
          <p:nvPr>
            <p:ph type="dt" sz="quarter" idx="10"/>
          </p:nvPr>
        </p:nvSpPr>
        <p:spPr>
          <a:noFill/>
        </p:spPr>
        <p:txBody>
          <a:bodyPr/>
          <a:lstStyle/>
          <a:p>
            <a:r>
              <a:rPr lang="en-GB"/>
              <a:t>MK 311</a:t>
            </a:r>
            <a:endParaRPr lang="th-TH"/>
          </a:p>
        </p:txBody>
      </p:sp>
      <p:sp>
        <p:nvSpPr>
          <p:cNvPr id="334851" name="Footer Placeholder 4"/>
          <p:cNvSpPr>
            <a:spLocks noGrp="1"/>
          </p:cNvSpPr>
          <p:nvPr>
            <p:ph type="ftr" sz="quarter" idx="11"/>
          </p:nvPr>
        </p:nvSpPr>
        <p:spPr>
          <a:noFill/>
        </p:spPr>
        <p:txBody>
          <a:bodyPr/>
          <a:lstStyle/>
          <a:p>
            <a:r>
              <a:rPr lang="en-US"/>
              <a:t>Consumer Behaviour</a:t>
            </a:r>
            <a:endParaRPr lang="th-TH"/>
          </a:p>
        </p:txBody>
      </p:sp>
      <p:sp>
        <p:nvSpPr>
          <p:cNvPr id="334852" name="Slide Number Placeholder 5"/>
          <p:cNvSpPr>
            <a:spLocks noGrp="1"/>
          </p:cNvSpPr>
          <p:nvPr>
            <p:ph type="sldNum" sz="quarter" idx="12"/>
          </p:nvPr>
        </p:nvSpPr>
        <p:spPr>
          <a:noFill/>
        </p:spPr>
        <p:txBody>
          <a:bodyPr/>
          <a:lstStyle/>
          <a:p>
            <a:fld id="{B4BFE012-5201-4675-8157-CB6FE963DBD0}" type="slidenum">
              <a:rPr lang="en-US"/>
              <a:pPr/>
              <a:t>230</a:t>
            </a:fld>
            <a:endParaRPr lang="th-TH"/>
          </a:p>
        </p:txBody>
      </p:sp>
      <p:sp>
        <p:nvSpPr>
          <p:cNvPr id="376834" name="Rectangle 2"/>
          <p:cNvSpPr>
            <a:spLocks noGrp="1" noChangeArrowheads="1"/>
          </p:cNvSpPr>
          <p:nvPr>
            <p:ph type="title"/>
          </p:nvPr>
        </p:nvSpPr>
        <p:spPr>
          <a:xfrm>
            <a:off x="1150938" y="228600"/>
            <a:ext cx="7793037" cy="1143000"/>
          </a:xfrm>
          <a:effectLst>
            <a:outerShdw dist="35921" dir="2700000" algn="ctr" rotWithShape="0">
              <a:schemeClr val="bg2"/>
            </a:outerShdw>
          </a:effectLst>
        </p:spPr>
        <p:txBody>
          <a:bodyPr lIns="90488" tIns="44450" rIns="90488" bIns="44450" anchor="ctr"/>
          <a:lstStyle/>
          <a:p>
            <a:pPr eaLnBrk="1" hangingPunct="1">
              <a:defRPr/>
            </a:pPr>
            <a:r>
              <a:rPr lang="en-US" sz="3600" smtClean="0"/>
              <a:t>Family Influences Most Consumption Decisions</a:t>
            </a:r>
          </a:p>
        </p:txBody>
      </p:sp>
      <p:grpSp>
        <p:nvGrpSpPr>
          <p:cNvPr id="2" name="Group 3"/>
          <p:cNvGrpSpPr>
            <a:grpSpLocks/>
          </p:cNvGrpSpPr>
          <p:nvPr/>
        </p:nvGrpSpPr>
        <p:grpSpPr bwMode="auto">
          <a:xfrm>
            <a:off x="368300" y="1549400"/>
            <a:ext cx="8178800" cy="4787900"/>
            <a:chOff x="232" y="976"/>
            <a:chExt cx="5152" cy="3016"/>
          </a:xfrm>
        </p:grpSpPr>
        <p:sp>
          <p:nvSpPr>
            <p:cNvPr id="334855" name="Oval 4"/>
            <p:cNvSpPr>
              <a:spLocks noChangeArrowheads="1"/>
            </p:cNvSpPr>
            <p:nvPr/>
          </p:nvSpPr>
          <p:spPr bwMode="auto">
            <a:xfrm>
              <a:off x="2476" y="1852"/>
              <a:ext cx="1336" cy="1336"/>
            </a:xfrm>
            <a:prstGeom prst="ellipse">
              <a:avLst/>
            </a:prstGeom>
            <a:solidFill>
              <a:srgbClr val="F8B6F5"/>
            </a:solidFill>
            <a:ln w="28575">
              <a:solidFill>
                <a:srgbClr val="E88B00"/>
              </a:solidFill>
              <a:round/>
              <a:headEnd/>
              <a:tailEnd/>
            </a:ln>
          </p:spPr>
          <p:txBody>
            <a:bodyPr lIns="0" tIns="0" rIns="0" bIns="0" anchor="ctr"/>
            <a:lstStyle/>
            <a:p>
              <a:pPr algn="ctr" eaLnBrk="0" hangingPunct="0"/>
              <a:r>
                <a:rPr lang="en-US" sz="1800" b="1">
                  <a:solidFill>
                    <a:schemeClr val="tx1"/>
                  </a:solidFill>
                  <a:latin typeface="Arial" pitchFamily="34" charset="0"/>
                  <a:cs typeface="Arial" pitchFamily="34" charset="0"/>
                </a:rPr>
                <a:t>Household purchases and consumption behaviour</a:t>
              </a:r>
            </a:p>
          </p:txBody>
        </p:sp>
        <p:sp>
          <p:nvSpPr>
            <p:cNvPr id="334856" name="Rectangle 5"/>
            <p:cNvSpPr>
              <a:spLocks noChangeArrowheads="1"/>
            </p:cNvSpPr>
            <p:nvPr/>
          </p:nvSpPr>
          <p:spPr bwMode="auto">
            <a:xfrm>
              <a:off x="4312" y="1900"/>
              <a:ext cx="1072" cy="1240"/>
            </a:xfrm>
            <a:prstGeom prst="rect">
              <a:avLst/>
            </a:prstGeom>
            <a:solidFill>
              <a:srgbClr val="C8F7FC"/>
            </a:solidFill>
            <a:ln w="28575">
              <a:solidFill>
                <a:srgbClr val="E88B00"/>
              </a:solidFill>
              <a:miter lim="800000"/>
              <a:headEnd/>
              <a:tailEnd/>
            </a:ln>
          </p:spPr>
          <p:txBody>
            <a:bodyPr lIns="0" tIns="0" rIns="0" bIns="0" anchor="ctr"/>
            <a:lstStyle/>
            <a:p>
              <a:pPr algn="ctr" eaLnBrk="0" hangingPunct="0">
                <a:spcBef>
                  <a:spcPct val="50000"/>
                </a:spcBef>
              </a:pPr>
              <a:r>
                <a:rPr lang="en-US" sz="1800" b="1">
                  <a:solidFill>
                    <a:schemeClr val="tx1"/>
                  </a:solidFill>
                  <a:latin typeface="Arial" pitchFamily="34" charset="0"/>
                  <a:cs typeface="Arial" pitchFamily="34" charset="0"/>
                </a:rPr>
                <a:t>Marketing strategy</a:t>
              </a:r>
            </a:p>
          </p:txBody>
        </p:sp>
        <p:sp>
          <p:nvSpPr>
            <p:cNvPr id="334857" name="Oval 6"/>
            <p:cNvSpPr>
              <a:spLocks noChangeArrowheads="1"/>
            </p:cNvSpPr>
            <p:nvPr/>
          </p:nvSpPr>
          <p:spPr bwMode="auto">
            <a:xfrm>
              <a:off x="1096" y="976"/>
              <a:ext cx="1072" cy="1072"/>
            </a:xfrm>
            <a:prstGeom prst="ellipse">
              <a:avLst/>
            </a:prstGeom>
            <a:solidFill>
              <a:srgbClr val="79FFDC"/>
            </a:solidFill>
            <a:ln w="28575">
              <a:solidFill>
                <a:srgbClr val="E88B00"/>
              </a:solidFill>
              <a:round/>
              <a:headEnd/>
              <a:tailEnd/>
            </a:ln>
          </p:spPr>
          <p:txBody>
            <a:bodyPr lIns="0" tIns="0" rIns="0" bIns="0" anchor="ctr"/>
            <a:lstStyle/>
            <a:p>
              <a:pPr algn="ctr" eaLnBrk="0" hangingPunct="0"/>
              <a:r>
                <a:rPr lang="en-US" sz="1800" b="1">
                  <a:latin typeface="Arial" pitchFamily="34" charset="0"/>
                  <a:cs typeface="Arial" pitchFamily="34" charset="0"/>
                </a:rPr>
                <a:t>Structure of Family</a:t>
              </a:r>
            </a:p>
            <a:p>
              <a:pPr algn="ctr" eaLnBrk="0" hangingPunct="0"/>
              <a:r>
                <a:rPr lang="en-US" sz="1800" b="1">
                  <a:latin typeface="Arial" pitchFamily="34" charset="0"/>
                  <a:cs typeface="Arial" pitchFamily="34" charset="0"/>
                </a:rPr>
                <a:t>Unit</a:t>
              </a:r>
            </a:p>
          </p:txBody>
        </p:sp>
        <p:sp>
          <p:nvSpPr>
            <p:cNvPr id="334858" name="Oval 7"/>
            <p:cNvSpPr>
              <a:spLocks noChangeArrowheads="1"/>
            </p:cNvSpPr>
            <p:nvPr/>
          </p:nvSpPr>
          <p:spPr bwMode="auto">
            <a:xfrm>
              <a:off x="232" y="1984"/>
              <a:ext cx="1072" cy="1072"/>
            </a:xfrm>
            <a:prstGeom prst="ellipse">
              <a:avLst/>
            </a:prstGeom>
            <a:solidFill>
              <a:srgbClr val="79FFDC"/>
            </a:solidFill>
            <a:ln w="28575">
              <a:solidFill>
                <a:srgbClr val="E88B00"/>
              </a:solidFill>
              <a:round/>
              <a:headEnd/>
              <a:tailEnd/>
            </a:ln>
          </p:spPr>
          <p:txBody>
            <a:bodyPr lIns="0" tIns="0" rIns="0" bIns="0" anchor="ctr"/>
            <a:lstStyle/>
            <a:p>
              <a:pPr algn="ctr" eaLnBrk="0" hangingPunct="0"/>
              <a:r>
                <a:rPr lang="en-US" sz="1800" b="1">
                  <a:latin typeface="Arial" pitchFamily="34" charset="0"/>
                  <a:cs typeface="Arial" pitchFamily="34" charset="0"/>
                </a:rPr>
                <a:t>Stage of the  Family</a:t>
              </a:r>
            </a:p>
            <a:p>
              <a:pPr algn="ctr" eaLnBrk="0" hangingPunct="0"/>
              <a:r>
                <a:rPr lang="en-US" sz="1800" b="1">
                  <a:latin typeface="Arial" pitchFamily="34" charset="0"/>
                  <a:cs typeface="Arial" pitchFamily="34" charset="0"/>
                </a:rPr>
                <a:t>Life cycle</a:t>
              </a:r>
            </a:p>
          </p:txBody>
        </p:sp>
        <p:sp>
          <p:nvSpPr>
            <p:cNvPr id="334859" name="Oval 8"/>
            <p:cNvSpPr>
              <a:spLocks noChangeArrowheads="1"/>
            </p:cNvSpPr>
            <p:nvPr/>
          </p:nvSpPr>
          <p:spPr bwMode="auto">
            <a:xfrm>
              <a:off x="1096" y="2920"/>
              <a:ext cx="1072" cy="1072"/>
            </a:xfrm>
            <a:prstGeom prst="ellipse">
              <a:avLst/>
            </a:prstGeom>
            <a:solidFill>
              <a:srgbClr val="79FFDC"/>
            </a:solidFill>
            <a:ln w="28575">
              <a:solidFill>
                <a:srgbClr val="E88B00"/>
              </a:solidFill>
              <a:round/>
              <a:headEnd/>
              <a:tailEnd/>
            </a:ln>
          </p:spPr>
          <p:txBody>
            <a:bodyPr lIns="0" tIns="0" rIns="0" bIns="0" anchor="ctr"/>
            <a:lstStyle/>
            <a:p>
              <a:pPr algn="ctr" eaLnBrk="0" hangingPunct="0"/>
              <a:r>
                <a:rPr lang="en-US" sz="1800" b="1">
                  <a:latin typeface="Arial" pitchFamily="34" charset="0"/>
                  <a:cs typeface="Arial" pitchFamily="34" charset="0"/>
                </a:rPr>
                <a:t>Family</a:t>
              </a:r>
            </a:p>
            <a:p>
              <a:pPr algn="ctr" eaLnBrk="0" hangingPunct="0"/>
              <a:r>
                <a:rPr lang="en-US" sz="1800" b="1">
                  <a:latin typeface="Arial" pitchFamily="34" charset="0"/>
                  <a:cs typeface="Arial" pitchFamily="34" charset="0"/>
                </a:rPr>
                <a:t>Decision Process</a:t>
              </a:r>
            </a:p>
          </p:txBody>
        </p:sp>
        <p:sp>
          <p:nvSpPr>
            <p:cNvPr id="334860" name="Line 9"/>
            <p:cNvSpPr>
              <a:spLocks noChangeShapeType="1"/>
            </p:cNvSpPr>
            <p:nvPr/>
          </p:nvSpPr>
          <p:spPr bwMode="auto">
            <a:xfrm>
              <a:off x="2124" y="1740"/>
              <a:ext cx="516" cy="324"/>
            </a:xfrm>
            <a:prstGeom prst="line">
              <a:avLst/>
            </a:prstGeom>
            <a:noFill/>
            <a:ln w="25400">
              <a:solidFill>
                <a:schemeClr val="hlink"/>
              </a:solidFill>
              <a:round/>
              <a:headEnd/>
              <a:tailEnd type="triangle" w="med" len="med"/>
            </a:ln>
          </p:spPr>
          <p:txBody>
            <a:bodyPr/>
            <a:lstStyle/>
            <a:p>
              <a:endParaRPr lang="en-US"/>
            </a:p>
          </p:txBody>
        </p:sp>
        <p:sp>
          <p:nvSpPr>
            <p:cNvPr id="334861" name="Line 10"/>
            <p:cNvSpPr>
              <a:spLocks noChangeShapeType="1"/>
            </p:cNvSpPr>
            <p:nvPr/>
          </p:nvSpPr>
          <p:spPr bwMode="auto">
            <a:xfrm flipV="1">
              <a:off x="2088" y="2868"/>
              <a:ext cx="480" cy="288"/>
            </a:xfrm>
            <a:prstGeom prst="line">
              <a:avLst/>
            </a:prstGeom>
            <a:noFill/>
            <a:ln w="25400">
              <a:solidFill>
                <a:schemeClr val="hlink"/>
              </a:solidFill>
              <a:round/>
              <a:headEnd/>
              <a:tailEnd type="triangle" w="med" len="med"/>
            </a:ln>
          </p:spPr>
          <p:txBody>
            <a:bodyPr/>
            <a:lstStyle/>
            <a:p>
              <a:endParaRPr lang="en-US"/>
            </a:p>
          </p:txBody>
        </p:sp>
        <p:sp>
          <p:nvSpPr>
            <p:cNvPr id="334862" name="Line 11"/>
            <p:cNvSpPr>
              <a:spLocks noChangeShapeType="1"/>
            </p:cNvSpPr>
            <p:nvPr/>
          </p:nvSpPr>
          <p:spPr bwMode="auto">
            <a:xfrm>
              <a:off x="1320" y="2508"/>
              <a:ext cx="1140" cy="0"/>
            </a:xfrm>
            <a:prstGeom prst="line">
              <a:avLst/>
            </a:prstGeom>
            <a:noFill/>
            <a:ln w="25400">
              <a:solidFill>
                <a:schemeClr val="hlink"/>
              </a:solidFill>
              <a:round/>
              <a:headEnd/>
              <a:tailEnd type="triangle" w="med" len="med"/>
            </a:ln>
          </p:spPr>
          <p:txBody>
            <a:bodyPr/>
            <a:lstStyle/>
            <a:p>
              <a:endParaRPr lang="en-US"/>
            </a:p>
          </p:txBody>
        </p:sp>
        <p:sp>
          <p:nvSpPr>
            <p:cNvPr id="334863" name="Line 12"/>
            <p:cNvSpPr>
              <a:spLocks noChangeShapeType="1"/>
            </p:cNvSpPr>
            <p:nvPr/>
          </p:nvSpPr>
          <p:spPr bwMode="auto">
            <a:xfrm>
              <a:off x="3828" y="2508"/>
              <a:ext cx="480" cy="0"/>
            </a:xfrm>
            <a:prstGeom prst="line">
              <a:avLst/>
            </a:prstGeom>
            <a:noFill/>
            <a:ln w="25400">
              <a:solidFill>
                <a:schemeClr val="hlink"/>
              </a:solidFill>
              <a:round/>
              <a:headEnd/>
              <a:tailEnd type="triangle" w="med" len="med"/>
            </a:ln>
          </p:spPr>
          <p:txBody>
            <a:bodyPr/>
            <a:lstStyle/>
            <a:p>
              <a:endParaRPr lang="en-US"/>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Date Placeholder 3"/>
          <p:cNvSpPr>
            <a:spLocks noGrp="1"/>
          </p:cNvSpPr>
          <p:nvPr>
            <p:ph type="dt" sz="quarter" idx="10"/>
          </p:nvPr>
        </p:nvSpPr>
        <p:spPr>
          <a:noFill/>
        </p:spPr>
        <p:txBody>
          <a:bodyPr/>
          <a:lstStyle/>
          <a:p>
            <a:r>
              <a:rPr lang="en-GB"/>
              <a:t>MK 311</a:t>
            </a:r>
            <a:endParaRPr lang="th-TH"/>
          </a:p>
        </p:txBody>
      </p:sp>
      <p:sp>
        <p:nvSpPr>
          <p:cNvPr id="335875" name="Footer Placeholder 4"/>
          <p:cNvSpPr>
            <a:spLocks noGrp="1"/>
          </p:cNvSpPr>
          <p:nvPr>
            <p:ph type="ftr" sz="quarter" idx="11"/>
          </p:nvPr>
        </p:nvSpPr>
        <p:spPr>
          <a:noFill/>
        </p:spPr>
        <p:txBody>
          <a:bodyPr/>
          <a:lstStyle/>
          <a:p>
            <a:r>
              <a:rPr lang="en-US"/>
              <a:t>Consumer Behaviour</a:t>
            </a:r>
            <a:endParaRPr lang="th-TH"/>
          </a:p>
        </p:txBody>
      </p:sp>
      <p:sp>
        <p:nvSpPr>
          <p:cNvPr id="335876" name="Slide Number Placeholder 5"/>
          <p:cNvSpPr>
            <a:spLocks noGrp="1"/>
          </p:cNvSpPr>
          <p:nvPr>
            <p:ph type="sldNum" sz="quarter" idx="12"/>
          </p:nvPr>
        </p:nvSpPr>
        <p:spPr>
          <a:noFill/>
        </p:spPr>
        <p:txBody>
          <a:bodyPr/>
          <a:lstStyle/>
          <a:p>
            <a:fld id="{E048C3BC-BD12-4A3F-9E55-A5FA848E0889}" type="slidenum">
              <a:rPr lang="en-US"/>
              <a:pPr/>
              <a:t>231</a:t>
            </a:fld>
            <a:endParaRPr lang="th-TH"/>
          </a:p>
        </p:txBody>
      </p:sp>
      <p:sp>
        <p:nvSpPr>
          <p:cNvPr id="335877" name="Rectangle 2"/>
          <p:cNvSpPr>
            <a:spLocks noGrp="1" noChangeArrowheads="1"/>
          </p:cNvSpPr>
          <p:nvPr>
            <p:ph type="title"/>
          </p:nvPr>
        </p:nvSpPr>
        <p:spPr>
          <a:xfrm>
            <a:off x="1152525" y="617538"/>
            <a:ext cx="7791450" cy="982662"/>
          </a:xfrm>
        </p:spPr>
        <p:txBody>
          <a:bodyPr/>
          <a:lstStyle/>
          <a:p>
            <a:pPr eaLnBrk="1" hangingPunct="1"/>
            <a:r>
              <a:rPr lang="en-US" sz="4200" smtClean="0"/>
              <a:t>Structure of Family</a:t>
            </a:r>
            <a:endParaRPr lang="en-US" smtClean="0"/>
          </a:p>
        </p:txBody>
      </p:sp>
      <p:sp>
        <p:nvSpPr>
          <p:cNvPr id="377859" name="Rectangle 3"/>
          <p:cNvSpPr>
            <a:spLocks noGrp="1" noChangeArrowheads="1"/>
          </p:cNvSpPr>
          <p:nvPr>
            <p:ph type="body" idx="1"/>
          </p:nvPr>
        </p:nvSpPr>
        <p:spPr>
          <a:xfrm>
            <a:off x="1184275" y="2019300"/>
            <a:ext cx="7770813" cy="4113213"/>
          </a:xfrm>
        </p:spPr>
        <p:txBody>
          <a:bodyPr/>
          <a:lstStyle/>
          <a:p>
            <a:pPr eaLnBrk="1" hangingPunct="1"/>
            <a:r>
              <a:rPr lang="en-US" sz="2800" smtClean="0">
                <a:latin typeface="Arial" pitchFamily="34" charset="0"/>
                <a:cs typeface="Arial" pitchFamily="34" charset="0"/>
              </a:rPr>
              <a:t>Nuclear family: comprised of a married couple and their children</a:t>
            </a:r>
          </a:p>
          <a:p>
            <a:pPr eaLnBrk="1" hangingPunct="1"/>
            <a:r>
              <a:rPr lang="en-US" sz="2800" smtClean="0">
                <a:latin typeface="Arial" pitchFamily="34" charset="0"/>
                <a:cs typeface="Arial" pitchFamily="34" charset="0"/>
              </a:rPr>
              <a:t>Extended family: households comprised of multiple generations of family members, or joint households comprising of the families of married adult brothers.  </a:t>
            </a:r>
          </a:p>
          <a:p>
            <a:pPr eaLnBrk="1" hangingPunct="1"/>
            <a:r>
              <a:rPr lang="en-US" sz="2800" smtClean="0">
                <a:latin typeface="Arial" pitchFamily="34" charset="0"/>
                <a:cs typeface="Arial" pitchFamily="34" charset="0"/>
              </a:rPr>
              <a:t>Co-residence and Dwellings:</a:t>
            </a:r>
          </a:p>
          <a:p>
            <a:pPr lvl="1" eaLnBrk="1" hangingPunct="1"/>
            <a:r>
              <a:rPr lang="en-US" sz="2400" smtClean="0">
                <a:latin typeface="Arial" pitchFamily="34" charset="0"/>
                <a:cs typeface="Arial" pitchFamily="34" charset="0"/>
              </a:rPr>
              <a:t>significant to marketers because it implies acquisition and maintenance of a home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7859">
                                            <p:txEl>
                                              <p:pRg st="0" end="0"/>
                                            </p:txEl>
                                          </p:spTgt>
                                        </p:tgtEl>
                                        <p:attrNameLst>
                                          <p:attrName>style.visibility</p:attrName>
                                        </p:attrNameLst>
                                      </p:cBhvr>
                                      <p:to>
                                        <p:strVal val="visible"/>
                                      </p:to>
                                    </p:set>
                                    <p:animEffect transition="in" filter="blinds(horizontal)">
                                      <p:cBhvr>
                                        <p:cTn id="7" dur="500"/>
                                        <p:tgtEl>
                                          <p:spTgt spid="3778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7859">
                                            <p:txEl>
                                              <p:pRg st="1" end="1"/>
                                            </p:txEl>
                                          </p:spTgt>
                                        </p:tgtEl>
                                        <p:attrNameLst>
                                          <p:attrName>style.visibility</p:attrName>
                                        </p:attrNameLst>
                                      </p:cBhvr>
                                      <p:to>
                                        <p:strVal val="visible"/>
                                      </p:to>
                                    </p:set>
                                    <p:animEffect transition="in" filter="blinds(horizontal)">
                                      <p:cBhvr>
                                        <p:cTn id="12" dur="500"/>
                                        <p:tgtEl>
                                          <p:spTgt spid="3778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7859">
                                            <p:txEl>
                                              <p:pRg st="2" end="2"/>
                                            </p:txEl>
                                          </p:spTgt>
                                        </p:tgtEl>
                                        <p:attrNameLst>
                                          <p:attrName>style.visibility</p:attrName>
                                        </p:attrNameLst>
                                      </p:cBhvr>
                                      <p:to>
                                        <p:strVal val="visible"/>
                                      </p:to>
                                    </p:set>
                                    <p:animEffect transition="in" filter="blinds(horizontal)">
                                      <p:cBhvr>
                                        <p:cTn id="17" dur="500"/>
                                        <p:tgtEl>
                                          <p:spTgt spid="377859">
                                            <p:txEl>
                                              <p:pRg st="2" end="2"/>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377859">
                                            <p:txEl>
                                              <p:pRg st="3" end="3"/>
                                            </p:txEl>
                                          </p:spTgt>
                                        </p:tgtEl>
                                        <p:attrNameLst>
                                          <p:attrName>style.visibility</p:attrName>
                                        </p:attrNameLst>
                                      </p:cBhvr>
                                      <p:to>
                                        <p:strVal val="visible"/>
                                      </p:to>
                                    </p:set>
                                    <p:animEffect transition="in" filter="blinds(horizontal)">
                                      <p:cBhvr>
                                        <p:cTn id="20" dur="500"/>
                                        <p:tgtEl>
                                          <p:spTgt spid="37785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59" grpId="0" build="p"/>
    </p:bldLst>
  </p:timing>
</p:sld>
</file>

<file path=ppt/slides/slide2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882" name="Text Box 2"/>
          <p:cNvSpPr txBox="1">
            <a:spLocks noChangeArrowheads="1"/>
          </p:cNvSpPr>
          <p:nvPr/>
        </p:nvSpPr>
        <p:spPr bwMode="auto">
          <a:xfrm>
            <a:off x="635000" y="228600"/>
            <a:ext cx="8128000" cy="579438"/>
          </a:xfrm>
          <a:prstGeom prst="rect">
            <a:avLst/>
          </a:prstGeom>
          <a:noFill/>
          <a:ln w="9525">
            <a:noFill/>
            <a:miter lim="800000"/>
            <a:headEnd/>
            <a:tailEnd/>
          </a:ln>
          <a:effectLst/>
        </p:spPr>
        <p:txBody>
          <a:bodyPr>
            <a:spAutoFit/>
          </a:bodyPr>
          <a:lstStyle/>
          <a:p>
            <a:pPr algn="ctr" eaLnBrk="0" hangingPunct="0">
              <a:defRPr/>
            </a:pPr>
            <a:r>
              <a:rPr lang="en-US" sz="3200" b="1">
                <a:effectLst>
                  <a:outerShdw blurRad="38100" dist="38100" dir="2700000" algn="tl">
                    <a:srgbClr val="C0C0C0"/>
                  </a:outerShdw>
                </a:effectLst>
                <a:latin typeface="Arial" pitchFamily="34" charset="0"/>
                <a:cs typeface="Arial" pitchFamily="34" charset="0"/>
              </a:rPr>
              <a:t>A Family life Cycle</a:t>
            </a:r>
          </a:p>
        </p:txBody>
      </p:sp>
      <p:sp>
        <p:nvSpPr>
          <p:cNvPr id="336899" name="Rectangle 3"/>
          <p:cNvSpPr>
            <a:spLocks noChangeArrowheads="1"/>
          </p:cNvSpPr>
          <p:nvPr/>
        </p:nvSpPr>
        <p:spPr bwMode="auto">
          <a:xfrm>
            <a:off x="3797300" y="1219200"/>
            <a:ext cx="1930400" cy="723900"/>
          </a:xfrm>
          <a:prstGeom prst="rect">
            <a:avLst/>
          </a:prstGeom>
          <a:gradFill rotWithShape="0">
            <a:gsLst>
              <a:gs pos="0">
                <a:srgbClr val="CCFFCC"/>
              </a:gs>
              <a:gs pos="100000">
                <a:srgbClr val="E9FFE9"/>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Middle-Aged</a:t>
            </a:r>
          </a:p>
          <a:p>
            <a:pPr algn="ctr" eaLnBrk="0" hangingPunct="0"/>
            <a:r>
              <a:rPr lang="en-US" sz="1600" b="1">
                <a:solidFill>
                  <a:schemeClr val="tx1"/>
                </a:solidFill>
                <a:latin typeface="Times New Roman" pitchFamily="18" charset="0"/>
              </a:rPr>
              <a:t>Divorced without Children</a:t>
            </a:r>
          </a:p>
        </p:txBody>
      </p:sp>
      <p:sp>
        <p:nvSpPr>
          <p:cNvPr id="336900" name="Rectangle 4"/>
          <p:cNvSpPr>
            <a:spLocks noChangeArrowheads="1"/>
          </p:cNvSpPr>
          <p:nvPr/>
        </p:nvSpPr>
        <p:spPr bwMode="auto">
          <a:xfrm>
            <a:off x="3797300" y="2286000"/>
            <a:ext cx="1930400" cy="723900"/>
          </a:xfrm>
          <a:prstGeom prst="rect">
            <a:avLst/>
          </a:prstGeom>
          <a:gradFill rotWithShape="0">
            <a:gsLst>
              <a:gs pos="0">
                <a:srgbClr val="CC99FF"/>
              </a:gs>
              <a:gs pos="100000">
                <a:srgbClr val="F0E2FF"/>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Middle-Aged</a:t>
            </a:r>
          </a:p>
          <a:p>
            <a:pPr algn="ctr" eaLnBrk="0" hangingPunct="0"/>
            <a:r>
              <a:rPr lang="en-US" sz="1600" b="1">
                <a:solidFill>
                  <a:schemeClr val="tx1"/>
                </a:solidFill>
                <a:latin typeface="Times New Roman" pitchFamily="18" charset="0"/>
              </a:rPr>
              <a:t>Married without Children</a:t>
            </a:r>
          </a:p>
        </p:txBody>
      </p:sp>
      <p:sp>
        <p:nvSpPr>
          <p:cNvPr id="336901" name="Rectangle 5"/>
          <p:cNvSpPr>
            <a:spLocks noChangeArrowheads="1"/>
          </p:cNvSpPr>
          <p:nvPr/>
        </p:nvSpPr>
        <p:spPr bwMode="auto">
          <a:xfrm>
            <a:off x="876300" y="2032000"/>
            <a:ext cx="1930400" cy="723900"/>
          </a:xfrm>
          <a:prstGeom prst="rect">
            <a:avLst/>
          </a:prstGeom>
          <a:gradFill rotWithShape="0">
            <a:gsLst>
              <a:gs pos="0">
                <a:srgbClr val="00FFFF"/>
              </a:gs>
              <a:gs pos="100000">
                <a:srgbClr val="AAFFFF"/>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Young</a:t>
            </a:r>
          </a:p>
          <a:p>
            <a:pPr algn="ctr" eaLnBrk="0" hangingPunct="0"/>
            <a:r>
              <a:rPr lang="en-US" sz="1600" b="1">
                <a:solidFill>
                  <a:schemeClr val="tx1"/>
                </a:solidFill>
                <a:latin typeface="Times New Roman" pitchFamily="18" charset="0"/>
              </a:rPr>
              <a:t>Divorced without Children</a:t>
            </a:r>
          </a:p>
        </p:txBody>
      </p:sp>
      <p:sp>
        <p:nvSpPr>
          <p:cNvPr id="336902" name="Rectangle 6"/>
          <p:cNvSpPr>
            <a:spLocks noChangeArrowheads="1"/>
          </p:cNvSpPr>
          <p:nvPr/>
        </p:nvSpPr>
        <p:spPr bwMode="auto">
          <a:xfrm>
            <a:off x="266700" y="3225800"/>
            <a:ext cx="825500" cy="1524000"/>
          </a:xfrm>
          <a:prstGeom prst="rect">
            <a:avLst/>
          </a:prstGeom>
          <a:gradFill rotWithShape="0">
            <a:gsLst>
              <a:gs pos="0">
                <a:srgbClr val="F8B700"/>
              </a:gs>
              <a:gs pos="100000">
                <a:srgbClr val="FEF6E0"/>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Young</a:t>
            </a:r>
          </a:p>
          <a:p>
            <a:pPr algn="ctr" eaLnBrk="0" hangingPunct="0"/>
            <a:r>
              <a:rPr lang="en-US" sz="1600" b="1">
                <a:solidFill>
                  <a:schemeClr val="tx1"/>
                </a:solidFill>
                <a:latin typeface="Times New Roman" pitchFamily="18" charset="0"/>
              </a:rPr>
              <a:t>Single*</a:t>
            </a:r>
          </a:p>
        </p:txBody>
      </p:sp>
      <p:sp>
        <p:nvSpPr>
          <p:cNvPr id="336903" name="Rectangle 7"/>
          <p:cNvSpPr>
            <a:spLocks noChangeArrowheads="1"/>
          </p:cNvSpPr>
          <p:nvPr/>
        </p:nvSpPr>
        <p:spPr bwMode="auto">
          <a:xfrm>
            <a:off x="1333500" y="3225800"/>
            <a:ext cx="1016000" cy="1524000"/>
          </a:xfrm>
          <a:prstGeom prst="rect">
            <a:avLst/>
          </a:prstGeom>
          <a:gradFill rotWithShape="0">
            <a:gsLst>
              <a:gs pos="0">
                <a:srgbClr val="F8B700"/>
              </a:gs>
              <a:gs pos="100000">
                <a:srgbClr val="FEF6E0"/>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Young</a:t>
            </a:r>
          </a:p>
          <a:p>
            <a:pPr algn="ctr" eaLnBrk="0" hangingPunct="0"/>
            <a:r>
              <a:rPr lang="en-US" sz="1600" b="1">
                <a:solidFill>
                  <a:schemeClr val="tx1"/>
                </a:solidFill>
                <a:latin typeface="Times New Roman" pitchFamily="18" charset="0"/>
              </a:rPr>
              <a:t>Married without Children*</a:t>
            </a:r>
          </a:p>
        </p:txBody>
      </p:sp>
      <p:sp>
        <p:nvSpPr>
          <p:cNvPr id="336904" name="Rectangle 8"/>
          <p:cNvSpPr>
            <a:spLocks noChangeArrowheads="1"/>
          </p:cNvSpPr>
          <p:nvPr/>
        </p:nvSpPr>
        <p:spPr bwMode="auto">
          <a:xfrm>
            <a:off x="2578100" y="3225800"/>
            <a:ext cx="1028700" cy="1524000"/>
          </a:xfrm>
          <a:prstGeom prst="rect">
            <a:avLst/>
          </a:prstGeom>
          <a:gradFill rotWithShape="0">
            <a:gsLst>
              <a:gs pos="0">
                <a:srgbClr val="F8B700"/>
              </a:gs>
              <a:gs pos="100000">
                <a:srgbClr val="FEF6E0"/>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Young</a:t>
            </a:r>
          </a:p>
          <a:p>
            <a:pPr algn="ctr" eaLnBrk="0" hangingPunct="0"/>
            <a:r>
              <a:rPr lang="en-US" sz="1600" b="1">
                <a:solidFill>
                  <a:schemeClr val="tx1"/>
                </a:solidFill>
                <a:latin typeface="Times New Roman" pitchFamily="18" charset="0"/>
              </a:rPr>
              <a:t>Married with Children*</a:t>
            </a:r>
          </a:p>
        </p:txBody>
      </p:sp>
      <p:sp>
        <p:nvSpPr>
          <p:cNvPr id="336905" name="Rectangle 9"/>
          <p:cNvSpPr>
            <a:spLocks noChangeArrowheads="1"/>
          </p:cNvSpPr>
          <p:nvPr/>
        </p:nvSpPr>
        <p:spPr bwMode="auto">
          <a:xfrm>
            <a:off x="3848100" y="3225800"/>
            <a:ext cx="1016000" cy="1524000"/>
          </a:xfrm>
          <a:prstGeom prst="rect">
            <a:avLst/>
          </a:prstGeom>
          <a:gradFill rotWithShape="0">
            <a:gsLst>
              <a:gs pos="0">
                <a:srgbClr val="F8B700"/>
              </a:gs>
              <a:gs pos="100000">
                <a:srgbClr val="FEF6E0"/>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Middle-Aged</a:t>
            </a:r>
          </a:p>
          <a:p>
            <a:pPr algn="ctr" eaLnBrk="0" hangingPunct="0"/>
            <a:r>
              <a:rPr lang="en-US" sz="1600" b="1">
                <a:solidFill>
                  <a:schemeClr val="tx1"/>
                </a:solidFill>
                <a:latin typeface="Times New Roman" pitchFamily="18" charset="0"/>
              </a:rPr>
              <a:t>Married with Children*</a:t>
            </a:r>
          </a:p>
        </p:txBody>
      </p:sp>
      <p:sp>
        <p:nvSpPr>
          <p:cNvPr id="336906" name="Rectangle 10"/>
          <p:cNvSpPr>
            <a:spLocks noChangeArrowheads="1"/>
          </p:cNvSpPr>
          <p:nvPr/>
        </p:nvSpPr>
        <p:spPr bwMode="auto">
          <a:xfrm>
            <a:off x="5105400" y="3225800"/>
            <a:ext cx="1155700" cy="1524000"/>
          </a:xfrm>
          <a:prstGeom prst="rect">
            <a:avLst/>
          </a:prstGeom>
          <a:gradFill rotWithShape="0">
            <a:gsLst>
              <a:gs pos="0">
                <a:srgbClr val="F8B700"/>
              </a:gs>
              <a:gs pos="100000">
                <a:srgbClr val="FEF6E0"/>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Middle-Aged</a:t>
            </a:r>
          </a:p>
          <a:p>
            <a:pPr algn="ctr" eaLnBrk="0" hangingPunct="0"/>
            <a:r>
              <a:rPr lang="en-US" sz="1600" b="1">
                <a:solidFill>
                  <a:schemeClr val="tx1"/>
                </a:solidFill>
                <a:latin typeface="Times New Roman" pitchFamily="18" charset="0"/>
              </a:rPr>
              <a:t>Married without Dependent Children*</a:t>
            </a:r>
          </a:p>
        </p:txBody>
      </p:sp>
      <p:sp>
        <p:nvSpPr>
          <p:cNvPr id="336907" name="Rectangle 11"/>
          <p:cNvSpPr>
            <a:spLocks noChangeArrowheads="1"/>
          </p:cNvSpPr>
          <p:nvPr/>
        </p:nvSpPr>
        <p:spPr bwMode="auto">
          <a:xfrm>
            <a:off x="6464300" y="3225800"/>
            <a:ext cx="977900" cy="1524000"/>
          </a:xfrm>
          <a:prstGeom prst="rect">
            <a:avLst/>
          </a:prstGeom>
          <a:gradFill rotWithShape="0">
            <a:gsLst>
              <a:gs pos="0">
                <a:srgbClr val="F8B700"/>
              </a:gs>
              <a:gs pos="100000">
                <a:srgbClr val="FEF6E0"/>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Older</a:t>
            </a:r>
          </a:p>
          <a:p>
            <a:pPr algn="ctr" eaLnBrk="0" hangingPunct="0"/>
            <a:r>
              <a:rPr lang="en-US" sz="1600" b="1">
                <a:solidFill>
                  <a:schemeClr val="tx1"/>
                </a:solidFill>
                <a:latin typeface="Times New Roman" pitchFamily="18" charset="0"/>
              </a:rPr>
              <a:t>Married*</a:t>
            </a:r>
          </a:p>
        </p:txBody>
      </p:sp>
      <p:sp>
        <p:nvSpPr>
          <p:cNvPr id="336908" name="Rectangle 12"/>
          <p:cNvSpPr>
            <a:spLocks noChangeArrowheads="1"/>
          </p:cNvSpPr>
          <p:nvPr/>
        </p:nvSpPr>
        <p:spPr bwMode="auto">
          <a:xfrm>
            <a:off x="7683500" y="3225800"/>
            <a:ext cx="1308100" cy="1524000"/>
          </a:xfrm>
          <a:prstGeom prst="rect">
            <a:avLst/>
          </a:prstGeom>
          <a:gradFill rotWithShape="0">
            <a:gsLst>
              <a:gs pos="0">
                <a:srgbClr val="F8B700"/>
              </a:gs>
              <a:gs pos="100000">
                <a:srgbClr val="FEF6E0"/>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Older</a:t>
            </a:r>
          </a:p>
          <a:p>
            <a:pPr algn="ctr" eaLnBrk="0" hangingPunct="0"/>
            <a:r>
              <a:rPr lang="en-US" sz="1600" b="1">
                <a:solidFill>
                  <a:schemeClr val="tx1"/>
                </a:solidFill>
                <a:latin typeface="Times New Roman" pitchFamily="18" charset="0"/>
              </a:rPr>
              <a:t>Unmarried*</a:t>
            </a:r>
          </a:p>
        </p:txBody>
      </p:sp>
      <p:sp>
        <p:nvSpPr>
          <p:cNvPr id="336909" name="Rectangle 13"/>
          <p:cNvSpPr>
            <a:spLocks noChangeArrowheads="1"/>
          </p:cNvSpPr>
          <p:nvPr/>
        </p:nvSpPr>
        <p:spPr bwMode="auto">
          <a:xfrm>
            <a:off x="3886200" y="4978400"/>
            <a:ext cx="1066800" cy="1422400"/>
          </a:xfrm>
          <a:prstGeom prst="rect">
            <a:avLst/>
          </a:prstGeom>
          <a:gradFill rotWithShape="0">
            <a:gsLst>
              <a:gs pos="0">
                <a:srgbClr val="FF9900"/>
              </a:gs>
              <a:gs pos="100000">
                <a:srgbClr val="FFE5BE"/>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Middle-Aged</a:t>
            </a:r>
          </a:p>
          <a:p>
            <a:pPr algn="ctr" eaLnBrk="0" hangingPunct="0"/>
            <a:r>
              <a:rPr lang="en-US" sz="1600" b="1">
                <a:solidFill>
                  <a:schemeClr val="tx1"/>
                </a:solidFill>
                <a:latin typeface="Times New Roman" pitchFamily="18" charset="0"/>
              </a:rPr>
              <a:t>Divorced with Children</a:t>
            </a:r>
          </a:p>
        </p:txBody>
      </p:sp>
      <p:sp>
        <p:nvSpPr>
          <p:cNvPr id="336910" name="Rectangle 14"/>
          <p:cNvSpPr>
            <a:spLocks noChangeArrowheads="1"/>
          </p:cNvSpPr>
          <p:nvPr/>
        </p:nvSpPr>
        <p:spPr bwMode="auto">
          <a:xfrm>
            <a:off x="5232400" y="4965700"/>
            <a:ext cx="1016000" cy="1511300"/>
          </a:xfrm>
          <a:prstGeom prst="rect">
            <a:avLst/>
          </a:prstGeom>
          <a:gradFill rotWithShape="0">
            <a:gsLst>
              <a:gs pos="0">
                <a:srgbClr val="FF9900"/>
              </a:gs>
              <a:gs pos="100000">
                <a:srgbClr val="FFE5BE"/>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Middle-Aged</a:t>
            </a:r>
          </a:p>
          <a:p>
            <a:pPr algn="ctr" eaLnBrk="0" hangingPunct="0"/>
            <a:r>
              <a:rPr lang="en-US" sz="1600" b="1">
                <a:solidFill>
                  <a:schemeClr val="tx1"/>
                </a:solidFill>
                <a:latin typeface="Times New Roman" pitchFamily="18" charset="0"/>
              </a:rPr>
              <a:t>Divorced without Children</a:t>
            </a:r>
          </a:p>
        </p:txBody>
      </p:sp>
      <p:sp>
        <p:nvSpPr>
          <p:cNvPr id="336911" name="Rectangle 15"/>
          <p:cNvSpPr>
            <a:spLocks noChangeArrowheads="1"/>
          </p:cNvSpPr>
          <p:nvPr/>
        </p:nvSpPr>
        <p:spPr bwMode="auto">
          <a:xfrm>
            <a:off x="2438400" y="4978400"/>
            <a:ext cx="1155700" cy="1422400"/>
          </a:xfrm>
          <a:prstGeom prst="rect">
            <a:avLst/>
          </a:prstGeom>
          <a:gradFill rotWithShape="0">
            <a:gsLst>
              <a:gs pos="0">
                <a:srgbClr val="FF9900"/>
              </a:gs>
              <a:gs pos="100000">
                <a:srgbClr val="FFE5BE"/>
              </a:gs>
            </a:gsLst>
            <a:lin ang="5400000" scaled="1"/>
          </a:gradFill>
          <a:ln w="28575">
            <a:solidFill>
              <a:schemeClr val="tx1"/>
            </a:solidFill>
            <a:miter lim="800000"/>
            <a:headEnd/>
            <a:tailEnd/>
          </a:ln>
        </p:spPr>
        <p:txBody>
          <a:bodyPr anchor="ctr"/>
          <a:lstStyle/>
          <a:p>
            <a:pPr algn="ctr" eaLnBrk="0" hangingPunct="0"/>
            <a:r>
              <a:rPr lang="en-US" sz="1600" b="1">
                <a:solidFill>
                  <a:schemeClr val="tx1"/>
                </a:solidFill>
                <a:latin typeface="Times New Roman" pitchFamily="18" charset="0"/>
              </a:rPr>
              <a:t>Young</a:t>
            </a:r>
          </a:p>
          <a:p>
            <a:pPr algn="ctr" eaLnBrk="0" hangingPunct="0"/>
            <a:r>
              <a:rPr lang="en-US" sz="1600" b="1">
                <a:solidFill>
                  <a:schemeClr val="tx1"/>
                </a:solidFill>
                <a:latin typeface="Times New Roman" pitchFamily="18" charset="0"/>
              </a:rPr>
              <a:t>Divorced with Children*</a:t>
            </a:r>
          </a:p>
        </p:txBody>
      </p:sp>
      <p:cxnSp>
        <p:nvCxnSpPr>
          <p:cNvPr id="336912" name="AutoShape 16"/>
          <p:cNvCxnSpPr>
            <a:cxnSpLocks noChangeShapeType="1"/>
            <a:stCxn id="336902" idx="3"/>
            <a:endCxn id="336903" idx="1"/>
          </p:cNvCxnSpPr>
          <p:nvPr/>
        </p:nvCxnSpPr>
        <p:spPr bwMode="auto">
          <a:xfrm>
            <a:off x="1106488" y="3987800"/>
            <a:ext cx="212725" cy="0"/>
          </a:xfrm>
          <a:prstGeom prst="straightConnector1">
            <a:avLst/>
          </a:prstGeom>
          <a:noFill/>
          <a:ln w="28575">
            <a:solidFill>
              <a:schemeClr val="tx1"/>
            </a:solidFill>
            <a:round/>
            <a:headEnd/>
            <a:tailEnd type="triangle" w="med" len="med"/>
          </a:ln>
        </p:spPr>
      </p:cxnSp>
      <p:cxnSp>
        <p:nvCxnSpPr>
          <p:cNvPr id="336913" name="AutoShape 17"/>
          <p:cNvCxnSpPr>
            <a:cxnSpLocks noChangeShapeType="1"/>
            <a:stCxn id="336903" idx="3"/>
            <a:endCxn id="336904" idx="1"/>
          </p:cNvCxnSpPr>
          <p:nvPr/>
        </p:nvCxnSpPr>
        <p:spPr bwMode="auto">
          <a:xfrm>
            <a:off x="2363788" y="3987800"/>
            <a:ext cx="200025" cy="0"/>
          </a:xfrm>
          <a:prstGeom prst="straightConnector1">
            <a:avLst/>
          </a:prstGeom>
          <a:noFill/>
          <a:ln w="28575">
            <a:solidFill>
              <a:schemeClr val="tx1"/>
            </a:solidFill>
            <a:round/>
            <a:headEnd/>
            <a:tailEnd type="triangle" w="med" len="med"/>
          </a:ln>
        </p:spPr>
      </p:cxnSp>
      <p:cxnSp>
        <p:nvCxnSpPr>
          <p:cNvPr id="336914" name="AutoShape 18"/>
          <p:cNvCxnSpPr>
            <a:cxnSpLocks noChangeShapeType="1"/>
            <a:stCxn id="336904" idx="3"/>
            <a:endCxn id="336905" idx="1"/>
          </p:cNvCxnSpPr>
          <p:nvPr/>
        </p:nvCxnSpPr>
        <p:spPr bwMode="auto">
          <a:xfrm>
            <a:off x="3621088" y="3987800"/>
            <a:ext cx="212725" cy="0"/>
          </a:xfrm>
          <a:prstGeom prst="straightConnector1">
            <a:avLst/>
          </a:prstGeom>
          <a:noFill/>
          <a:ln w="28575">
            <a:solidFill>
              <a:schemeClr val="tx1"/>
            </a:solidFill>
            <a:round/>
            <a:headEnd/>
            <a:tailEnd type="triangle" w="med" len="med"/>
          </a:ln>
        </p:spPr>
      </p:cxnSp>
      <p:cxnSp>
        <p:nvCxnSpPr>
          <p:cNvPr id="336915" name="AutoShape 19"/>
          <p:cNvCxnSpPr>
            <a:cxnSpLocks noChangeShapeType="1"/>
            <a:stCxn id="336905" idx="3"/>
            <a:endCxn id="336906" idx="1"/>
          </p:cNvCxnSpPr>
          <p:nvPr/>
        </p:nvCxnSpPr>
        <p:spPr bwMode="auto">
          <a:xfrm>
            <a:off x="4878388" y="3987800"/>
            <a:ext cx="212725" cy="0"/>
          </a:xfrm>
          <a:prstGeom prst="straightConnector1">
            <a:avLst/>
          </a:prstGeom>
          <a:noFill/>
          <a:ln w="28575">
            <a:solidFill>
              <a:schemeClr val="tx1"/>
            </a:solidFill>
            <a:round/>
            <a:headEnd/>
            <a:tailEnd type="triangle" w="med" len="med"/>
          </a:ln>
        </p:spPr>
      </p:cxnSp>
      <p:cxnSp>
        <p:nvCxnSpPr>
          <p:cNvPr id="336916" name="AutoShape 20"/>
          <p:cNvCxnSpPr>
            <a:cxnSpLocks noChangeShapeType="1"/>
            <a:stCxn id="336906" idx="3"/>
            <a:endCxn id="336907" idx="1"/>
          </p:cNvCxnSpPr>
          <p:nvPr/>
        </p:nvCxnSpPr>
        <p:spPr bwMode="auto">
          <a:xfrm>
            <a:off x="6275388" y="3987800"/>
            <a:ext cx="174625" cy="0"/>
          </a:xfrm>
          <a:prstGeom prst="straightConnector1">
            <a:avLst/>
          </a:prstGeom>
          <a:noFill/>
          <a:ln w="28575">
            <a:solidFill>
              <a:schemeClr val="tx1"/>
            </a:solidFill>
            <a:round/>
            <a:headEnd/>
            <a:tailEnd type="triangle" w="med" len="med"/>
          </a:ln>
        </p:spPr>
      </p:cxnSp>
      <p:cxnSp>
        <p:nvCxnSpPr>
          <p:cNvPr id="336917" name="AutoShape 21"/>
          <p:cNvCxnSpPr>
            <a:cxnSpLocks noChangeShapeType="1"/>
          </p:cNvCxnSpPr>
          <p:nvPr/>
        </p:nvCxnSpPr>
        <p:spPr bwMode="auto">
          <a:xfrm>
            <a:off x="7454900" y="4140200"/>
            <a:ext cx="241300" cy="0"/>
          </a:xfrm>
          <a:prstGeom prst="straightConnector1">
            <a:avLst/>
          </a:prstGeom>
          <a:noFill/>
          <a:ln w="28575">
            <a:solidFill>
              <a:schemeClr val="tx1"/>
            </a:solidFill>
            <a:round/>
            <a:headEnd/>
            <a:tailEnd type="triangle" w="med" len="med"/>
          </a:ln>
        </p:spPr>
      </p:cxnSp>
      <p:cxnSp>
        <p:nvCxnSpPr>
          <p:cNvPr id="336918" name="AutoShape 22"/>
          <p:cNvCxnSpPr>
            <a:cxnSpLocks noChangeShapeType="1"/>
          </p:cNvCxnSpPr>
          <p:nvPr/>
        </p:nvCxnSpPr>
        <p:spPr bwMode="auto">
          <a:xfrm flipH="1">
            <a:off x="2768600" y="4737100"/>
            <a:ext cx="6350" cy="228600"/>
          </a:xfrm>
          <a:prstGeom prst="straightConnector1">
            <a:avLst/>
          </a:prstGeom>
          <a:noFill/>
          <a:ln w="28575">
            <a:solidFill>
              <a:schemeClr val="tx1"/>
            </a:solidFill>
            <a:round/>
            <a:headEnd/>
            <a:tailEnd type="triangle" w="med" len="med"/>
          </a:ln>
        </p:spPr>
      </p:cxnSp>
      <p:cxnSp>
        <p:nvCxnSpPr>
          <p:cNvPr id="336919" name="AutoShape 23"/>
          <p:cNvCxnSpPr>
            <a:cxnSpLocks noChangeShapeType="1"/>
          </p:cNvCxnSpPr>
          <p:nvPr/>
        </p:nvCxnSpPr>
        <p:spPr bwMode="auto">
          <a:xfrm>
            <a:off x="4114800" y="4749800"/>
            <a:ext cx="6350" cy="228600"/>
          </a:xfrm>
          <a:prstGeom prst="straightConnector1">
            <a:avLst/>
          </a:prstGeom>
          <a:noFill/>
          <a:ln w="28575">
            <a:solidFill>
              <a:schemeClr val="tx1"/>
            </a:solidFill>
            <a:round/>
            <a:headEnd/>
            <a:tailEnd type="triangle" w="med" len="med"/>
          </a:ln>
        </p:spPr>
      </p:cxnSp>
      <p:cxnSp>
        <p:nvCxnSpPr>
          <p:cNvPr id="336920" name="AutoShape 24"/>
          <p:cNvCxnSpPr>
            <a:cxnSpLocks noChangeShapeType="1"/>
          </p:cNvCxnSpPr>
          <p:nvPr/>
        </p:nvCxnSpPr>
        <p:spPr bwMode="auto">
          <a:xfrm>
            <a:off x="5448300" y="4762500"/>
            <a:ext cx="0" cy="215900"/>
          </a:xfrm>
          <a:prstGeom prst="straightConnector1">
            <a:avLst/>
          </a:prstGeom>
          <a:noFill/>
          <a:ln w="28575">
            <a:solidFill>
              <a:schemeClr val="tx1"/>
            </a:solidFill>
            <a:round/>
            <a:headEnd/>
            <a:tailEnd type="triangle" w="med" len="med"/>
          </a:ln>
        </p:spPr>
      </p:cxnSp>
      <p:cxnSp>
        <p:nvCxnSpPr>
          <p:cNvPr id="336921" name="AutoShape 25"/>
          <p:cNvCxnSpPr>
            <a:cxnSpLocks noChangeShapeType="1"/>
            <a:stCxn id="336901" idx="2"/>
            <a:endCxn id="336903" idx="0"/>
          </p:cNvCxnSpPr>
          <p:nvPr/>
        </p:nvCxnSpPr>
        <p:spPr bwMode="auto">
          <a:xfrm>
            <a:off x="1841500" y="2770188"/>
            <a:ext cx="0" cy="441325"/>
          </a:xfrm>
          <a:prstGeom prst="straightConnector1">
            <a:avLst/>
          </a:prstGeom>
          <a:noFill/>
          <a:ln w="28575">
            <a:solidFill>
              <a:schemeClr val="tx1"/>
            </a:solidFill>
            <a:round/>
            <a:headEnd/>
            <a:tailEnd type="triangle" w="med" len="med"/>
          </a:ln>
        </p:spPr>
      </p:cxnSp>
      <p:cxnSp>
        <p:nvCxnSpPr>
          <p:cNvPr id="336922" name="AutoShape 26"/>
          <p:cNvCxnSpPr>
            <a:cxnSpLocks noChangeShapeType="1"/>
            <a:stCxn id="336901" idx="0"/>
            <a:endCxn id="336899" idx="1"/>
          </p:cNvCxnSpPr>
          <p:nvPr/>
        </p:nvCxnSpPr>
        <p:spPr bwMode="auto">
          <a:xfrm rot="-5400000">
            <a:off x="2593975" y="828675"/>
            <a:ext cx="436563" cy="1941513"/>
          </a:xfrm>
          <a:prstGeom prst="bentConnector2">
            <a:avLst/>
          </a:prstGeom>
          <a:noFill/>
          <a:ln w="28575">
            <a:solidFill>
              <a:schemeClr val="tx1"/>
            </a:solidFill>
            <a:miter lim="800000"/>
            <a:headEnd/>
            <a:tailEnd type="triangle" w="med" len="med"/>
          </a:ln>
        </p:spPr>
      </p:cxnSp>
      <p:cxnSp>
        <p:nvCxnSpPr>
          <p:cNvPr id="336923" name="AutoShape 27"/>
          <p:cNvCxnSpPr>
            <a:cxnSpLocks noChangeShapeType="1"/>
            <a:stCxn id="336899" idx="3"/>
            <a:endCxn id="336908" idx="0"/>
          </p:cNvCxnSpPr>
          <p:nvPr/>
        </p:nvCxnSpPr>
        <p:spPr bwMode="auto">
          <a:xfrm>
            <a:off x="5741988" y="1581150"/>
            <a:ext cx="2595562" cy="1630363"/>
          </a:xfrm>
          <a:prstGeom prst="bentConnector2">
            <a:avLst/>
          </a:prstGeom>
          <a:noFill/>
          <a:ln w="28575">
            <a:solidFill>
              <a:schemeClr val="tx1"/>
            </a:solidFill>
            <a:miter lim="800000"/>
            <a:headEnd/>
            <a:tailEnd type="triangle" w="med" len="med"/>
          </a:ln>
        </p:spPr>
      </p:cxnSp>
      <p:cxnSp>
        <p:nvCxnSpPr>
          <p:cNvPr id="336924" name="AutoShape 28"/>
          <p:cNvCxnSpPr>
            <a:cxnSpLocks noChangeShapeType="1"/>
            <a:stCxn id="336900" idx="3"/>
            <a:endCxn id="336907" idx="0"/>
          </p:cNvCxnSpPr>
          <p:nvPr/>
        </p:nvCxnSpPr>
        <p:spPr bwMode="auto">
          <a:xfrm>
            <a:off x="5741988" y="2647950"/>
            <a:ext cx="1211262" cy="563563"/>
          </a:xfrm>
          <a:prstGeom prst="bentConnector2">
            <a:avLst/>
          </a:prstGeom>
          <a:noFill/>
          <a:ln w="28575">
            <a:solidFill>
              <a:schemeClr val="tx1"/>
            </a:solidFill>
            <a:miter lim="800000"/>
            <a:headEnd/>
            <a:tailEnd type="triangle" w="med" len="med"/>
          </a:ln>
        </p:spPr>
      </p:cxnSp>
      <p:cxnSp>
        <p:nvCxnSpPr>
          <p:cNvPr id="336925" name="AutoShape 29"/>
          <p:cNvCxnSpPr>
            <a:cxnSpLocks noChangeShapeType="1"/>
          </p:cNvCxnSpPr>
          <p:nvPr/>
        </p:nvCxnSpPr>
        <p:spPr bwMode="auto">
          <a:xfrm flipV="1">
            <a:off x="4381500" y="1943100"/>
            <a:ext cx="0" cy="342900"/>
          </a:xfrm>
          <a:prstGeom prst="straightConnector1">
            <a:avLst/>
          </a:prstGeom>
          <a:noFill/>
          <a:ln w="9525">
            <a:solidFill>
              <a:schemeClr val="tx1"/>
            </a:solidFill>
            <a:round/>
            <a:headEnd/>
            <a:tailEnd type="triangle" w="med" len="med"/>
          </a:ln>
        </p:spPr>
      </p:cxnSp>
      <p:cxnSp>
        <p:nvCxnSpPr>
          <p:cNvPr id="336926" name="AutoShape 30"/>
          <p:cNvCxnSpPr>
            <a:cxnSpLocks noChangeShapeType="1"/>
          </p:cNvCxnSpPr>
          <p:nvPr/>
        </p:nvCxnSpPr>
        <p:spPr bwMode="auto">
          <a:xfrm flipV="1">
            <a:off x="3340100" y="4749800"/>
            <a:ext cx="6350" cy="228600"/>
          </a:xfrm>
          <a:prstGeom prst="straightConnector1">
            <a:avLst/>
          </a:prstGeom>
          <a:noFill/>
          <a:ln w="28575" cap="rnd">
            <a:solidFill>
              <a:schemeClr val="tx1"/>
            </a:solidFill>
            <a:prstDash val="sysDot"/>
            <a:round/>
            <a:headEnd/>
            <a:tailEnd type="triangle" w="med" len="med"/>
          </a:ln>
        </p:spPr>
      </p:cxnSp>
      <p:cxnSp>
        <p:nvCxnSpPr>
          <p:cNvPr id="336927" name="AutoShape 31"/>
          <p:cNvCxnSpPr>
            <a:cxnSpLocks noChangeShapeType="1"/>
          </p:cNvCxnSpPr>
          <p:nvPr/>
        </p:nvCxnSpPr>
        <p:spPr bwMode="auto">
          <a:xfrm flipH="1" flipV="1">
            <a:off x="4572000" y="4762500"/>
            <a:ext cx="6350" cy="228600"/>
          </a:xfrm>
          <a:prstGeom prst="straightConnector1">
            <a:avLst/>
          </a:prstGeom>
          <a:noFill/>
          <a:ln w="28575" cap="rnd">
            <a:solidFill>
              <a:schemeClr val="tx1"/>
            </a:solidFill>
            <a:prstDash val="sysDot"/>
            <a:round/>
            <a:headEnd/>
            <a:tailEnd type="triangle" w="med" len="med"/>
          </a:ln>
        </p:spPr>
      </p:cxnSp>
      <p:cxnSp>
        <p:nvCxnSpPr>
          <p:cNvPr id="336928" name="AutoShape 32"/>
          <p:cNvCxnSpPr>
            <a:cxnSpLocks noChangeShapeType="1"/>
          </p:cNvCxnSpPr>
          <p:nvPr/>
        </p:nvCxnSpPr>
        <p:spPr bwMode="auto">
          <a:xfrm flipV="1">
            <a:off x="5956300" y="4737100"/>
            <a:ext cx="0" cy="215900"/>
          </a:xfrm>
          <a:prstGeom prst="straightConnector1">
            <a:avLst/>
          </a:prstGeom>
          <a:noFill/>
          <a:ln w="28575" cap="rnd">
            <a:solidFill>
              <a:schemeClr val="tx1"/>
            </a:solidFill>
            <a:prstDash val="sysDot"/>
            <a:round/>
            <a:headEnd/>
            <a:tailEnd type="triangle" w="med" len="med"/>
          </a:ln>
        </p:spPr>
      </p:cxnSp>
      <p:sp>
        <p:nvSpPr>
          <p:cNvPr id="336929" name="Line 33"/>
          <p:cNvSpPr>
            <a:spLocks noChangeShapeType="1"/>
          </p:cNvSpPr>
          <p:nvPr/>
        </p:nvSpPr>
        <p:spPr bwMode="auto">
          <a:xfrm flipV="1">
            <a:off x="1409700" y="2755900"/>
            <a:ext cx="0" cy="457200"/>
          </a:xfrm>
          <a:prstGeom prst="line">
            <a:avLst/>
          </a:prstGeom>
          <a:noFill/>
          <a:ln w="38100" cap="rnd">
            <a:solidFill>
              <a:schemeClr val="tx1"/>
            </a:solidFill>
            <a:prstDash val="sysDot"/>
            <a:round/>
            <a:headEnd/>
            <a:tailEnd type="triangle" w="med" len="med"/>
          </a:ln>
        </p:spPr>
        <p:txBody>
          <a:bodyPr wrap="none" anchor="ctr"/>
          <a:lstStyle/>
          <a:p>
            <a:endParaRPr lang="en-US"/>
          </a:p>
        </p:txBody>
      </p:sp>
      <p:cxnSp>
        <p:nvCxnSpPr>
          <p:cNvPr id="336930" name="AutoShape 34"/>
          <p:cNvCxnSpPr>
            <a:cxnSpLocks noChangeShapeType="1"/>
          </p:cNvCxnSpPr>
          <p:nvPr/>
        </p:nvCxnSpPr>
        <p:spPr bwMode="auto">
          <a:xfrm>
            <a:off x="5130800" y="1968500"/>
            <a:ext cx="0" cy="342900"/>
          </a:xfrm>
          <a:prstGeom prst="straightConnector1">
            <a:avLst/>
          </a:prstGeom>
          <a:noFill/>
          <a:ln w="28575" cap="rnd">
            <a:solidFill>
              <a:schemeClr val="tx1"/>
            </a:solidFill>
            <a:prstDash val="sysDot"/>
            <a:round/>
            <a:headEnd/>
            <a:tailEnd type="triangle" w="med" len="med"/>
          </a:ln>
        </p:spPr>
      </p:cxnSp>
      <p:cxnSp>
        <p:nvCxnSpPr>
          <p:cNvPr id="336931" name="AutoShape 35"/>
          <p:cNvCxnSpPr>
            <a:cxnSpLocks noChangeShapeType="1"/>
          </p:cNvCxnSpPr>
          <p:nvPr/>
        </p:nvCxnSpPr>
        <p:spPr bwMode="auto">
          <a:xfrm flipH="1">
            <a:off x="7442200" y="3810000"/>
            <a:ext cx="241300" cy="0"/>
          </a:xfrm>
          <a:prstGeom prst="straightConnector1">
            <a:avLst/>
          </a:prstGeom>
          <a:noFill/>
          <a:ln w="28575" cap="rnd">
            <a:solidFill>
              <a:schemeClr val="tx1"/>
            </a:solidFill>
            <a:prstDash val="sysDot"/>
            <a:round/>
            <a:headEnd/>
            <a:tailEnd type="triangle" w="med" len="med"/>
          </a:ln>
        </p:spPr>
      </p:cxnSp>
      <p:sp>
        <p:nvSpPr>
          <p:cNvPr id="336932" name="Line 36"/>
          <p:cNvSpPr>
            <a:spLocks noChangeShapeType="1"/>
          </p:cNvSpPr>
          <p:nvPr/>
        </p:nvSpPr>
        <p:spPr bwMode="auto">
          <a:xfrm>
            <a:off x="6324600" y="5219700"/>
            <a:ext cx="787400" cy="0"/>
          </a:xfrm>
          <a:prstGeom prst="line">
            <a:avLst/>
          </a:prstGeom>
          <a:noFill/>
          <a:ln w="28575">
            <a:solidFill>
              <a:schemeClr val="tx1"/>
            </a:solidFill>
            <a:round/>
            <a:headEnd/>
            <a:tailEnd type="triangle" w="med" len="med"/>
          </a:ln>
        </p:spPr>
        <p:txBody>
          <a:bodyPr wrap="none" anchor="ctr"/>
          <a:lstStyle/>
          <a:p>
            <a:endParaRPr lang="en-US"/>
          </a:p>
        </p:txBody>
      </p:sp>
      <p:sp>
        <p:nvSpPr>
          <p:cNvPr id="336933" name="Line 37"/>
          <p:cNvSpPr>
            <a:spLocks noChangeShapeType="1"/>
          </p:cNvSpPr>
          <p:nvPr/>
        </p:nvSpPr>
        <p:spPr bwMode="auto">
          <a:xfrm>
            <a:off x="6362700" y="5435600"/>
            <a:ext cx="787400" cy="0"/>
          </a:xfrm>
          <a:prstGeom prst="line">
            <a:avLst/>
          </a:prstGeom>
          <a:noFill/>
          <a:ln w="38100" cap="rnd">
            <a:solidFill>
              <a:schemeClr val="tx1"/>
            </a:solidFill>
            <a:prstDash val="sysDot"/>
            <a:round/>
            <a:headEnd/>
            <a:tailEnd type="triangle" w="med" len="med"/>
          </a:ln>
        </p:spPr>
        <p:txBody>
          <a:bodyPr wrap="none" anchor="ctr"/>
          <a:lstStyle/>
          <a:p>
            <a:endParaRPr lang="en-US"/>
          </a:p>
        </p:txBody>
      </p:sp>
      <p:sp>
        <p:nvSpPr>
          <p:cNvPr id="336934" name="Text Box 38"/>
          <p:cNvSpPr txBox="1">
            <a:spLocks noChangeArrowheads="1"/>
          </p:cNvSpPr>
          <p:nvPr/>
        </p:nvSpPr>
        <p:spPr bwMode="auto">
          <a:xfrm>
            <a:off x="6213475" y="5549900"/>
            <a:ext cx="298450" cy="366713"/>
          </a:xfrm>
          <a:prstGeom prst="rect">
            <a:avLst/>
          </a:prstGeom>
          <a:noFill/>
          <a:ln w="9525">
            <a:noFill/>
            <a:miter lim="800000"/>
            <a:headEnd/>
            <a:tailEnd/>
          </a:ln>
        </p:spPr>
        <p:txBody>
          <a:bodyPr wrap="none">
            <a:spAutoFit/>
          </a:bodyPr>
          <a:lstStyle/>
          <a:p>
            <a:pPr algn="ctr" eaLnBrk="0" hangingPunct="0"/>
            <a:r>
              <a:rPr lang="en-US" sz="1800" b="1">
                <a:solidFill>
                  <a:schemeClr val="tx1"/>
                </a:solidFill>
                <a:latin typeface="Times New Roman" pitchFamily="18" charset="0"/>
              </a:rPr>
              <a:t>*</a:t>
            </a:r>
          </a:p>
        </p:txBody>
      </p:sp>
      <p:sp>
        <p:nvSpPr>
          <p:cNvPr id="336935" name="Text Box 39"/>
          <p:cNvSpPr txBox="1">
            <a:spLocks noChangeArrowheads="1"/>
          </p:cNvSpPr>
          <p:nvPr/>
        </p:nvSpPr>
        <p:spPr bwMode="auto">
          <a:xfrm>
            <a:off x="6292850" y="5499100"/>
            <a:ext cx="2584450" cy="366713"/>
          </a:xfrm>
          <a:prstGeom prst="rect">
            <a:avLst/>
          </a:prstGeom>
          <a:noFill/>
          <a:ln w="9525">
            <a:noFill/>
            <a:miter lim="800000"/>
            <a:headEnd/>
            <a:tailEnd/>
          </a:ln>
        </p:spPr>
        <p:txBody>
          <a:bodyPr wrap="none">
            <a:spAutoFit/>
          </a:bodyPr>
          <a:lstStyle/>
          <a:p>
            <a:pPr algn="ctr" eaLnBrk="0" hangingPunct="0"/>
            <a:r>
              <a:rPr lang="en-US" sz="1800" b="1">
                <a:solidFill>
                  <a:schemeClr val="tx1"/>
                </a:solidFill>
                <a:latin typeface="Times New Roman" pitchFamily="18" charset="0"/>
              </a:rPr>
              <a:t>Traditional Family Flow</a:t>
            </a:r>
          </a:p>
        </p:txBody>
      </p:sp>
      <p:sp>
        <p:nvSpPr>
          <p:cNvPr id="336936" name="Text Box 40"/>
          <p:cNvSpPr txBox="1">
            <a:spLocks noChangeArrowheads="1"/>
          </p:cNvSpPr>
          <p:nvPr/>
        </p:nvSpPr>
        <p:spPr bwMode="auto">
          <a:xfrm>
            <a:off x="7140575" y="5270500"/>
            <a:ext cx="1600200" cy="366713"/>
          </a:xfrm>
          <a:prstGeom prst="rect">
            <a:avLst/>
          </a:prstGeom>
          <a:noFill/>
          <a:ln w="9525">
            <a:noFill/>
            <a:miter lim="800000"/>
            <a:headEnd/>
            <a:tailEnd/>
          </a:ln>
        </p:spPr>
        <p:txBody>
          <a:bodyPr wrap="none">
            <a:spAutoFit/>
          </a:bodyPr>
          <a:lstStyle/>
          <a:p>
            <a:pPr algn="ctr" eaLnBrk="0" hangingPunct="0"/>
            <a:r>
              <a:rPr lang="en-US" sz="1800" b="1">
                <a:solidFill>
                  <a:schemeClr val="tx1"/>
                </a:solidFill>
                <a:latin typeface="Times New Roman" pitchFamily="18" charset="0"/>
              </a:rPr>
              <a:t>Recycled Flow</a:t>
            </a:r>
          </a:p>
        </p:txBody>
      </p:sp>
      <p:sp>
        <p:nvSpPr>
          <p:cNvPr id="336937" name="Text Box 41"/>
          <p:cNvSpPr txBox="1">
            <a:spLocks noChangeArrowheads="1"/>
          </p:cNvSpPr>
          <p:nvPr/>
        </p:nvSpPr>
        <p:spPr bwMode="auto">
          <a:xfrm>
            <a:off x="7108825" y="5003800"/>
            <a:ext cx="1282700" cy="366713"/>
          </a:xfrm>
          <a:prstGeom prst="rect">
            <a:avLst/>
          </a:prstGeom>
          <a:noFill/>
          <a:ln w="9525">
            <a:noFill/>
            <a:miter lim="800000"/>
            <a:headEnd/>
            <a:tailEnd/>
          </a:ln>
        </p:spPr>
        <p:txBody>
          <a:bodyPr wrap="none">
            <a:spAutoFit/>
          </a:bodyPr>
          <a:lstStyle/>
          <a:p>
            <a:pPr algn="ctr" eaLnBrk="0" hangingPunct="0"/>
            <a:r>
              <a:rPr lang="en-US" sz="1800" b="1">
                <a:solidFill>
                  <a:schemeClr val="tx1"/>
                </a:solidFill>
                <a:latin typeface="Times New Roman" pitchFamily="18" charset="0"/>
              </a:rPr>
              <a:t>Usual Flow</a:t>
            </a:r>
          </a:p>
        </p:txBody>
      </p:sp>
      <p:cxnSp>
        <p:nvCxnSpPr>
          <p:cNvPr id="336938" name="AutoShape 42"/>
          <p:cNvCxnSpPr>
            <a:cxnSpLocks noChangeShapeType="1"/>
            <a:endCxn id="336900" idx="1"/>
          </p:cNvCxnSpPr>
          <p:nvPr/>
        </p:nvCxnSpPr>
        <p:spPr bwMode="auto">
          <a:xfrm>
            <a:off x="3325813" y="2647950"/>
            <a:ext cx="457200" cy="0"/>
          </a:xfrm>
          <a:prstGeom prst="straightConnector1">
            <a:avLst/>
          </a:prstGeom>
          <a:noFill/>
          <a:ln w="28575">
            <a:solidFill>
              <a:schemeClr val="tx1"/>
            </a:solidFill>
            <a:round/>
            <a:headEnd/>
            <a:tailEnd type="triangle" w="med" len="med"/>
          </a:ln>
        </p:spPr>
      </p:cxnSp>
      <p:sp>
        <p:nvSpPr>
          <p:cNvPr id="336939" name="Line 43"/>
          <p:cNvSpPr>
            <a:spLocks noChangeShapeType="1"/>
          </p:cNvSpPr>
          <p:nvPr/>
        </p:nvSpPr>
        <p:spPr bwMode="auto">
          <a:xfrm>
            <a:off x="3340100" y="2647950"/>
            <a:ext cx="0" cy="361950"/>
          </a:xfrm>
          <a:prstGeom prst="line">
            <a:avLst/>
          </a:prstGeom>
          <a:noFill/>
          <a:ln w="28575">
            <a:solidFill>
              <a:schemeClr val="tx1"/>
            </a:solidFill>
            <a:round/>
            <a:headEnd/>
            <a:tailEnd/>
          </a:ln>
        </p:spPr>
        <p:txBody>
          <a:bodyPr wrap="none" anchor="ctr"/>
          <a:lstStyle/>
          <a:p>
            <a:endParaRPr lang="en-US"/>
          </a:p>
        </p:txBody>
      </p:sp>
      <p:sp>
        <p:nvSpPr>
          <p:cNvPr id="336940" name="Line 44"/>
          <p:cNvSpPr>
            <a:spLocks noChangeShapeType="1"/>
          </p:cNvSpPr>
          <p:nvPr/>
        </p:nvSpPr>
        <p:spPr bwMode="auto">
          <a:xfrm flipH="1">
            <a:off x="2114550" y="2997200"/>
            <a:ext cx="1231900" cy="0"/>
          </a:xfrm>
          <a:prstGeom prst="line">
            <a:avLst/>
          </a:prstGeom>
          <a:noFill/>
          <a:ln w="28575">
            <a:solidFill>
              <a:schemeClr val="tx1"/>
            </a:solidFill>
            <a:round/>
            <a:headEnd/>
            <a:tailEnd/>
          </a:ln>
        </p:spPr>
        <p:txBody>
          <a:bodyPr wrap="none" anchor="ctr"/>
          <a:lstStyle/>
          <a:p>
            <a:endParaRPr lang="en-US"/>
          </a:p>
        </p:txBody>
      </p:sp>
      <p:sp>
        <p:nvSpPr>
          <p:cNvPr id="336941" name="Line 45"/>
          <p:cNvSpPr>
            <a:spLocks noChangeShapeType="1"/>
          </p:cNvSpPr>
          <p:nvPr/>
        </p:nvSpPr>
        <p:spPr bwMode="auto">
          <a:xfrm>
            <a:off x="2114550" y="2997200"/>
            <a:ext cx="0" cy="228600"/>
          </a:xfrm>
          <a:prstGeom prst="line">
            <a:avLst/>
          </a:prstGeom>
          <a:noFill/>
          <a:ln w="28575">
            <a:solidFill>
              <a:schemeClr val="tx1"/>
            </a:solidFill>
            <a:round/>
            <a:headEnd/>
            <a:tailEn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9906" name="Text Box 2"/>
          <p:cNvSpPr txBox="1">
            <a:spLocks noChangeArrowheads="1"/>
          </p:cNvSpPr>
          <p:nvPr/>
        </p:nvSpPr>
        <p:spPr bwMode="auto">
          <a:xfrm>
            <a:off x="609600" y="409575"/>
            <a:ext cx="8153400" cy="579438"/>
          </a:xfrm>
          <a:prstGeom prst="rect">
            <a:avLst/>
          </a:prstGeom>
          <a:noFill/>
          <a:ln w="9525">
            <a:noFill/>
            <a:miter lim="800000"/>
            <a:headEnd/>
            <a:tailEnd/>
          </a:ln>
          <a:effectLst/>
        </p:spPr>
        <p:txBody>
          <a:bodyPr>
            <a:spAutoFit/>
          </a:bodyPr>
          <a:lstStyle/>
          <a:p>
            <a:pPr algn="ctr" eaLnBrk="0" hangingPunct="0">
              <a:defRPr/>
            </a:pPr>
            <a:r>
              <a:rPr lang="en-US" sz="3200" b="1">
                <a:effectLst>
                  <a:outerShdw blurRad="38100" dist="38100" dir="2700000" algn="tl">
                    <a:srgbClr val="C0C0C0"/>
                  </a:outerShdw>
                </a:effectLst>
                <a:latin typeface="Arial" pitchFamily="34" charset="0"/>
                <a:cs typeface="Arial" pitchFamily="34" charset="0"/>
              </a:rPr>
              <a:t>A Model of the Socialisation Process</a:t>
            </a:r>
          </a:p>
        </p:txBody>
      </p:sp>
      <p:sp>
        <p:nvSpPr>
          <p:cNvPr id="379907" name="Rectangle 3"/>
          <p:cNvSpPr>
            <a:spLocks noChangeArrowheads="1"/>
          </p:cNvSpPr>
          <p:nvPr/>
        </p:nvSpPr>
        <p:spPr bwMode="auto">
          <a:xfrm>
            <a:off x="611188" y="3141663"/>
            <a:ext cx="3213100" cy="2832100"/>
          </a:xfrm>
          <a:prstGeom prst="rect">
            <a:avLst/>
          </a:prstGeom>
          <a:solidFill>
            <a:srgbClr val="FBD7F9"/>
          </a:solidFill>
          <a:ln w="28575">
            <a:solidFill>
              <a:schemeClr val="tx1"/>
            </a:solidFill>
            <a:miter lim="800000"/>
            <a:headEnd/>
            <a:tailEnd/>
          </a:ln>
          <a:effectLst>
            <a:outerShdw dist="71842" dir="2700000" algn="ctr" rotWithShape="0">
              <a:schemeClr val="bg2"/>
            </a:outerShdw>
          </a:effectLst>
        </p:spPr>
        <p:txBody>
          <a:bodyPr/>
          <a:lstStyle/>
          <a:p>
            <a:pPr marL="114300" indent="-114300" algn="ctr" eaLnBrk="0" hangingPunct="0">
              <a:defRPr/>
            </a:pPr>
            <a:r>
              <a:rPr lang="en-US" sz="1800" b="1">
                <a:solidFill>
                  <a:schemeClr val="hlink"/>
                </a:solidFill>
                <a:latin typeface="Times New Roman" pitchFamily="18" charset="0"/>
              </a:rPr>
              <a:t>Influence More Basic</a:t>
            </a:r>
          </a:p>
          <a:p>
            <a:pPr marL="114300" indent="-114300" algn="ctr" eaLnBrk="0" hangingPunct="0">
              <a:defRPr/>
            </a:pPr>
            <a:r>
              <a:rPr lang="en-US" sz="1800" b="1">
                <a:solidFill>
                  <a:schemeClr val="hlink"/>
                </a:solidFill>
                <a:latin typeface="Times New Roman" pitchFamily="18" charset="0"/>
              </a:rPr>
              <a:t>Values/Behaviour</a:t>
            </a:r>
          </a:p>
          <a:p>
            <a:pPr marL="114300" indent="-114300" algn="ctr" eaLnBrk="0" hangingPunct="0">
              <a:defRPr/>
            </a:pPr>
            <a:endParaRPr lang="en-US" sz="1800" b="1">
              <a:solidFill>
                <a:schemeClr val="tx1"/>
              </a:solidFill>
              <a:latin typeface="Times New Roman" pitchFamily="18" charset="0"/>
            </a:endParaRPr>
          </a:p>
          <a:p>
            <a:pPr marL="114300" indent="-114300" eaLnBrk="0" hangingPunct="0">
              <a:buFontTx/>
              <a:buChar char="•"/>
              <a:defRPr/>
            </a:pPr>
            <a:r>
              <a:rPr lang="en-US" sz="1800" b="1">
                <a:solidFill>
                  <a:schemeClr val="tx1"/>
                </a:solidFill>
                <a:latin typeface="Times New Roman" pitchFamily="18" charset="0"/>
              </a:rPr>
              <a:t>Moral/Religious Principles</a:t>
            </a:r>
          </a:p>
          <a:p>
            <a:pPr marL="114300" indent="-114300" eaLnBrk="0" hangingPunct="0">
              <a:buFontTx/>
              <a:buChar char="•"/>
              <a:defRPr/>
            </a:pPr>
            <a:r>
              <a:rPr lang="en-US" sz="1800" b="1">
                <a:solidFill>
                  <a:schemeClr val="tx1"/>
                </a:solidFill>
                <a:latin typeface="Times New Roman" pitchFamily="18" charset="0"/>
              </a:rPr>
              <a:t>Interpersonal Skills</a:t>
            </a:r>
          </a:p>
          <a:p>
            <a:pPr marL="114300" indent="-114300" eaLnBrk="0" hangingPunct="0">
              <a:buFontTx/>
              <a:buChar char="•"/>
              <a:defRPr/>
            </a:pPr>
            <a:r>
              <a:rPr lang="en-US" sz="1800" b="1">
                <a:solidFill>
                  <a:schemeClr val="tx1"/>
                </a:solidFill>
                <a:latin typeface="Times New Roman" pitchFamily="18" charset="0"/>
              </a:rPr>
              <a:t>Dress/grooming Standards</a:t>
            </a:r>
          </a:p>
          <a:p>
            <a:pPr marL="114300" indent="-114300" eaLnBrk="0" hangingPunct="0">
              <a:buFontTx/>
              <a:buChar char="•"/>
              <a:defRPr/>
            </a:pPr>
            <a:r>
              <a:rPr lang="en-US" sz="1800" b="1">
                <a:solidFill>
                  <a:schemeClr val="tx1"/>
                </a:solidFill>
                <a:latin typeface="Times New Roman" pitchFamily="18" charset="0"/>
              </a:rPr>
              <a:t>Manners and Speech</a:t>
            </a:r>
          </a:p>
          <a:p>
            <a:pPr marL="114300" indent="-114300" eaLnBrk="0" hangingPunct="0">
              <a:buFontTx/>
              <a:buChar char="•"/>
              <a:defRPr/>
            </a:pPr>
            <a:r>
              <a:rPr lang="en-US" sz="1800" b="1">
                <a:solidFill>
                  <a:schemeClr val="tx1"/>
                </a:solidFill>
                <a:latin typeface="Times New Roman" pitchFamily="18" charset="0"/>
              </a:rPr>
              <a:t>Educational Motivation</a:t>
            </a:r>
          </a:p>
          <a:p>
            <a:pPr marL="114300" indent="-114300" eaLnBrk="0" hangingPunct="0">
              <a:buFontTx/>
              <a:buChar char="•"/>
              <a:defRPr/>
            </a:pPr>
            <a:r>
              <a:rPr lang="en-US" sz="1800" b="1">
                <a:solidFill>
                  <a:schemeClr val="tx1"/>
                </a:solidFill>
                <a:latin typeface="Times New Roman" pitchFamily="18" charset="0"/>
              </a:rPr>
              <a:t>Occupational Career Goals</a:t>
            </a:r>
          </a:p>
          <a:p>
            <a:pPr marL="114300" indent="-114300" eaLnBrk="0" hangingPunct="0">
              <a:buFontTx/>
              <a:buChar char="•"/>
              <a:defRPr/>
            </a:pPr>
            <a:r>
              <a:rPr lang="en-US" sz="1800" b="1">
                <a:solidFill>
                  <a:schemeClr val="tx1"/>
                </a:solidFill>
                <a:latin typeface="Times New Roman" pitchFamily="18" charset="0"/>
              </a:rPr>
              <a:t>Consumer Behaviour Norms</a:t>
            </a:r>
          </a:p>
        </p:txBody>
      </p:sp>
      <p:sp>
        <p:nvSpPr>
          <p:cNvPr id="379908" name="Rectangle 4"/>
          <p:cNvSpPr>
            <a:spLocks noChangeArrowheads="1"/>
          </p:cNvSpPr>
          <p:nvPr/>
        </p:nvSpPr>
        <p:spPr bwMode="auto">
          <a:xfrm>
            <a:off x="5080000" y="3009900"/>
            <a:ext cx="3048000" cy="2832100"/>
          </a:xfrm>
          <a:prstGeom prst="rect">
            <a:avLst/>
          </a:prstGeom>
          <a:solidFill>
            <a:srgbClr val="FBD7F9"/>
          </a:solidFill>
          <a:ln w="28575">
            <a:solidFill>
              <a:schemeClr val="tx1"/>
            </a:solidFill>
            <a:miter lim="800000"/>
            <a:headEnd/>
            <a:tailEnd/>
          </a:ln>
          <a:effectLst>
            <a:outerShdw dist="71842" dir="2700000" algn="ctr" rotWithShape="0">
              <a:schemeClr val="bg2"/>
            </a:outerShdw>
          </a:effectLst>
        </p:spPr>
        <p:txBody>
          <a:bodyPr/>
          <a:lstStyle/>
          <a:p>
            <a:pPr marL="114300" indent="-114300" algn="ctr" eaLnBrk="0" hangingPunct="0">
              <a:defRPr/>
            </a:pPr>
            <a:r>
              <a:rPr lang="en-US" sz="1800" b="1">
                <a:solidFill>
                  <a:schemeClr val="hlink"/>
                </a:solidFill>
                <a:latin typeface="Times New Roman" pitchFamily="18" charset="0"/>
              </a:rPr>
              <a:t>Influence More Expressive</a:t>
            </a:r>
          </a:p>
          <a:p>
            <a:pPr marL="114300" indent="-114300" algn="ctr" eaLnBrk="0" hangingPunct="0">
              <a:defRPr/>
            </a:pPr>
            <a:r>
              <a:rPr lang="en-US" sz="1800" b="1">
                <a:solidFill>
                  <a:schemeClr val="hlink"/>
                </a:solidFill>
                <a:latin typeface="Times New Roman" pitchFamily="18" charset="0"/>
              </a:rPr>
              <a:t>Attitudes/Behaviour</a:t>
            </a:r>
          </a:p>
          <a:p>
            <a:pPr marL="114300" indent="-114300" algn="ctr" eaLnBrk="0" hangingPunct="0">
              <a:defRPr/>
            </a:pPr>
            <a:endParaRPr lang="en-US" sz="1800" b="1">
              <a:solidFill>
                <a:schemeClr val="hlink"/>
              </a:solidFill>
              <a:latin typeface="Times New Roman" pitchFamily="18" charset="0"/>
            </a:endParaRPr>
          </a:p>
          <a:p>
            <a:pPr marL="114300" indent="-114300" algn="ctr" eaLnBrk="0" hangingPunct="0">
              <a:buFontTx/>
              <a:buChar char="•"/>
              <a:defRPr/>
            </a:pPr>
            <a:r>
              <a:rPr lang="en-US" sz="1800" b="1">
                <a:solidFill>
                  <a:schemeClr val="tx1"/>
                </a:solidFill>
                <a:latin typeface="Times New Roman" pitchFamily="18" charset="0"/>
              </a:rPr>
              <a:t>Style</a:t>
            </a:r>
          </a:p>
          <a:p>
            <a:pPr marL="114300" indent="-114300" algn="ctr" eaLnBrk="0" hangingPunct="0">
              <a:buFontTx/>
              <a:buChar char="•"/>
              <a:defRPr/>
            </a:pPr>
            <a:r>
              <a:rPr lang="en-US" sz="1800" b="1">
                <a:solidFill>
                  <a:schemeClr val="tx1"/>
                </a:solidFill>
                <a:latin typeface="Times New Roman" pitchFamily="18" charset="0"/>
              </a:rPr>
              <a:t>Fashion</a:t>
            </a:r>
          </a:p>
          <a:p>
            <a:pPr marL="114300" indent="-114300" algn="ctr" eaLnBrk="0" hangingPunct="0">
              <a:buFontTx/>
              <a:buChar char="•"/>
              <a:defRPr/>
            </a:pPr>
            <a:r>
              <a:rPr lang="en-US" sz="1800" b="1">
                <a:solidFill>
                  <a:schemeClr val="tx1"/>
                </a:solidFill>
                <a:latin typeface="Times New Roman" pitchFamily="18" charset="0"/>
              </a:rPr>
              <a:t>Fads</a:t>
            </a:r>
          </a:p>
          <a:p>
            <a:pPr marL="114300" indent="-114300" algn="ctr" eaLnBrk="0" hangingPunct="0">
              <a:buFontTx/>
              <a:buChar char="•"/>
              <a:defRPr/>
            </a:pPr>
            <a:r>
              <a:rPr lang="en-US" sz="1800" b="1">
                <a:solidFill>
                  <a:schemeClr val="tx1"/>
                </a:solidFill>
                <a:latin typeface="Times New Roman" pitchFamily="18" charset="0"/>
              </a:rPr>
              <a:t>“In/Out”</a:t>
            </a:r>
          </a:p>
          <a:p>
            <a:pPr marL="114300" indent="-114300" algn="ctr" eaLnBrk="0" hangingPunct="0">
              <a:buFontTx/>
              <a:buChar char="•"/>
              <a:defRPr/>
            </a:pPr>
            <a:r>
              <a:rPr lang="en-US" sz="1800" b="1">
                <a:solidFill>
                  <a:schemeClr val="tx1"/>
                </a:solidFill>
                <a:latin typeface="Times New Roman" pitchFamily="18" charset="0"/>
              </a:rPr>
              <a:t>Acceptable Consumer Behaviour</a:t>
            </a:r>
          </a:p>
        </p:txBody>
      </p:sp>
      <p:sp>
        <p:nvSpPr>
          <p:cNvPr id="379909" name="Rectangle 5"/>
          <p:cNvSpPr>
            <a:spLocks noChangeArrowheads="1"/>
          </p:cNvSpPr>
          <p:nvPr/>
        </p:nvSpPr>
        <p:spPr bwMode="auto">
          <a:xfrm>
            <a:off x="1136650" y="2120900"/>
            <a:ext cx="2120900" cy="571500"/>
          </a:xfrm>
          <a:prstGeom prst="rect">
            <a:avLst/>
          </a:prstGeom>
          <a:solidFill>
            <a:srgbClr val="C8F7FC"/>
          </a:solidFill>
          <a:ln w="28575">
            <a:solidFill>
              <a:schemeClr val="tx1"/>
            </a:solidFill>
            <a:miter lim="800000"/>
            <a:headEnd/>
            <a:tailEnd/>
          </a:ln>
          <a:effectLst>
            <a:outerShdw dist="71842" dir="2700000" algn="ctr" rotWithShape="0">
              <a:schemeClr val="bg2"/>
            </a:outerShdw>
          </a:effectLst>
        </p:spPr>
        <p:txBody>
          <a:bodyPr anchor="ctr"/>
          <a:lstStyle/>
          <a:p>
            <a:pPr algn="ctr" eaLnBrk="0" hangingPunct="0">
              <a:defRPr/>
            </a:pPr>
            <a:r>
              <a:rPr lang="en-US" sz="1800" b="1">
                <a:latin typeface="Times New Roman" pitchFamily="18" charset="0"/>
              </a:rPr>
              <a:t>Other Family Members</a:t>
            </a:r>
          </a:p>
        </p:txBody>
      </p:sp>
      <p:sp>
        <p:nvSpPr>
          <p:cNvPr id="379910" name="Rectangle 6"/>
          <p:cNvSpPr>
            <a:spLocks noChangeArrowheads="1"/>
          </p:cNvSpPr>
          <p:nvPr/>
        </p:nvSpPr>
        <p:spPr bwMode="auto">
          <a:xfrm>
            <a:off x="5543550" y="2108200"/>
            <a:ext cx="2120900" cy="571500"/>
          </a:xfrm>
          <a:prstGeom prst="rect">
            <a:avLst/>
          </a:prstGeom>
          <a:solidFill>
            <a:srgbClr val="C8F7FC"/>
          </a:solidFill>
          <a:ln w="28575">
            <a:solidFill>
              <a:schemeClr val="tx1"/>
            </a:solidFill>
            <a:miter lim="800000"/>
            <a:headEnd/>
            <a:tailEnd/>
          </a:ln>
          <a:effectLst>
            <a:outerShdw dist="71842" dir="2700000" algn="ctr" rotWithShape="0">
              <a:schemeClr val="bg2"/>
            </a:outerShdw>
          </a:effectLst>
        </p:spPr>
        <p:txBody>
          <a:bodyPr anchor="ctr"/>
          <a:lstStyle/>
          <a:p>
            <a:pPr algn="ctr" eaLnBrk="0" hangingPunct="0">
              <a:defRPr/>
            </a:pPr>
            <a:r>
              <a:rPr lang="en-US" sz="1800" b="1">
                <a:latin typeface="Times New Roman" pitchFamily="18" charset="0"/>
              </a:rPr>
              <a:t>Friends</a:t>
            </a:r>
          </a:p>
        </p:txBody>
      </p:sp>
      <p:sp>
        <p:nvSpPr>
          <p:cNvPr id="379911" name="Rectangle 7"/>
          <p:cNvSpPr>
            <a:spLocks noChangeArrowheads="1"/>
          </p:cNvSpPr>
          <p:nvPr/>
        </p:nvSpPr>
        <p:spPr bwMode="auto">
          <a:xfrm>
            <a:off x="3276600" y="1125538"/>
            <a:ext cx="2120900" cy="571500"/>
          </a:xfrm>
          <a:prstGeom prst="rect">
            <a:avLst/>
          </a:prstGeom>
          <a:gradFill rotWithShape="0">
            <a:gsLst>
              <a:gs pos="0">
                <a:srgbClr val="FFFF99"/>
              </a:gs>
              <a:gs pos="100000">
                <a:srgbClr val="FFFF99">
                  <a:gamma/>
                  <a:tint val="39216"/>
                  <a:invGamma/>
                </a:srgbClr>
              </a:gs>
            </a:gsLst>
            <a:lin ang="5400000" scaled="1"/>
          </a:gradFill>
          <a:ln w="28575">
            <a:solidFill>
              <a:schemeClr val="tx1"/>
            </a:solidFill>
            <a:miter lim="800000"/>
            <a:headEnd/>
            <a:tailEnd/>
          </a:ln>
          <a:effectLst>
            <a:outerShdw dist="71842" dir="2700000" algn="ctr" rotWithShape="0">
              <a:schemeClr val="bg2"/>
            </a:outerShdw>
          </a:effectLst>
        </p:spPr>
        <p:txBody>
          <a:bodyPr anchor="ctr"/>
          <a:lstStyle/>
          <a:p>
            <a:pPr algn="ctr" eaLnBrk="0" hangingPunct="0">
              <a:defRPr/>
            </a:pPr>
            <a:r>
              <a:rPr lang="en-US" sz="2000" b="1">
                <a:latin typeface="Times New Roman" pitchFamily="18" charset="0"/>
              </a:rPr>
              <a:t>Young Person</a:t>
            </a:r>
          </a:p>
        </p:txBody>
      </p:sp>
      <p:cxnSp>
        <p:nvCxnSpPr>
          <p:cNvPr id="337928" name="AutoShape 8"/>
          <p:cNvCxnSpPr>
            <a:cxnSpLocks noChangeShapeType="1"/>
            <a:stCxn id="379911" idx="1"/>
            <a:endCxn id="379909" idx="0"/>
          </p:cNvCxnSpPr>
          <p:nvPr/>
        </p:nvCxnSpPr>
        <p:spPr bwMode="auto">
          <a:xfrm rot="10800000" flipV="1">
            <a:off x="2197100" y="1411288"/>
            <a:ext cx="1065213" cy="695325"/>
          </a:xfrm>
          <a:prstGeom prst="bentConnector2">
            <a:avLst/>
          </a:prstGeom>
          <a:noFill/>
          <a:ln w="28575">
            <a:solidFill>
              <a:schemeClr val="tx1"/>
            </a:solidFill>
            <a:miter lim="800000"/>
            <a:headEnd type="triangle" w="med" len="med"/>
            <a:tailEnd type="triangle" w="med" len="med"/>
          </a:ln>
        </p:spPr>
      </p:cxnSp>
      <p:cxnSp>
        <p:nvCxnSpPr>
          <p:cNvPr id="337929" name="AutoShape 9"/>
          <p:cNvCxnSpPr>
            <a:cxnSpLocks noChangeShapeType="1"/>
            <a:stCxn id="379911" idx="3"/>
            <a:endCxn id="379910" idx="0"/>
          </p:cNvCxnSpPr>
          <p:nvPr/>
        </p:nvCxnSpPr>
        <p:spPr bwMode="auto">
          <a:xfrm>
            <a:off x="5411788" y="1411288"/>
            <a:ext cx="1192212" cy="682625"/>
          </a:xfrm>
          <a:prstGeom prst="bentConnector2">
            <a:avLst/>
          </a:prstGeom>
          <a:noFill/>
          <a:ln w="28575">
            <a:solidFill>
              <a:schemeClr val="tx1"/>
            </a:solidFill>
            <a:miter lim="800000"/>
            <a:headEnd type="triangle" w="med" len="med"/>
            <a:tailEnd type="triangle" w="med" len="med"/>
          </a:ln>
        </p:spPr>
      </p:cxnSp>
      <p:cxnSp>
        <p:nvCxnSpPr>
          <p:cNvPr id="337930" name="AutoShape 10"/>
          <p:cNvCxnSpPr>
            <a:cxnSpLocks noChangeShapeType="1"/>
            <a:stCxn id="379909" idx="2"/>
            <a:endCxn id="379907" idx="0"/>
          </p:cNvCxnSpPr>
          <p:nvPr/>
        </p:nvCxnSpPr>
        <p:spPr bwMode="auto">
          <a:xfrm>
            <a:off x="2197100" y="2706688"/>
            <a:ext cx="20638" cy="420687"/>
          </a:xfrm>
          <a:prstGeom prst="straightConnector1">
            <a:avLst/>
          </a:prstGeom>
          <a:noFill/>
          <a:ln w="28575">
            <a:solidFill>
              <a:schemeClr val="tx1"/>
            </a:solidFill>
            <a:round/>
            <a:headEnd/>
            <a:tailEnd/>
          </a:ln>
        </p:spPr>
      </p:cxnSp>
      <p:cxnSp>
        <p:nvCxnSpPr>
          <p:cNvPr id="337931" name="AutoShape 11"/>
          <p:cNvCxnSpPr>
            <a:cxnSpLocks noChangeShapeType="1"/>
            <a:stCxn id="379910" idx="2"/>
            <a:endCxn id="379908" idx="0"/>
          </p:cNvCxnSpPr>
          <p:nvPr/>
        </p:nvCxnSpPr>
        <p:spPr bwMode="auto">
          <a:xfrm>
            <a:off x="6604000" y="2693988"/>
            <a:ext cx="0" cy="301625"/>
          </a:xfrm>
          <a:prstGeom prst="straightConnector1">
            <a:avLst/>
          </a:prstGeom>
          <a:noFill/>
          <a:ln w="28575">
            <a:solidFill>
              <a:schemeClr val="tx1"/>
            </a:solidFill>
            <a:round/>
            <a:headEnd/>
            <a:tailEnd/>
          </a:ln>
        </p:spPr>
      </p:cxnSp>
      <p:sp>
        <p:nvSpPr>
          <p:cNvPr id="337932" name="Line 12"/>
          <p:cNvSpPr>
            <a:spLocks noChangeShapeType="1"/>
          </p:cNvSpPr>
          <p:nvPr/>
        </p:nvSpPr>
        <p:spPr bwMode="auto">
          <a:xfrm>
            <a:off x="571500" y="6121400"/>
            <a:ext cx="7905750" cy="0"/>
          </a:xfrm>
          <a:prstGeom prst="line">
            <a:avLst/>
          </a:prstGeom>
          <a:noFill/>
          <a:ln w="38100">
            <a:solidFill>
              <a:schemeClr val="tx1"/>
            </a:solidFill>
            <a:round/>
            <a:headEnd/>
            <a:tailEnd type="triangle" w="med" len="med"/>
          </a:ln>
        </p:spPr>
        <p:txBody>
          <a:bodyPr wrap="none" anchor="ctr"/>
          <a:lstStyle/>
          <a:p>
            <a:endParaRPr lang="en-US"/>
          </a:p>
        </p:txBody>
      </p:sp>
      <p:sp>
        <p:nvSpPr>
          <p:cNvPr id="337933" name="Line 13"/>
          <p:cNvSpPr>
            <a:spLocks noChangeShapeType="1"/>
          </p:cNvSpPr>
          <p:nvPr/>
        </p:nvSpPr>
        <p:spPr bwMode="auto">
          <a:xfrm>
            <a:off x="558800" y="6019800"/>
            <a:ext cx="0" cy="203200"/>
          </a:xfrm>
          <a:prstGeom prst="line">
            <a:avLst/>
          </a:prstGeom>
          <a:noFill/>
          <a:ln w="28575">
            <a:solidFill>
              <a:schemeClr val="tx1"/>
            </a:solidFill>
            <a:round/>
            <a:headEnd/>
            <a:tailEnd/>
          </a:ln>
        </p:spPr>
        <p:txBody>
          <a:bodyPr wrap="none" anchor="ctr"/>
          <a:lstStyle/>
          <a:p>
            <a:endParaRPr lang="en-US"/>
          </a:p>
        </p:txBody>
      </p:sp>
      <p:sp>
        <p:nvSpPr>
          <p:cNvPr id="337934" name="Line 14"/>
          <p:cNvSpPr>
            <a:spLocks noChangeShapeType="1"/>
          </p:cNvSpPr>
          <p:nvPr/>
        </p:nvSpPr>
        <p:spPr bwMode="auto">
          <a:xfrm>
            <a:off x="3937000" y="6019800"/>
            <a:ext cx="0" cy="203200"/>
          </a:xfrm>
          <a:prstGeom prst="line">
            <a:avLst/>
          </a:prstGeom>
          <a:noFill/>
          <a:ln w="28575">
            <a:solidFill>
              <a:schemeClr val="tx1"/>
            </a:solidFill>
            <a:round/>
            <a:headEnd/>
            <a:tailEnd/>
          </a:ln>
        </p:spPr>
        <p:txBody>
          <a:bodyPr wrap="none" anchor="ctr"/>
          <a:lstStyle/>
          <a:p>
            <a:endParaRPr lang="en-US"/>
          </a:p>
        </p:txBody>
      </p:sp>
      <p:sp>
        <p:nvSpPr>
          <p:cNvPr id="337935" name="Line 15"/>
          <p:cNvSpPr>
            <a:spLocks noChangeShapeType="1"/>
          </p:cNvSpPr>
          <p:nvPr/>
        </p:nvSpPr>
        <p:spPr bwMode="auto">
          <a:xfrm>
            <a:off x="6261100" y="6019800"/>
            <a:ext cx="0" cy="203200"/>
          </a:xfrm>
          <a:prstGeom prst="line">
            <a:avLst/>
          </a:prstGeom>
          <a:noFill/>
          <a:ln w="28575">
            <a:solidFill>
              <a:schemeClr val="tx1"/>
            </a:solidFill>
            <a:round/>
            <a:headEnd/>
            <a:tailEnd/>
          </a:ln>
        </p:spPr>
        <p:txBody>
          <a:bodyPr wrap="none" anchor="ctr"/>
          <a:lstStyle/>
          <a:p>
            <a:endParaRPr lang="en-US"/>
          </a:p>
        </p:txBody>
      </p:sp>
      <p:sp>
        <p:nvSpPr>
          <p:cNvPr id="337936" name="Line 16"/>
          <p:cNvSpPr>
            <a:spLocks noChangeShapeType="1"/>
          </p:cNvSpPr>
          <p:nvPr/>
        </p:nvSpPr>
        <p:spPr bwMode="auto">
          <a:xfrm>
            <a:off x="7632700" y="6019800"/>
            <a:ext cx="0" cy="203200"/>
          </a:xfrm>
          <a:prstGeom prst="line">
            <a:avLst/>
          </a:prstGeom>
          <a:noFill/>
          <a:ln w="28575">
            <a:solidFill>
              <a:schemeClr val="tx1"/>
            </a:solidFill>
            <a:round/>
            <a:headEnd/>
            <a:tailEnd/>
          </a:ln>
        </p:spPr>
        <p:txBody>
          <a:bodyPr wrap="none" anchor="ctr"/>
          <a:lstStyle/>
          <a:p>
            <a:endParaRPr lang="en-US"/>
          </a:p>
        </p:txBody>
      </p:sp>
      <p:sp>
        <p:nvSpPr>
          <p:cNvPr id="337937" name="Text Box 17"/>
          <p:cNvSpPr txBox="1">
            <a:spLocks noChangeArrowheads="1"/>
          </p:cNvSpPr>
          <p:nvPr/>
        </p:nvSpPr>
        <p:spPr bwMode="auto">
          <a:xfrm>
            <a:off x="1385888" y="6059488"/>
            <a:ext cx="1776412" cy="396875"/>
          </a:xfrm>
          <a:prstGeom prst="rect">
            <a:avLst/>
          </a:prstGeom>
          <a:noFill/>
          <a:ln w="9525">
            <a:noFill/>
            <a:miter lim="800000"/>
            <a:headEnd/>
            <a:tailEnd/>
          </a:ln>
        </p:spPr>
        <p:txBody>
          <a:bodyPr wrap="none">
            <a:spAutoFit/>
          </a:bodyPr>
          <a:lstStyle/>
          <a:p>
            <a:pPr algn="ctr" eaLnBrk="0" hangingPunct="0"/>
            <a:r>
              <a:rPr lang="en-US" sz="2000" b="1">
                <a:latin typeface="Times New Roman" pitchFamily="18" charset="0"/>
              </a:rPr>
              <a:t>Pre-adolescent</a:t>
            </a:r>
          </a:p>
        </p:txBody>
      </p:sp>
      <p:sp>
        <p:nvSpPr>
          <p:cNvPr id="337938" name="Text Box 18"/>
          <p:cNvSpPr txBox="1">
            <a:spLocks noChangeArrowheads="1"/>
          </p:cNvSpPr>
          <p:nvPr/>
        </p:nvSpPr>
        <p:spPr bwMode="auto">
          <a:xfrm>
            <a:off x="4433888" y="6059488"/>
            <a:ext cx="1368425" cy="396875"/>
          </a:xfrm>
          <a:prstGeom prst="rect">
            <a:avLst/>
          </a:prstGeom>
          <a:noFill/>
          <a:ln w="9525">
            <a:noFill/>
            <a:miter lim="800000"/>
            <a:headEnd/>
            <a:tailEnd/>
          </a:ln>
        </p:spPr>
        <p:txBody>
          <a:bodyPr wrap="none">
            <a:spAutoFit/>
          </a:bodyPr>
          <a:lstStyle/>
          <a:p>
            <a:pPr algn="ctr" eaLnBrk="0" hangingPunct="0"/>
            <a:r>
              <a:rPr lang="en-US" sz="2000" b="1">
                <a:latin typeface="Times New Roman" pitchFamily="18" charset="0"/>
              </a:rPr>
              <a:t>Adolescent</a:t>
            </a:r>
          </a:p>
        </p:txBody>
      </p:sp>
      <p:sp>
        <p:nvSpPr>
          <p:cNvPr id="337939" name="Text Box 19"/>
          <p:cNvSpPr txBox="1">
            <a:spLocks noChangeArrowheads="1"/>
          </p:cNvSpPr>
          <p:nvPr/>
        </p:nvSpPr>
        <p:spPr bwMode="auto">
          <a:xfrm>
            <a:off x="6626225" y="6059488"/>
            <a:ext cx="819150" cy="396875"/>
          </a:xfrm>
          <a:prstGeom prst="rect">
            <a:avLst/>
          </a:prstGeom>
          <a:noFill/>
          <a:ln w="9525">
            <a:noFill/>
            <a:miter lim="800000"/>
            <a:headEnd/>
            <a:tailEnd/>
          </a:ln>
        </p:spPr>
        <p:txBody>
          <a:bodyPr wrap="none">
            <a:spAutoFit/>
          </a:bodyPr>
          <a:lstStyle/>
          <a:p>
            <a:pPr algn="ctr" eaLnBrk="0" hangingPunct="0"/>
            <a:r>
              <a:rPr lang="en-US" sz="2000" b="1">
                <a:latin typeface="Times New Roman" pitchFamily="18" charset="0"/>
              </a:rPr>
              <a:t>Teens</a:t>
            </a:r>
          </a:p>
        </p:txBody>
      </p:sp>
      <p:sp>
        <p:nvSpPr>
          <p:cNvPr id="337940" name="Text Box 20"/>
          <p:cNvSpPr txBox="1">
            <a:spLocks noChangeArrowheads="1"/>
          </p:cNvSpPr>
          <p:nvPr/>
        </p:nvSpPr>
        <p:spPr bwMode="auto">
          <a:xfrm>
            <a:off x="7627938" y="6059488"/>
            <a:ext cx="817562" cy="396875"/>
          </a:xfrm>
          <a:prstGeom prst="rect">
            <a:avLst/>
          </a:prstGeom>
          <a:noFill/>
          <a:ln w="9525">
            <a:noFill/>
            <a:miter lim="800000"/>
            <a:headEnd/>
            <a:tailEnd/>
          </a:ln>
        </p:spPr>
        <p:txBody>
          <a:bodyPr wrap="none">
            <a:spAutoFit/>
          </a:bodyPr>
          <a:lstStyle/>
          <a:p>
            <a:pPr algn="ctr" eaLnBrk="0" hangingPunct="0"/>
            <a:r>
              <a:rPr lang="en-US" sz="2000" b="1">
                <a:latin typeface="Times New Roman" pitchFamily="18" charset="0"/>
              </a:rPr>
              <a:t>Older</a:t>
            </a:r>
          </a:p>
        </p:txBody>
      </p:sp>
    </p:spTree>
  </p:cSld>
  <p:clrMapOvr>
    <a:masterClrMapping/>
  </p:clrMapOvr>
  <p:transition>
    <p:dissolve/>
  </p:transition>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8946" name="Date Placeholder 3"/>
          <p:cNvSpPr>
            <a:spLocks noGrp="1"/>
          </p:cNvSpPr>
          <p:nvPr>
            <p:ph type="dt" sz="quarter" idx="10"/>
          </p:nvPr>
        </p:nvSpPr>
        <p:spPr>
          <a:noFill/>
        </p:spPr>
        <p:txBody>
          <a:bodyPr/>
          <a:lstStyle/>
          <a:p>
            <a:r>
              <a:rPr lang="en-GB"/>
              <a:t>MK 311</a:t>
            </a:r>
            <a:endParaRPr lang="th-TH"/>
          </a:p>
        </p:txBody>
      </p:sp>
      <p:sp>
        <p:nvSpPr>
          <p:cNvPr id="338947" name="Footer Placeholder 4"/>
          <p:cNvSpPr>
            <a:spLocks noGrp="1"/>
          </p:cNvSpPr>
          <p:nvPr>
            <p:ph type="ftr" sz="quarter" idx="11"/>
          </p:nvPr>
        </p:nvSpPr>
        <p:spPr>
          <a:noFill/>
        </p:spPr>
        <p:txBody>
          <a:bodyPr/>
          <a:lstStyle/>
          <a:p>
            <a:r>
              <a:rPr lang="en-US"/>
              <a:t>Consumer Behaviour</a:t>
            </a:r>
            <a:endParaRPr lang="th-TH"/>
          </a:p>
        </p:txBody>
      </p:sp>
      <p:sp>
        <p:nvSpPr>
          <p:cNvPr id="338948" name="Slide Number Placeholder 5"/>
          <p:cNvSpPr>
            <a:spLocks noGrp="1"/>
          </p:cNvSpPr>
          <p:nvPr>
            <p:ph type="sldNum" sz="quarter" idx="12"/>
          </p:nvPr>
        </p:nvSpPr>
        <p:spPr>
          <a:noFill/>
        </p:spPr>
        <p:txBody>
          <a:bodyPr/>
          <a:lstStyle/>
          <a:p>
            <a:fld id="{EC61C5B0-9A67-4190-A387-281635F363C2}" type="slidenum">
              <a:rPr lang="en-US"/>
              <a:pPr/>
              <a:t>234</a:t>
            </a:fld>
            <a:endParaRPr lang="th-TH"/>
          </a:p>
        </p:txBody>
      </p:sp>
      <p:sp>
        <p:nvSpPr>
          <p:cNvPr id="384002" name="Rectangle 2"/>
          <p:cNvSpPr>
            <a:spLocks noGrp="1" noChangeArrowheads="1"/>
          </p:cNvSpPr>
          <p:nvPr>
            <p:ph type="title"/>
          </p:nvPr>
        </p:nvSpPr>
        <p:spPr/>
        <p:txBody>
          <a:bodyPr/>
          <a:lstStyle/>
          <a:p>
            <a:pPr eaLnBrk="1" hangingPunct="1"/>
            <a:r>
              <a:rPr lang="en-GB" sz="4000" smtClean="0"/>
              <a:t>Session 10: Lecture Outline</a:t>
            </a:r>
            <a:endParaRPr lang="en-US" sz="4000" smtClean="0"/>
          </a:p>
        </p:txBody>
      </p:sp>
      <p:sp>
        <p:nvSpPr>
          <p:cNvPr id="384003" name="Rectangle 3"/>
          <p:cNvSpPr>
            <a:spLocks noGrp="1" noChangeArrowheads="1"/>
          </p:cNvSpPr>
          <p:nvPr>
            <p:ph type="body" idx="1"/>
          </p:nvPr>
        </p:nvSpPr>
        <p:spPr>
          <a:xfrm>
            <a:off x="914400" y="2286000"/>
            <a:ext cx="8001000" cy="3962400"/>
          </a:xfrm>
        </p:spPr>
        <p:txBody>
          <a:bodyPr/>
          <a:lstStyle/>
          <a:p>
            <a:pPr eaLnBrk="1" hangingPunct="1">
              <a:buFont typeface="Wingdings" pitchFamily="2" charset="2"/>
              <a:buNone/>
            </a:pPr>
            <a:r>
              <a:rPr lang="en-GB" smtClean="0">
                <a:solidFill>
                  <a:srgbClr val="6600FF"/>
                </a:solidFill>
              </a:rPr>
              <a:t>Consumers As Social Beings</a:t>
            </a:r>
          </a:p>
          <a:p>
            <a:pPr eaLnBrk="1" hangingPunct="1"/>
            <a:r>
              <a:rPr lang="en-US" smtClean="0">
                <a:solidFill>
                  <a:srgbClr val="FF0066"/>
                </a:solidFill>
              </a:rPr>
              <a:t>Culture &amp; Subculture</a:t>
            </a:r>
          </a:p>
          <a:p>
            <a:pPr eaLnBrk="1" hangingPunct="1"/>
            <a:r>
              <a:rPr lang="en-US" smtClean="0">
                <a:solidFill>
                  <a:srgbClr val="FF0066"/>
                </a:solidFill>
              </a:rPr>
              <a:t>Cultural Changes</a:t>
            </a:r>
          </a:p>
          <a:p>
            <a:pPr eaLnBrk="1" hangingPunct="1"/>
            <a:r>
              <a:rPr lang="en-US" smtClean="0">
                <a:solidFill>
                  <a:srgbClr val="FF0066"/>
                </a:solidFill>
              </a:rPr>
              <a:t>Consumer Culture </a:t>
            </a:r>
          </a:p>
          <a:p>
            <a:pPr eaLnBrk="1" hangingPunct="1"/>
            <a:endParaRPr lang="en-US" smtClean="0">
              <a:solidFill>
                <a:srgbClr val="FF0066"/>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84002">
                                            <p:txEl>
                                              <p:pRg st="0" end="0"/>
                                            </p:txEl>
                                          </p:spTgt>
                                        </p:tgtEl>
                                        <p:attrNameLst>
                                          <p:attrName>style.visibility</p:attrName>
                                        </p:attrNameLst>
                                      </p:cBhvr>
                                      <p:to>
                                        <p:strVal val="visible"/>
                                      </p:to>
                                    </p:set>
                                    <p:animEffect transition="in" filter="box(out)">
                                      <p:cBhvr>
                                        <p:cTn id="7" dur="500"/>
                                        <p:tgtEl>
                                          <p:spTgt spid="384002">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384003">
                                            <p:txEl>
                                              <p:pRg st="0" end="0"/>
                                            </p:txEl>
                                          </p:spTgt>
                                        </p:tgtEl>
                                        <p:attrNameLst>
                                          <p:attrName>style.visibility</p:attrName>
                                        </p:attrNameLst>
                                      </p:cBhvr>
                                      <p:to>
                                        <p:strVal val="visible"/>
                                      </p:to>
                                    </p:set>
                                    <p:animEffect transition="in" filter="box(out)">
                                      <p:cBhvr>
                                        <p:cTn id="12" dur="500"/>
                                        <p:tgtEl>
                                          <p:spTgt spid="384003">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384003">
                                            <p:txEl>
                                              <p:pRg st="1" end="1"/>
                                            </p:txEl>
                                          </p:spTgt>
                                        </p:tgtEl>
                                        <p:attrNameLst>
                                          <p:attrName>style.visibility</p:attrName>
                                        </p:attrNameLst>
                                      </p:cBhvr>
                                      <p:to>
                                        <p:strVal val="visible"/>
                                      </p:to>
                                    </p:set>
                                    <p:animEffect transition="in" filter="box(out)">
                                      <p:cBhvr>
                                        <p:cTn id="17" dur="500"/>
                                        <p:tgtEl>
                                          <p:spTgt spid="384003">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384003">
                                            <p:txEl>
                                              <p:pRg st="2" end="2"/>
                                            </p:txEl>
                                          </p:spTgt>
                                        </p:tgtEl>
                                        <p:attrNameLst>
                                          <p:attrName>style.visibility</p:attrName>
                                        </p:attrNameLst>
                                      </p:cBhvr>
                                      <p:to>
                                        <p:strVal val="visible"/>
                                      </p:to>
                                    </p:set>
                                    <p:animEffect transition="in" filter="box(out)">
                                      <p:cBhvr>
                                        <p:cTn id="22" dur="500"/>
                                        <p:tgtEl>
                                          <p:spTgt spid="384003">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384003">
                                            <p:txEl>
                                              <p:pRg st="3" end="3"/>
                                            </p:txEl>
                                          </p:spTgt>
                                        </p:tgtEl>
                                        <p:attrNameLst>
                                          <p:attrName>style.visibility</p:attrName>
                                        </p:attrNameLst>
                                      </p:cBhvr>
                                      <p:to>
                                        <p:strVal val="visible"/>
                                      </p:to>
                                    </p:set>
                                    <p:animEffect transition="in" filter="box(out)">
                                      <p:cBhvr>
                                        <p:cTn id="27" dur="500"/>
                                        <p:tgtEl>
                                          <p:spTgt spid="384003">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4002" grpId="0" build="p" autoUpdateAnimBg="0"/>
      <p:bldP spid="384003" grpId="0" build="p" autoUpdateAnimBg="0"/>
    </p:bld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Date Placeholder 2"/>
          <p:cNvSpPr>
            <a:spLocks noGrp="1"/>
          </p:cNvSpPr>
          <p:nvPr>
            <p:ph type="dt" sz="quarter" idx="10"/>
          </p:nvPr>
        </p:nvSpPr>
        <p:spPr>
          <a:noFill/>
        </p:spPr>
        <p:txBody>
          <a:bodyPr/>
          <a:lstStyle/>
          <a:p>
            <a:r>
              <a:rPr lang="en-GB"/>
              <a:t>MK 311</a:t>
            </a:r>
            <a:endParaRPr lang="th-TH"/>
          </a:p>
        </p:txBody>
      </p:sp>
      <p:sp>
        <p:nvSpPr>
          <p:cNvPr id="339971" name="Footer Placeholder 3"/>
          <p:cNvSpPr>
            <a:spLocks noGrp="1"/>
          </p:cNvSpPr>
          <p:nvPr>
            <p:ph type="ftr" sz="quarter" idx="11"/>
          </p:nvPr>
        </p:nvSpPr>
        <p:spPr>
          <a:noFill/>
        </p:spPr>
        <p:txBody>
          <a:bodyPr/>
          <a:lstStyle/>
          <a:p>
            <a:r>
              <a:rPr lang="en-US"/>
              <a:t>Consumer Behaviour</a:t>
            </a:r>
            <a:endParaRPr lang="th-TH"/>
          </a:p>
        </p:txBody>
      </p:sp>
      <p:sp>
        <p:nvSpPr>
          <p:cNvPr id="339972" name="Slide Number Placeholder 4"/>
          <p:cNvSpPr>
            <a:spLocks noGrp="1"/>
          </p:cNvSpPr>
          <p:nvPr>
            <p:ph type="sldNum" sz="quarter" idx="12"/>
          </p:nvPr>
        </p:nvSpPr>
        <p:spPr>
          <a:noFill/>
        </p:spPr>
        <p:txBody>
          <a:bodyPr/>
          <a:lstStyle/>
          <a:p>
            <a:fld id="{D1E50D25-5A74-4017-9AD5-8E01F75C9DBA}" type="slidenum">
              <a:rPr lang="en-US"/>
              <a:pPr/>
              <a:t>235</a:t>
            </a:fld>
            <a:endParaRPr lang="th-TH"/>
          </a:p>
        </p:txBody>
      </p:sp>
      <p:sp>
        <p:nvSpPr>
          <p:cNvPr id="339973"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339974"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339975" name="Group 4"/>
          <p:cNvGrpSpPr>
            <a:grpSpLocks/>
          </p:cNvGrpSpPr>
          <p:nvPr/>
        </p:nvGrpSpPr>
        <p:grpSpPr bwMode="auto">
          <a:xfrm>
            <a:off x="3352800" y="1828800"/>
            <a:ext cx="3124200" cy="3871913"/>
            <a:chOff x="2112" y="1152"/>
            <a:chExt cx="1968" cy="2439"/>
          </a:xfrm>
        </p:grpSpPr>
        <p:sp>
          <p:nvSpPr>
            <p:cNvPr id="339990"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339991"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339992"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339993"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339976" name="Group 9"/>
          <p:cNvGrpSpPr>
            <a:grpSpLocks/>
          </p:cNvGrpSpPr>
          <p:nvPr/>
        </p:nvGrpSpPr>
        <p:grpSpPr bwMode="auto">
          <a:xfrm>
            <a:off x="323850" y="981075"/>
            <a:ext cx="8540750" cy="5537200"/>
            <a:chOff x="192" y="624"/>
            <a:chExt cx="5380" cy="3488"/>
          </a:xfrm>
        </p:grpSpPr>
        <p:sp>
          <p:nvSpPr>
            <p:cNvPr id="339981"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339982"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339983"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339984"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339985"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339986"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339987"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339988"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339989"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339977"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339978"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339979"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339980"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Date Placeholder 2"/>
          <p:cNvSpPr>
            <a:spLocks noGrp="1"/>
          </p:cNvSpPr>
          <p:nvPr>
            <p:ph type="dt" sz="quarter" idx="10"/>
          </p:nvPr>
        </p:nvSpPr>
        <p:spPr>
          <a:noFill/>
        </p:spPr>
        <p:txBody>
          <a:bodyPr/>
          <a:lstStyle/>
          <a:p>
            <a:r>
              <a:rPr lang="en-GB"/>
              <a:t>MK 311</a:t>
            </a:r>
            <a:endParaRPr lang="th-TH"/>
          </a:p>
        </p:txBody>
      </p:sp>
      <p:sp>
        <p:nvSpPr>
          <p:cNvPr id="340995" name="Footer Placeholder 3"/>
          <p:cNvSpPr>
            <a:spLocks noGrp="1"/>
          </p:cNvSpPr>
          <p:nvPr>
            <p:ph type="ftr" sz="quarter" idx="11"/>
          </p:nvPr>
        </p:nvSpPr>
        <p:spPr>
          <a:noFill/>
        </p:spPr>
        <p:txBody>
          <a:bodyPr/>
          <a:lstStyle/>
          <a:p>
            <a:r>
              <a:rPr lang="en-US"/>
              <a:t>Consumer Behaviour</a:t>
            </a:r>
            <a:endParaRPr lang="th-TH"/>
          </a:p>
        </p:txBody>
      </p:sp>
      <p:sp>
        <p:nvSpPr>
          <p:cNvPr id="340996" name="Slide Number Placeholder 4"/>
          <p:cNvSpPr>
            <a:spLocks noGrp="1"/>
          </p:cNvSpPr>
          <p:nvPr>
            <p:ph type="sldNum" sz="quarter" idx="12"/>
          </p:nvPr>
        </p:nvSpPr>
        <p:spPr>
          <a:noFill/>
        </p:spPr>
        <p:txBody>
          <a:bodyPr/>
          <a:lstStyle/>
          <a:p>
            <a:fld id="{1A457B9C-39B8-4438-884A-EA078B1BCEBE}" type="slidenum">
              <a:rPr lang="en-US"/>
              <a:pPr/>
              <a:t>236</a:t>
            </a:fld>
            <a:endParaRPr lang="th-TH"/>
          </a:p>
        </p:txBody>
      </p:sp>
      <p:sp>
        <p:nvSpPr>
          <p:cNvPr id="340997" name="WordArt 2"/>
          <p:cNvSpPr>
            <a:spLocks noChangeArrowheads="1" noChangeShapeType="1" noTextEdit="1"/>
          </p:cNvSpPr>
          <p:nvPr/>
        </p:nvSpPr>
        <p:spPr bwMode="auto">
          <a:xfrm>
            <a:off x="1676400" y="2133600"/>
            <a:ext cx="5410200" cy="3200400"/>
          </a:xfrm>
          <a:prstGeom prst="rect">
            <a:avLst/>
          </a:prstGeom>
        </p:spPr>
        <p:txBody>
          <a:bodyPr wrap="none" fromWordArt="1">
            <a:prstTxWarp prst="textInflate">
              <a:avLst>
                <a:gd name="adj" fmla="val 13634"/>
              </a:avLst>
            </a:prstTxWarp>
          </a:bodyPr>
          <a:lstStyle/>
          <a:p>
            <a:pPr algn="ctr"/>
            <a:r>
              <a:rPr lang="en-US" sz="3600" b="1" kern="10">
                <a:ln w="9525">
                  <a:solidFill>
                    <a:schemeClr val="accent2"/>
                  </a:solidFill>
                  <a:miter lim="800000"/>
                  <a:headEnd/>
                  <a:tailEnd/>
                </a:ln>
                <a:solidFill>
                  <a:schemeClr val="hlink"/>
                </a:solidFill>
                <a:latin typeface="Arial Black"/>
              </a:rPr>
              <a:t>Culture</a:t>
            </a:r>
          </a:p>
          <a:p>
            <a:pPr algn="ctr"/>
            <a:r>
              <a:rPr lang="en-US" sz="3600" b="1" kern="10">
                <a:ln w="9525">
                  <a:solidFill>
                    <a:schemeClr val="accent2"/>
                  </a:solidFill>
                  <a:miter lim="800000"/>
                  <a:headEnd/>
                  <a:tailEnd/>
                </a:ln>
                <a:solidFill>
                  <a:schemeClr val="hlink"/>
                </a:solidFill>
                <a:latin typeface="Arial Black"/>
              </a:rPr>
              <a:t>&amp;</a:t>
            </a:r>
          </a:p>
          <a:p>
            <a:pPr algn="ctr"/>
            <a:r>
              <a:rPr lang="en-US" sz="3600" b="1" kern="10">
                <a:ln w="9525">
                  <a:solidFill>
                    <a:schemeClr val="accent2"/>
                  </a:solidFill>
                  <a:miter lim="800000"/>
                  <a:headEnd/>
                  <a:tailEnd/>
                </a:ln>
                <a:solidFill>
                  <a:schemeClr val="hlink"/>
                </a:solidFill>
                <a:latin typeface="Arial Black"/>
              </a:rPr>
              <a:t>Subculture</a:t>
            </a:r>
          </a:p>
        </p:txBody>
      </p:sp>
    </p:spTree>
  </p:cSld>
  <p:clrMapOvr>
    <a:masterClrMapping/>
  </p:clrMapOvr>
  <p:transition>
    <p:dissolve/>
  </p:transition>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Date Placeholder 3"/>
          <p:cNvSpPr>
            <a:spLocks noGrp="1"/>
          </p:cNvSpPr>
          <p:nvPr>
            <p:ph type="dt" sz="quarter" idx="10"/>
          </p:nvPr>
        </p:nvSpPr>
        <p:spPr>
          <a:noFill/>
        </p:spPr>
        <p:txBody>
          <a:bodyPr/>
          <a:lstStyle/>
          <a:p>
            <a:r>
              <a:rPr lang="en-GB"/>
              <a:t>MK 311</a:t>
            </a:r>
            <a:endParaRPr lang="th-TH"/>
          </a:p>
        </p:txBody>
      </p:sp>
      <p:sp>
        <p:nvSpPr>
          <p:cNvPr id="342019" name="Footer Placeholder 4"/>
          <p:cNvSpPr>
            <a:spLocks noGrp="1"/>
          </p:cNvSpPr>
          <p:nvPr>
            <p:ph type="ftr" sz="quarter" idx="11"/>
          </p:nvPr>
        </p:nvSpPr>
        <p:spPr>
          <a:noFill/>
        </p:spPr>
        <p:txBody>
          <a:bodyPr/>
          <a:lstStyle/>
          <a:p>
            <a:r>
              <a:rPr lang="en-US"/>
              <a:t>Consumer Behaviour</a:t>
            </a:r>
            <a:endParaRPr lang="th-TH"/>
          </a:p>
        </p:txBody>
      </p:sp>
      <p:sp>
        <p:nvSpPr>
          <p:cNvPr id="342020" name="Slide Number Placeholder 5"/>
          <p:cNvSpPr>
            <a:spLocks noGrp="1"/>
          </p:cNvSpPr>
          <p:nvPr>
            <p:ph type="sldNum" sz="quarter" idx="12"/>
          </p:nvPr>
        </p:nvSpPr>
        <p:spPr>
          <a:noFill/>
        </p:spPr>
        <p:txBody>
          <a:bodyPr/>
          <a:lstStyle/>
          <a:p>
            <a:fld id="{F06CBB43-2B88-4F39-BE67-BEA3D5ABC5C8}" type="slidenum">
              <a:rPr lang="en-US"/>
              <a:pPr/>
              <a:t>237</a:t>
            </a:fld>
            <a:endParaRPr lang="th-TH"/>
          </a:p>
        </p:txBody>
      </p:sp>
      <p:sp>
        <p:nvSpPr>
          <p:cNvPr id="342021" name="Rectangle 2"/>
          <p:cNvSpPr>
            <a:spLocks noGrp="1" noChangeArrowheads="1"/>
          </p:cNvSpPr>
          <p:nvPr>
            <p:ph type="title"/>
          </p:nvPr>
        </p:nvSpPr>
        <p:spPr/>
        <p:txBody>
          <a:bodyPr/>
          <a:lstStyle/>
          <a:p>
            <a:pPr eaLnBrk="1" hangingPunct="1"/>
            <a:r>
              <a:rPr lang="en-GB" sz="5400" smtClean="0"/>
              <a:t>Culture</a:t>
            </a:r>
            <a:endParaRPr lang="en-US" sz="5400" smtClean="0"/>
          </a:p>
        </p:txBody>
      </p:sp>
      <p:sp>
        <p:nvSpPr>
          <p:cNvPr id="342022" name="Rectangle 3"/>
          <p:cNvSpPr>
            <a:spLocks noGrp="1" noChangeArrowheads="1"/>
          </p:cNvSpPr>
          <p:nvPr>
            <p:ph type="body" idx="1"/>
          </p:nvPr>
        </p:nvSpPr>
        <p:spPr>
          <a:xfrm>
            <a:off x="1371600" y="2286000"/>
            <a:ext cx="7583488" cy="3846513"/>
          </a:xfrm>
        </p:spPr>
        <p:txBody>
          <a:bodyPr/>
          <a:lstStyle/>
          <a:p>
            <a:pPr eaLnBrk="1" hangingPunct="1"/>
            <a:r>
              <a:rPr lang="en-GB" sz="4000" smtClean="0">
                <a:solidFill>
                  <a:srgbClr val="FF0066"/>
                </a:solidFill>
              </a:rPr>
              <a:t>What Is Culture?</a:t>
            </a:r>
          </a:p>
          <a:p>
            <a:pPr eaLnBrk="1" hangingPunct="1"/>
            <a:r>
              <a:rPr lang="en-GB" sz="4000" smtClean="0">
                <a:solidFill>
                  <a:srgbClr val="FF0066"/>
                </a:solidFill>
              </a:rPr>
              <a:t>Why Does Culture Matter?</a:t>
            </a:r>
          </a:p>
          <a:p>
            <a:pPr eaLnBrk="1" hangingPunct="1"/>
            <a:r>
              <a:rPr lang="en-GB" sz="4000" smtClean="0">
                <a:solidFill>
                  <a:srgbClr val="FF0066"/>
                </a:solidFill>
              </a:rPr>
              <a:t>Components of Culture</a:t>
            </a:r>
          </a:p>
          <a:p>
            <a:pPr eaLnBrk="1" hangingPunct="1"/>
            <a:r>
              <a:rPr lang="en-GB" sz="4000" smtClean="0">
                <a:solidFill>
                  <a:srgbClr val="FF0066"/>
                </a:solidFill>
              </a:rPr>
              <a:t>Cultural Changes</a:t>
            </a:r>
            <a:endParaRPr lang="en-US" sz="4000" smtClean="0">
              <a:solidFill>
                <a:srgbClr val="FF0066"/>
              </a:solidFill>
            </a:endParaRPr>
          </a:p>
        </p:txBody>
      </p:sp>
    </p:spTree>
  </p:cSld>
  <p:clrMapOvr>
    <a:masterClrMapping/>
  </p:clrMapOvr>
  <p:transition>
    <p:dissolve/>
  </p:transition>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Date Placeholder 3"/>
          <p:cNvSpPr>
            <a:spLocks noGrp="1"/>
          </p:cNvSpPr>
          <p:nvPr>
            <p:ph type="dt" sz="quarter" idx="10"/>
          </p:nvPr>
        </p:nvSpPr>
        <p:spPr>
          <a:noFill/>
        </p:spPr>
        <p:txBody>
          <a:bodyPr/>
          <a:lstStyle/>
          <a:p>
            <a:r>
              <a:rPr lang="en-GB"/>
              <a:t>MK 311</a:t>
            </a:r>
            <a:endParaRPr lang="th-TH"/>
          </a:p>
        </p:txBody>
      </p:sp>
      <p:sp>
        <p:nvSpPr>
          <p:cNvPr id="343043" name="Footer Placeholder 4"/>
          <p:cNvSpPr>
            <a:spLocks noGrp="1"/>
          </p:cNvSpPr>
          <p:nvPr>
            <p:ph type="ftr" sz="quarter" idx="11"/>
          </p:nvPr>
        </p:nvSpPr>
        <p:spPr>
          <a:noFill/>
        </p:spPr>
        <p:txBody>
          <a:bodyPr/>
          <a:lstStyle/>
          <a:p>
            <a:r>
              <a:rPr lang="en-US"/>
              <a:t>Consumer Behaviour</a:t>
            </a:r>
            <a:endParaRPr lang="th-TH"/>
          </a:p>
        </p:txBody>
      </p:sp>
      <p:sp>
        <p:nvSpPr>
          <p:cNvPr id="343044" name="Slide Number Placeholder 5"/>
          <p:cNvSpPr>
            <a:spLocks noGrp="1"/>
          </p:cNvSpPr>
          <p:nvPr>
            <p:ph type="sldNum" sz="quarter" idx="12"/>
          </p:nvPr>
        </p:nvSpPr>
        <p:spPr>
          <a:noFill/>
        </p:spPr>
        <p:txBody>
          <a:bodyPr/>
          <a:lstStyle/>
          <a:p>
            <a:fld id="{B3EED160-ED77-46BF-8876-CE6CD0F34C84}" type="slidenum">
              <a:rPr lang="en-US"/>
              <a:pPr/>
              <a:t>238</a:t>
            </a:fld>
            <a:endParaRPr lang="th-TH"/>
          </a:p>
        </p:txBody>
      </p:sp>
      <p:sp>
        <p:nvSpPr>
          <p:cNvPr id="343045" name="Rectangle 2"/>
          <p:cNvSpPr>
            <a:spLocks noGrp="1" noChangeArrowheads="1"/>
          </p:cNvSpPr>
          <p:nvPr>
            <p:ph type="title"/>
          </p:nvPr>
        </p:nvSpPr>
        <p:spPr>
          <a:xfrm>
            <a:off x="1152525" y="771525"/>
            <a:ext cx="7791450" cy="828675"/>
          </a:xfrm>
        </p:spPr>
        <p:txBody>
          <a:bodyPr lIns="91435" tIns="45718" rIns="91435" bIns="45718" anchor="t"/>
          <a:lstStyle/>
          <a:p>
            <a:pPr eaLnBrk="1" hangingPunct="1"/>
            <a:r>
              <a:rPr lang="en-US" sz="3800" smtClean="0"/>
              <a:t>Meaning and Nature of Culture</a:t>
            </a:r>
            <a:endParaRPr lang="en-US" sz="4000" b="0" smtClean="0"/>
          </a:p>
        </p:txBody>
      </p:sp>
      <p:sp>
        <p:nvSpPr>
          <p:cNvPr id="388099" name="Rectangle 3"/>
          <p:cNvSpPr>
            <a:spLocks noGrp="1" noChangeArrowheads="1"/>
          </p:cNvSpPr>
          <p:nvPr>
            <p:ph type="body" idx="1"/>
          </p:nvPr>
        </p:nvSpPr>
        <p:spPr>
          <a:xfrm>
            <a:off x="323850" y="1844675"/>
            <a:ext cx="8820150" cy="5013325"/>
          </a:xfrm>
        </p:spPr>
        <p:txBody>
          <a:bodyPr lIns="91435" tIns="45718" rIns="91435" bIns="45718"/>
          <a:lstStyle/>
          <a:p>
            <a:pPr algn="ctr" eaLnBrk="1" hangingPunct="1">
              <a:buFont typeface="Wingdings" pitchFamily="2" charset="2"/>
              <a:buNone/>
            </a:pPr>
            <a:r>
              <a:rPr lang="en-US" sz="2800" smtClean="0">
                <a:solidFill>
                  <a:srgbClr val="006600"/>
                </a:solidFill>
              </a:rPr>
              <a:t>Culture consists of shared blueprints or schemas both for action and for understanding.</a:t>
            </a:r>
          </a:p>
          <a:p>
            <a:pPr eaLnBrk="1" hangingPunct="1"/>
            <a:r>
              <a:rPr lang="en-US" sz="2800" smtClean="0"/>
              <a:t>Cultural Categories</a:t>
            </a:r>
          </a:p>
          <a:p>
            <a:pPr lvl="1" eaLnBrk="1" hangingPunct="1"/>
            <a:r>
              <a:rPr lang="en-US" sz="2000" smtClean="0"/>
              <a:t>time, space, nature, and the human community</a:t>
            </a:r>
          </a:p>
          <a:p>
            <a:pPr eaLnBrk="1" hangingPunct="1"/>
            <a:r>
              <a:rPr lang="en-US" sz="2800" smtClean="0"/>
              <a:t>Cultural Principles </a:t>
            </a:r>
          </a:p>
          <a:p>
            <a:pPr lvl="1" eaLnBrk="1" hangingPunct="1"/>
            <a:r>
              <a:rPr lang="en-US" sz="2000" smtClean="0"/>
              <a:t>values, norms, and beliefs that allow things to be grouped into cultural categories, ranked, and interrelated</a:t>
            </a:r>
          </a:p>
          <a:p>
            <a:pPr algn="ctr" eaLnBrk="1" hangingPunct="1">
              <a:buFont typeface="Wingdings" pitchFamily="2" charset="2"/>
              <a:buNone/>
            </a:pPr>
            <a:r>
              <a:rPr lang="en-US" sz="2800" smtClean="0">
                <a:solidFill>
                  <a:srgbClr val="006600"/>
                </a:solidFill>
              </a:rPr>
              <a:t>Marketing challenge: aligning products with cultural blueprints, categories, and principles.</a:t>
            </a:r>
          </a:p>
          <a:p>
            <a:pPr eaLnBrk="1" hangingPunct="1"/>
            <a:endParaRPr lang="en-US" sz="2800" i="1" smtClean="0">
              <a:solidFill>
                <a:srgbClr val="006600"/>
              </a:solidFill>
            </a:endParaRPr>
          </a:p>
          <a:p>
            <a:pPr eaLnBrk="1" hangingPunct="1">
              <a:buFont typeface="Wingdings" pitchFamily="2" charset="2"/>
              <a:buNone/>
            </a:pPr>
            <a:endParaRPr lang="en-US" sz="2800" smtClean="0">
              <a:solidFill>
                <a:srgbClr val="006600"/>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8099">
                                            <p:txEl>
                                              <p:pRg st="0" end="0"/>
                                            </p:txEl>
                                          </p:spTgt>
                                        </p:tgtEl>
                                        <p:attrNameLst>
                                          <p:attrName>style.visibility</p:attrName>
                                        </p:attrNameLst>
                                      </p:cBhvr>
                                      <p:to>
                                        <p:strVal val="visible"/>
                                      </p:to>
                                    </p:set>
                                    <p:animEffect transition="in" filter="blinds(horizontal)">
                                      <p:cBhvr>
                                        <p:cTn id="7" dur="500"/>
                                        <p:tgtEl>
                                          <p:spTgt spid="388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8099">
                                            <p:txEl>
                                              <p:pRg st="1" end="1"/>
                                            </p:txEl>
                                          </p:spTgt>
                                        </p:tgtEl>
                                        <p:attrNameLst>
                                          <p:attrName>style.visibility</p:attrName>
                                        </p:attrNameLst>
                                      </p:cBhvr>
                                      <p:to>
                                        <p:strVal val="visible"/>
                                      </p:to>
                                    </p:set>
                                    <p:animEffect transition="in" filter="blinds(horizontal)">
                                      <p:cBhvr>
                                        <p:cTn id="12" dur="500"/>
                                        <p:tgtEl>
                                          <p:spTgt spid="388099">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88099">
                                            <p:txEl>
                                              <p:pRg st="2" end="2"/>
                                            </p:txEl>
                                          </p:spTgt>
                                        </p:tgtEl>
                                        <p:attrNameLst>
                                          <p:attrName>style.visibility</p:attrName>
                                        </p:attrNameLst>
                                      </p:cBhvr>
                                      <p:to>
                                        <p:strVal val="visible"/>
                                      </p:to>
                                    </p:set>
                                    <p:animEffect transition="in" filter="blinds(horizontal)">
                                      <p:cBhvr>
                                        <p:cTn id="15" dur="500"/>
                                        <p:tgtEl>
                                          <p:spTgt spid="388099">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88099">
                                            <p:txEl>
                                              <p:pRg st="3" end="3"/>
                                            </p:txEl>
                                          </p:spTgt>
                                        </p:tgtEl>
                                        <p:attrNameLst>
                                          <p:attrName>style.visibility</p:attrName>
                                        </p:attrNameLst>
                                      </p:cBhvr>
                                      <p:to>
                                        <p:strVal val="visible"/>
                                      </p:to>
                                    </p:set>
                                    <p:animEffect transition="in" filter="blinds(horizontal)">
                                      <p:cBhvr>
                                        <p:cTn id="20" dur="500"/>
                                        <p:tgtEl>
                                          <p:spTgt spid="388099">
                                            <p:txEl>
                                              <p:pRg st="3" end="3"/>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388099">
                                            <p:txEl>
                                              <p:pRg st="4" end="4"/>
                                            </p:txEl>
                                          </p:spTgt>
                                        </p:tgtEl>
                                        <p:attrNameLst>
                                          <p:attrName>style.visibility</p:attrName>
                                        </p:attrNameLst>
                                      </p:cBhvr>
                                      <p:to>
                                        <p:strVal val="visible"/>
                                      </p:to>
                                    </p:set>
                                    <p:animEffect transition="in" filter="blinds(horizontal)">
                                      <p:cBhvr>
                                        <p:cTn id="23" dur="500"/>
                                        <p:tgtEl>
                                          <p:spTgt spid="388099">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388099">
                                            <p:txEl>
                                              <p:pRg st="5" end="5"/>
                                            </p:txEl>
                                          </p:spTgt>
                                        </p:tgtEl>
                                        <p:attrNameLst>
                                          <p:attrName>style.visibility</p:attrName>
                                        </p:attrNameLst>
                                      </p:cBhvr>
                                      <p:to>
                                        <p:strVal val="visible"/>
                                      </p:to>
                                    </p:set>
                                    <p:animEffect transition="in" filter="blinds(horizontal)">
                                      <p:cBhvr>
                                        <p:cTn id="28" dur="500"/>
                                        <p:tgtEl>
                                          <p:spTgt spid="3880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8099" grpId="0" build="p"/>
    </p:bldLst>
  </p:timing>
</p:sld>
</file>

<file path=ppt/slides/slide2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4066" name="Date Placeholder 3"/>
          <p:cNvSpPr>
            <a:spLocks noGrp="1"/>
          </p:cNvSpPr>
          <p:nvPr>
            <p:ph type="dt" sz="quarter" idx="10"/>
          </p:nvPr>
        </p:nvSpPr>
        <p:spPr>
          <a:noFill/>
        </p:spPr>
        <p:txBody>
          <a:bodyPr/>
          <a:lstStyle/>
          <a:p>
            <a:r>
              <a:rPr lang="en-GB"/>
              <a:t>MK 311</a:t>
            </a:r>
            <a:endParaRPr lang="th-TH"/>
          </a:p>
        </p:txBody>
      </p:sp>
      <p:sp>
        <p:nvSpPr>
          <p:cNvPr id="344067" name="Footer Placeholder 4"/>
          <p:cNvSpPr>
            <a:spLocks noGrp="1"/>
          </p:cNvSpPr>
          <p:nvPr>
            <p:ph type="ftr" sz="quarter" idx="11"/>
          </p:nvPr>
        </p:nvSpPr>
        <p:spPr>
          <a:noFill/>
        </p:spPr>
        <p:txBody>
          <a:bodyPr/>
          <a:lstStyle/>
          <a:p>
            <a:r>
              <a:rPr lang="en-US"/>
              <a:t>Consumer Behaviour</a:t>
            </a:r>
            <a:endParaRPr lang="th-TH"/>
          </a:p>
        </p:txBody>
      </p:sp>
      <p:sp>
        <p:nvSpPr>
          <p:cNvPr id="344068" name="Slide Number Placeholder 5"/>
          <p:cNvSpPr>
            <a:spLocks noGrp="1"/>
          </p:cNvSpPr>
          <p:nvPr>
            <p:ph type="sldNum" sz="quarter" idx="12"/>
          </p:nvPr>
        </p:nvSpPr>
        <p:spPr>
          <a:noFill/>
        </p:spPr>
        <p:txBody>
          <a:bodyPr/>
          <a:lstStyle/>
          <a:p>
            <a:fld id="{96A8DD5C-B044-41FF-BE6E-1417A89B5A7C}" type="slidenum">
              <a:rPr lang="en-US"/>
              <a:pPr/>
              <a:t>239</a:t>
            </a:fld>
            <a:endParaRPr lang="th-TH"/>
          </a:p>
        </p:txBody>
      </p:sp>
      <p:sp>
        <p:nvSpPr>
          <p:cNvPr id="389122" name="Rectangle 2"/>
          <p:cNvSpPr>
            <a:spLocks noGrp="1" noChangeArrowheads="1"/>
          </p:cNvSpPr>
          <p:nvPr>
            <p:ph type="title"/>
          </p:nvPr>
        </p:nvSpPr>
        <p:spPr>
          <a:xfrm>
            <a:off x="1371600" y="228600"/>
            <a:ext cx="7086600" cy="838200"/>
          </a:xfrm>
          <a:effectLst>
            <a:outerShdw dist="35921" dir="2700000" algn="ctr" rotWithShape="0">
              <a:schemeClr val="bg2"/>
            </a:outerShdw>
          </a:effectLst>
        </p:spPr>
        <p:txBody>
          <a:bodyPr lIns="90488" tIns="44450" rIns="90488" bIns="44450" anchor="ctr"/>
          <a:lstStyle/>
          <a:p>
            <a:pPr eaLnBrk="1" hangingPunct="1">
              <a:defRPr/>
            </a:pPr>
            <a:r>
              <a:rPr lang="en-US" smtClean="0"/>
              <a:t>Cultural Factors</a:t>
            </a:r>
          </a:p>
        </p:txBody>
      </p:sp>
      <p:grpSp>
        <p:nvGrpSpPr>
          <p:cNvPr id="2" name="Group 3"/>
          <p:cNvGrpSpPr>
            <a:grpSpLocks/>
          </p:cNvGrpSpPr>
          <p:nvPr/>
        </p:nvGrpSpPr>
        <p:grpSpPr bwMode="auto">
          <a:xfrm>
            <a:off x="587375" y="1371600"/>
            <a:ext cx="8251825" cy="4584700"/>
            <a:chOff x="370" y="864"/>
            <a:chExt cx="5198" cy="2888"/>
          </a:xfrm>
        </p:grpSpPr>
        <p:sp>
          <p:nvSpPr>
            <p:cNvPr id="344072" name="Line 4"/>
            <p:cNvSpPr>
              <a:spLocks noChangeShapeType="1"/>
            </p:cNvSpPr>
            <p:nvPr/>
          </p:nvSpPr>
          <p:spPr bwMode="auto">
            <a:xfrm>
              <a:off x="1658" y="1955"/>
              <a:ext cx="1006" cy="181"/>
            </a:xfrm>
            <a:prstGeom prst="line">
              <a:avLst/>
            </a:prstGeom>
            <a:noFill/>
            <a:ln w="25400">
              <a:solidFill>
                <a:srgbClr val="FF0066"/>
              </a:solidFill>
              <a:round/>
              <a:headEnd/>
              <a:tailEnd/>
            </a:ln>
          </p:spPr>
          <p:txBody>
            <a:bodyPr/>
            <a:lstStyle/>
            <a:p>
              <a:endParaRPr lang="en-US"/>
            </a:p>
          </p:txBody>
        </p:sp>
        <p:sp>
          <p:nvSpPr>
            <p:cNvPr id="344073" name="Line 5"/>
            <p:cNvSpPr>
              <a:spLocks noChangeShapeType="1"/>
            </p:cNvSpPr>
            <p:nvPr/>
          </p:nvSpPr>
          <p:spPr bwMode="auto">
            <a:xfrm flipV="1">
              <a:off x="2412" y="2868"/>
              <a:ext cx="468" cy="480"/>
            </a:xfrm>
            <a:prstGeom prst="line">
              <a:avLst/>
            </a:prstGeom>
            <a:noFill/>
            <a:ln w="25400">
              <a:solidFill>
                <a:srgbClr val="FF0066"/>
              </a:solidFill>
              <a:round/>
              <a:headEnd/>
              <a:tailEnd/>
            </a:ln>
          </p:spPr>
          <p:txBody>
            <a:bodyPr/>
            <a:lstStyle/>
            <a:p>
              <a:endParaRPr lang="en-US"/>
            </a:p>
          </p:txBody>
        </p:sp>
        <p:sp>
          <p:nvSpPr>
            <p:cNvPr id="344074" name="Line 6"/>
            <p:cNvSpPr>
              <a:spLocks noChangeShapeType="1"/>
            </p:cNvSpPr>
            <p:nvPr/>
          </p:nvSpPr>
          <p:spPr bwMode="auto">
            <a:xfrm>
              <a:off x="2412" y="1368"/>
              <a:ext cx="432" cy="456"/>
            </a:xfrm>
            <a:prstGeom prst="line">
              <a:avLst/>
            </a:prstGeom>
            <a:noFill/>
            <a:ln w="25400">
              <a:solidFill>
                <a:srgbClr val="FF0066"/>
              </a:solidFill>
              <a:round/>
              <a:headEnd/>
              <a:tailEnd/>
            </a:ln>
          </p:spPr>
          <p:txBody>
            <a:bodyPr/>
            <a:lstStyle/>
            <a:p>
              <a:endParaRPr lang="en-US"/>
            </a:p>
          </p:txBody>
        </p:sp>
        <p:sp>
          <p:nvSpPr>
            <p:cNvPr id="344075" name="Line 7"/>
            <p:cNvSpPr>
              <a:spLocks noChangeShapeType="1"/>
            </p:cNvSpPr>
            <p:nvPr/>
          </p:nvSpPr>
          <p:spPr bwMode="auto">
            <a:xfrm flipV="1">
              <a:off x="1646" y="2530"/>
              <a:ext cx="1006" cy="181"/>
            </a:xfrm>
            <a:prstGeom prst="line">
              <a:avLst/>
            </a:prstGeom>
            <a:noFill/>
            <a:ln w="25400">
              <a:solidFill>
                <a:srgbClr val="FF0066"/>
              </a:solidFill>
              <a:round/>
              <a:headEnd/>
              <a:tailEnd/>
            </a:ln>
          </p:spPr>
          <p:txBody>
            <a:bodyPr/>
            <a:lstStyle/>
            <a:p>
              <a:endParaRPr lang="en-US"/>
            </a:p>
          </p:txBody>
        </p:sp>
        <p:sp>
          <p:nvSpPr>
            <p:cNvPr id="344076" name="Rectangle 8"/>
            <p:cNvSpPr>
              <a:spLocks noChangeArrowheads="1"/>
            </p:cNvSpPr>
            <p:nvPr/>
          </p:nvSpPr>
          <p:spPr bwMode="auto">
            <a:xfrm>
              <a:off x="4656" y="1968"/>
              <a:ext cx="912" cy="768"/>
            </a:xfrm>
            <a:prstGeom prst="rect">
              <a:avLst/>
            </a:prstGeom>
            <a:solidFill>
              <a:srgbClr val="BBFFF9"/>
            </a:solidFill>
            <a:ln w="28575">
              <a:solidFill>
                <a:srgbClr val="FF0066"/>
              </a:solidFill>
              <a:miter lim="800000"/>
              <a:headEnd/>
              <a:tailEnd/>
            </a:ln>
          </p:spPr>
          <p:txBody>
            <a:bodyPr wrap="none" lIns="90488" tIns="44450" rIns="90488" bIns="44450" anchor="ctr"/>
            <a:lstStyle/>
            <a:p>
              <a:pPr algn="ctr" eaLnBrk="0" hangingPunct="0"/>
              <a:r>
                <a:rPr lang="en-US" sz="2000" b="1">
                  <a:latin typeface="Times New Roman" pitchFamily="18" charset="0"/>
                </a:rPr>
                <a:t>Consumer </a:t>
              </a:r>
            </a:p>
            <a:p>
              <a:pPr algn="ctr" eaLnBrk="0" hangingPunct="0"/>
              <a:r>
                <a:rPr lang="en-US" sz="2000" b="1">
                  <a:latin typeface="Times New Roman" pitchFamily="18" charset="0"/>
                </a:rPr>
                <a:t>Behaviour</a:t>
              </a:r>
            </a:p>
          </p:txBody>
        </p:sp>
        <p:sp>
          <p:nvSpPr>
            <p:cNvPr id="344077" name="Oval 9"/>
            <p:cNvSpPr>
              <a:spLocks noChangeArrowheads="1"/>
            </p:cNvSpPr>
            <p:nvPr/>
          </p:nvSpPr>
          <p:spPr bwMode="auto">
            <a:xfrm>
              <a:off x="2644" y="1636"/>
              <a:ext cx="1384" cy="1384"/>
            </a:xfrm>
            <a:prstGeom prst="ellipse">
              <a:avLst/>
            </a:prstGeom>
            <a:solidFill>
              <a:srgbClr val="FFFFCC"/>
            </a:solidFill>
            <a:ln w="28575">
              <a:solidFill>
                <a:srgbClr val="FF0066"/>
              </a:solidFill>
              <a:round/>
              <a:headEnd/>
              <a:tailEnd/>
            </a:ln>
          </p:spPr>
          <p:txBody>
            <a:bodyPr wrap="none" lIns="90488" tIns="44450" rIns="90488" bIns="44450" anchor="ctr"/>
            <a:lstStyle/>
            <a:p>
              <a:pPr algn="ctr" eaLnBrk="0" hangingPunct="0"/>
              <a:r>
                <a:rPr lang="en-US" sz="3600" b="1">
                  <a:latin typeface="Times New Roman" pitchFamily="18" charset="0"/>
                </a:rPr>
                <a:t>Culture</a:t>
              </a:r>
            </a:p>
          </p:txBody>
        </p:sp>
        <p:sp>
          <p:nvSpPr>
            <p:cNvPr id="344078" name="Oval 10"/>
            <p:cNvSpPr>
              <a:spLocks noChangeArrowheads="1"/>
            </p:cNvSpPr>
            <p:nvPr/>
          </p:nvSpPr>
          <p:spPr bwMode="auto">
            <a:xfrm>
              <a:off x="1056" y="864"/>
              <a:ext cx="1440" cy="672"/>
            </a:xfrm>
            <a:prstGeom prst="ellipse">
              <a:avLst/>
            </a:prstGeom>
            <a:solidFill>
              <a:srgbClr val="FFFFCC"/>
            </a:solidFill>
            <a:ln w="28575">
              <a:solidFill>
                <a:srgbClr val="FF0066"/>
              </a:solidFill>
              <a:round/>
              <a:headEnd/>
              <a:tailEnd/>
            </a:ln>
          </p:spPr>
          <p:txBody>
            <a:bodyPr wrap="none" lIns="90488" tIns="44450" rIns="90488" bIns="44450" anchor="ctr"/>
            <a:lstStyle/>
            <a:p>
              <a:pPr algn="ctr" eaLnBrk="0" hangingPunct="0"/>
              <a:r>
                <a:rPr lang="en-US" sz="1800" b="1">
                  <a:latin typeface="Times New Roman" pitchFamily="18" charset="0"/>
                </a:rPr>
                <a:t>Shared Meanings</a:t>
              </a:r>
            </a:p>
            <a:p>
              <a:pPr algn="ctr" eaLnBrk="0" hangingPunct="0"/>
              <a:r>
                <a:rPr lang="en-US" sz="1800" b="1">
                  <a:latin typeface="Times New Roman" pitchFamily="18" charset="0"/>
                </a:rPr>
                <a:t>(Language &amp; etc.)</a:t>
              </a:r>
            </a:p>
          </p:txBody>
        </p:sp>
        <p:sp>
          <p:nvSpPr>
            <p:cNvPr id="344079" name="Oval 11"/>
            <p:cNvSpPr>
              <a:spLocks noChangeArrowheads="1"/>
            </p:cNvSpPr>
            <p:nvPr/>
          </p:nvSpPr>
          <p:spPr bwMode="auto">
            <a:xfrm>
              <a:off x="370" y="1660"/>
              <a:ext cx="1276" cy="508"/>
            </a:xfrm>
            <a:prstGeom prst="ellipse">
              <a:avLst/>
            </a:prstGeom>
            <a:solidFill>
              <a:srgbClr val="FFFFCC"/>
            </a:solidFill>
            <a:ln w="28575">
              <a:solidFill>
                <a:srgbClr val="FF0066"/>
              </a:solidFill>
              <a:round/>
              <a:headEnd/>
              <a:tailEnd/>
            </a:ln>
          </p:spPr>
          <p:txBody>
            <a:bodyPr wrap="none" lIns="90488" tIns="44450" rIns="90488" bIns="44450" anchor="ctr"/>
            <a:lstStyle/>
            <a:p>
              <a:pPr algn="ctr" eaLnBrk="0" hangingPunct="0"/>
              <a:r>
                <a:rPr lang="en-US" sz="1800" b="1">
                  <a:latin typeface="Times New Roman" pitchFamily="18" charset="0"/>
                </a:rPr>
                <a:t>Custom &amp; Norms</a:t>
              </a:r>
            </a:p>
          </p:txBody>
        </p:sp>
        <p:sp>
          <p:nvSpPr>
            <p:cNvPr id="344080" name="Oval 12"/>
            <p:cNvSpPr>
              <a:spLocks noChangeArrowheads="1"/>
            </p:cNvSpPr>
            <p:nvPr/>
          </p:nvSpPr>
          <p:spPr bwMode="auto">
            <a:xfrm>
              <a:off x="370" y="2512"/>
              <a:ext cx="1276" cy="508"/>
            </a:xfrm>
            <a:prstGeom prst="ellipse">
              <a:avLst/>
            </a:prstGeom>
            <a:solidFill>
              <a:srgbClr val="FFFFCC"/>
            </a:solidFill>
            <a:ln w="28575">
              <a:solidFill>
                <a:srgbClr val="FF0066"/>
              </a:solidFill>
              <a:round/>
              <a:headEnd/>
              <a:tailEnd/>
            </a:ln>
          </p:spPr>
          <p:txBody>
            <a:bodyPr wrap="none" lIns="90488" tIns="44450" rIns="90488" bIns="44450" anchor="ctr"/>
            <a:lstStyle/>
            <a:p>
              <a:pPr algn="ctr" eaLnBrk="0" hangingPunct="0"/>
              <a:r>
                <a:rPr lang="en-US" sz="1800" b="1">
                  <a:latin typeface="Times New Roman" pitchFamily="18" charset="0"/>
                </a:rPr>
                <a:t>Beliefs &amp; Values</a:t>
              </a:r>
            </a:p>
          </p:txBody>
        </p:sp>
        <p:sp>
          <p:nvSpPr>
            <p:cNvPr id="344081" name="Oval 13"/>
            <p:cNvSpPr>
              <a:spLocks noChangeArrowheads="1"/>
            </p:cNvSpPr>
            <p:nvPr/>
          </p:nvSpPr>
          <p:spPr bwMode="auto">
            <a:xfrm>
              <a:off x="1246" y="3244"/>
              <a:ext cx="1276" cy="508"/>
            </a:xfrm>
            <a:prstGeom prst="ellipse">
              <a:avLst/>
            </a:prstGeom>
            <a:solidFill>
              <a:srgbClr val="FFFFCC"/>
            </a:solidFill>
            <a:ln w="28575">
              <a:solidFill>
                <a:srgbClr val="FF0066"/>
              </a:solidFill>
              <a:round/>
              <a:headEnd/>
              <a:tailEnd/>
            </a:ln>
          </p:spPr>
          <p:txBody>
            <a:bodyPr wrap="none" lIns="90488" tIns="44450" rIns="90488" bIns="44450" anchor="ctr"/>
            <a:lstStyle/>
            <a:p>
              <a:pPr algn="ctr" eaLnBrk="0" hangingPunct="0"/>
              <a:r>
                <a:rPr lang="en-US" sz="1800" b="1">
                  <a:latin typeface="Times New Roman" pitchFamily="18" charset="0"/>
                </a:rPr>
                <a:t>Myths &amp; Rituals</a:t>
              </a:r>
            </a:p>
          </p:txBody>
        </p:sp>
      </p:grpSp>
      <p:sp>
        <p:nvSpPr>
          <p:cNvPr id="389134" name="AutoShape 14"/>
          <p:cNvSpPr>
            <a:spLocks noChangeArrowheads="1"/>
          </p:cNvSpPr>
          <p:nvPr/>
        </p:nvSpPr>
        <p:spPr bwMode="auto">
          <a:xfrm>
            <a:off x="6477000" y="3505200"/>
            <a:ext cx="838200" cy="381000"/>
          </a:xfrm>
          <a:prstGeom prst="leftRightArrow">
            <a:avLst>
              <a:gd name="adj1" fmla="val 50000"/>
              <a:gd name="adj2" fmla="val 44000"/>
            </a:avLst>
          </a:prstGeom>
          <a:solidFill>
            <a:schemeClr val="hlink"/>
          </a:solidFill>
          <a:ln w="9525">
            <a:solidFill>
              <a:schemeClr val="tx1"/>
            </a:solidFill>
            <a:miter lim="800000"/>
            <a:headEnd/>
            <a:tailEnd/>
          </a:ln>
        </p:spPr>
        <p:txBody>
          <a:bodyPr wrap="none" anchor="ctr"/>
          <a:lstStyle/>
          <a:p>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9" presetClass="entr" presetSubtype="10" fill="hold" grpId="0" nodeType="clickEffect">
                                  <p:stCondLst>
                                    <p:cond delay="0"/>
                                  </p:stCondLst>
                                  <p:childTnLst>
                                    <p:set>
                                      <p:cBhvr>
                                        <p:cTn id="11" dur="1" fill="hold">
                                          <p:stCondLst>
                                            <p:cond delay="0"/>
                                          </p:stCondLst>
                                        </p:cTn>
                                        <p:tgtEl>
                                          <p:spTgt spid="389134"/>
                                        </p:tgtEl>
                                        <p:attrNameLst>
                                          <p:attrName>style.visibility</p:attrName>
                                        </p:attrNameLst>
                                      </p:cBhvr>
                                      <p:to>
                                        <p:strVal val="visible"/>
                                      </p:to>
                                    </p:set>
                                    <p:anim calcmode="lin" valueType="num">
                                      <p:cBhvr>
                                        <p:cTn id="12" dur="5000" fill="hold"/>
                                        <p:tgtEl>
                                          <p:spTgt spid="389134"/>
                                        </p:tgtEl>
                                        <p:attrNameLst>
                                          <p:attrName>ppt_w</p:attrName>
                                        </p:attrNameLst>
                                      </p:cBhvr>
                                      <p:tavLst>
                                        <p:tav tm="0" fmla="#ppt_w*sin(2.5*pi*$)">
                                          <p:val>
                                            <p:fltVal val="0"/>
                                          </p:val>
                                        </p:tav>
                                        <p:tav tm="100000">
                                          <p:val>
                                            <p:fltVal val="1"/>
                                          </p:val>
                                        </p:tav>
                                      </p:tavLst>
                                    </p:anim>
                                    <p:anim calcmode="lin" valueType="num">
                                      <p:cBhvr>
                                        <p:cTn id="13" dur="5000" fill="hold"/>
                                        <p:tgtEl>
                                          <p:spTgt spid="38913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34" grpId="0" animBg="1"/>
    </p:bld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Date Placeholder 2"/>
          <p:cNvSpPr>
            <a:spLocks noGrp="1"/>
          </p:cNvSpPr>
          <p:nvPr>
            <p:ph type="dt" sz="quarter" idx="10"/>
          </p:nvPr>
        </p:nvSpPr>
        <p:spPr>
          <a:noFill/>
        </p:spPr>
        <p:txBody>
          <a:bodyPr/>
          <a:lstStyle/>
          <a:p>
            <a:r>
              <a:rPr lang="en-GB"/>
              <a:t>MK 311</a:t>
            </a:r>
            <a:endParaRPr lang="th-TH"/>
          </a:p>
        </p:txBody>
      </p:sp>
      <p:sp>
        <p:nvSpPr>
          <p:cNvPr id="345091" name="Footer Placeholder 3"/>
          <p:cNvSpPr>
            <a:spLocks noGrp="1"/>
          </p:cNvSpPr>
          <p:nvPr>
            <p:ph type="ftr" sz="quarter" idx="11"/>
          </p:nvPr>
        </p:nvSpPr>
        <p:spPr>
          <a:noFill/>
        </p:spPr>
        <p:txBody>
          <a:bodyPr/>
          <a:lstStyle/>
          <a:p>
            <a:r>
              <a:rPr lang="en-US"/>
              <a:t>Consumer Behaviour</a:t>
            </a:r>
            <a:endParaRPr lang="th-TH"/>
          </a:p>
        </p:txBody>
      </p:sp>
      <p:sp>
        <p:nvSpPr>
          <p:cNvPr id="345092" name="Slide Number Placeholder 4"/>
          <p:cNvSpPr>
            <a:spLocks noGrp="1"/>
          </p:cNvSpPr>
          <p:nvPr>
            <p:ph type="sldNum" sz="quarter" idx="12"/>
          </p:nvPr>
        </p:nvSpPr>
        <p:spPr>
          <a:noFill/>
        </p:spPr>
        <p:txBody>
          <a:bodyPr/>
          <a:lstStyle/>
          <a:p>
            <a:fld id="{2879A5E2-C24B-4CEB-9F7C-D71CF416B0C5}" type="slidenum">
              <a:rPr lang="en-US"/>
              <a:pPr/>
              <a:t>240</a:t>
            </a:fld>
            <a:endParaRPr lang="th-TH"/>
          </a:p>
        </p:txBody>
      </p:sp>
      <p:sp>
        <p:nvSpPr>
          <p:cNvPr id="345093" name="Rectangle 2"/>
          <p:cNvSpPr>
            <a:spLocks noGrp="1" noChangeArrowheads="1"/>
          </p:cNvSpPr>
          <p:nvPr>
            <p:ph type="title"/>
          </p:nvPr>
        </p:nvSpPr>
        <p:spPr/>
        <p:txBody>
          <a:bodyPr/>
          <a:lstStyle/>
          <a:p>
            <a:pPr eaLnBrk="1" hangingPunct="1"/>
            <a:r>
              <a:rPr lang="en-GB" smtClean="0"/>
              <a:t>Marketing and</a:t>
            </a:r>
            <a:br>
              <a:rPr lang="en-GB" smtClean="0"/>
            </a:br>
            <a:r>
              <a:rPr lang="en-GB" smtClean="0"/>
              <a:t>Cultural Meanings</a:t>
            </a:r>
          </a:p>
        </p:txBody>
      </p:sp>
      <p:grpSp>
        <p:nvGrpSpPr>
          <p:cNvPr id="2" name="Group 3"/>
          <p:cNvGrpSpPr>
            <a:grpSpLocks/>
          </p:cNvGrpSpPr>
          <p:nvPr/>
        </p:nvGrpSpPr>
        <p:grpSpPr bwMode="auto">
          <a:xfrm>
            <a:off x="1066800" y="2819400"/>
            <a:ext cx="7162800" cy="2819400"/>
            <a:chOff x="672" y="1776"/>
            <a:chExt cx="4512" cy="1776"/>
          </a:xfrm>
        </p:grpSpPr>
        <p:sp>
          <p:nvSpPr>
            <p:cNvPr id="345095" name="Oval 4"/>
            <p:cNvSpPr>
              <a:spLocks noChangeArrowheads="1"/>
            </p:cNvSpPr>
            <p:nvPr/>
          </p:nvSpPr>
          <p:spPr bwMode="auto">
            <a:xfrm>
              <a:off x="672" y="1776"/>
              <a:ext cx="1824" cy="1728"/>
            </a:xfrm>
            <a:prstGeom prst="ellipse">
              <a:avLst/>
            </a:prstGeom>
            <a:solidFill>
              <a:srgbClr val="FFFFCC"/>
            </a:solidFill>
            <a:ln w="38100">
              <a:solidFill>
                <a:srgbClr val="006600"/>
              </a:solidFill>
              <a:miter lim="800000"/>
              <a:headEnd/>
              <a:tailEnd/>
            </a:ln>
          </p:spPr>
          <p:txBody>
            <a:bodyPr wrap="none" anchor="ctr"/>
            <a:lstStyle/>
            <a:p>
              <a:endParaRPr lang="en-US"/>
            </a:p>
          </p:txBody>
        </p:sp>
        <p:sp>
          <p:nvSpPr>
            <p:cNvPr id="345096" name="Oval 5"/>
            <p:cNvSpPr>
              <a:spLocks noChangeArrowheads="1"/>
            </p:cNvSpPr>
            <p:nvPr/>
          </p:nvSpPr>
          <p:spPr bwMode="auto">
            <a:xfrm>
              <a:off x="3360" y="1824"/>
              <a:ext cx="1824" cy="1728"/>
            </a:xfrm>
            <a:prstGeom prst="ellipse">
              <a:avLst/>
            </a:prstGeom>
            <a:solidFill>
              <a:srgbClr val="FFFFCC"/>
            </a:solidFill>
            <a:ln w="38100">
              <a:solidFill>
                <a:srgbClr val="006600"/>
              </a:solidFill>
              <a:miter lim="800000"/>
              <a:headEnd/>
              <a:tailEnd/>
            </a:ln>
          </p:spPr>
          <p:txBody>
            <a:bodyPr wrap="none" anchor="ctr"/>
            <a:lstStyle/>
            <a:p>
              <a:endParaRPr lang="en-US"/>
            </a:p>
          </p:txBody>
        </p:sp>
        <p:sp>
          <p:nvSpPr>
            <p:cNvPr id="345097" name="AutoShape 6"/>
            <p:cNvSpPr>
              <a:spLocks noChangeArrowheads="1"/>
            </p:cNvSpPr>
            <p:nvPr/>
          </p:nvSpPr>
          <p:spPr bwMode="auto">
            <a:xfrm>
              <a:off x="2544" y="2496"/>
              <a:ext cx="765" cy="306"/>
            </a:xfrm>
            <a:prstGeom prst="leftRightArrow">
              <a:avLst>
                <a:gd name="adj1" fmla="val 50000"/>
                <a:gd name="adj2" fmla="val 50000"/>
              </a:avLst>
            </a:prstGeom>
            <a:solidFill>
              <a:srgbClr val="006600"/>
            </a:solidFill>
            <a:ln w="9525">
              <a:solidFill>
                <a:schemeClr val="tx1"/>
              </a:solidFill>
              <a:miter lim="800000"/>
              <a:headEnd/>
              <a:tailEnd/>
            </a:ln>
          </p:spPr>
          <p:txBody>
            <a:bodyPr wrap="none" anchor="ctr"/>
            <a:lstStyle/>
            <a:p>
              <a:endParaRPr lang="en-US"/>
            </a:p>
          </p:txBody>
        </p:sp>
        <p:sp>
          <p:nvSpPr>
            <p:cNvPr id="345098" name="WordArt 7"/>
            <p:cNvSpPr>
              <a:spLocks noChangeArrowheads="1" noChangeShapeType="1" noTextEdit="1"/>
            </p:cNvSpPr>
            <p:nvPr/>
          </p:nvSpPr>
          <p:spPr bwMode="auto">
            <a:xfrm>
              <a:off x="3648" y="2352"/>
              <a:ext cx="1402" cy="720"/>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miter lim="800000"/>
                    <a:headEnd/>
                    <a:tailEnd/>
                  </a:ln>
                  <a:solidFill>
                    <a:schemeClr val="hlink"/>
                  </a:solidFill>
                  <a:latin typeface="Arial Black"/>
                </a:rPr>
                <a:t>Cultural</a:t>
              </a:r>
            </a:p>
            <a:p>
              <a:pPr algn="ctr"/>
              <a:r>
                <a:rPr lang="en-US" sz="3600" b="1" kern="10">
                  <a:ln w="9525">
                    <a:solidFill>
                      <a:srgbClr val="000000"/>
                    </a:solidFill>
                    <a:miter lim="800000"/>
                    <a:headEnd/>
                    <a:tailEnd/>
                  </a:ln>
                  <a:solidFill>
                    <a:schemeClr val="hlink"/>
                  </a:solidFill>
                  <a:latin typeface="Arial Black"/>
                </a:rPr>
                <a:t>Meanings</a:t>
              </a:r>
            </a:p>
          </p:txBody>
        </p:sp>
        <p:sp>
          <p:nvSpPr>
            <p:cNvPr id="345099" name="WordArt 8"/>
            <p:cNvSpPr>
              <a:spLocks noChangeArrowheads="1" noChangeShapeType="1" noTextEdit="1"/>
            </p:cNvSpPr>
            <p:nvPr/>
          </p:nvSpPr>
          <p:spPr bwMode="auto">
            <a:xfrm>
              <a:off x="768" y="2256"/>
              <a:ext cx="1584" cy="624"/>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miter lim="800000"/>
                    <a:headEnd/>
                    <a:tailEnd/>
                  </a:ln>
                  <a:solidFill>
                    <a:schemeClr val="hlink"/>
                  </a:solidFill>
                  <a:latin typeface="Arial Black"/>
                </a:rPr>
                <a:t>Marketing</a:t>
              </a:r>
            </a:p>
            <a:p>
              <a:pPr algn="ctr"/>
              <a:r>
                <a:rPr lang="en-US" sz="3600" b="1" kern="10">
                  <a:ln w="9525">
                    <a:solidFill>
                      <a:srgbClr val="000000"/>
                    </a:solidFill>
                    <a:miter lim="800000"/>
                    <a:headEnd/>
                    <a:tailEnd/>
                  </a:ln>
                  <a:solidFill>
                    <a:schemeClr val="hlink"/>
                  </a:solidFill>
                  <a:latin typeface="Arial Black"/>
                </a:rPr>
                <a:t>Communication</a:t>
              </a:r>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6114" name="Date Placeholder 3"/>
          <p:cNvSpPr>
            <a:spLocks noGrp="1"/>
          </p:cNvSpPr>
          <p:nvPr>
            <p:ph type="dt" sz="quarter" idx="10"/>
          </p:nvPr>
        </p:nvSpPr>
        <p:spPr>
          <a:noFill/>
        </p:spPr>
        <p:txBody>
          <a:bodyPr/>
          <a:lstStyle/>
          <a:p>
            <a:r>
              <a:rPr lang="en-GB"/>
              <a:t>MK 311</a:t>
            </a:r>
            <a:endParaRPr lang="th-TH"/>
          </a:p>
        </p:txBody>
      </p:sp>
      <p:sp>
        <p:nvSpPr>
          <p:cNvPr id="346115" name="Footer Placeholder 4"/>
          <p:cNvSpPr>
            <a:spLocks noGrp="1"/>
          </p:cNvSpPr>
          <p:nvPr>
            <p:ph type="ftr" sz="quarter" idx="11"/>
          </p:nvPr>
        </p:nvSpPr>
        <p:spPr>
          <a:noFill/>
        </p:spPr>
        <p:txBody>
          <a:bodyPr/>
          <a:lstStyle/>
          <a:p>
            <a:r>
              <a:rPr lang="en-US"/>
              <a:t>Consumer Behaviour</a:t>
            </a:r>
            <a:endParaRPr lang="th-TH"/>
          </a:p>
        </p:txBody>
      </p:sp>
      <p:sp>
        <p:nvSpPr>
          <p:cNvPr id="346116" name="Slide Number Placeholder 5"/>
          <p:cNvSpPr>
            <a:spLocks noGrp="1"/>
          </p:cNvSpPr>
          <p:nvPr>
            <p:ph type="sldNum" sz="quarter" idx="12"/>
          </p:nvPr>
        </p:nvSpPr>
        <p:spPr>
          <a:noFill/>
        </p:spPr>
        <p:txBody>
          <a:bodyPr/>
          <a:lstStyle/>
          <a:p>
            <a:fld id="{4989B32B-B8EB-4B4D-B870-E5055C3D54C4}" type="slidenum">
              <a:rPr lang="en-US"/>
              <a:pPr/>
              <a:t>241</a:t>
            </a:fld>
            <a:endParaRPr lang="th-TH"/>
          </a:p>
        </p:txBody>
      </p:sp>
      <p:sp>
        <p:nvSpPr>
          <p:cNvPr id="346117" name="Rectangle 2"/>
          <p:cNvSpPr>
            <a:spLocks noGrp="1" noChangeArrowheads="1"/>
          </p:cNvSpPr>
          <p:nvPr>
            <p:ph type="title"/>
          </p:nvPr>
        </p:nvSpPr>
        <p:spPr>
          <a:xfrm>
            <a:off x="550863" y="665163"/>
            <a:ext cx="7983537" cy="1011237"/>
          </a:xfrm>
        </p:spPr>
        <p:txBody>
          <a:bodyPr lIns="91435" tIns="45718" rIns="91435" bIns="45718" anchor="t"/>
          <a:lstStyle/>
          <a:p>
            <a:pPr eaLnBrk="1" hangingPunct="1"/>
            <a:r>
              <a:rPr lang="en-US" sz="4200" smtClean="0"/>
              <a:t>Cultural Values</a:t>
            </a:r>
            <a:endParaRPr lang="en-US" sz="4000" b="0" smtClean="0">
              <a:solidFill>
                <a:srgbClr val="00279F"/>
              </a:solidFill>
            </a:endParaRPr>
          </a:p>
        </p:txBody>
      </p:sp>
      <p:sp>
        <p:nvSpPr>
          <p:cNvPr id="392195" name="Rectangle 3"/>
          <p:cNvSpPr>
            <a:spLocks noGrp="1" noChangeArrowheads="1"/>
          </p:cNvSpPr>
          <p:nvPr>
            <p:ph type="body" idx="1"/>
          </p:nvPr>
        </p:nvSpPr>
        <p:spPr>
          <a:xfrm>
            <a:off x="1184275" y="2036763"/>
            <a:ext cx="7770813" cy="3506787"/>
          </a:xfrm>
        </p:spPr>
        <p:txBody>
          <a:bodyPr lIns="91435" tIns="45718" rIns="91435" bIns="45718"/>
          <a:lstStyle/>
          <a:p>
            <a:pPr eaLnBrk="1" hangingPunct="1"/>
            <a:r>
              <a:rPr lang="en-US" sz="2800" smtClean="0"/>
              <a:t>Cultural values are those shared broadly across a society, values that are conditioned at the society level and reinforced and augmented at successive subcultural levels.</a:t>
            </a:r>
            <a:endParaRPr lang="en-US" sz="1800" b="0" smtClean="0"/>
          </a:p>
          <a:p>
            <a:pPr lvl="1" eaLnBrk="1" hangingPunct="1"/>
            <a:r>
              <a:rPr lang="en-US" sz="2600" smtClean="0"/>
              <a:t>Instrumental values </a:t>
            </a:r>
          </a:p>
          <a:p>
            <a:pPr lvl="2" eaLnBrk="1" hangingPunct="1"/>
            <a:r>
              <a:rPr lang="en-US" sz="2000" smtClean="0"/>
              <a:t>shared beliefs about how people should behave and desired end states.</a:t>
            </a:r>
          </a:p>
          <a:p>
            <a:pPr lvl="1" eaLnBrk="1" hangingPunct="1"/>
            <a:r>
              <a:rPr lang="en-US" sz="2600" smtClean="0"/>
              <a:t>Terminal values</a:t>
            </a:r>
          </a:p>
          <a:p>
            <a:pPr lvl="2" eaLnBrk="1" hangingPunct="1"/>
            <a:r>
              <a:rPr lang="en-US" sz="2000" smtClean="0"/>
              <a:t>desirable life goals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2195">
                                            <p:txEl>
                                              <p:pRg st="0" end="0"/>
                                            </p:txEl>
                                          </p:spTgt>
                                        </p:tgtEl>
                                        <p:attrNameLst>
                                          <p:attrName>style.visibility</p:attrName>
                                        </p:attrNameLst>
                                      </p:cBhvr>
                                      <p:to>
                                        <p:strVal val="visible"/>
                                      </p:to>
                                    </p:set>
                                    <p:animEffect transition="in" filter="blinds(horizontal)">
                                      <p:cBhvr>
                                        <p:cTn id="7" dur="500"/>
                                        <p:tgtEl>
                                          <p:spTgt spid="392195">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2195">
                                            <p:txEl>
                                              <p:pRg st="1" end="1"/>
                                            </p:txEl>
                                          </p:spTgt>
                                        </p:tgtEl>
                                        <p:attrNameLst>
                                          <p:attrName>style.visibility</p:attrName>
                                        </p:attrNameLst>
                                      </p:cBhvr>
                                      <p:to>
                                        <p:strVal val="visible"/>
                                      </p:to>
                                    </p:set>
                                    <p:animEffect transition="in" filter="blinds(horizontal)">
                                      <p:cBhvr>
                                        <p:cTn id="10" dur="500"/>
                                        <p:tgtEl>
                                          <p:spTgt spid="392195">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92195">
                                            <p:txEl>
                                              <p:pRg st="2" end="2"/>
                                            </p:txEl>
                                          </p:spTgt>
                                        </p:tgtEl>
                                        <p:attrNameLst>
                                          <p:attrName>style.visibility</p:attrName>
                                        </p:attrNameLst>
                                      </p:cBhvr>
                                      <p:to>
                                        <p:strVal val="visible"/>
                                      </p:to>
                                    </p:set>
                                    <p:animEffect transition="in" filter="blinds(horizontal)">
                                      <p:cBhvr>
                                        <p:cTn id="13" dur="500"/>
                                        <p:tgtEl>
                                          <p:spTgt spid="392195">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92195">
                                            <p:txEl>
                                              <p:pRg st="3" end="3"/>
                                            </p:txEl>
                                          </p:spTgt>
                                        </p:tgtEl>
                                        <p:attrNameLst>
                                          <p:attrName>style.visibility</p:attrName>
                                        </p:attrNameLst>
                                      </p:cBhvr>
                                      <p:to>
                                        <p:strVal val="visible"/>
                                      </p:to>
                                    </p:set>
                                    <p:animEffect transition="in" filter="blinds(horizontal)">
                                      <p:cBhvr>
                                        <p:cTn id="16" dur="500"/>
                                        <p:tgtEl>
                                          <p:spTgt spid="392195">
                                            <p:txEl>
                                              <p:pRg st="3" end="3"/>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392195">
                                            <p:txEl>
                                              <p:pRg st="4" end="4"/>
                                            </p:txEl>
                                          </p:spTgt>
                                        </p:tgtEl>
                                        <p:attrNameLst>
                                          <p:attrName>style.visibility</p:attrName>
                                        </p:attrNameLst>
                                      </p:cBhvr>
                                      <p:to>
                                        <p:strVal val="visible"/>
                                      </p:to>
                                    </p:set>
                                    <p:animEffect transition="in" filter="blinds(horizontal)">
                                      <p:cBhvr>
                                        <p:cTn id="19" dur="500"/>
                                        <p:tgtEl>
                                          <p:spTgt spid="39219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2195" grpId="0" build="p" autoUpdateAnimBg="0"/>
    </p:bldLst>
  </p:timing>
</p:sld>
</file>

<file path=ppt/slides/slide2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7138" name="Date Placeholder 3"/>
          <p:cNvSpPr>
            <a:spLocks noGrp="1"/>
          </p:cNvSpPr>
          <p:nvPr>
            <p:ph type="dt" sz="quarter" idx="10"/>
          </p:nvPr>
        </p:nvSpPr>
        <p:spPr>
          <a:noFill/>
        </p:spPr>
        <p:txBody>
          <a:bodyPr/>
          <a:lstStyle/>
          <a:p>
            <a:r>
              <a:rPr lang="en-GB"/>
              <a:t>MK 311</a:t>
            </a:r>
            <a:endParaRPr lang="th-TH"/>
          </a:p>
        </p:txBody>
      </p:sp>
      <p:sp>
        <p:nvSpPr>
          <p:cNvPr id="347139" name="Footer Placeholder 4"/>
          <p:cNvSpPr>
            <a:spLocks noGrp="1"/>
          </p:cNvSpPr>
          <p:nvPr>
            <p:ph type="ftr" sz="quarter" idx="11"/>
          </p:nvPr>
        </p:nvSpPr>
        <p:spPr>
          <a:noFill/>
        </p:spPr>
        <p:txBody>
          <a:bodyPr/>
          <a:lstStyle/>
          <a:p>
            <a:r>
              <a:rPr lang="en-US"/>
              <a:t>Consumer Behaviour</a:t>
            </a:r>
            <a:endParaRPr lang="th-TH"/>
          </a:p>
        </p:txBody>
      </p:sp>
      <p:sp>
        <p:nvSpPr>
          <p:cNvPr id="347140" name="Slide Number Placeholder 5"/>
          <p:cNvSpPr>
            <a:spLocks noGrp="1"/>
          </p:cNvSpPr>
          <p:nvPr>
            <p:ph type="sldNum" sz="quarter" idx="12"/>
          </p:nvPr>
        </p:nvSpPr>
        <p:spPr>
          <a:noFill/>
        </p:spPr>
        <p:txBody>
          <a:bodyPr/>
          <a:lstStyle/>
          <a:p>
            <a:fld id="{3084CC1D-CAFA-4CF7-ADE4-C0E703F6A03C}" type="slidenum">
              <a:rPr lang="en-US"/>
              <a:pPr/>
              <a:t>242</a:t>
            </a:fld>
            <a:endParaRPr lang="th-TH"/>
          </a:p>
        </p:txBody>
      </p:sp>
      <p:sp>
        <p:nvSpPr>
          <p:cNvPr id="347141" name="Rectangle 2"/>
          <p:cNvSpPr>
            <a:spLocks noGrp="1" noChangeArrowheads="1"/>
          </p:cNvSpPr>
          <p:nvPr>
            <p:ph type="title"/>
          </p:nvPr>
        </p:nvSpPr>
        <p:spPr>
          <a:xfrm>
            <a:off x="550863" y="665163"/>
            <a:ext cx="7983537" cy="1011237"/>
          </a:xfrm>
        </p:spPr>
        <p:txBody>
          <a:bodyPr lIns="91435" tIns="45718" rIns="91435" bIns="45718" anchor="t"/>
          <a:lstStyle/>
          <a:p>
            <a:pPr eaLnBrk="1" hangingPunct="1"/>
            <a:r>
              <a:rPr lang="en-US" sz="4200" smtClean="0"/>
              <a:t>Cultural Values (continued)</a:t>
            </a:r>
            <a:endParaRPr lang="en-US" sz="4000" b="0" smtClean="0">
              <a:solidFill>
                <a:srgbClr val="00279F"/>
              </a:solidFill>
            </a:endParaRPr>
          </a:p>
        </p:txBody>
      </p:sp>
      <p:sp>
        <p:nvSpPr>
          <p:cNvPr id="393219" name="Rectangle 3"/>
          <p:cNvSpPr>
            <a:spLocks noGrp="1" noChangeArrowheads="1"/>
          </p:cNvSpPr>
          <p:nvPr>
            <p:ph type="body" idx="1"/>
          </p:nvPr>
        </p:nvSpPr>
        <p:spPr>
          <a:xfrm>
            <a:off x="695325" y="1989138"/>
            <a:ext cx="8448675" cy="4273550"/>
          </a:xfrm>
        </p:spPr>
        <p:txBody>
          <a:bodyPr lIns="91435" tIns="45718" rIns="91435" bIns="45718"/>
          <a:lstStyle/>
          <a:p>
            <a:pPr eaLnBrk="1" hangingPunct="1"/>
            <a:r>
              <a:rPr lang="en-US" smtClean="0"/>
              <a:t>Value-Attitude-Behaviour Hierarchy</a:t>
            </a:r>
            <a:endParaRPr lang="en-US" sz="4000" smtClean="0"/>
          </a:p>
          <a:p>
            <a:pPr lvl="1" eaLnBrk="1" hangingPunct="1"/>
            <a:r>
              <a:rPr lang="en-US" sz="2500" smtClean="0"/>
              <a:t>abstract values affect midrange attitudes that led to specific consumer behaviours</a:t>
            </a:r>
          </a:p>
          <a:p>
            <a:pPr eaLnBrk="1" hangingPunct="1"/>
            <a:r>
              <a:rPr lang="en-US" smtClean="0"/>
              <a:t>Consumer Ethnocentrism</a:t>
            </a:r>
          </a:p>
          <a:p>
            <a:pPr lvl="1" eaLnBrk="1" hangingPunct="1"/>
            <a:r>
              <a:rPr lang="en-US" sz="2500" smtClean="0"/>
              <a:t>preference for one</a:t>
            </a:r>
            <a:r>
              <a:rPr lang="en-US" sz="2500" smtClean="0">
                <a:latin typeface="Times New Roman" pitchFamily="18" charset="0"/>
              </a:rPr>
              <a:t>’</a:t>
            </a:r>
            <a:r>
              <a:rPr lang="en-US" sz="2500" smtClean="0"/>
              <a:t>s own system of tastes and preferences over those of another cultural group</a:t>
            </a:r>
            <a:endParaRPr lang="en-US" smtClean="0"/>
          </a:p>
          <a:p>
            <a:pPr eaLnBrk="1" hangingPunct="1"/>
            <a:endParaRPr lang="en-US"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3219">
                                            <p:txEl>
                                              <p:pRg st="0" end="0"/>
                                            </p:txEl>
                                          </p:spTgt>
                                        </p:tgtEl>
                                        <p:attrNameLst>
                                          <p:attrName>style.visibility</p:attrName>
                                        </p:attrNameLst>
                                      </p:cBhvr>
                                      <p:to>
                                        <p:strVal val="visible"/>
                                      </p:to>
                                    </p:set>
                                    <p:animEffect transition="in" filter="blinds(horizontal)">
                                      <p:cBhvr>
                                        <p:cTn id="7" dur="500"/>
                                        <p:tgtEl>
                                          <p:spTgt spid="39321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3219">
                                            <p:txEl>
                                              <p:pRg st="1" end="1"/>
                                            </p:txEl>
                                          </p:spTgt>
                                        </p:tgtEl>
                                        <p:attrNameLst>
                                          <p:attrName>style.visibility</p:attrName>
                                        </p:attrNameLst>
                                      </p:cBhvr>
                                      <p:to>
                                        <p:strVal val="visible"/>
                                      </p:to>
                                    </p:set>
                                    <p:animEffect transition="in" filter="blinds(horizontal)">
                                      <p:cBhvr>
                                        <p:cTn id="10" dur="500"/>
                                        <p:tgtEl>
                                          <p:spTgt spid="39321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93219">
                                            <p:txEl>
                                              <p:pRg st="2" end="2"/>
                                            </p:txEl>
                                          </p:spTgt>
                                        </p:tgtEl>
                                        <p:attrNameLst>
                                          <p:attrName>style.visibility</p:attrName>
                                        </p:attrNameLst>
                                      </p:cBhvr>
                                      <p:to>
                                        <p:strVal val="visible"/>
                                      </p:to>
                                    </p:set>
                                    <p:animEffect transition="in" filter="blinds(horizontal)">
                                      <p:cBhvr>
                                        <p:cTn id="15" dur="500"/>
                                        <p:tgtEl>
                                          <p:spTgt spid="393219">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93219">
                                            <p:txEl>
                                              <p:pRg st="3" end="3"/>
                                            </p:txEl>
                                          </p:spTgt>
                                        </p:tgtEl>
                                        <p:attrNameLst>
                                          <p:attrName>style.visibility</p:attrName>
                                        </p:attrNameLst>
                                      </p:cBhvr>
                                      <p:to>
                                        <p:strVal val="visible"/>
                                      </p:to>
                                    </p:set>
                                    <p:animEffect transition="in" filter="blinds(horizontal)">
                                      <p:cBhvr>
                                        <p:cTn id="18" dur="500"/>
                                        <p:tgtEl>
                                          <p:spTgt spid="3932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219" grpId="0" build="p" autoUpdateAnimBg="0"/>
    </p:bld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Date Placeholder 3"/>
          <p:cNvSpPr>
            <a:spLocks noGrp="1"/>
          </p:cNvSpPr>
          <p:nvPr>
            <p:ph type="dt" sz="quarter" idx="10"/>
          </p:nvPr>
        </p:nvSpPr>
        <p:spPr>
          <a:noFill/>
        </p:spPr>
        <p:txBody>
          <a:bodyPr/>
          <a:lstStyle/>
          <a:p>
            <a:r>
              <a:rPr lang="en-GB"/>
              <a:t>MK 311</a:t>
            </a:r>
            <a:endParaRPr lang="th-TH"/>
          </a:p>
        </p:txBody>
      </p:sp>
      <p:sp>
        <p:nvSpPr>
          <p:cNvPr id="348163" name="Footer Placeholder 4"/>
          <p:cNvSpPr>
            <a:spLocks noGrp="1"/>
          </p:cNvSpPr>
          <p:nvPr>
            <p:ph type="ftr" sz="quarter" idx="11"/>
          </p:nvPr>
        </p:nvSpPr>
        <p:spPr>
          <a:noFill/>
        </p:spPr>
        <p:txBody>
          <a:bodyPr/>
          <a:lstStyle/>
          <a:p>
            <a:r>
              <a:rPr lang="en-US"/>
              <a:t>Consumer Behaviour</a:t>
            </a:r>
            <a:endParaRPr lang="th-TH"/>
          </a:p>
        </p:txBody>
      </p:sp>
      <p:sp>
        <p:nvSpPr>
          <p:cNvPr id="348164" name="Slide Number Placeholder 5"/>
          <p:cNvSpPr>
            <a:spLocks noGrp="1"/>
          </p:cNvSpPr>
          <p:nvPr>
            <p:ph type="sldNum" sz="quarter" idx="12"/>
          </p:nvPr>
        </p:nvSpPr>
        <p:spPr>
          <a:noFill/>
        </p:spPr>
        <p:txBody>
          <a:bodyPr/>
          <a:lstStyle/>
          <a:p>
            <a:fld id="{28AB1BF7-A3CF-48C3-B57B-4AC24E62F486}" type="slidenum">
              <a:rPr lang="en-US"/>
              <a:pPr/>
              <a:t>243</a:t>
            </a:fld>
            <a:endParaRPr lang="th-TH"/>
          </a:p>
        </p:txBody>
      </p:sp>
      <p:sp>
        <p:nvSpPr>
          <p:cNvPr id="394242" name="Rectangle 2"/>
          <p:cNvSpPr>
            <a:spLocks noGrp="1" noChangeArrowheads="1"/>
          </p:cNvSpPr>
          <p:nvPr>
            <p:ph type="body" idx="1"/>
          </p:nvPr>
        </p:nvSpPr>
        <p:spPr>
          <a:xfrm>
            <a:off x="971550" y="2017713"/>
            <a:ext cx="7983538" cy="4114800"/>
          </a:xfrm>
        </p:spPr>
        <p:txBody>
          <a:bodyPr/>
          <a:lstStyle/>
          <a:p>
            <a:pPr eaLnBrk="1" hangingPunct="1"/>
            <a:r>
              <a:rPr lang="en-US" smtClean="0"/>
              <a:t>Conspicuous consumption</a:t>
            </a:r>
            <a:r>
              <a:rPr lang="en-US" sz="3200" smtClean="0"/>
              <a:t> </a:t>
            </a:r>
          </a:p>
          <a:p>
            <a:pPr lvl="1" eaLnBrk="1" hangingPunct="1"/>
            <a:r>
              <a:rPr lang="en-US" sz="2500" smtClean="0"/>
              <a:t>acquisition and visibility of </a:t>
            </a:r>
            <a:r>
              <a:rPr lang="en-US" sz="2500" smtClean="0">
                <a:latin typeface="Times New Roman" pitchFamily="18" charset="0"/>
              </a:rPr>
              <a:t>“</a:t>
            </a:r>
            <a:r>
              <a:rPr lang="en-US" sz="2500" smtClean="0"/>
              <a:t>luxury</a:t>
            </a:r>
            <a:r>
              <a:rPr lang="en-US" sz="2500" smtClean="0">
                <a:latin typeface="Times New Roman" pitchFamily="18" charset="0"/>
              </a:rPr>
              <a:t>”</a:t>
            </a:r>
            <a:r>
              <a:rPr lang="en-US" sz="2500" smtClean="0"/>
              <a:t> goods and services to demonstrate one</a:t>
            </a:r>
            <a:r>
              <a:rPr lang="en-US" sz="2500" smtClean="0">
                <a:latin typeface="Times New Roman" pitchFamily="18" charset="0"/>
              </a:rPr>
              <a:t>’</a:t>
            </a:r>
            <a:r>
              <a:rPr lang="en-US" sz="2500" smtClean="0"/>
              <a:t>s ability to afford them</a:t>
            </a:r>
          </a:p>
          <a:p>
            <a:pPr eaLnBrk="1" hangingPunct="1"/>
            <a:r>
              <a:rPr lang="en-US" smtClean="0"/>
              <a:t>Materialism </a:t>
            </a:r>
          </a:p>
          <a:p>
            <a:pPr lvl="1" eaLnBrk="1" hangingPunct="1"/>
            <a:r>
              <a:rPr lang="en-US" sz="2500" smtClean="0"/>
              <a:t>importance  consumer attaches to worldly possessions or consumption-based orientation to happiness seeking</a:t>
            </a:r>
            <a:endParaRPr lang="en-US" smtClean="0"/>
          </a:p>
          <a:p>
            <a:pPr lvl="1" eaLnBrk="1" hangingPunct="1">
              <a:buFont typeface="Wingdings" pitchFamily="2" charset="2"/>
              <a:buNone/>
            </a:pPr>
            <a:endParaRPr lang="en-US" smtClean="0"/>
          </a:p>
          <a:p>
            <a:pPr eaLnBrk="1" hangingPunct="1"/>
            <a:endParaRPr lang="en-GB" sz="40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4242">
                                            <p:txEl>
                                              <p:pRg st="0" end="0"/>
                                            </p:txEl>
                                          </p:spTgt>
                                        </p:tgtEl>
                                        <p:attrNameLst>
                                          <p:attrName>style.visibility</p:attrName>
                                        </p:attrNameLst>
                                      </p:cBhvr>
                                      <p:to>
                                        <p:strVal val="visible"/>
                                      </p:to>
                                    </p:set>
                                    <p:animEffect transition="in" filter="blinds(horizontal)">
                                      <p:cBhvr>
                                        <p:cTn id="7" dur="500"/>
                                        <p:tgtEl>
                                          <p:spTgt spid="394242">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4242">
                                            <p:txEl>
                                              <p:pRg st="1" end="1"/>
                                            </p:txEl>
                                          </p:spTgt>
                                        </p:tgtEl>
                                        <p:attrNameLst>
                                          <p:attrName>style.visibility</p:attrName>
                                        </p:attrNameLst>
                                      </p:cBhvr>
                                      <p:to>
                                        <p:strVal val="visible"/>
                                      </p:to>
                                    </p:set>
                                    <p:animEffect transition="in" filter="blinds(horizontal)">
                                      <p:cBhvr>
                                        <p:cTn id="10" dur="500"/>
                                        <p:tgtEl>
                                          <p:spTgt spid="39424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94242">
                                            <p:txEl>
                                              <p:pRg st="2" end="2"/>
                                            </p:txEl>
                                          </p:spTgt>
                                        </p:tgtEl>
                                        <p:attrNameLst>
                                          <p:attrName>style.visibility</p:attrName>
                                        </p:attrNameLst>
                                      </p:cBhvr>
                                      <p:to>
                                        <p:strVal val="visible"/>
                                      </p:to>
                                    </p:set>
                                    <p:animEffect transition="in" filter="blinds(horizontal)">
                                      <p:cBhvr>
                                        <p:cTn id="15" dur="500"/>
                                        <p:tgtEl>
                                          <p:spTgt spid="394242">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94242">
                                            <p:txEl>
                                              <p:pRg st="3" end="3"/>
                                            </p:txEl>
                                          </p:spTgt>
                                        </p:tgtEl>
                                        <p:attrNameLst>
                                          <p:attrName>style.visibility</p:attrName>
                                        </p:attrNameLst>
                                      </p:cBhvr>
                                      <p:to>
                                        <p:strVal val="visible"/>
                                      </p:to>
                                    </p:set>
                                    <p:animEffect transition="in" filter="blinds(horizontal)">
                                      <p:cBhvr>
                                        <p:cTn id="18" dur="500"/>
                                        <p:tgtEl>
                                          <p:spTgt spid="39424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242" grpId="0" build="p"/>
    </p:bld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Date Placeholder 3"/>
          <p:cNvSpPr>
            <a:spLocks noGrp="1"/>
          </p:cNvSpPr>
          <p:nvPr>
            <p:ph type="dt" sz="quarter" idx="10"/>
          </p:nvPr>
        </p:nvSpPr>
        <p:spPr>
          <a:noFill/>
        </p:spPr>
        <p:txBody>
          <a:bodyPr/>
          <a:lstStyle/>
          <a:p>
            <a:r>
              <a:rPr lang="en-GB"/>
              <a:t>MK 311</a:t>
            </a:r>
            <a:endParaRPr lang="th-TH"/>
          </a:p>
        </p:txBody>
      </p:sp>
      <p:sp>
        <p:nvSpPr>
          <p:cNvPr id="349187" name="Footer Placeholder 4"/>
          <p:cNvSpPr>
            <a:spLocks noGrp="1"/>
          </p:cNvSpPr>
          <p:nvPr>
            <p:ph type="ftr" sz="quarter" idx="11"/>
          </p:nvPr>
        </p:nvSpPr>
        <p:spPr>
          <a:noFill/>
        </p:spPr>
        <p:txBody>
          <a:bodyPr/>
          <a:lstStyle/>
          <a:p>
            <a:r>
              <a:rPr lang="en-US"/>
              <a:t>Consumer Behaviour</a:t>
            </a:r>
            <a:endParaRPr lang="th-TH"/>
          </a:p>
        </p:txBody>
      </p:sp>
      <p:sp>
        <p:nvSpPr>
          <p:cNvPr id="349188" name="Slide Number Placeholder 5"/>
          <p:cNvSpPr>
            <a:spLocks noGrp="1"/>
          </p:cNvSpPr>
          <p:nvPr>
            <p:ph type="sldNum" sz="quarter" idx="12"/>
          </p:nvPr>
        </p:nvSpPr>
        <p:spPr>
          <a:noFill/>
        </p:spPr>
        <p:txBody>
          <a:bodyPr/>
          <a:lstStyle/>
          <a:p>
            <a:fld id="{AEB3B58F-9CA7-41BA-8525-D082D67526C1}" type="slidenum">
              <a:rPr lang="en-US"/>
              <a:pPr/>
              <a:t>244</a:t>
            </a:fld>
            <a:endParaRPr lang="th-TH"/>
          </a:p>
        </p:txBody>
      </p:sp>
      <p:sp>
        <p:nvSpPr>
          <p:cNvPr id="349189" name="Rectangle 2"/>
          <p:cNvSpPr>
            <a:spLocks noGrp="1" noChangeArrowheads="1"/>
          </p:cNvSpPr>
          <p:nvPr>
            <p:ph type="title"/>
          </p:nvPr>
        </p:nvSpPr>
        <p:spPr>
          <a:xfrm>
            <a:off x="900113" y="674688"/>
            <a:ext cx="7558087" cy="849312"/>
          </a:xfrm>
        </p:spPr>
        <p:txBody>
          <a:bodyPr lIns="91435" tIns="45718" rIns="91435" bIns="45718" anchor="t"/>
          <a:lstStyle/>
          <a:p>
            <a:pPr eaLnBrk="1" hangingPunct="1"/>
            <a:r>
              <a:rPr lang="en-US" sz="3800" smtClean="0"/>
              <a:t>Cultural Myths and Symbols</a:t>
            </a:r>
            <a:endParaRPr lang="en-US" sz="4000" b="0" smtClean="0"/>
          </a:p>
        </p:txBody>
      </p:sp>
      <p:sp>
        <p:nvSpPr>
          <p:cNvPr id="395267" name="Rectangle 3"/>
          <p:cNvSpPr>
            <a:spLocks noGrp="1" noChangeArrowheads="1"/>
          </p:cNvSpPr>
          <p:nvPr>
            <p:ph type="body" idx="1"/>
          </p:nvPr>
        </p:nvSpPr>
        <p:spPr>
          <a:xfrm>
            <a:off x="503238" y="2060575"/>
            <a:ext cx="8640762" cy="4291013"/>
          </a:xfrm>
        </p:spPr>
        <p:txBody>
          <a:bodyPr lIns="91435" tIns="45718" rIns="91435" bIns="45718"/>
          <a:lstStyle/>
          <a:p>
            <a:pPr eaLnBrk="1" hangingPunct="1"/>
            <a:r>
              <a:rPr lang="en-US" sz="3200" smtClean="0"/>
              <a:t>Myth </a:t>
            </a:r>
          </a:p>
          <a:p>
            <a:pPr lvl="1" eaLnBrk="1" hangingPunct="1"/>
            <a:r>
              <a:rPr lang="en-US" sz="2100" smtClean="0"/>
              <a:t>a story containing symbolic elements that express shared emotions and cultural values, maintain social order by authorizing a social code</a:t>
            </a:r>
            <a:endParaRPr lang="en-US" sz="2400" smtClean="0"/>
          </a:p>
          <a:p>
            <a:pPr eaLnBrk="1" hangingPunct="1"/>
            <a:r>
              <a:rPr lang="en-US" sz="3200" smtClean="0"/>
              <a:t>Urban Legends</a:t>
            </a:r>
          </a:p>
          <a:p>
            <a:pPr lvl="1" eaLnBrk="1" hangingPunct="1"/>
            <a:r>
              <a:rPr lang="en-US" sz="2100" smtClean="0"/>
              <a:t>stories passed by word of mouth that purport to be nearly first hand accounts of real events, but are fictions</a:t>
            </a:r>
          </a:p>
          <a:p>
            <a:pPr eaLnBrk="1" hangingPunct="1"/>
            <a:r>
              <a:rPr lang="en-US" sz="3200" smtClean="0"/>
              <a:t>Cultural Symbols</a:t>
            </a:r>
          </a:p>
          <a:p>
            <a:pPr lvl="1" eaLnBrk="1" hangingPunct="1"/>
            <a:r>
              <a:rPr lang="en-US" sz="2100" smtClean="0"/>
              <a:t>objects that represent beliefs and values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5267">
                                            <p:txEl>
                                              <p:pRg st="0" end="0"/>
                                            </p:txEl>
                                          </p:spTgt>
                                        </p:tgtEl>
                                        <p:attrNameLst>
                                          <p:attrName>style.visibility</p:attrName>
                                        </p:attrNameLst>
                                      </p:cBhvr>
                                      <p:to>
                                        <p:strVal val="visible"/>
                                      </p:to>
                                    </p:set>
                                    <p:animEffect transition="in" filter="blinds(horizontal)">
                                      <p:cBhvr>
                                        <p:cTn id="7" dur="500"/>
                                        <p:tgtEl>
                                          <p:spTgt spid="395267">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5267">
                                            <p:txEl>
                                              <p:pRg st="1" end="1"/>
                                            </p:txEl>
                                          </p:spTgt>
                                        </p:tgtEl>
                                        <p:attrNameLst>
                                          <p:attrName>style.visibility</p:attrName>
                                        </p:attrNameLst>
                                      </p:cBhvr>
                                      <p:to>
                                        <p:strVal val="visible"/>
                                      </p:to>
                                    </p:set>
                                    <p:animEffect transition="in" filter="blinds(horizontal)">
                                      <p:cBhvr>
                                        <p:cTn id="10" dur="500"/>
                                        <p:tgtEl>
                                          <p:spTgt spid="39526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95267">
                                            <p:txEl>
                                              <p:pRg st="2" end="2"/>
                                            </p:txEl>
                                          </p:spTgt>
                                        </p:tgtEl>
                                        <p:attrNameLst>
                                          <p:attrName>style.visibility</p:attrName>
                                        </p:attrNameLst>
                                      </p:cBhvr>
                                      <p:to>
                                        <p:strVal val="visible"/>
                                      </p:to>
                                    </p:set>
                                    <p:animEffect transition="in" filter="blinds(horizontal)">
                                      <p:cBhvr>
                                        <p:cTn id="15" dur="500"/>
                                        <p:tgtEl>
                                          <p:spTgt spid="395267">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95267">
                                            <p:txEl>
                                              <p:pRg st="3" end="3"/>
                                            </p:txEl>
                                          </p:spTgt>
                                        </p:tgtEl>
                                        <p:attrNameLst>
                                          <p:attrName>style.visibility</p:attrName>
                                        </p:attrNameLst>
                                      </p:cBhvr>
                                      <p:to>
                                        <p:strVal val="visible"/>
                                      </p:to>
                                    </p:set>
                                    <p:animEffect transition="in" filter="blinds(horizontal)">
                                      <p:cBhvr>
                                        <p:cTn id="18" dur="500"/>
                                        <p:tgtEl>
                                          <p:spTgt spid="395267">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95267">
                                            <p:txEl>
                                              <p:pRg st="4" end="4"/>
                                            </p:txEl>
                                          </p:spTgt>
                                        </p:tgtEl>
                                        <p:attrNameLst>
                                          <p:attrName>style.visibility</p:attrName>
                                        </p:attrNameLst>
                                      </p:cBhvr>
                                      <p:to>
                                        <p:strVal val="visible"/>
                                      </p:to>
                                    </p:set>
                                    <p:animEffect transition="in" filter="blinds(horizontal)">
                                      <p:cBhvr>
                                        <p:cTn id="23" dur="500"/>
                                        <p:tgtEl>
                                          <p:spTgt spid="395267">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395267">
                                            <p:txEl>
                                              <p:pRg st="5" end="5"/>
                                            </p:txEl>
                                          </p:spTgt>
                                        </p:tgtEl>
                                        <p:attrNameLst>
                                          <p:attrName>style.visibility</p:attrName>
                                        </p:attrNameLst>
                                      </p:cBhvr>
                                      <p:to>
                                        <p:strVal val="visible"/>
                                      </p:to>
                                    </p:set>
                                    <p:animEffect transition="in" filter="blinds(horizontal)">
                                      <p:cBhvr>
                                        <p:cTn id="26" dur="500"/>
                                        <p:tgtEl>
                                          <p:spTgt spid="395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5267" grpId="0" build="p"/>
    </p:bldLst>
  </p:timing>
</p:sld>
</file>

<file path=ppt/slides/slide2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Date Placeholder 4"/>
          <p:cNvSpPr>
            <a:spLocks noGrp="1"/>
          </p:cNvSpPr>
          <p:nvPr>
            <p:ph type="dt" sz="quarter" idx="10"/>
          </p:nvPr>
        </p:nvSpPr>
        <p:spPr>
          <a:noFill/>
        </p:spPr>
        <p:txBody>
          <a:bodyPr/>
          <a:lstStyle/>
          <a:p>
            <a:r>
              <a:rPr lang="en-GB"/>
              <a:t>MK 311</a:t>
            </a:r>
            <a:endParaRPr lang="th-TH"/>
          </a:p>
        </p:txBody>
      </p:sp>
      <p:sp>
        <p:nvSpPr>
          <p:cNvPr id="17412" name="Footer Placeholder 5"/>
          <p:cNvSpPr>
            <a:spLocks noGrp="1"/>
          </p:cNvSpPr>
          <p:nvPr>
            <p:ph type="ftr" sz="quarter" idx="11"/>
          </p:nvPr>
        </p:nvSpPr>
        <p:spPr>
          <a:noFill/>
        </p:spPr>
        <p:txBody>
          <a:bodyPr/>
          <a:lstStyle/>
          <a:p>
            <a:r>
              <a:rPr lang="en-US"/>
              <a:t>Consumer Behaviour</a:t>
            </a:r>
            <a:endParaRPr lang="th-TH"/>
          </a:p>
        </p:txBody>
      </p:sp>
      <p:sp>
        <p:nvSpPr>
          <p:cNvPr id="17413" name="Slide Number Placeholder 6"/>
          <p:cNvSpPr>
            <a:spLocks noGrp="1"/>
          </p:cNvSpPr>
          <p:nvPr>
            <p:ph type="sldNum" sz="quarter" idx="12"/>
          </p:nvPr>
        </p:nvSpPr>
        <p:spPr>
          <a:noFill/>
        </p:spPr>
        <p:txBody>
          <a:bodyPr/>
          <a:lstStyle/>
          <a:p>
            <a:fld id="{63013739-0B9F-458F-ABC6-9D46F1883051}" type="slidenum">
              <a:rPr lang="en-US"/>
              <a:pPr/>
              <a:t>245</a:t>
            </a:fld>
            <a:endParaRPr lang="th-TH"/>
          </a:p>
        </p:txBody>
      </p:sp>
      <p:sp>
        <p:nvSpPr>
          <p:cNvPr id="17414" name="Rectangle 2"/>
          <p:cNvSpPr>
            <a:spLocks noGrp="1" noChangeArrowheads="1"/>
          </p:cNvSpPr>
          <p:nvPr>
            <p:ph type="title"/>
          </p:nvPr>
        </p:nvSpPr>
        <p:spPr>
          <a:xfrm>
            <a:off x="1619250" y="841375"/>
            <a:ext cx="7324725" cy="758825"/>
          </a:xfrm>
        </p:spPr>
        <p:txBody>
          <a:bodyPr lIns="91435" tIns="45718" rIns="91435" bIns="45718" anchor="t"/>
          <a:lstStyle/>
          <a:p>
            <a:pPr algn="l" eaLnBrk="1" hangingPunct="1"/>
            <a:r>
              <a:rPr lang="en-US" sz="4200" smtClean="0"/>
              <a:t>Cultural Rituals</a:t>
            </a:r>
            <a:endParaRPr lang="en-US" sz="4000" smtClean="0"/>
          </a:p>
        </p:txBody>
      </p:sp>
      <p:graphicFrame>
        <p:nvGraphicFramePr>
          <p:cNvPr id="17410" name="Object 3"/>
          <p:cNvGraphicFramePr>
            <a:graphicFrameLocks noChangeAspect="1"/>
          </p:cNvGraphicFramePr>
          <p:nvPr>
            <p:ph type="clipArt" sz="half" idx="1"/>
          </p:nvPr>
        </p:nvGraphicFramePr>
        <p:xfrm>
          <a:off x="6084888" y="0"/>
          <a:ext cx="2484437" cy="1866900"/>
        </p:xfrm>
        <a:graphic>
          <a:graphicData uri="http://schemas.openxmlformats.org/presentationml/2006/ole">
            <p:oleObj spid="_x0000_s17410" name="Clip" r:id="rId4" imgW="2059200" imgH="1424520" progId="">
              <p:embed/>
            </p:oleObj>
          </a:graphicData>
        </a:graphic>
      </p:graphicFrame>
      <p:sp>
        <p:nvSpPr>
          <p:cNvPr id="396292" name="Rectangle 4"/>
          <p:cNvSpPr>
            <a:spLocks noGrp="1" noChangeArrowheads="1"/>
          </p:cNvSpPr>
          <p:nvPr>
            <p:ph type="body" sz="half" idx="2"/>
          </p:nvPr>
        </p:nvSpPr>
        <p:spPr>
          <a:xfrm>
            <a:off x="900113" y="2060575"/>
            <a:ext cx="7783512" cy="4464050"/>
          </a:xfrm>
        </p:spPr>
        <p:txBody>
          <a:bodyPr lIns="91435" tIns="45718" rIns="91435" bIns="45718"/>
          <a:lstStyle/>
          <a:p>
            <a:pPr marL="228600" indent="-228600" defTabSz="809625" eaLnBrk="1" hangingPunct="1">
              <a:lnSpc>
                <a:spcPct val="90000"/>
              </a:lnSpc>
            </a:pPr>
            <a:r>
              <a:rPr lang="en-US" sz="2800" smtClean="0"/>
              <a:t>Repetitive behavioural sequences</a:t>
            </a:r>
          </a:p>
          <a:p>
            <a:pPr marL="228600" indent="-228600" defTabSz="809625" eaLnBrk="1" hangingPunct="1">
              <a:lnSpc>
                <a:spcPct val="90000"/>
              </a:lnSpc>
            </a:pPr>
            <a:r>
              <a:rPr lang="en-US" sz="2800" smtClean="0"/>
              <a:t>Taken-for-granted scripts</a:t>
            </a:r>
          </a:p>
          <a:p>
            <a:pPr marL="228600" indent="-228600" defTabSz="809625" eaLnBrk="1" hangingPunct="1">
              <a:lnSpc>
                <a:spcPct val="90000"/>
              </a:lnSpc>
            </a:pPr>
            <a:r>
              <a:rPr lang="en-US" sz="2800" smtClean="0"/>
              <a:t>Exhibit arbitrary patterns</a:t>
            </a:r>
          </a:p>
          <a:p>
            <a:pPr marL="228600" indent="-228600" defTabSz="809625" eaLnBrk="1" hangingPunct="1">
              <a:lnSpc>
                <a:spcPct val="90000"/>
              </a:lnSpc>
            </a:pPr>
            <a:r>
              <a:rPr lang="en-US" sz="2800" smtClean="0"/>
              <a:t>Incorporate values</a:t>
            </a:r>
          </a:p>
          <a:p>
            <a:pPr marL="228600" indent="-228600" defTabSz="809625" eaLnBrk="1" hangingPunct="1">
              <a:lnSpc>
                <a:spcPct val="90000"/>
              </a:lnSpc>
            </a:pPr>
            <a:r>
              <a:rPr lang="en-US" sz="2800" smtClean="0"/>
              <a:t>Sustain social consensus</a:t>
            </a:r>
          </a:p>
          <a:p>
            <a:pPr marL="228600" indent="-228600" defTabSz="809625" eaLnBrk="1" hangingPunct="1">
              <a:lnSpc>
                <a:spcPct val="90000"/>
              </a:lnSpc>
            </a:pPr>
            <a:r>
              <a:rPr lang="en-US" sz="2800" smtClean="0"/>
              <a:t>Integrate interpersonal behaviours </a:t>
            </a:r>
          </a:p>
          <a:p>
            <a:pPr marL="228600" indent="-228600" defTabSz="809625" eaLnBrk="1" hangingPunct="1">
              <a:lnSpc>
                <a:spcPct val="90000"/>
              </a:lnSpc>
            </a:pPr>
            <a:r>
              <a:rPr lang="en-US" sz="2800" smtClean="0"/>
              <a:t>Examples include entry, exit, grooming, support, possession, exchange, divestment</a:t>
            </a:r>
            <a:endParaRPr lang="en-US" sz="24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6292">
                                            <p:txEl>
                                              <p:pRg st="0" end="0"/>
                                            </p:txEl>
                                          </p:spTgt>
                                        </p:tgtEl>
                                        <p:attrNameLst>
                                          <p:attrName>style.visibility</p:attrName>
                                        </p:attrNameLst>
                                      </p:cBhvr>
                                      <p:to>
                                        <p:strVal val="visible"/>
                                      </p:to>
                                    </p:set>
                                    <p:animEffect transition="in" filter="blinds(horizontal)">
                                      <p:cBhvr>
                                        <p:cTn id="7" dur="500"/>
                                        <p:tgtEl>
                                          <p:spTgt spid="39629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96292">
                                            <p:txEl>
                                              <p:pRg st="1" end="1"/>
                                            </p:txEl>
                                          </p:spTgt>
                                        </p:tgtEl>
                                        <p:attrNameLst>
                                          <p:attrName>style.visibility</p:attrName>
                                        </p:attrNameLst>
                                      </p:cBhvr>
                                      <p:to>
                                        <p:strVal val="visible"/>
                                      </p:to>
                                    </p:set>
                                    <p:animEffect transition="in" filter="blinds(horizontal)">
                                      <p:cBhvr>
                                        <p:cTn id="12" dur="500"/>
                                        <p:tgtEl>
                                          <p:spTgt spid="39629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96292">
                                            <p:txEl>
                                              <p:pRg st="2" end="2"/>
                                            </p:txEl>
                                          </p:spTgt>
                                        </p:tgtEl>
                                        <p:attrNameLst>
                                          <p:attrName>style.visibility</p:attrName>
                                        </p:attrNameLst>
                                      </p:cBhvr>
                                      <p:to>
                                        <p:strVal val="visible"/>
                                      </p:to>
                                    </p:set>
                                    <p:animEffect transition="in" filter="blinds(horizontal)">
                                      <p:cBhvr>
                                        <p:cTn id="17" dur="500"/>
                                        <p:tgtEl>
                                          <p:spTgt spid="39629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96292">
                                            <p:txEl>
                                              <p:pRg st="3" end="3"/>
                                            </p:txEl>
                                          </p:spTgt>
                                        </p:tgtEl>
                                        <p:attrNameLst>
                                          <p:attrName>style.visibility</p:attrName>
                                        </p:attrNameLst>
                                      </p:cBhvr>
                                      <p:to>
                                        <p:strVal val="visible"/>
                                      </p:to>
                                    </p:set>
                                    <p:animEffect transition="in" filter="blinds(horizontal)">
                                      <p:cBhvr>
                                        <p:cTn id="22" dur="500"/>
                                        <p:tgtEl>
                                          <p:spTgt spid="39629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96292">
                                            <p:txEl>
                                              <p:pRg st="4" end="4"/>
                                            </p:txEl>
                                          </p:spTgt>
                                        </p:tgtEl>
                                        <p:attrNameLst>
                                          <p:attrName>style.visibility</p:attrName>
                                        </p:attrNameLst>
                                      </p:cBhvr>
                                      <p:to>
                                        <p:strVal val="visible"/>
                                      </p:to>
                                    </p:set>
                                    <p:animEffect transition="in" filter="blinds(horizontal)">
                                      <p:cBhvr>
                                        <p:cTn id="27" dur="500"/>
                                        <p:tgtEl>
                                          <p:spTgt spid="39629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96292">
                                            <p:txEl>
                                              <p:pRg st="5" end="5"/>
                                            </p:txEl>
                                          </p:spTgt>
                                        </p:tgtEl>
                                        <p:attrNameLst>
                                          <p:attrName>style.visibility</p:attrName>
                                        </p:attrNameLst>
                                      </p:cBhvr>
                                      <p:to>
                                        <p:strVal val="visible"/>
                                      </p:to>
                                    </p:set>
                                    <p:animEffect transition="in" filter="blinds(horizontal)">
                                      <p:cBhvr>
                                        <p:cTn id="32" dur="500"/>
                                        <p:tgtEl>
                                          <p:spTgt spid="39629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96292">
                                            <p:txEl>
                                              <p:pRg st="6" end="6"/>
                                            </p:txEl>
                                          </p:spTgt>
                                        </p:tgtEl>
                                        <p:attrNameLst>
                                          <p:attrName>style.visibility</p:attrName>
                                        </p:attrNameLst>
                                      </p:cBhvr>
                                      <p:to>
                                        <p:strVal val="visible"/>
                                      </p:to>
                                    </p:set>
                                    <p:animEffect transition="in" filter="blinds(horizontal)">
                                      <p:cBhvr>
                                        <p:cTn id="37" dur="500"/>
                                        <p:tgtEl>
                                          <p:spTgt spid="39629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6292" grpId="0" build="p" autoUpdateAnimBg="0"/>
    </p:bld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Date Placeholder 3"/>
          <p:cNvSpPr>
            <a:spLocks noGrp="1"/>
          </p:cNvSpPr>
          <p:nvPr>
            <p:ph type="dt" sz="quarter" idx="10"/>
          </p:nvPr>
        </p:nvSpPr>
        <p:spPr>
          <a:noFill/>
        </p:spPr>
        <p:txBody>
          <a:bodyPr/>
          <a:lstStyle/>
          <a:p>
            <a:r>
              <a:rPr lang="en-GB"/>
              <a:t>MK 311</a:t>
            </a:r>
            <a:endParaRPr lang="th-TH"/>
          </a:p>
        </p:txBody>
      </p:sp>
      <p:sp>
        <p:nvSpPr>
          <p:cNvPr id="350211" name="Footer Placeholder 4"/>
          <p:cNvSpPr>
            <a:spLocks noGrp="1"/>
          </p:cNvSpPr>
          <p:nvPr>
            <p:ph type="ftr" sz="quarter" idx="11"/>
          </p:nvPr>
        </p:nvSpPr>
        <p:spPr>
          <a:noFill/>
        </p:spPr>
        <p:txBody>
          <a:bodyPr/>
          <a:lstStyle/>
          <a:p>
            <a:r>
              <a:rPr lang="en-US"/>
              <a:t>Consumer Behaviour</a:t>
            </a:r>
            <a:endParaRPr lang="th-TH"/>
          </a:p>
        </p:txBody>
      </p:sp>
      <p:sp>
        <p:nvSpPr>
          <p:cNvPr id="350212" name="Slide Number Placeholder 5"/>
          <p:cNvSpPr>
            <a:spLocks noGrp="1"/>
          </p:cNvSpPr>
          <p:nvPr>
            <p:ph type="sldNum" sz="quarter" idx="12"/>
          </p:nvPr>
        </p:nvSpPr>
        <p:spPr>
          <a:noFill/>
        </p:spPr>
        <p:txBody>
          <a:bodyPr/>
          <a:lstStyle/>
          <a:p>
            <a:fld id="{514A84FD-B148-41AE-AB3B-CAA4BB57F5A3}" type="slidenum">
              <a:rPr lang="en-US"/>
              <a:pPr/>
              <a:t>246</a:t>
            </a:fld>
            <a:endParaRPr lang="th-TH"/>
          </a:p>
        </p:txBody>
      </p:sp>
      <p:sp>
        <p:nvSpPr>
          <p:cNvPr id="398338" name="Rectangle 2"/>
          <p:cNvSpPr>
            <a:spLocks noGrp="1" noChangeArrowheads="1"/>
          </p:cNvSpPr>
          <p:nvPr>
            <p:ph type="body" idx="1"/>
          </p:nvPr>
        </p:nvSpPr>
        <p:spPr>
          <a:xfrm>
            <a:off x="1184275" y="2019300"/>
            <a:ext cx="7770813" cy="4113213"/>
          </a:xfrm>
        </p:spPr>
        <p:txBody>
          <a:bodyPr lIns="91435" tIns="45718" rIns="91435" bIns="45718"/>
          <a:lstStyle/>
          <a:p>
            <a:pPr eaLnBrk="1" hangingPunct="1"/>
            <a:r>
              <a:rPr lang="en-US" smtClean="0"/>
              <a:t>Exchange Rituals</a:t>
            </a:r>
          </a:p>
          <a:p>
            <a:pPr lvl="1" eaLnBrk="1" hangingPunct="1"/>
            <a:r>
              <a:rPr lang="en-US" sz="3300" smtClean="0"/>
              <a:t>Holiday gift giving</a:t>
            </a:r>
          </a:p>
          <a:p>
            <a:pPr lvl="1" eaLnBrk="1" hangingPunct="1"/>
            <a:r>
              <a:rPr lang="en-US" sz="3300" smtClean="0"/>
              <a:t>Rites of passage</a:t>
            </a:r>
          </a:p>
          <a:p>
            <a:pPr eaLnBrk="1" hangingPunct="1"/>
            <a:r>
              <a:rPr lang="en-US" smtClean="0"/>
              <a:t>Life cycles of Rituals</a:t>
            </a:r>
          </a:p>
          <a:p>
            <a:pPr eaLnBrk="1" hangingPunct="1"/>
            <a:r>
              <a:rPr lang="en-US" smtClean="0"/>
              <a:t>Global Consumption of Rituals</a:t>
            </a:r>
          </a:p>
        </p:txBody>
      </p:sp>
      <p:sp>
        <p:nvSpPr>
          <p:cNvPr id="350214" name="Rectangle 3"/>
          <p:cNvSpPr>
            <a:spLocks noGrp="1" noChangeArrowheads="1"/>
          </p:cNvSpPr>
          <p:nvPr>
            <p:ph type="title"/>
          </p:nvPr>
        </p:nvSpPr>
        <p:spPr>
          <a:xfrm>
            <a:off x="1152525" y="617538"/>
            <a:ext cx="7791450" cy="982662"/>
          </a:xfrm>
          <a:noFill/>
        </p:spPr>
        <p:txBody>
          <a:bodyPr lIns="91435" tIns="45718" rIns="91435" bIns="45718" anchor="ctr"/>
          <a:lstStyle/>
          <a:p>
            <a:pPr eaLnBrk="1" hangingPunct="1"/>
            <a:r>
              <a:rPr lang="en-US" sz="4200" smtClean="0"/>
              <a:t>Cultural Rituals (continued)</a:t>
            </a:r>
            <a:endParaRPr lang="en-US" b="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8338">
                                            <p:txEl>
                                              <p:pRg st="0" end="0"/>
                                            </p:txEl>
                                          </p:spTgt>
                                        </p:tgtEl>
                                        <p:attrNameLst>
                                          <p:attrName>style.visibility</p:attrName>
                                        </p:attrNameLst>
                                      </p:cBhvr>
                                      <p:to>
                                        <p:strVal val="visible"/>
                                      </p:to>
                                    </p:set>
                                    <p:animEffect transition="in" filter="blinds(horizontal)">
                                      <p:cBhvr>
                                        <p:cTn id="7" dur="500"/>
                                        <p:tgtEl>
                                          <p:spTgt spid="398338">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8338">
                                            <p:txEl>
                                              <p:pRg st="1" end="1"/>
                                            </p:txEl>
                                          </p:spTgt>
                                        </p:tgtEl>
                                        <p:attrNameLst>
                                          <p:attrName>style.visibility</p:attrName>
                                        </p:attrNameLst>
                                      </p:cBhvr>
                                      <p:to>
                                        <p:strVal val="visible"/>
                                      </p:to>
                                    </p:set>
                                    <p:animEffect transition="in" filter="blinds(horizontal)">
                                      <p:cBhvr>
                                        <p:cTn id="10" dur="500"/>
                                        <p:tgtEl>
                                          <p:spTgt spid="398338">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98338">
                                            <p:txEl>
                                              <p:pRg st="2" end="2"/>
                                            </p:txEl>
                                          </p:spTgt>
                                        </p:tgtEl>
                                        <p:attrNameLst>
                                          <p:attrName>style.visibility</p:attrName>
                                        </p:attrNameLst>
                                      </p:cBhvr>
                                      <p:to>
                                        <p:strVal val="visible"/>
                                      </p:to>
                                    </p:set>
                                    <p:animEffect transition="in" filter="blinds(horizontal)">
                                      <p:cBhvr>
                                        <p:cTn id="13" dur="500"/>
                                        <p:tgtEl>
                                          <p:spTgt spid="398338">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98338">
                                            <p:txEl>
                                              <p:pRg st="3" end="3"/>
                                            </p:txEl>
                                          </p:spTgt>
                                        </p:tgtEl>
                                        <p:attrNameLst>
                                          <p:attrName>style.visibility</p:attrName>
                                        </p:attrNameLst>
                                      </p:cBhvr>
                                      <p:to>
                                        <p:strVal val="visible"/>
                                      </p:to>
                                    </p:set>
                                    <p:animEffect transition="in" filter="blinds(horizontal)">
                                      <p:cBhvr>
                                        <p:cTn id="18" dur="500"/>
                                        <p:tgtEl>
                                          <p:spTgt spid="398338">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98338">
                                            <p:txEl>
                                              <p:pRg st="4" end="4"/>
                                            </p:txEl>
                                          </p:spTgt>
                                        </p:tgtEl>
                                        <p:attrNameLst>
                                          <p:attrName>style.visibility</p:attrName>
                                        </p:attrNameLst>
                                      </p:cBhvr>
                                      <p:to>
                                        <p:strVal val="visible"/>
                                      </p:to>
                                    </p:set>
                                    <p:animEffect transition="in" filter="blinds(horizontal)">
                                      <p:cBhvr>
                                        <p:cTn id="23" dur="500"/>
                                        <p:tgtEl>
                                          <p:spTgt spid="39833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8338" grpId="0" build="p"/>
    </p:bld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Date Placeholder 3"/>
          <p:cNvSpPr>
            <a:spLocks noGrp="1"/>
          </p:cNvSpPr>
          <p:nvPr>
            <p:ph type="dt" sz="quarter" idx="10"/>
          </p:nvPr>
        </p:nvSpPr>
        <p:spPr>
          <a:noFill/>
        </p:spPr>
        <p:txBody>
          <a:bodyPr/>
          <a:lstStyle/>
          <a:p>
            <a:r>
              <a:rPr lang="en-GB"/>
              <a:t>MK 311</a:t>
            </a:r>
            <a:endParaRPr lang="th-TH"/>
          </a:p>
        </p:txBody>
      </p:sp>
      <p:sp>
        <p:nvSpPr>
          <p:cNvPr id="351235" name="Footer Placeholder 4"/>
          <p:cNvSpPr>
            <a:spLocks noGrp="1"/>
          </p:cNvSpPr>
          <p:nvPr>
            <p:ph type="ftr" sz="quarter" idx="11"/>
          </p:nvPr>
        </p:nvSpPr>
        <p:spPr>
          <a:noFill/>
        </p:spPr>
        <p:txBody>
          <a:bodyPr/>
          <a:lstStyle/>
          <a:p>
            <a:r>
              <a:rPr lang="en-US"/>
              <a:t>Consumer Behaviour</a:t>
            </a:r>
            <a:endParaRPr lang="th-TH"/>
          </a:p>
        </p:txBody>
      </p:sp>
      <p:sp>
        <p:nvSpPr>
          <p:cNvPr id="351236" name="Slide Number Placeholder 5"/>
          <p:cNvSpPr>
            <a:spLocks noGrp="1"/>
          </p:cNvSpPr>
          <p:nvPr>
            <p:ph type="sldNum" sz="quarter" idx="12"/>
          </p:nvPr>
        </p:nvSpPr>
        <p:spPr>
          <a:noFill/>
        </p:spPr>
        <p:txBody>
          <a:bodyPr/>
          <a:lstStyle/>
          <a:p>
            <a:fld id="{89DC8691-12C5-472D-BAAC-46F7F6C7C64E}" type="slidenum">
              <a:rPr lang="en-US"/>
              <a:pPr/>
              <a:t>247</a:t>
            </a:fld>
            <a:endParaRPr lang="th-TH"/>
          </a:p>
        </p:txBody>
      </p:sp>
      <p:sp>
        <p:nvSpPr>
          <p:cNvPr id="351237" name="Rectangle 2"/>
          <p:cNvSpPr>
            <a:spLocks noGrp="1" noChangeArrowheads="1"/>
          </p:cNvSpPr>
          <p:nvPr>
            <p:ph type="title"/>
          </p:nvPr>
        </p:nvSpPr>
        <p:spPr>
          <a:xfrm>
            <a:off x="539750" y="476250"/>
            <a:ext cx="7983538" cy="981075"/>
          </a:xfrm>
        </p:spPr>
        <p:txBody>
          <a:bodyPr lIns="91435" tIns="45718" rIns="91435" bIns="45718" anchor="t"/>
          <a:lstStyle/>
          <a:p>
            <a:pPr defTabSz="809625" eaLnBrk="1" hangingPunct="1"/>
            <a:r>
              <a:rPr lang="en-US" sz="3800" smtClean="0"/>
              <a:t>Guidelines for </a:t>
            </a:r>
            <a:br>
              <a:rPr lang="en-US" sz="3800" smtClean="0"/>
            </a:br>
            <a:r>
              <a:rPr lang="en-US" sz="3800" smtClean="0"/>
              <a:t>Cultural Awareness</a:t>
            </a:r>
            <a:endParaRPr lang="en-US" sz="3800" b="0" smtClean="0"/>
          </a:p>
        </p:txBody>
      </p:sp>
      <p:sp>
        <p:nvSpPr>
          <p:cNvPr id="399363" name="Rectangle 3"/>
          <p:cNvSpPr>
            <a:spLocks noGrp="1" noChangeArrowheads="1"/>
          </p:cNvSpPr>
          <p:nvPr>
            <p:ph type="body" idx="1"/>
          </p:nvPr>
        </p:nvSpPr>
        <p:spPr>
          <a:xfrm>
            <a:off x="468313" y="1989138"/>
            <a:ext cx="8302625" cy="4217987"/>
          </a:xfrm>
        </p:spPr>
        <p:txBody>
          <a:bodyPr lIns="91435" tIns="45718" rIns="91435" bIns="45718"/>
          <a:lstStyle/>
          <a:p>
            <a:pPr eaLnBrk="1" hangingPunct="1"/>
            <a:r>
              <a:rPr lang="en-US" sz="3200" smtClean="0"/>
              <a:t>Diderot effect </a:t>
            </a:r>
          </a:p>
          <a:p>
            <a:pPr lvl="1" eaLnBrk="1" hangingPunct="1"/>
            <a:r>
              <a:rPr lang="en-US" sz="2800" i="1" smtClean="0"/>
              <a:t>force that encourages an individual to maintain a cultural consistency in his/her complement of consumer goods</a:t>
            </a:r>
          </a:p>
          <a:p>
            <a:pPr eaLnBrk="1" hangingPunct="1"/>
            <a:r>
              <a:rPr lang="en-US" sz="3200" smtClean="0"/>
              <a:t>Culture is adaptive and dynamic</a:t>
            </a:r>
          </a:p>
          <a:p>
            <a:pPr eaLnBrk="1" hangingPunct="1"/>
            <a:r>
              <a:rPr lang="en-US" sz="3200" smtClean="0"/>
              <a:t>Culture is an open system </a:t>
            </a:r>
          </a:p>
          <a:p>
            <a:pPr lvl="1" eaLnBrk="1" hangingPunct="1"/>
            <a:r>
              <a:rPr lang="en-US" sz="2800" i="1" smtClean="0"/>
              <a:t>it influences and is influenced by changes in their environment</a:t>
            </a:r>
          </a:p>
          <a:p>
            <a:pPr eaLnBrk="1" hangingPunct="1"/>
            <a:endParaRPr lang="en-US" sz="3200" smtClean="0"/>
          </a:p>
          <a:p>
            <a:pPr eaLnBrk="1" hangingPunct="1"/>
            <a:endParaRPr lang="en-US" sz="32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363">
                                            <p:txEl>
                                              <p:pRg st="0" end="0"/>
                                            </p:txEl>
                                          </p:spTgt>
                                        </p:tgtEl>
                                        <p:attrNameLst>
                                          <p:attrName>style.visibility</p:attrName>
                                        </p:attrNameLst>
                                      </p:cBhvr>
                                      <p:to>
                                        <p:strVal val="visible"/>
                                      </p:to>
                                    </p:set>
                                    <p:animEffect transition="in" filter="blinds(horizontal)">
                                      <p:cBhvr>
                                        <p:cTn id="7" dur="500"/>
                                        <p:tgtEl>
                                          <p:spTgt spid="39936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99363">
                                            <p:txEl>
                                              <p:pRg st="1" end="1"/>
                                            </p:txEl>
                                          </p:spTgt>
                                        </p:tgtEl>
                                        <p:attrNameLst>
                                          <p:attrName>style.visibility</p:attrName>
                                        </p:attrNameLst>
                                      </p:cBhvr>
                                      <p:to>
                                        <p:strVal val="visible"/>
                                      </p:to>
                                    </p:set>
                                    <p:animEffect transition="in" filter="blinds(horizontal)">
                                      <p:cBhvr>
                                        <p:cTn id="10" dur="500"/>
                                        <p:tgtEl>
                                          <p:spTgt spid="39936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99363">
                                            <p:txEl>
                                              <p:pRg st="2" end="2"/>
                                            </p:txEl>
                                          </p:spTgt>
                                        </p:tgtEl>
                                        <p:attrNameLst>
                                          <p:attrName>style.visibility</p:attrName>
                                        </p:attrNameLst>
                                      </p:cBhvr>
                                      <p:to>
                                        <p:strVal val="visible"/>
                                      </p:to>
                                    </p:set>
                                    <p:animEffect transition="in" filter="blinds(horizontal)">
                                      <p:cBhvr>
                                        <p:cTn id="15" dur="500"/>
                                        <p:tgtEl>
                                          <p:spTgt spid="39936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99363">
                                            <p:txEl>
                                              <p:pRg st="3" end="3"/>
                                            </p:txEl>
                                          </p:spTgt>
                                        </p:tgtEl>
                                        <p:attrNameLst>
                                          <p:attrName>style.visibility</p:attrName>
                                        </p:attrNameLst>
                                      </p:cBhvr>
                                      <p:to>
                                        <p:strVal val="visible"/>
                                      </p:to>
                                    </p:set>
                                    <p:animEffect transition="in" filter="blinds(horizontal)">
                                      <p:cBhvr>
                                        <p:cTn id="20" dur="500"/>
                                        <p:tgtEl>
                                          <p:spTgt spid="399363">
                                            <p:txEl>
                                              <p:pRg st="3" end="3"/>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399363">
                                            <p:txEl>
                                              <p:pRg st="4" end="4"/>
                                            </p:txEl>
                                          </p:spTgt>
                                        </p:tgtEl>
                                        <p:attrNameLst>
                                          <p:attrName>style.visibility</p:attrName>
                                        </p:attrNameLst>
                                      </p:cBhvr>
                                      <p:to>
                                        <p:strVal val="visible"/>
                                      </p:to>
                                    </p:set>
                                    <p:animEffect transition="in" filter="blinds(horizontal)">
                                      <p:cBhvr>
                                        <p:cTn id="23" dur="500"/>
                                        <p:tgtEl>
                                          <p:spTgt spid="3993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63" grpId="0" build="p"/>
    </p:bldLst>
  </p:timing>
</p:sld>
</file>

<file path=ppt/slides/slide2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5330" name="Date Placeholder 3"/>
          <p:cNvSpPr>
            <a:spLocks noGrp="1"/>
          </p:cNvSpPr>
          <p:nvPr>
            <p:ph type="dt" sz="quarter" idx="10"/>
          </p:nvPr>
        </p:nvSpPr>
        <p:spPr>
          <a:noFill/>
        </p:spPr>
        <p:txBody>
          <a:bodyPr/>
          <a:lstStyle/>
          <a:p>
            <a:r>
              <a:rPr lang="en-GB"/>
              <a:t>MK 311</a:t>
            </a:r>
            <a:endParaRPr lang="th-TH"/>
          </a:p>
        </p:txBody>
      </p:sp>
      <p:sp>
        <p:nvSpPr>
          <p:cNvPr id="355331" name="Footer Placeholder 4"/>
          <p:cNvSpPr>
            <a:spLocks noGrp="1"/>
          </p:cNvSpPr>
          <p:nvPr>
            <p:ph type="ftr" sz="quarter" idx="11"/>
          </p:nvPr>
        </p:nvSpPr>
        <p:spPr>
          <a:noFill/>
        </p:spPr>
        <p:txBody>
          <a:bodyPr/>
          <a:lstStyle/>
          <a:p>
            <a:r>
              <a:rPr lang="en-US"/>
              <a:t>Consumer Behaviour</a:t>
            </a:r>
            <a:endParaRPr lang="th-TH"/>
          </a:p>
        </p:txBody>
      </p:sp>
      <p:sp>
        <p:nvSpPr>
          <p:cNvPr id="355332" name="Slide Number Placeholder 5"/>
          <p:cNvSpPr>
            <a:spLocks noGrp="1"/>
          </p:cNvSpPr>
          <p:nvPr>
            <p:ph type="sldNum" sz="quarter" idx="12"/>
          </p:nvPr>
        </p:nvSpPr>
        <p:spPr>
          <a:noFill/>
        </p:spPr>
        <p:txBody>
          <a:bodyPr/>
          <a:lstStyle/>
          <a:p>
            <a:fld id="{7BADFE99-A7C1-4FE8-BCD3-03590540506E}" type="slidenum">
              <a:rPr lang="en-US"/>
              <a:pPr/>
              <a:t>248</a:t>
            </a:fld>
            <a:endParaRPr lang="th-TH"/>
          </a:p>
        </p:txBody>
      </p:sp>
      <p:sp>
        <p:nvSpPr>
          <p:cNvPr id="355333" name="Rectangle 2"/>
          <p:cNvSpPr>
            <a:spLocks noGrp="1" noChangeArrowheads="1"/>
          </p:cNvSpPr>
          <p:nvPr>
            <p:ph type="title"/>
          </p:nvPr>
        </p:nvSpPr>
        <p:spPr>
          <a:xfrm>
            <a:off x="457200" y="557213"/>
            <a:ext cx="7772400" cy="790575"/>
          </a:xfrm>
        </p:spPr>
        <p:txBody>
          <a:bodyPr lIns="91435" tIns="45718" rIns="91435" bIns="45718" anchor="t"/>
          <a:lstStyle/>
          <a:p>
            <a:pPr eaLnBrk="1" hangingPunct="1"/>
            <a:r>
              <a:rPr lang="en-US" sz="4200" smtClean="0"/>
              <a:t>Cultural Symbols</a:t>
            </a:r>
            <a:endParaRPr lang="en-US" sz="4000" b="0" smtClean="0">
              <a:solidFill>
                <a:srgbClr val="00279F"/>
              </a:solidFill>
            </a:endParaRPr>
          </a:p>
        </p:txBody>
      </p:sp>
      <p:sp>
        <p:nvSpPr>
          <p:cNvPr id="403459" name="Rectangle 3"/>
          <p:cNvSpPr>
            <a:spLocks noGrp="1" noChangeArrowheads="1"/>
          </p:cNvSpPr>
          <p:nvPr>
            <p:ph type="body" idx="1"/>
          </p:nvPr>
        </p:nvSpPr>
        <p:spPr>
          <a:xfrm>
            <a:off x="1042988" y="2060575"/>
            <a:ext cx="7454900" cy="4114800"/>
          </a:xfrm>
        </p:spPr>
        <p:txBody>
          <a:bodyPr lIns="91435" tIns="45718" rIns="91435" bIns="45718"/>
          <a:lstStyle/>
          <a:p>
            <a:pPr eaLnBrk="1" hangingPunct="1">
              <a:lnSpc>
                <a:spcPct val="90000"/>
              </a:lnSpc>
            </a:pPr>
            <a:r>
              <a:rPr lang="en-US" smtClean="0"/>
              <a:t>Cultural symbols are shared symbolic meanings. </a:t>
            </a:r>
          </a:p>
          <a:p>
            <a:pPr eaLnBrk="1" hangingPunct="1">
              <a:lnSpc>
                <a:spcPct val="90000"/>
              </a:lnSpc>
            </a:pPr>
            <a:r>
              <a:rPr lang="en-US" smtClean="0"/>
              <a:t>Culture is reflected in core symbols.</a:t>
            </a:r>
          </a:p>
          <a:p>
            <a:pPr eaLnBrk="1" hangingPunct="1">
              <a:lnSpc>
                <a:spcPct val="90000"/>
              </a:lnSpc>
            </a:pPr>
            <a:r>
              <a:rPr lang="en-US" smtClean="0"/>
              <a:t>Consumer goods often become core symbols in a culture.</a:t>
            </a:r>
            <a:endParaRPr lang="en-US" sz="28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3459">
                                            <p:txEl>
                                              <p:pRg st="0" end="0"/>
                                            </p:txEl>
                                          </p:spTgt>
                                        </p:tgtEl>
                                        <p:attrNameLst>
                                          <p:attrName>style.visibility</p:attrName>
                                        </p:attrNameLst>
                                      </p:cBhvr>
                                      <p:to>
                                        <p:strVal val="visible"/>
                                      </p:to>
                                    </p:set>
                                    <p:animEffect transition="in" filter="blinds(horizontal)">
                                      <p:cBhvr>
                                        <p:cTn id="7" dur="500"/>
                                        <p:tgtEl>
                                          <p:spTgt spid="403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3459">
                                            <p:txEl>
                                              <p:pRg st="1" end="1"/>
                                            </p:txEl>
                                          </p:spTgt>
                                        </p:tgtEl>
                                        <p:attrNameLst>
                                          <p:attrName>style.visibility</p:attrName>
                                        </p:attrNameLst>
                                      </p:cBhvr>
                                      <p:to>
                                        <p:strVal val="visible"/>
                                      </p:to>
                                    </p:set>
                                    <p:animEffect transition="in" filter="blinds(horizontal)">
                                      <p:cBhvr>
                                        <p:cTn id="12" dur="500"/>
                                        <p:tgtEl>
                                          <p:spTgt spid="403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3459">
                                            <p:txEl>
                                              <p:pRg st="2" end="2"/>
                                            </p:txEl>
                                          </p:spTgt>
                                        </p:tgtEl>
                                        <p:attrNameLst>
                                          <p:attrName>style.visibility</p:attrName>
                                        </p:attrNameLst>
                                      </p:cBhvr>
                                      <p:to>
                                        <p:strVal val="visible"/>
                                      </p:to>
                                    </p:set>
                                    <p:animEffect transition="in" filter="blinds(horizontal)">
                                      <p:cBhvr>
                                        <p:cTn id="17" dur="500"/>
                                        <p:tgtEl>
                                          <p:spTgt spid="4034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3459" grpId="0" build="p" autoUpdateAnimBg="0"/>
    </p:bld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Date Placeholder 3"/>
          <p:cNvSpPr>
            <a:spLocks noGrp="1"/>
          </p:cNvSpPr>
          <p:nvPr>
            <p:ph type="dt" sz="quarter" idx="10"/>
          </p:nvPr>
        </p:nvSpPr>
        <p:spPr>
          <a:noFill/>
        </p:spPr>
        <p:txBody>
          <a:bodyPr/>
          <a:lstStyle/>
          <a:p>
            <a:r>
              <a:rPr lang="en-GB"/>
              <a:t>MK 311</a:t>
            </a:r>
            <a:endParaRPr lang="th-TH"/>
          </a:p>
        </p:txBody>
      </p:sp>
      <p:sp>
        <p:nvSpPr>
          <p:cNvPr id="358403" name="Footer Placeholder 4"/>
          <p:cNvSpPr>
            <a:spLocks noGrp="1"/>
          </p:cNvSpPr>
          <p:nvPr>
            <p:ph type="ftr" sz="quarter" idx="11"/>
          </p:nvPr>
        </p:nvSpPr>
        <p:spPr>
          <a:noFill/>
        </p:spPr>
        <p:txBody>
          <a:bodyPr/>
          <a:lstStyle/>
          <a:p>
            <a:r>
              <a:rPr lang="en-US"/>
              <a:t>Consumer Behaviour</a:t>
            </a:r>
            <a:endParaRPr lang="th-TH"/>
          </a:p>
        </p:txBody>
      </p:sp>
      <p:sp>
        <p:nvSpPr>
          <p:cNvPr id="358404" name="Slide Number Placeholder 5"/>
          <p:cNvSpPr>
            <a:spLocks noGrp="1"/>
          </p:cNvSpPr>
          <p:nvPr>
            <p:ph type="sldNum" sz="quarter" idx="12"/>
          </p:nvPr>
        </p:nvSpPr>
        <p:spPr>
          <a:noFill/>
        </p:spPr>
        <p:txBody>
          <a:bodyPr/>
          <a:lstStyle/>
          <a:p>
            <a:fld id="{7723DB9B-6FF3-4906-8ED4-B8A7F8C01007}" type="slidenum">
              <a:rPr lang="en-US"/>
              <a:pPr/>
              <a:t>249</a:t>
            </a:fld>
            <a:endParaRPr lang="th-TH"/>
          </a:p>
        </p:txBody>
      </p:sp>
      <p:sp>
        <p:nvSpPr>
          <p:cNvPr id="358405" name="WordArt 2"/>
          <p:cNvSpPr>
            <a:spLocks noChangeArrowheads="1" noChangeShapeType="1" noTextEdit="1"/>
          </p:cNvSpPr>
          <p:nvPr/>
        </p:nvSpPr>
        <p:spPr bwMode="auto">
          <a:xfrm>
            <a:off x="1547813" y="1916113"/>
            <a:ext cx="6048375" cy="3887787"/>
          </a:xfrm>
          <a:prstGeom prst="rect">
            <a:avLst/>
          </a:prstGeom>
        </p:spPr>
        <p:txBody>
          <a:bodyPr wrap="none" fromWordArt="1">
            <a:prstTxWarp prst="textInflate">
              <a:avLst>
                <a:gd name="adj" fmla="val 13634"/>
              </a:avLst>
            </a:prstTxWarp>
          </a:bodyPr>
          <a:lstStyle/>
          <a:p>
            <a:pPr algn="ctr"/>
            <a:r>
              <a:rPr lang="en-US" sz="3600" b="1" kern="10">
                <a:ln w="9525">
                  <a:solidFill>
                    <a:srgbClr val="000000"/>
                  </a:solidFill>
                  <a:miter lim="800000"/>
                  <a:headEnd/>
                  <a:tailEnd/>
                </a:ln>
                <a:latin typeface="Arial Black"/>
              </a:rPr>
              <a:t>From Culture</a:t>
            </a:r>
          </a:p>
          <a:p>
            <a:pPr algn="ctr"/>
            <a:r>
              <a:rPr lang="en-US" sz="3600" b="1" kern="10">
                <a:ln w="9525">
                  <a:solidFill>
                    <a:srgbClr val="000000"/>
                  </a:solidFill>
                  <a:miter lim="800000"/>
                  <a:headEnd/>
                  <a:tailEnd/>
                </a:ln>
                <a:latin typeface="Arial Black"/>
              </a:rPr>
              <a:t>to</a:t>
            </a:r>
          </a:p>
          <a:p>
            <a:pPr algn="ctr"/>
            <a:r>
              <a:rPr lang="en-US" sz="3600" b="1" kern="10">
                <a:ln w="9525">
                  <a:solidFill>
                    <a:srgbClr val="000000"/>
                  </a:solidFill>
                  <a:miter lim="800000"/>
                  <a:headEnd/>
                  <a:tailEnd/>
                </a:ln>
                <a:latin typeface="Arial Black"/>
              </a:rPr>
              <a:t>Subculture</a:t>
            </a:r>
          </a:p>
        </p:txBody>
      </p:sp>
    </p:spTree>
  </p:cSld>
  <p:clrMapOvr>
    <a:masterClrMapping/>
  </p:clrMapOvr>
  <p:transition>
    <p:dissolve/>
  </p:transition>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Date Placeholder 3"/>
          <p:cNvSpPr>
            <a:spLocks noGrp="1"/>
          </p:cNvSpPr>
          <p:nvPr>
            <p:ph type="dt" sz="quarter" idx="10"/>
          </p:nvPr>
        </p:nvSpPr>
        <p:spPr>
          <a:noFill/>
        </p:spPr>
        <p:txBody>
          <a:bodyPr/>
          <a:lstStyle/>
          <a:p>
            <a:r>
              <a:rPr lang="en-GB"/>
              <a:t>MK 311</a:t>
            </a:r>
            <a:endParaRPr lang="th-TH"/>
          </a:p>
        </p:txBody>
      </p:sp>
      <p:sp>
        <p:nvSpPr>
          <p:cNvPr id="359427" name="Footer Placeholder 4"/>
          <p:cNvSpPr>
            <a:spLocks noGrp="1"/>
          </p:cNvSpPr>
          <p:nvPr>
            <p:ph type="ftr" sz="quarter" idx="11"/>
          </p:nvPr>
        </p:nvSpPr>
        <p:spPr>
          <a:noFill/>
        </p:spPr>
        <p:txBody>
          <a:bodyPr/>
          <a:lstStyle/>
          <a:p>
            <a:r>
              <a:rPr lang="en-US"/>
              <a:t>Consumer Behaviour</a:t>
            </a:r>
            <a:endParaRPr lang="th-TH"/>
          </a:p>
        </p:txBody>
      </p:sp>
      <p:sp>
        <p:nvSpPr>
          <p:cNvPr id="359428" name="Slide Number Placeholder 5"/>
          <p:cNvSpPr>
            <a:spLocks noGrp="1"/>
          </p:cNvSpPr>
          <p:nvPr>
            <p:ph type="sldNum" sz="quarter" idx="12"/>
          </p:nvPr>
        </p:nvSpPr>
        <p:spPr>
          <a:noFill/>
        </p:spPr>
        <p:txBody>
          <a:bodyPr/>
          <a:lstStyle/>
          <a:p>
            <a:fld id="{AB6754D6-19F9-432C-BB50-A972F477B116}" type="slidenum">
              <a:rPr lang="en-US"/>
              <a:pPr/>
              <a:t>250</a:t>
            </a:fld>
            <a:endParaRPr lang="th-TH"/>
          </a:p>
        </p:txBody>
      </p:sp>
      <p:sp>
        <p:nvSpPr>
          <p:cNvPr id="406530" name="Rectangle 2"/>
          <p:cNvSpPr>
            <a:spLocks noGrp="1" noChangeArrowheads="1"/>
          </p:cNvSpPr>
          <p:nvPr>
            <p:ph type="title"/>
          </p:nvPr>
        </p:nvSpPr>
        <p:spPr>
          <a:xfrm>
            <a:off x="1190625" y="609600"/>
            <a:ext cx="7953375" cy="1531938"/>
          </a:xfrm>
          <a:effectLst>
            <a:outerShdw dist="35921" dir="2700000" algn="ctr" rotWithShape="0">
              <a:schemeClr val="bg2"/>
            </a:outerShdw>
          </a:effectLst>
        </p:spPr>
        <p:txBody>
          <a:bodyPr lIns="90488" tIns="44450" rIns="90488" bIns="44450" anchor="ctr"/>
          <a:lstStyle/>
          <a:p>
            <a:pPr eaLnBrk="1" hangingPunct="1">
              <a:defRPr/>
            </a:pPr>
            <a:r>
              <a:rPr lang="en-US" smtClean="0"/>
              <a:t>Identification with a Subculture Produces Unique Market Behaviours</a:t>
            </a:r>
          </a:p>
        </p:txBody>
      </p:sp>
      <p:sp>
        <p:nvSpPr>
          <p:cNvPr id="359430" name="Rectangle 3"/>
          <p:cNvSpPr>
            <a:spLocks noChangeArrowheads="1"/>
          </p:cNvSpPr>
          <p:nvPr/>
        </p:nvSpPr>
        <p:spPr bwMode="auto">
          <a:xfrm>
            <a:off x="501650" y="2520950"/>
            <a:ext cx="1663700" cy="2901950"/>
          </a:xfrm>
          <a:prstGeom prst="rect">
            <a:avLst/>
          </a:prstGeom>
          <a:solidFill>
            <a:schemeClr val="bg1"/>
          </a:solidFill>
          <a:ln w="38100">
            <a:solidFill>
              <a:srgbClr val="E88B00"/>
            </a:solidFill>
            <a:miter lim="800000"/>
            <a:headEnd/>
            <a:tailEnd/>
          </a:ln>
        </p:spPr>
        <p:txBody>
          <a:bodyPr wrap="none" lIns="90488" tIns="44450" rIns="90488" bIns="44450" anchor="ctr"/>
          <a:lstStyle/>
          <a:p>
            <a:pPr algn="ctr" eaLnBrk="0" hangingPunct="0">
              <a:spcBef>
                <a:spcPct val="10000"/>
              </a:spcBef>
            </a:pPr>
            <a:r>
              <a:rPr lang="en-US" sz="2400" b="1">
                <a:solidFill>
                  <a:schemeClr val="tx2"/>
                </a:solidFill>
                <a:latin typeface="Times New Roman" pitchFamily="18" charset="0"/>
              </a:rPr>
              <a:t>Individuals</a:t>
            </a:r>
          </a:p>
        </p:txBody>
      </p:sp>
      <p:sp>
        <p:nvSpPr>
          <p:cNvPr id="359431" name="AutoShape 4"/>
          <p:cNvSpPr>
            <a:spLocks noChangeArrowheads="1"/>
          </p:cNvSpPr>
          <p:nvPr/>
        </p:nvSpPr>
        <p:spPr bwMode="auto">
          <a:xfrm>
            <a:off x="2178050" y="3792538"/>
            <a:ext cx="539750" cy="358775"/>
          </a:xfrm>
          <a:prstGeom prst="rightArrow">
            <a:avLst>
              <a:gd name="adj1" fmla="val 50000"/>
              <a:gd name="adj2" fmla="val 77262"/>
            </a:avLst>
          </a:prstGeom>
          <a:solidFill>
            <a:schemeClr val="hlink"/>
          </a:solidFill>
          <a:ln w="12700">
            <a:solidFill>
              <a:srgbClr val="E88B00"/>
            </a:solidFill>
            <a:miter lim="800000"/>
            <a:headEnd/>
            <a:tailEnd/>
          </a:ln>
        </p:spPr>
        <p:txBody>
          <a:bodyPr wrap="none" anchor="ctr"/>
          <a:lstStyle/>
          <a:p>
            <a:endParaRPr lang="en-US"/>
          </a:p>
        </p:txBody>
      </p:sp>
      <p:sp>
        <p:nvSpPr>
          <p:cNvPr id="359432" name="Rectangle 5"/>
          <p:cNvSpPr>
            <a:spLocks noChangeArrowheads="1"/>
          </p:cNvSpPr>
          <p:nvPr/>
        </p:nvSpPr>
        <p:spPr bwMode="auto">
          <a:xfrm>
            <a:off x="2749550" y="2520950"/>
            <a:ext cx="1568450" cy="290195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spcBef>
                <a:spcPct val="10000"/>
              </a:spcBef>
            </a:pPr>
            <a:r>
              <a:rPr lang="en-US" sz="1800" b="1">
                <a:solidFill>
                  <a:srgbClr val="FF0066"/>
                </a:solidFill>
                <a:latin typeface="Times New Roman" pitchFamily="18" charset="0"/>
              </a:rPr>
              <a:t>Identification</a:t>
            </a:r>
            <a:r>
              <a:rPr lang="en-US" sz="2000" b="1">
                <a:solidFill>
                  <a:srgbClr val="FF0066"/>
                </a:solidFill>
                <a:latin typeface="Times New Roman" pitchFamily="18" charset="0"/>
              </a:rPr>
              <a:t> with </a:t>
            </a:r>
            <a:r>
              <a:rPr lang="en-US" sz="2000" b="1">
                <a:solidFill>
                  <a:schemeClr val="tx2"/>
                </a:solidFill>
                <a:latin typeface="Times New Roman" pitchFamily="18" charset="0"/>
              </a:rPr>
              <a:t>Core Culture</a:t>
            </a:r>
          </a:p>
          <a:p>
            <a:pPr algn="ctr" eaLnBrk="0" hangingPunct="0">
              <a:spcBef>
                <a:spcPct val="10000"/>
              </a:spcBef>
            </a:pPr>
            <a:endParaRPr lang="en-US" sz="1800" b="1">
              <a:solidFill>
                <a:srgbClr val="FF0066"/>
              </a:solidFill>
              <a:latin typeface="Times New Roman" pitchFamily="18" charset="0"/>
            </a:endParaRPr>
          </a:p>
          <a:p>
            <a:pPr algn="ctr" eaLnBrk="0" hangingPunct="0">
              <a:spcBef>
                <a:spcPct val="10000"/>
              </a:spcBef>
            </a:pPr>
            <a:endParaRPr lang="en-US" sz="1800" b="1">
              <a:solidFill>
                <a:srgbClr val="FF0066"/>
              </a:solidFill>
              <a:latin typeface="Times New Roman" pitchFamily="18" charset="0"/>
            </a:endParaRPr>
          </a:p>
          <a:p>
            <a:pPr algn="ctr" eaLnBrk="0" hangingPunct="0">
              <a:spcBef>
                <a:spcPct val="10000"/>
              </a:spcBef>
            </a:pPr>
            <a:r>
              <a:rPr lang="en-US" sz="1800" b="1">
                <a:solidFill>
                  <a:srgbClr val="006600"/>
                </a:solidFill>
                <a:latin typeface="Times New Roman" pitchFamily="18" charset="0"/>
              </a:rPr>
              <a:t>Identification with a</a:t>
            </a:r>
            <a:r>
              <a:rPr lang="en-US" sz="1800" b="1">
                <a:solidFill>
                  <a:schemeClr val="accent1"/>
                </a:solidFill>
                <a:latin typeface="Times New Roman" pitchFamily="18" charset="0"/>
              </a:rPr>
              <a:t> </a:t>
            </a:r>
            <a:r>
              <a:rPr lang="en-US" sz="2000" b="1">
                <a:solidFill>
                  <a:schemeClr val="tx2"/>
                </a:solidFill>
                <a:latin typeface="Times New Roman" pitchFamily="18" charset="0"/>
              </a:rPr>
              <a:t>Subculture</a:t>
            </a:r>
          </a:p>
        </p:txBody>
      </p:sp>
      <p:sp>
        <p:nvSpPr>
          <p:cNvPr id="359433" name="Rectangle 6"/>
          <p:cNvSpPr>
            <a:spLocks noChangeArrowheads="1"/>
          </p:cNvSpPr>
          <p:nvPr/>
        </p:nvSpPr>
        <p:spPr bwMode="auto">
          <a:xfrm>
            <a:off x="4921250" y="2520950"/>
            <a:ext cx="1568450" cy="290195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spcBef>
                <a:spcPct val="10000"/>
              </a:spcBef>
            </a:pPr>
            <a:r>
              <a:rPr lang="en-US" sz="1800" b="1">
                <a:solidFill>
                  <a:srgbClr val="FF0066"/>
                </a:solidFill>
                <a:latin typeface="Times New Roman" pitchFamily="18" charset="0"/>
              </a:rPr>
              <a:t>Core Culture Values and Norms</a:t>
            </a:r>
          </a:p>
          <a:p>
            <a:pPr algn="ctr" eaLnBrk="0" hangingPunct="0">
              <a:spcBef>
                <a:spcPct val="10000"/>
              </a:spcBef>
            </a:pPr>
            <a:endParaRPr lang="en-US" sz="1800" b="1">
              <a:solidFill>
                <a:schemeClr val="tx1"/>
              </a:solidFill>
              <a:latin typeface="Times New Roman" pitchFamily="18" charset="0"/>
            </a:endParaRPr>
          </a:p>
          <a:p>
            <a:pPr algn="ctr" eaLnBrk="0" hangingPunct="0">
              <a:spcBef>
                <a:spcPct val="10000"/>
              </a:spcBef>
            </a:pPr>
            <a:endParaRPr lang="en-US" sz="1800" b="1">
              <a:solidFill>
                <a:schemeClr val="tx1"/>
              </a:solidFill>
              <a:latin typeface="Times New Roman" pitchFamily="18" charset="0"/>
            </a:endParaRPr>
          </a:p>
          <a:p>
            <a:pPr algn="ctr" eaLnBrk="0" hangingPunct="0">
              <a:spcBef>
                <a:spcPct val="10000"/>
              </a:spcBef>
            </a:pPr>
            <a:r>
              <a:rPr lang="en-US" sz="2000" b="1">
                <a:solidFill>
                  <a:srgbClr val="006600"/>
                </a:solidFill>
                <a:latin typeface="Times New Roman" pitchFamily="18" charset="0"/>
              </a:rPr>
              <a:t>Subculture Values and Norms</a:t>
            </a:r>
          </a:p>
        </p:txBody>
      </p:sp>
      <p:sp>
        <p:nvSpPr>
          <p:cNvPr id="359434" name="Rectangle 7"/>
          <p:cNvSpPr>
            <a:spLocks noChangeArrowheads="1"/>
          </p:cNvSpPr>
          <p:nvPr/>
        </p:nvSpPr>
        <p:spPr bwMode="auto">
          <a:xfrm>
            <a:off x="7092950" y="2520950"/>
            <a:ext cx="1568450" cy="2901950"/>
          </a:xfrm>
          <a:prstGeom prst="rect">
            <a:avLst/>
          </a:prstGeom>
          <a:solidFill>
            <a:schemeClr val="bg1"/>
          </a:solidFill>
          <a:ln w="38100">
            <a:solidFill>
              <a:srgbClr val="E88B00"/>
            </a:solidFill>
            <a:miter lim="800000"/>
            <a:headEnd/>
            <a:tailEnd/>
          </a:ln>
        </p:spPr>
        <p:txBody>
          <a:bodyPr lIns="90488" tIns="44450" rIns="90488" bIns="44450" anchor="ctr"/>
          <a:lstStyle/>
          <a:p>
            <a:pPr algn="ctr" eaLnBrk="0" hangingPunct="0">
              <a:spcBef>
                <a:spcPct val="10000"/>
              </a:spcBef>
            </a:pPr>
            <a:r>
              <a:rPr lang="en-US" sz="1800" b="1">
                <a:solidFill>
                  <a:srgbClr val="FF0066"/>
                </a:solidFill>
                <a:latin typeface="Times New Roman" pitchFamily="18" charset="0"/>
              </a:rPr>
              <a:t>Mass Market Behaviours</a:t>
            </a:r>
          </a:p>
          <a:p>
            <a:pPr algn="ctr" eaLnBrk="0" hangingPunct="0">
              <a:spcBef>
                <a:spcPct val="10000"/>
              </a:spcBef>
            </a:pPr>
            <a:endParaRPr lang="en-US" sz="1800" b="1">
              <a:solidFill>
                <a:schemeClr val="tx1"/>
              </a:solidFill>
              <a:latin typeface="Times New Roman" pitchFamily="18" charset="0"/>
            </a:endParaRPr>
          </a:p>
          <a:p>
            <a:pPr algn="ctr" eaLnBrk="0" hangingPunct="0">
              <a:spcBef>
                <a:spcPct val="10000"/>
              </a:spcBef>
            </a:pPr>
            <a:endParaRPr lang="en-US" sz="1800" b="1">
              <a:solidFill>
                <a:schemeClr val="tx1"/>
              </a:solidFill>
              <a:latin typeface="Times New Roman" pitchFamily="18" charset="0"/>
            </a:endParaRPr>
          </a:p>
          <a:p>
            <a:pPr algn="ctr" eaLnBrk="0" hangingPunct="0">
              <a:spcBef>
                <a:spcPct val="10000"/>
              </a:spcBef>
            </a:pPr>
            <a:r>
              <a:rPr lang="en-US" sz="2000" b="1">
                <a:solidFill>
                  <a:schemeClr val="tx2"/>
                </a:solidFill>
                <a:latin typeface="Times New Roman" pitchFamily="18" charset="0"/>
              </a:rPr>
              <a:t>Unique Market Behaviours</a:t>
            </a:r>
          </a:p>
        </p:txBody>
      </p:sp>
      <p:sp>
        <p:nvSpPr>
          <p:cNvPr id="359435" name="AutoShape 8"/>
          <p:cNvSpPr>
            <a:spLocks noChangeArrowheads="1"/>
          </p:cNvSpPr>
          <p:nvPr/>
        </p:nvSpPr>
        <p:spPr bwMode="auto">
          <a:xfrm>
            <a:off x="4330700" y="3792538"/>
            <a:ext cx="539750" cy="358775"/>
          </a:xfrm>
          <a:prstGeom prst="rightArrow">
            <a:avLst>
              <a:gd name="adj1" fmla="val 50000"/>
              <a:gd name="adj2" fmla="val 77262"/>
            </a:avLst>
          </a:prstGeom>
          <a:solidFill>
            <a:schemeClr val="hlink"/>
          </a:solidFill>
          <a:ln w="12700">
            <a:solidFill>
              <a:srgbClr val="E88B00"/>
            </a:solidFill>
            <a:miter lim="800000"/>
            <a:headEnd/>
            <a:tailEnd/>
          </a:ln>
        </p:spPr>
        <p:txBody>
          <a:bodyPr wrap="none" anchor="ctr"/>
          <a:lstStyle/>
          <a:p>
            <a:endParaRPr lang="en-US"/>
          </a:p>
        </p:txBody>
      </p:sp>
      <p:sp>
        <p:nvSpPr>
          <p:cNvPr id="359436" name="AutoShape 9"/>
          <p:cNvSpPr>
            <a:spLocks noChangeArrowheads="1"/>
          </p:cNvSpPr>
          <p:nvPr/>
        </p:nvSpPr>
        <p:spPr bwMode="auto">
          <a:xfrm>
            <a:off x="6521450" y="3792538"/>
            <a:ext cx="539750" cy="358775"/>
          </a:xfrm>
          <a:prstGeom prst="rightArrow">
            <a:avLst>
              <a:gd name="adj1" fmla="val 50000"/>
              <a:gd name="adj2" fmla="val 77262"/>
            </a:avLst>
          </a:prstGeom>
          <a:solidFill>
            <a:schemeClr val="hlink"/>
          </a:solidFill>
          <a:ln w="12700">
            <a:solidFill>
              <a:srgbClr val="E88B00"/>
            </a:solidFill>
            <a:miter lim="800000"/>
            <a:headEnd/>
            <a:tailEnd/>
          </a:ln>
        </p:spPr>
        <p:txBody>
          <a:bodyPr wrap="none" anchor="ctr"/>
          <a:lstStyle/>
          <a:p>
            <a:endParaRPr lang="en-US"/>
          </a:p>
        </p:txBody>
      </p:sp>
      <p:sp>
        <p:nvSpPr>
          <p:cNvPr id="359437" name="Line 10"/>
          <p:cNvSpPr>
            <a:spLocks noChangeShapeType="1"/>
          </p:cNvSpPr>
          <p:nvPr/>
        </p:nvSpPr>
        <p:spPr bwMode="auto">
          <a:xfrm>
            <a:off x="2800350" y="3981450"/>
            <a:ext cx="1581150" cy="0"/>
          </a:xfrm>
          <a:prstGeom prst="line">
            <a:avLst/>
          </a:prstGeom>
          <a:noFill/>
          <a:ln w="50800">
            <a:solidFill>
              <a:schemeClr val="accent2"/>
            </a:solidFill>
            <a:prstDash val="dash"/>
            <a:round/>
            <a:headEnd/>
            <a:tailEnd/>
          </a:ln>
        </p:spPr>
        <p:txBody>
          <a:bodyPr/>
          <a:lstStyle/>
          <a:p>
            <a:endParaRPr lang="en-US"/>
          </a:p>
        </p:txBody>
      </p:sp>
      <p:sp>
        <p:nvSpPr>
          <p:cNvPr id="359438" name="Line 11"/>
          <p:cNvSpPr>
            <a:spLocks noChangeShapeType="1"/>
          </p:cNvSpPr>
          <p:nvPr/>
        </p:nvSpPr>
        <p:spPr bwMode="auto">
          <a:xfrm>
            <a:off x="4953000" y="3981450"/>
            <a:ext cx="1581150" cy="0"/>
          </a:xfrm>
          <a:prstGeom prst="line">
            <a:avLst/>
          </a:prstGeom>
          <a:noFill/>
          <a:ln w="50800">
            <a:solidFill>
              <a:schemeClr val="accent2"/>
            </a:solidFill>
            <a:prstDash val="dash"/>
            <a:round/>
            <a:headEnd/>
            <a:tailEnd/>
          </a:ln>
        </p:spPr>
        <p:txBody>
          <a:bodyPr/>
          <a:lstStyle/>
          <a:p>
            <a:endParaRPr lang="en-US"/>
          </a:p>
        </p:txBody>
      </p:sp>
      <p:sp>
        <p:nvSpPr>
          <p:cNvPr id="359439" name="Line 12"/>
          <p:cNvSpPr>
            <a:spLocks noChangeShapeType="1"/>
          </p:cNvSpPr>
          <p:nvPr/>
        </p:nvSpPr>
        <p:spPr bwMode="auto">
          <a:xfrm>
            <a:off x="7124700" y="3981450"/>
            <a:ext cx="1581150" cy="0"/>
          </a:xfrm>
          <a:prstGeom prst="line">
            <a:avLst/>
          </a:prstGeom>
          <a:noFill/>
          <a:ln w="50800">
            <a:solidFill>
              <a:schemeClr val="accent2"/>
            </a:solidFill>
            <a:prstDash val="dash"/>
            <a:round/>
            <a:headEnd/>
            <a:tailEnd/>
          </a:ln>
        </p:spPr>
        <p:txBody>
          <a:bodyPr/>
          <a:lstStyle/>
          <a:p>
            <a:endParaRPr lang="en-US"/>
          </a:p>
        </p:txBody>
      </p:sp>
    </p:spTree>
  </p:cSld>
  <p:clrMapOvr>
    <a:masterClrMapping/>
  </p:clrMapOvr>
  <p:transition>
    <p:dissolve/>
  </p:transition>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Date Placeholder 3"/>
          <p:cNvSpPr>
            <a:spLocks noGrp="1"/>
          </p:cNvSpPr>
          <p:nvPr>
            <p:ph type="dt" sz="quarter" idx="10"/>
          </p:nvPr>
        </p:nvSpPr>
        <p:spPr>
          <a:noFill/>
        </p:spPr>
        <p:txBody>
          <a:bodyPr/>
          <a:lstStyle/>
          <a:p>
            <a:r>
              <a:rPr lang="en-GB"/>
              <a:t>MK 311</a:t>
            </a:r>
            <a:endParaRPr lang="th-TH"/>
          </a:p>
        </p:txBody>
      </p:sp>
      <p:sp>
        <p:nvSpPr>
          <p:cNvPr id="362499" name="Footer Placeholder 4"/>
          <p:cNvSpPr>
            <a:spLocks noGrp="1"/>
          </p:cNvSpPr>
          <p:nvPr>
            <p:ph type="ftr" sz="quarter" idx="11"/>
          </p:nvPr>
        </p:nvSpPr>
        <p:spPr>
          <a:noFill/>
        </p:spPr>
        <p:txBody>
          <a:bodyPr/>
          <a:lstStyle/>
          <a:p>
            <a:r>
              <a:rPr lang="en-US"/>
              <a:t>Consumer Behaviour</a:t>
            </a:r>
            <a:endParaRPr lang="th-TH"/>
          </a:p>
        </p:txBody>
      </p:sp>
      <p:sp>
        <p:nvSpPr>
          <p:cNvPr id="362500" name="Slide Number Placeholder 5"/>
          <p:cNvSpPr>
            <a:spLocks noGrp="1"/>
          </p:cNvSpPr>
          <p:nvPr>
            <p:ph type="sldNum" sz="quarter" idx="12"/>
          </p:nvPr>
        </p:nvSpPr>
        <p:spPr>
          <a:noFill/>
        </p:spPr>
        <p:txBody>
          <a:bodyPr/>
          <a:lstStyle/>
          <a:p>
            <a:fld id="{F755CAFF-9356-47CF-956F-48EEBEC404E1}" type="slidenum">
              <a:rPr lang="en-US"/>
              <a:pPr/>
              <a:t>251</a:t>
            </a:fld>
            <a:endParaRPr lang="th-TH"/>
          </a:p>
        </p:txBody>
      </p:sp>
      <p:sp>
        <p:nvSpPr>
          <p:cNvPr id="362501" name="Rectangle 2"/>
          <p:cNvSpPr>
            <a:spLocks noGrp="1" noChangeArrowheads="1"/>
          </p:cNvSpPr>
          <p:nvPr>
            <p:ph type="title"/>
          </p:nvPr>
        </p:nvSpPr>
        <p:spPr>
          <a:xfrm>
            <a:off x="1152525" y="617538"/>
            <a:ext cx="7791450" cy="982662"/>
          </a:xfrm>
        </p:spPr>
        <p:txBody>
          <a:bodyPr/>
          <a:lstStyle/>
          <a:p>
            <a:pPr defTabSz="809625" eaLnBrk="1" hangingPunct="1"/>
            <a:r>
              <a:rPr lang="en-US" sz="4200" smtClean="0"/>
              <a:t>Consumption </a:t>
            </a:r>
            <a:br>
              <a:rPr lang="en-US" sz="4200" smtClean="0"/>
            </a:br>
            <a:r>
              <a:rPr lang="en-US" sz="4200" smtClean="0"/>
              <a:t>and Cultural Changes</a:t>
            </a:r>
            <a:endParaRPr lang="en-US" sz="4800" smtClean="0"/>
          </a:p>
        </p:txBody>
      </p:sp>
      <p:sp>
        <p:nvSpPr>
          <p:cNvPr id="362502" name="Rectangle 3"/>
          <p:cNvSpPr>
            <a:spLocks noGrp="1" noChangeArrowheads="1"/>
          </p:cNvSpPr>
          <p:nvPr>
            <p:ph type="body" idx="1"/>
          </p:nvPr>
        </p:nvSpPr>
        <p:spPr>
          <a:xfrm>
            <a:off x="1042988" y="2276475"/>
            <a:ext cx="7770812" cy="4113213"/>
          </a:xfrm>
        </p:spPr>
        <p:txBody>
          <a:bodyPr/>
          <a:lstStyle/>
          <a:p>
            <a:pPr eaLnBrk="1" hangingPunct="1"/>
            <a:r>
              <a:rPr lang="en-US" sz="4000" smtClean="0"/>
              <a:t>Consumption Patterns and Preferences</a:t>
            </a:r>
          </a:p>
          <a:p>
            <a:pPr eaLnBrk="1" hangingPunct="1"/>
            <a:r>
              <a:rPr lang="en-US" sz="4000" smtClean="0"/>
              <a:t>Trends and Changes in Consumer Behaviour</a:t>
            </a:r>
          </a:p>
        </p:txBody>
      </p:sp>
    </p:spTree>
  </p:cSld>
  <p:clrMapOvr>
    <a:masterClrMapping/>
  </p:clrMapOvr>
  <p:transition>
    <p:dissolve/>
  </p:transition>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3522" name="Date Placeholder 3"/>
          <p:cNvSpPr>
            <a:spLocks noGrp="1"/>
          </p:cNvSpPr>
          <p:nvPr>
            <p:ph type="dt" sz="quarter" idx="10"/>
          </p:nvPr>
        </p:nvSpPr>
        <p:spPr>
          <a:noFill/>
        </p:spPr>
        <p:txBody>
          <a:bodyPr/>
          <a:lstStyle/>
          <a:p>
            <a:r>
              <a:rPr lang="en-GB"/>
              <a:t>MK 311</a:t>
            </a:r>
            <a:endParaRPr lang="th-TH"/>
          </a:p>
        </p:txBody>
      </p:sp>
      <p:sp>
        <p:nvSpPr>
          <p:cNvPr id="363523" name="Footer Placeholder 4"/>
          <p:cNvSpPr>
            <a:spLocks noGrp="1"/>
          </p:cNvSpPr>
          <p:nvPr>
            <p:ph type="ftr" sz="quarter" idx="11"/>
          </p:nvPr>
        </p:nvSpPr>
        <p:spPr>
          <a:noFill/>
        </p:spPr>
        <p:txBody>
          <a:bodyPr/>
          <a:lstStyle/>
          <a:p>
            <a:r>
              <a:rPr lang="en-US"/>
              <a:t>Consumer Behaviour</a:t>
            </a:r>
            <a:endParaRPr lang="th-TH"/>
          </a:p>
        </p:txBody>
      </p:sp>
      <p:sp>
        <p:nvSpPr>
          <p:cNvPr id="363524" name="Slide Number Placeholder 5"/>
          <p:cNvSpPr>
            <a:spLocks noGrp="1"/>
          </p:cNvSpPr>
          <p:nvPr>
            <p:ph type="sldNum" sz="quarter" idx="12"/>
          </p:nvPr>
        </p:nvSpPr>
        <p:spPr>
          <a:noFill/>
        </p:spPr>
        <p:txBody>
          <a:bodyPr/>
          <a:lstStyle/>
          <a:p>
            <a:fld id="{E49B8943-9BF4-45E6-8492-BC44A5E147F4}" type="slidenum">
              <a:rPr lang="en-US"/>
              <a:pPr/>
              <a:t>252</a:t>
            </a:fld>
            <a:endParaRPr lang="th-TH"/>
          </a:p>
        </p:txBody>
      </p:sp>
      <p:sp>
        <p:nvSpPr>
          <p:cNvPr id="408578" name="Rectangle 2"/>
          <p:cNvSpPr>
            <a:spLocks noGrp="1" noChangeArrowheads="1"/>
          </p:cNvSpPr>
          <p:nvPr>
            <p:ph type="title"/>
          </p:nvPr>
        </p:nvSpPr>
        <p:spPr>
          <a:xfrm>
            <a:off x="914400" y="617538"/>
            <a:ext cx="8029575" cy="982662"/>
          </a:xfrm>
        </p:spPr>
        <p:txBody>
          <a:bodyPr/>
          <a:lstStyle/>
          <a:p>
            <a:pPr eaLnBrk="1" hangingPunct="1"/>
            <a:r>
              <a:rPr lang="en-GB" sz="5400" smtClean="0"/>
              <a:t>Consumer Culture:</a:t>
            </a:r>
            <a:endParaRPr lang="en-US" sz="5400" smtClean="0"/>
          </a:p>
        </p:txBody>
      </p:sp>
      <p:sp>
        <p:nvSpPr>
          <p:cNvPr id="408579" name="Rectangle 3"/>
          <p:cNvSpPr>
            <a:spLocks noGrp="1" noChangeArrowheads="1"/>
          </p:cNvSpPr>
          <p:nvPr>
            <p:ph type="body" idx="1"/>
          </p:nvPr>
        </p:nvSpPr>
        <p:spPr>
          <a:xfrm>
            <a:off x="914400" y="2057400"/>
            <a:ext cx="8001000" cy="4191000"/>
          </a:xfrm>
        </p:spPr>
        <p:txBody>
          <a:bodyPr/>
          <a:lstStyle/>
          <a:p>
            <a:pPr eaLnBrk="1" hangingPunct="1">
              <a:lnSpc>
                <a:spcPct val="90000"/>
              </a:lnSpc>
            </a:pPr>
            <a:r>
              <a:rPr lang="en-US" smtClean="0">
                <a:solidFill>
                  <a:srgbClr val="FF0066"/>
                </a:solidFill>
              </a:rPr>
              <a:t>Popular/Media Culture</a:t>
            </a:r>
          </a:p>
          <a:p>
            <a:pPr eaLnBrk="1" hangingPunct="1">
              <a:lnSpc>
                <a:spcPct val="90000"/>
              </a:lnSpc>
            </a:pPr>
            <a:r>
              <a:rPr lang="en-US" smtClean="0">
                <a:solidFill>
                  <a:srgbClr val="FF0066"/>
                </a:solidFill>
              </a:rPr>
              <a:t>Body Culture</a:t>
            </a:r>
          </a:p>
          <a:p>
            <a:pPr eaLnBrk="1" hangingPunct="1">
              <a:lnSpc>
                <a:spcPct val="90000"/>
              </a:lnSpc>
            </a:pPr>
            <a:r>
              <a:rPr lang="en-US" smtClean="0">
                <a:solidFill>
                  <a:srgbClr val="FF0066"/>
                </a:solidFill>
              </a:rPr>
              <a:t>Globalised Culture</a:t>
            </a:r>
          </a:p>
          <a:p>
            <a:pPr eaLnBrk="1" hangingPunct="1">
              <a:lnSpc>
                <a:spcPct val="90000"/>
              </a:lnSpc>
            </a:pPr>
            <a:r>
              <a:rPr lang="en-US" smtClean="0">
                <a:solidFill>
                  <a:srgbClr val="FF0066"/>
                </a:solidFill>
              </a:rPr>
              <a:t>Postmodern Culture</a:t>
            </a:r>
          </a:p>
          <a:p>
            <a:pPr lvl="1" eaLnBrk="1" hangingPunct="1">
              <a:lnSpc>
                <a:spcPct val="90000"/>
              </a:lnSpc>
            </a:pPr>
            <a:r>
              <a:rPr lang="en-US" smtClean="0">
                <a:solidFill>
                  <a:srgbClr val="006600"/>
                </a:solidFill>
              </a:rPr>
              <a:t>Fragmented Culture</a:t>
            </a:r>
          </a:p>
          <a:p>
            <a:pPr lvl="1" eaLnBrk="1" hangingPunct="1">
              <a:lnSpc>
                <a:spcPct val="90000"/>
              </a:lnSpc>
            </a:pPr>
            <a:r>
              <a:rPr lang="en-US" smtClean="0">
                <a:solidFill>
                  <a:srgbClr val="006600"/>
                </a:solidFill>
              </a:rPr>
              <a:t>Hyperreal Culture</a:t>
            </a:r>
          </a:p>
          <a:p>
            <a:pPr lvl="1" eaLnBrk="1" hangingPunct="1">
              <a:lnSpc>
                <a:spcPct val="90000"/>
              </a:lnSpc>
            </a:pPr>
            <a:r>
              <a:rPr lang="en-US" smtClean="0">
                <a:solidFill>
                  <a:srgbClr val="006600"/>
                </a:solidFill>
              </a:rPr>
              <a:t>Aestheticised Culture</a:t>
            </a:r>
          </a:p>
          <a:p>
            <a:pPr eaLnBrk="1" hangingPunct="1">
              <a:lnSpc>
                <a:spcPct val="90000"/>
              </a:lnSpc>
            </a:pPr>
            <a:endParaRPr lang="en-US" smtClean="0">
              <a:solidFill>
                <a:srgbClr val="006600"/>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408578">
                                            <p:txEl>
                                              <p:pRg st="0" end="0"/>
                                            </p:txEl>
                                          </p:spTgt>
                                        </p:tgtEl>
                                        <p:attrNameLst>
                                          <p:attrName>style.visibility</p:attrName>
                                        </p:attrNameLst>
                                      </p:cBhvr>
                                      <p:to>
                                        <p:strVal val="visible"/>
                                      </p:to>
                                    </p:set>
                                    <p:animEffect transition="in" filter="box(out)">
                                      <p:cBhvr>
                                        <p:cTn id="7" dur="500"/>
                                        <p:tgtEl>
                                          <p:spTgt spid="408578">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408579">
                                            <p:txEl>
                                              <p:pRg st="0" end="0"/>
                                            </p:txEl>
                                          </p:spTgt>
                                        </p:tgtEl>
                                        <p:attrNameLst>
                                          <p:attrName>style.visibility</p:attrName>
                                        </p:attrNameLst>
                                      </p:cBhvr>
                                      <p:to>
                                        <p:strVal val="visible"/>
                                      </p:to>
                                    </p:set>
                                    <p:animEffect transition="in" filter="box(out)">
                                      <p:cBhvr>
                                        <p:cTn id="12" dur="500"/>
                                        <p:tgtEl>
                                          <p:spTgt spid="408579">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408579">
                                            <p:txEl>
                                              <p:pRg st="1" end="1"/>
                                            </p:txEl>
                                          </p:spTgt>
                                        </p:tgtEl>
                                        <p:attrNameLst>
                                          <p:attrName>style.visibility</p:attrName>
                                        </p:attrNameLst>
                                      </p:cBhvr>
                                      <p:to>
                                        <p:strVal val="visible"/>
                                      </p:to>
                                    </p:set>
                                    <p:animEffect transition="in" filter="box(out)">
                                      <p:cBhvr>
                                        <p:cTn id="17" dur="500"/>
                                        <p:tgtEl>
                                          <p:spTgt spid="408579">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408579">
                                            <p:txEl>
                                              <p:pRg st="2" end="2"/>
                                            </p:txEl>
                                          </p:spTgt>
                                        </p:tgtEl>
                                        <p:attrNameLst>
                                          <p:attrName>style.visibility</p:attrName>
                                        </p:attrNameLst>
                                      </p:cBhvr>
                                      <p:to>
                                        <p:strVal val="visible"/>
                                      </p:to>
                                    </p:set>
                                    <p:animEffect transition="in" filter="box(out)">
                                      <p:cBhvr>
                                        <p:cTn id="22" dur="500"/>
                                        <p:tgtEl>
                                          <p:spTgt spid="408579">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408579">
                                            <p:txEl>
                                              <p:pRg st="3" end="3"/>
                                            </p:txEl>
                                          </p:spTgt>
                                        </p:tgtEl>
                                        <p:attrNameLst>
                                          <p:attrName>style.visibility</p:attrName>
                                        </p:attrNameLst>
                                      </p:cBhvr>
                                      <p:to>
                                        <p:strVal val="visible"/>
                                      </p:to>
                                    </p:set>
                                    <p:animEffect transition="in" filter="box(out)">
                                      <p:cBhvr>
                                        <p:cTn id="27" dur="500"/>
                                        <p:tgtEl>
                                          <p:spTgt spid="408579">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builtIn="1"/>
                                        </p:tgtEl>
                                      </p:cMediaNode>
                                    </p:audio>
                                  </p:subTnLst>
                                </p:cTn>
                              </p:par>
                              <p:par>
                                <p:cTn id="28" presetID="4" presetClass="entr" presetSubtype="32" fill="hold" grpId="0" nodeType="withEffect">
                                  <p:stCondLst>
                                    <p:cond delay="0"/>
                                  </p:stCondLst>
                                  <p:childTnLst>
                                    <p:set>
                                      <p:cBhvr>
                                        <p:cTn id="29" dur="1" fill="hold">
                                          <p:stCondLst>
                                            <p:cond delay="0"/>
                                          </p:stCondLst>
                                        </p:cTn>
                                        <p:tgtEl>
                                          <p:spTgt spid="408579">
                                            <p:txEl>
                                              <p:pRg st="4" end="4"/>
                                            </p:txEl>
                                          </p:spTgt>
                                        </p:tgtEl>
                                        <p:attrNameLst>
                                          <p:attrName>style.visibility</p:attrName>
                                        </p:attrNameLst>
                                      </p:cBhvr>
                                      <p:to>
                                        <p:strVal val="visible"/>
                                      </p:to>
                                    </p:set>
                                    <p:animEffect transition="in" filter="box(out)">
                                      <p:cBhvr>
                                        <p:cTn id="30" dur="500"/>
                                        <p:tgtEl>
                                          <p:spTgt spid="408579">
                                            <p:txEl>
                                              <p:pRg st="4" end="4"/>
                                            </p:txEl>
                                          </p:spTgt>
                                        </p:tgtEl>
                                      </p:cBhvr>
                                    </p:animEffect>
                                  </p:childTnLst>
                                  <p:subTnLst>
                                    <p:audio>
                                      <p:cMediaNode>
                                        <p:cTn display="0" masterRel="sameClick">
                                          <p:stCondLst>
                                            <p:cond evt="begin" delay="0">
                                              <p:tn val="28"/>
                                            </p:cond>
                                          </p:stCondLst>
                                          <p:endCondLst>
                                            <p:cond evt="onStopAudio" delay="0">
                                              <p:tgtEl>
                                                <p:sldTgt/>
                                              </p:tgtEl>
                                            </p:cond>
                                          </p:endCondLst>
                                        </p:cTn>
                                        <p:tgtEl>
                                          <p:sndTgt r:embed="rId2" name="camera.wav" builtIn="1"/>
                                        </p:tgtEl>
                                      </p:cMediaNode>
                                    </p:audio>
                                  </p:subTnLst>
                                </p:cTn>
                              </p:par>
                              <p:par>
                                <p:cTn id="31" presetID="4" presetClass="entr" presetSubtype="32" fill="hold" grpId="0" nodeType="withEffect">
                                  <p:stCondLst>
                                    <p:cond delay="0"/>
                                  </p:stCondLst>
                                  <p:childTnLst>
                                    <p:set>
                                      <p:cBhvr>
                                        <p:cTn id="32" dur="1" fill="hold">
                                          <p:stCondLst>
                                            <p:cond delay="0"/>
                                          </p:stCondLst>
                                        </p:cTn>
                                        <p:tgtEl>
                                          <p:spTgt spid="408579">
                                            <p:txEl>
                                              <p:pRg st="5" end="5"/>
                                            </p:txEl>
                                          </p:spTgt>
                                        </p:tgtEl>
                                        <p:attrNameLst>
                                          <p:attrName>style.visibility</p:attrName>
                                        </p:attrNameLst>
                                      </p:cBhvr>
                                      <p:to>
                                        <p:strVal val="visible"/>
                                      </p:to>
                                    </p:set>
                                    <p:animEffect transition="in" filter="box(out)">
                                      <p:cBhvr>
                                        <p:cTn id="33" dur="500"/>
                                        <p:tgtEl>
                                          <p:spTgt spid="408579">
                                            <p:txEl>
                                              <p:pRg st="5" end="5"/>
                                            </p:txEl>
                                          </p:spTgt>
                                        </p:tgtEl>
                                      </p:cBhvr>
                                    </p:animEffect>
                                  </p:childTnLst>
                                  <p:subTnLst>
                                    <p:audio>
                                      <p:cMediaNode>
                                        <p:cTn display="0" masterRel="sameClick">
                                          <p:stCondLst>
                                            <p:cond evt="begin" delay="0">
                                              <p:tn val="31"/>
                                            </p:cond>
                                          </p:stCondLst>
                                          <p:endCondLst>
                                            <p:cond evt="onStopAudio" delay="0">
                                              <p:tgtEl>
                                                <p:sldTgt/>
                                              </p:tgtEl>
                                            </p:cond>
                                          </p:endCondLst>
                                        </p:cTn>
                                        <p:tgtEl>
                                          <p:sndTgt r:embed="rId2" name="camera.wav" builtIn="1"/>
                                        </p:tgtEl>
                                      </p:cMediaNode>
                                    </p:audio>
                                  </p:subTnLst>
                                </p:cTn>
                              </p:par>
                              <p:par>
                                <p:cTn id="34" presetID="4" presetClass="entr" presetSubtype="32" fill="hold" grpId="0" nodeType="withEffect">
                                  <p:stCondLst>
                                    <p:cond delay="0"/>
                                  </p:stCondLst>
                                  <p:childTnLst>
                                    <p:set>
                                      <p:cBhvr>
                                        <p:cTn id="35" dur="1" fill="hold">
                                          <p:stCondLst>
                                            <p:cond delay="0"/>
                                          </p:stCondLst>
                                        </p:cTn>
                                        <p:tgtEl>
                                          <p:spTgt spid="408579">
                                            <p:txEl>
                                              <p:pRg st="6" end="6"/>
                                            </p:txEl>
                                          </p:spTgt>
                                        </p:tgtEl>
                                        <p:attrNameLst>
                                          <p:attrName>style.visibility</p:attrName>
                                        </p:attrNameLst>
                                      </p:cBhvr>
                                      <p:to>
                                        <p:strVal val="visible"/>
                                      </p:to>
                                    </p:set>
                                    <p:animEffect transition="in" filter="box(out)">
                                      <p:cBhvr>
                                        <p:cTn id="36" dur="500"/>
                                        <p:tgtEl>
                                          <p:spTgt spid="408579">
                                            <p:txEl>
                                              <p:pRg st="6" end="6"/>
                                            </p:txEl>
                                          </p:spTgt>
                                        </p:tgtEl>
                                      </p:cBhvr>
                                    </p:animEffect>
                                  </p:childTnLst>
                                  <p:subTnLst>
                                    <p:audio>
                                      <p:cMediaNode>
                                        <p:cTn display="0" masterRel="sameClick">
                                          <p:stCondLst>
                                            <p:cond evt="begin" delay="0">
                                              <p:tn val="34"/>
                                            </p:cond>
                                          </p:stCondLst>
                                          <p:endCondLst>
                                            <p:cond evt="onStopAudio" delay="0">
                                              <p:tgtEl>
                                                <p:sldTgt/>
                                              </p:tgtEl>
                                            </p:cond>
                                          </p:endCondLst>
                                        </p:cTn>
                                        <p:tgtEl>
                                          <p:sndTgt r:embed="rId2"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8578" grpId="0" build="p" autoUpdateAnimBg="0"/>
      <p:bldP spid="408579" grpId="0" build="p" autoUpdateAnimBg="0"/>
    </p:bld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Date Placeholder 3"/>
          <p:cNvSpPr>
            <a:spLocks noGrp="1"/>
          </p:cNvSpPr>
          <p:nvPr>
            <p:ph type="dt" sz="quarter" idx="10"/>
          </p:nvPr>
        </p:nvSpPr>
        <p:spPr>
          <a:noFill/>
        </p:spPr>
        <p:txBody>
          <a:bodyPr/>
          <a:lstStyle/>
          <a:p>
            <a:r>
              <a:rPr lang="en-GB"/>
              <a:t>MK 311</a:t>
            </a:r>
            <a:endParaRPr lang="th-TH"/>
          </a:p>
        </p:txBody>
      </p:sp>
      <p:sp>
        <p:nvSpPr>
          <p:cNvPr id="365571" name="Footer Placeholder 4"/>
          <p:cNvSpPr>
            <a:spLocks noGrp="1"/>
          </p:cNvSpPr>
          <p:nvPr>
            <p:ph type="ftr" sz="quarter" idx="11"/>
          </p:nvPr>
        </p:nvSpPr>
        <p:spPr>
          <a:noFill/>
        </p:spPr>
        <p:txBody>
          <a:bodyPr/>
          <a:lstStyle/>
          <a:p>
            <a:r>
              <a:rPr lang="en-US"/>
              <a:t>Consumer Behaviour</a:t>
            </a:r>
            <a:endParaRPr lang="th-TH"/>
          </a:p>
        </p:txBody>
      </p:sp>
      <p:sp>
        <p:nvSpPr>
          <p:cNvPr id="365572" name="Slide Number Placeholder 5"/>
          <p:cNvSpPr>
            <a:spLocks noGrp="1"/>
          </p:cNvSpPr>
          <p:nvPr>
            <p:ph type="sldNum" sz="quarter" idx="12"/>
          </p:nvPr>
        </p:nvSpPr>
        <p:spPr>
          <a:noFill/>
        </p:spPr>
        <p:txBody>
          <a:bodyPr/>
          <a:lstStyle/>
          <a:p>
            <a:fld id="{6B8330FA-9755-4D52-844D-F2C9A16CABB9}" type="slidenum">
              <a:rPr lang="en-US"/>
              <a:pPr/>
              <a:t>253</a:t>
            </a:fld>
            <a:endParaRPr lang="th-TH"/>
          </a:p>
        </p:txBody>
      </p:sp>
      <p:sp>
        <p:nvSpPr>
          <p:cNvPr id="365573" name="Rectangle 2"/>
          <p:cNvSpPr>
            <a:spLocks noGrp="1" noChangeArrowheads="1"/>
          </p:cNvSpPr>
          <p:nvPr>
            <p:ph type="title"/>
          </p:nvPr>
        </p:nvSpPr>
        <p:spPr>
          <a:xfrm>
            <a:off x="511175" y="471488"/>
            <a:ext cx="8632825" cy="1033462"/>
          </a:xfrm>
        </p:spPr>
        <p:txBody>
          <a:bodyPr/>
          <a:lstStyle/>
          <a:p>
            <a:pPr defTabSz="809625" eaLnBrk="1" hangingPunct="1"/>
            <a:r>
              <a:rPr lang="en-US" sz="3400" smtClean="0"/>
              <a:t>Globalization, Consumer Culture, </a:t>
            </a:r>
            <a:br>
              <a:rPr lang="en-US" sz="3400" smtClean="0"/>
            </a:br>
            <a:r>
              <a:rPr lang="en-US" sz="3400" smtClean="0"/>
              <a:t>and Cultural Creolisation</a:t>
            </a:r>
          </a:p>
        </p:txBody>
      </p:sp>
      <p:sp>
        <p:nvSpPr>
          <p:cNvPr id="410627" name="Rectangle 3"/>
          <p:cNvSpPr>
            <a:spLocks noGrp="1" noChangeArrowheads="1"/>
          </p:cNvSpPr>
          <p:nvPr>
            <p:ph type="body" idx="1"/>
          </p:nvPr>
        </p:nvSpPr>
        <p:spPr>
          <a:xfrm>
            <a:off x="900113" y="2060575"/>
            <a:ext cx="7770812" cy="4113213"/>
          </a:xfrm>
        </p:spPr>
        <p:txBody>
          <a:bodyPr/>
          <a:lstStyle/>
          <a:p>
            <a:pPr eaLnBrk="1" hangingPunct="1">
              <a:lnSpc>
                <a:spcPct val="90000"/>
              </a:lnSpc>
              <a:buFont typeface="Wingdings" pitchFamily="2" charset="2"/>
              <a:buNone/>
            </a:pPr>
            <a:r>
              <a:rPr lang="en-US" sz="2800" smtClean="0">
                <a:solidFill>
                  <a:srgbClr val="006600"/>
                </a:solidFill>
              </a:rPr>
              <a:t>Trends:</a:t>
            </a:r>
            <a:r>
              <a:rPr lang="en-US" sz="2800" u="sng" smtClean="0">
                <a:solidFill>
                  <a:srgbClr val="006600"/>
                </a:solidFill>
              </a:rPr>
              <a:t> </a:t>
            </a:r>
          </a:p>
          <a:p>
            <a:pPr eaLnBrk="1" hangingPunct="1">
              <a:lnSpc>
                <a:spcPct val="90000"/>
              </a:lnSpc>
            </a:pPr>
            <a:r>
              <a:rPr lang="en-US" sz="2800" smtClean="0"/>
              <a:t>Global spread of brands and consumption practices</a:t>
            </a:r>
          </a:p>
          <a:p>
            <a:pPr eaLnBrk="1" hangingPunct="1">
              <a:lnSpc>
                <a:spcPct val="90000"/>
              </a:lnSpc>
            </a:pPr>
            <a:r>
              <a:rPr lang="en-US" sz="2800" smtClean="0"/>
              <a:t>Creolisation </a:t>
            </a:r>
          </a:p>
          <a:p>
            <a:pPr lvl="1" eaLnBrk="1" hangingPunct="1">
              <a:lnSpc>
                <a:spcPct val="90000"/>
              </a:lnSpc>
            </a:pPr>
            <a:r>
              <a:rPr lang="en-US" sz="2000" smtClean="0"/>
              <a:t>consumption patterns that combine elements of local and foreign consumption traditions</a:t>
            </a:r>
          </a:p>
          <a:p>
            <a:pPr eaLnBrk="1" hangingPunct="1">
              <a:lnSpc>
                <a:spcPct val="90000"/>
              </a:lnSpc>
            </a:pPr>
            <a:r>
              <a:rPr lang="en-US" sz="2800" smtClean="0"/>
              <a:t>Nostalgic Defense</a:t>
            </a:r>
            <a:r>
              <a:rPr lang="en-US" sz="2400" smtClean="0"/>
              <a:t> </a:t>
            </a:r>
          </a:p>
          <a:p>
            <a:pPr lvl="1" eaLnBrk="1" hangingPunct="1">
              <a:lnSpc>
                <a:spcPct val="90000"/>
              </a:lnSpc>
            </a:pPr>
            <a:r>
              <a:rPr lang="en-US" sz="2000" smtClean="0"/>
              <a:t>ethnocentric consumer reaction against globalization, rejecting foreign consumption consumption and values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0627">
                                            <p:txEl>
                                              <p:pRg st="0" end="0"/>
                                            </p:txEl>
                                          </p:spTgt>
                                        </p:tgtEl>
                                        <p:attrNameLst>
                                          <p:attrName>style.visibility</p:attrName>
                                        </p:attrNameLst>
                                      </p:cBhvr>
                                      <p:to>
                                        <p:strVal val="visible"/>
                                      </p:to>
                                    </p:set>
                                    <p:animEffect transition="in" filter="blinds(horizontal)">
                                      <p:cBhvr>
                                        <p:cTn id="7" dur="500"/>
                                        <p:tgtEl>
                                          <p:spTgt spid="4106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0627">
                                            <p:txEl>
                                              <p:pRg st="1" end="1"/>
                                            </p:txEl>
                                          </p:spTgt>
                                        </p:tgtEl>
                                        <p:attrNameLst>
                                          <p:attrName>style.visibility</p:attrName>
                                        </p:attrNameLst>
                                      </p:cBhvr>
                                      <p:to>
                                        <p:strVal val="visible"/>
                                      </p:to>
                                    </p:set>
                                    <p:animEffect transition="in" filter="blinds(horizontal)">
                                      <p:cBhvr>
                                        <p:cTn id="12" dur="500"/>
                                        <p:tgtEl>
                                          <p:spTgt spid="4106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10627">
                                            <p:txEl>
                                              <p:pRg st="2" end="2"/>
                                            </p:txEl>
                                          </p:spTgt>
                                        </p:tgtEl>
                                        <p:attrNameLst>
                                          <p:attrName>style.visibility</p:attrName>
                                        </p:attrNameLst>
                                      </p:cBhvr>
                                      <p:to>
                                        <p:strVal val="visible"/>
                                      </p:to>
                                    </p:set>
                                    <p:animEffect transition="in" filter="blinds(horizontal)">
                                      <p:cBhvr>
                                        <p:cTn id="17" dur="500"/>
                                        <p:tgtEl>
                                          <p:spTgt spid="410627">
                                            <p:txEl>
                                              <p:pRg st="2" end="2"/>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410627">
                                            <p:txEl>
                                              <p:pRg st="3" end="3"/>
                                            </p:txEl>
                                          </p:spTgt>
                                        </p:tgtEl>
                                        <p:attrNameLst>
                                          <p:attrName>style.visibility</p:attrName>
                                        </p:attrNameLst>
                                      </p:cBhvr>
                                      <p:to>
                                        <p:strVal val="visible"/>
                                      </p:to>
                                    </p:set>
                                    <p:animEffect transition="in" filter="blinds(horizontal)">
                                      <p:cBhvr>
                                        <p:cTn id="20" dur="500"/>
                                        <p:tgtEl>
                                          <p:spTgt spid="410627">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410627">
                                            <p:txEl>
                                              <p:pRg st="4" end="4"/>
                                            </p:txEl>
                                          </p:spTgt>
                                        </p:tgtEl>
                                        <p:attrNameLst>
                                          <p:attrName>style.visibility</p:attrName>
                                        </p:attrNameLst>
                                      </p:cBhvr>
                                      <p:to>
                                        <p:strVal val="visible"/>
                                      </p:to>
                                    </p:set>
                                    <p:animEffect transition="in" filter="blinds(horizontal)">
                                      <p:cBhvr>
                                        <p:cTn id="25" dur="500"/>
                                        <p:tgtEl>
                                          <p:spTgt spid="410627">
                                            <p:txEl>
                                              <p:pRg st="4" end="4"/>
                                            </p:txEl>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410627">
                                            <p:txEl>
                                              <p:pRg st="5" end="5"/>
                                            </p:txEl>
                                          </p:spTgt>
                                        </p:tgtEl>
                                        <p:attrNameLst>
                                          <p:attrName>style.visibility</p:attrName>
                                        </p:attrNameLst>
                                      </p:cBhvr>
                                      <p:to>
                                        <p:strVal val="visible"/>
                                      </p:to>
                                    </p:set>
                                    <p:animEffect transition="in" filter="blinds(horizontal)">
                                      <p:cBhvr>
                                        <p:cTn id="28" dur="500"/>
                                        <p:tgtEl>
                                          <p:spTgt spid="4106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7" grpId="0" build="p"/>
    </p:bldLst>
  </p:timing>
</p:sld>
</file>

<file path=ppt/slides/slide2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42" name="Rectangle 2"/>
          <p:cNvSpPr>
            <a:spLocks noGrp="1" noChangeArrowheads="1"/>
          </p:cNvSpPr>
          <p:nvPr>
            <p:ph type="title"/>
          </p:nvPr>
        </p:nvSpPr>
        <p:spPr>
          <a:xfrm>
            <a:off x="323850" y="1700213"/>
            <a:ext cx="5111750" cy="982662"/>
          </a:xfrm>
        </p:spPr>
        <p:txBody>
          <a:bodyPr/>
          <a:lstStyle/>
          <a:p>
            <a:pPr eaLnBrk="1" hangingPunct="1"/>
            <a:r>
              <a:rPr lang="en-US" sz="3200" smtClean="0"/>
              <a:t>What is Thai anyway?</a:t>
            </a:r>
            <a:endParaRPr lang="en-GB" sz="3200" smtClean="0"/>
          </a:p>
        </p:txBody>
      </p:sp>
      <p:pic>
        <p:nvPicPr>
          <p:cNvPr id="368643" name="Picture 3" descr="mso5C6AA"/>
          <p:cNvPicPr>
            <a:picLocks noGrp="1" noChangeAspect="1" noChangeArrowheads="1"/>
          </p:cNvPicPr>
          <p:nvPr>
            <p:ph sz="half" idx="1"/>
          </p:nvPr>
        </p:nvPicPr>
        <p:blipFill>
          <a:blip r:embed="rId2"/>
          <a:srcRect/>
          <a:stretch>
            <a:fillRect/>
          </a:stretch>
        </p:blipFill>
        <p:spPr>
          <a:xfrm>
            <a:off x="395288" y="2708275"/>
            <a:ext cx="4895850" cy="3463925"/>
          </a:xfrm>
          <a:noFill/>
        </p:spPr>
      </p:pic>
      <p:pic>
        <p:nvPicPr>
          <p:cNvPr id="368644" name="Picture 4" descr="msoDA100"/>
          <p:cNvPicPr>
            <a:picLocks noGrp="1" noChangeAspect="1" noChangeArrowheads="1"/>
          </p:cNvPicPr>
          <p:nvPr>
            <p:ph sz="half" idx="2"/>
          </p:nvPr>
        </p:nvPicPr>
        <p:blipFill>
          <a:blip r:embed="rId3"/>
          <a:srcRect/>
          <a:stretch>
            <a:fillRect/>
          </a:stretch>
        </p:blipFill>
        <p:spPr>
          <a:xfrm>
            <a:off x="5594350" y="2017713"/>
            <a:ext cx="2911475" cy="4114800"/>
          </a:xfrm>
          <a:noFill/>
        </p:spPr>
      </p:pic>
      <p:sp>
        <p:nvSpPr>
          <p:cNvPr id="368645" name="WordArt 5"/>
          <p:cNvSpPr>
            <a:spLocks noChangeArrowheads="1" noChangeShapeType="1" noTextEdit="1"/>
          </p:cNvSpPr>
          <p:nvPr/>
        </p:nvSpPr>
        <p:spPr bwMode="auto">
          <a:xfrm>
            <a:off x="2484438" y="620713"/>
            <a:ext cx="4032250" cy="936625"/>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miter lim="800000"/>
                  <a:headEnd/>
                  <a:tailEnd/>
                </a:ln>
                <a:solidFill>
                  <a:schemeClr val="hlink"/>
                </a:solidFill>
                <a:latin typeface="Arial Black"/>
              </a:rPr>
              <a:t>Creolisation?</a:t>
            </a:r>
          </a:p>
        </p:txBody>
      </p:sp>
    </p:spTree>
  </p:cSld>
  <p:clrMapOvr>
    <a:masterClrMapping/>
  </p:clrMapOvr>
  <p:transition>
    <p:dissolve/>
  </p:transition>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Date Placeholder 3"/>
          <p:cNvSpPr>
            <a:spLocks noGrp="1"/>
          </p:cNvSpPr>
          <p:nvPr>
            <p:ph type="dt" sz="quarter" idx="10"/>
          </p:nvPr>
        </p:nvSpPr>
        <p:spPr>
          <a:noFill/>
        </p:spPr>
        <p:txBody>
          <a:bodyPr/>
          <a:lstStyle/>
          <a:p>
            <a:r>
              <a:rPr lang="en-GB"/>
              <a:t>MK 311</a:t>
            </a:r>
            <a:endParaRPr lang="th-TH"/>
          </a:p>
        </p:txBody>
      </p:sp>
      <p:sp>
        <p:nvSpPr>
          <p:cNvPr id="370691" name="Footer Placeholder 4"/>
          <p:cNvSpPr>
            <a:spLocks noGrp="1"/>
          </p:cNvSpPr>
          <p:nvPr>
            <p:ph type="ftr" sz="quarter" idx="11"/>
          </p:nvPr>
        </p:nvSpPr>
        <p:spPr>
          <a:noFill/>
        </p:spPr>
        <p:txBody>
          <a:bodyPr/>
          <a:lstStyle/>
          <a:p>
            <a:r>
              <a:rPr lang="en-US"/>
              <a:t>Consumer Behaviour</a:t>
            </a:r>
            <a:endParaRPr lang="th-TH"/>
          </a:p>
        </p:txBody>
      </p:sp>
      <p:sp>
        <p:nvSpPr>
          <p:cNvPr id="370692" name="Slide Number Placeholder 5"/>
          <p:cNvSpPr>
            <a:spLocks noGrp="1"/>
          </p:cNvSpPr>
          <p:nvPr>
            <p:ph type="sldNum" sz="quarter" idx="12"/>
          </p:nvPr>
        </p:nvSpPr>
        <p:spPr>
          <a:noFill/>
        </p:spPr>
        <p:txBody>
          <a:bodyPr/>
          <a:lstStyle/>
          <a:p>
            <a:fld id="{B266FD47-234A-400B-B27D-F10F0450BAD8}" type="slidenum">
              <a:rPr lang="en-US"/>
              <a:pPr/>
              <a:t>255</a:t>
            </a:fld>
            <a:endParaRPr lang="th-TH"/>
          </a:p>
        </p:txBody>
      </p:sp>
      <p:sp>
        <p:nvSpPr>
          <p:cNvPr id="370693" name="Rectangle 2"/>
          <p:cNvSpPr>
            <a:spLocks noGrp="1" noChangeArrowheads="1"/>
          </p:cNvSpPr>
          <p:nvPr>
            <p:ph type="title"/>
          </p:nvPr>
        </p:nvSpPr>
        <p:spPr/>
        <p:txBody>
          <a:bodyPr/>
          <a:lstStyle/>
          <a:p>
            <a:pPr eaLnBrk="1" hangingPunct="1"/>
            <a:r>
              <a:rPr lang="en-US" smtClean="0"/>
              <a:t>Fragmented Culture</a:t>
            </a:r>
            <a:endParaRPr lang="en-GB" smtClean="0"/>
          </a:p>
        </p:txBody>
      </p:sp>
      <p:sp>
        <p:nvSpPr>
          <p:cNvPr id="370694" name="Rectangle 3"/>
          <p:cNvSpPr>
            <a:spLocks noGrp="1" noChangeArrowheads="1"/>
          </p:cNvSpPr>
          <p:nvPr>
            <p:ph type="body" idx="1"/>
          </p:nvPr>
        </p:nvSpPr>
        <p:spPr>
          <a:xfrm>
            <a:off x="971550" y="2276475"/>
            <a:ext cx="7772400" cy="4114800"/>
          </a:xfrm>
        </p:spPr>
        <p:txBody>
          <a:bodyPr/>
          <a:lstStyle/>
          <a:p>
            <a:pPr eaLnBrk="1" hangingPunct="1"/>
            <a:r>
              <a:rPr lang="en-US" smtClean="0"/>
              <a:t>Lots of small sub-culture</a:t>
            </a:r>
          </a:p>
          <a:p>
            <a:pPr eaLnBrk="1" hangingPunct="1"/>
            <a:r>
              <a:rPr lang="en-US" smtClean="0"/>
              <a:t>Against Diderot Effect?</a:t>
            </a:r>
          </a:p>
          <a:p>
            <a:pPr eaLnBrk="1" hangingPunct="1"/>
            <a:r>
              <a:rPr lang="en-US" smtClean="0"/>
              <a:t>Mix &amp; Match Culture</a:t>
            </a:r>
          </a:p>
          <a:p>
            <a:pPr eaLnBrk="1" hangingPunct="1"/>
            <a:r>
              <a:rPr lang="en-US" smtClean="0"/>
              <a:t>Fragmented Self</a:t>
            </a:r>
            <a:endParaRPr lang="en-GB" smtClean="0"/>
          </a:p>
        </p:txBody>
      </p:sp>
    </p:spTree>
  </p:cSld>
  <p:clrMapOvr>
    <a:masterClrMapping/>
  </p:clrMapOvr>
  <p:transition>
    <p:dissolve/>
  </p:transition>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Date Placeholder 3"/>
          <p:cNvSpPr>
            <a:spLocks noGrp="1"/>
          </p:cNvSpPr>
          <p:nvPr>
            <p:ph type="dt" sz="quarter" idx="10"/>
          </p:nvPr>
        </p:nvSpPr>
        <p:spPr>
          <a:noFill/>
        </p:spPr>
        <p:txBody>
          <a:bodyPr/>
          <a:lstStyle/>
          <a:p>
            <a:r>
              <a:rPr lang="en-GB"/>
              <a:t>MK 311</a:t>
            </a:r>
            <a:endParaRPr lang="th-TH"/>
          </a:p>
        </p:txBody>
      </p:sp>
      <p:sp>
        <p:nvSpPr>
          <p:cNvPr id="376835" name="Footer Placeholder 4"/>
          <p:cNvSpPr>
            <a:spLocks noGrp="1"/>
          </p:cNvSpPr>
          <p:nvPr>
            <p:ph type="ftr" sz="quarter" idx="11"/>
          </p:nvPr>
        </p:nvSpPr>
        <p:spPr>
          <a:noFill/>
        </p:spPr>
        <p:txBody>
          <a:bodyPr/>
          <a:lstStyle/>
          <a:p>
            <a:r>
              <a:rPr lang="en-US"/>
              <a:t>Consumer Behaviour</a:t>
            </a:r>
            <a:endParaRPr lang="th-TH"/>
          </a:p>
        </p:txBody>
      </p:sp>
      <p:sp>
        <p:nvSpPr>
          <p:cNvPr id="376836" name="Slide Number Placeholder 5"/>
          <p:cNvSpPr>
            <a:spLocks noGrp="1"/>
          </p:cNvSpPr>
          <p:nvPr>
            <p:ph type="sldNum" sz="quarter" idx="12"/>
          </p:nvPr>
        </p:nvSpPr>
        <p:spPr>
          <a:noFill/>
        </p:spPr>
        <p:txBody>
          <a:bodyPr/>
          <a:lstStyle/>
          <a:p>
            <a:fld id="{1EE91134-2BD9-411C-AA03-E21119C53366}" type="slidenum">
              <a:rPr lang="en-US"/>
              <a:pPr/>
              <a:t>256</a:t>
            </a:fld>
            <a:endParaRPr lang="th-TH"/>
          </a:p>
        </p:txBody>
      </p:sp>
      <p:sp>
        <p:nvSpPr>
          <p:cNvPr id="376837" name="Rectangle 2"/>
          <p:cNvSpPr>
            <a:spLocks noGrp="1" noChangeArrowheads="1"/>
          </p:cNvSpPr>
          <p:nvPr>
            <p:ph type="title"/>
          </p:nvPr>
        </p:nvSpPr>
        <p:spPr/>
        <p:txBody>
          <a:bodyPr/>
          <a:lstStyle/>
          <a:p>
            <a:pPr eaLnBrk="1" hangingPunct="1"/>
            <a:r>
              <a:rPr lang="en-GB" sz="4000" smtClean="0"/>
              <a:t>Consumer in </a:t>
            </a:r>
            <a:br>
              <a:rPr lang="en-GB" sz="4000" smtClean="0"/>
            </a:br>
            <a:r>
              <a:rPr lang="en-GB" sz="4000" smtClean="0"/>
              <a:t>Changing Culture?</a:t>
            </a:r>
          </a:p>
        </p:txBody>
      </p:sp>
      <p:sp>
        <p:nvSpPr>
          <p:cNvPr id="418819" name="Rectangle 3"/>
          <p:cNvSpPr>
            <a:spLocks noGrp="1" noChangeArrowheads="1"/>
          </p:cNvSpPr>
          <p:nvPr>
            <p:ph type="body" idx="1"/>
          </p:nvPr>
        </p:nvSpPr>
        <p:spPr>
          <a:xfrm>
            <a:off x="914400" y="2017713"/>
            <a:ext cx="8040688" cy="4114800"/>
          </a:xfrm>
        </p:spPr>
        <p:txBody>
          <a:bodyPr/>
          <a:lstStyle/>
          <a:p>
            <a:pPr eaLnBrk="1" hangingPunct="1"/>
            <a:r>
              <a:rPr lang="en-GB" sz="3200" smtClean="0"/>
              <a:t>Health Conscious? </a:t>
            </a:r>
          </a:p>
          <a:p>
            <a:pPr eaLnBrk="1" hangingPunct="1"/>
            <a:r>
              <a:rPr lang="en-GB" sz="3200" smtClean="0"/>
              <a:t>Environmentally-friendly?</a:t>
            </a:r>
          </a:p>
          <a:p>
            <a:pPr eaLnBrk="1" hangingPunct="1"/>
            <a:r>
              <a:rPr lang="en-GB" sz="3200" smtClean="0"/>
              <a:t>Materialistic? </a:t>
            </a:r>
          </a:p>
          <a:p>
            <a:pPr eaLnBrk="1" hangingPunct="1"/>
            <a:r>
              <a:rPr lang="en-GB" sz="3200" smtClean="0"/>
              <a:t>Yearning for Spiritualism?</a:t>
            </a:r>
          </a:p>
          <a:p>
            <a:pPr eaLnBrk="1" hangingPunct="1"/>
            <a:r>
              <a:rPr lang="en-GB" sz="3200" smtClean="0"/>
              <a:t>Striving for Immortality?</a:t>
            </a:r>
          </a:p>
          <a:p>
            <a:pPr eaLnBrk="1" hangingPunct="1"/>
            <a:r>
              <a:rPr lang="en-GB" sz="3200" smtClean="0"/>
              <a: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8819">
                                            <p:txEl>
                                              <p:pRg st="0" end="0"/>
                                            </p:txEl>
                                          </p:spTgt>
                                        </p:tgtEl>
                                        <p:attrNameLst>
                                          <p:attrName>style.visibility</p:attrName>
                                        </p:attrNameLst>
                                      </p:cBhvr>
                                      <p:to>
                                        <p:strVal val="visible"/>
                                      </p:to>
                                    </p:set>
                                    <p:animEffect transition="in" filter="blinds(horizontal)">
                                      <p:cBhvr>
                                        <p:cTn id="7" dur="500"/>
                                        <p:tgtEl>
                                          <p:spTgt spid="4188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8819">
                                            <p:txEl>
                                              <p:pRg st="1" end="1"/>
                                            </p:txEl>
                                          </p:spTgt>
                                        </p:tgtEl>
                                        <p:attrNameLst>
                                          <p:attrName>style.visibility</p:attrName>
                                        </p:attrNameLst>
                                      </p:cBhvr>
                                      <p:to>
                                        <p:strVal val="visible"/>
                                      </p:to>
                                    </p:set>
                                    <p:animEffect transition="in" filter="blinds(horizontal)">
                                      <p:cBhvr>
                                        <p:cTn id="12" dur="500"/>
                                        <p:tgtEl>
                                          <p:spTgt spid="4188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18819">
                                            <p:txEl>
                                              <p:pRg st="2" end="2"/>
                                            </p:txEl>
                                          </p:spTgt>
                                        </p:tgtEl>
                                        <p:attrNameLst>
                                          <p:attrName>style.visibility</p:attrName>
                                        </p:attrNameLst>
                                      </p:cBhvr>
                                      <p:to>
                                        <p:strVal val="visible"/>
                                      </p:to>
                                    </p:set>
                                    <p:animEffect transition="in" filter="blinds(horizontal)">
                                      <p:cBhvr>
                                        <p:cTn id="17" dur="500"/>
                                        <p:tgtEl>
                                          <p:spTgt spid="4188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18819">
                                            <p:txEl>
                                              <p:pRg st="3" end="3"/>
                                            </p:txEl>
                                          </p:spTgt>
                                        </p:tgtEl>
                                        <p:attrNameLst>
                                          <p:attrName>style.visibility</p:attrName>
                                        </p:attrNameLst>
                                      </p:cBhvr>
                                      <p:to>
                                        <p:strVal val="visible"/>
                                      </p:to>
                                    </p:set>
                                    <p:animEffect transition="in" filter="blinds(horizontal)">
                                      <p:cBhvr>
                                        <p:cTn id="22" dur="500"/>
                                        <p:tgtEl>
                                          <p:spTgt spid="4188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18819">
                                            <p:txEl>
                                              <p:pRg st="4" end="4"/>
                                            </p:txEl>
                                          </p:spTgt>
                                        </p:tgtEl>
                                        <p:attrNameLst>
                                          <p:attrName>style.visibility</p:attrName>
                                        </p:attrNameLst>
                                      </p:cBhvr>
                                      <p:to>
                                        <p:strVal val="visible"/>
                                      </p:to>
                                    </p:set>
                                    <p:animEffect transition="in" filter="blinds(horizontal)">
                                      <p:cBhvr>
                                        <p:cTn id="27" dur="500"/>
                                        <p:tgtEl>
                                          <p:spTgt spid="4188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18819">
                                            <p:txEl>
                                              <p:pRg st="5" end="5"/>
                                            </p:txEl>
                                          </p:spTgt>
                                        </p:tgtEl>
                                        <p:attrNameLst>
                                          <p:attrName>style.visibility</p:attrName>
                                        </p:attrNameLst>
                                      </p:cBhvr>
                                      <p:to>
                                        <p:strVal val="visible"/>
                                      </p:to>
                                    </p:set>
                                    <p:animEffect transition="in" filter="blinds(horizontal)">
                                      <p:cBhvr>
                                        <p:cTn id="32" dur="500"/>
                                        <p:tgtEl>
                                          <p:spTgt spid="4188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8819" grpId="0" build="p"/>
    </p:bldLst>
  </p:timing>
</p:sld>
</file>

<file path=ppt/slides/slide2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7858" name="Date Placeholder 4"/>
          <p:cNvSpPr>
            <a:spLocks noGrp="1"/>
          </p:cNvSpPr>
          <p:nvPr>
            <p:ph type="dt" sz="quarter" idx="10"/>
          </p:nvPr>
        </p:nvSpPr>
        <p:spPr>
          <a:noFill/>
        </p:spPr>
        <p:txBody>
          <a:bodyPr/>
          <a:lstStyle/>
          <a:p>
            <a:r>
              <a:rPr lang="en-GB"/>
              <a:t>MK 311</a:t>
            </a:r>
            <a:endParaRPr lang="th-TH"/>
          </a:p>
        </p:txBody>
      </p:sp>
      <p:sp>
        <p:nvSpPr>
          <p:cNvPr id="377859" name="Footer Placeholder 5"/>
          <p:cNvSpPr>
            <a:spLocks noGrp="1"/>
          </p:cNvSpPr>
          <p:nvPr>
            <p:ph type="ftr" sz="quarter" idx="11"/>
          </p:nvPr>
        </p:nvSpPr>
        <p:spPr>
          <a:noFill/>
        </p:spPr>
        <p:txBody>
          <a:bodyPr/>
          <a:lstStyle/>
          <a:p>
            <a:r>
              <a:rPr lang="en-US"/>
              <a:t>Consumer Behaviour</a:t>
            </a:r>
            <a:endParaRPr lang="th-TH"/>
          </a:p>
        </p:txBody>
      </p:sp>
      <p:sp>
        <p:nvSpPr>
          <p:cNvPr id="377860" name="Slide Number Placeholder 6"/>
          <p:cNvSpPr>
            <a:spLocks noGrp="1"/>
          </p:cNvSpPr>
          <p:nvPr>
            <p:ph type="sldNum" sz="quarter" idx="12"/>
          </p:nvPr>
        </p:nvSpPr>
        <p:spPr>
          <a:noFill/>
        </p:spPr>
        <p:txBody>
          <a:bodyPr/>
          <a:lstStyle/>
          <a:p>
            <a:fld id="{032BC2B9-796F-4E49-9205-078C4B1A146A}" type="slidenum">
              <a:rPr lang="en-US"/>
              <a:pPr/>
              <a:t>257</a:t>
            </a:fld>
            <a:endParaRPr lang="th-TH"/>
          </a:p>
        </p:txBody>
      </p:sp>
      <p:sp>
        <p:nvSpPr>
          <p:cNvPr id="377861" name="Rectangle 2"/>
          <p:cNvSpPr>
            <a:spLocks noGrp="1" noChangeArrowheads="1"/>
          </p:cNvSpPr>
          <p:nvPr>
            <p:ph type="title"/>
          </p:nvPr>
        </p:nvSpPr>
        <p:spPr/>
        <p:txBody>
          <a:bodyPr/>
          <a:lstStyle/>
          <a:p>
            <a:pPr eaLnBrk="1" hangingPunct="1"/>
            <a:r>
              <a:rPr lang="en-GB" smtClean="0"/>
              <a:t>Consumer Culture </a:t>
            </a:r>
            <a:br>
              <a:rPr lang="en-GB" smtClean="0"/>
            </a:br>
            <a:r>
              <a:rPr lang="en-GB" smtClean="0"/>
              <a:t>and Identities</a:t>
            </a:r>
            <a:endParaRPr lang="en-US" smtClean="0"/>
          </a:p>
        </p:txBody>
      </p:sp>
      <p:sp>
        <p:nvSpPr>
          <p:cNvPr id="429059" name="Rectangle 3"/>
          <p:cNvSpPr>
            <a:spLocks noGrp="1" noChangeArrowheads="1"/>
          </p:cNvSpPr>
          <p:nvPr>
            <p:ph type="body" sz="half" idx="1"/>
          </p:nvPr>
        </p:nvSpPr>
        <p:spPr>
          <a:xfrm>
            <a:off x="1142976" y="2500306"/>
            <a:ext cx="7143800" cy="3859210"/>
          </a:xfrm>
        </p:spPr>
        <p:txBody>
          <a:bodyPr/>
          <a:lstStyle/>
          <a:p>
            <a:pPr eaLnBrk="1" hangingPunct="1">
              <a:lnSpc>
                <a:spcPct val="80000"/>
              </a:lnSpc>
            </a:pPr>
            <a:r>
              <a:rPr lang="en-GB" sz="3200" dirty="0" smtClean="0"/>
              <a:t>Consumer Culture and Gender</a:t>
            </a:r>
          </a:p>
          <a:p>
            <a:pPr eaLnBrk="1" hangingPunct="1">
              <a:lnSpc>
                <a:spcPct val="80000"/>
              </a:lnSpc>
            </a:pPr>
            <a:r>
              <a:rPr lang="en-GB" sz="3200" dirty="0" smtClean="0"/>
              <a:t>Consumer Culture and Sexuality</a:t>
            </a:r>
          </a:p>
          <a:p>
            <a:pPr eaLnBrk="1" hangingPunct="1">
              <a:lnSpc>
                <a:spcPct val="80000"/>
              </a:lnSpc>
            </a:pPr>
            <a:r>
              <a:rPr lang="en-GB" sz="3200" dirty="0" smtClean="0"/>
              <a:t>Consumer Culture and </a:t>
            </a:r>
            <a:r>
              <a:rPr lang="en-GB" sz="3200" dirty="0" err="1" smtClean="0"/>
              <a:t>Thainess</a:t>
            </a:r>
            <a:endParaRPr lang="en-GB" sz="3200" dirty="0" smtClean="0"/>
          </a:p>
          <a:p>
            <a:pPr eaLnBrk="1" hangingPunct="1">
              <a:lnSpc>
                <a:spcPct val="80000"/>
              </a:lnSpc>
            </a:pPr>
            <a:r>
              <a:rPr lang="en-GB" sz="3200" dirty="0" smtClean="0"/>
              <a:t>Consumer and Social Class</a:t>
            </a:r>
          </a:p>
          <a:p>
            <a:pPr eaLnBrk="1" hangingPunct="1">
              <a:lnSpc>
                <a:spcPct val="80000"/>
              </a:lnSpc>
            </a:pPr>
            <a:r>
              <a:rPr lang="en-GB" sz="3200" dirty="0" smtClean="0"/>
              <a:t>Consumer Culture and ???</a:t>
            </a:r>
            <a:endParaRPr lang="en-US" sz="3200" dirty="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29059"/>
                                        </p:tgtEl>
                                        <p:attrNameLst>
                                          <p:attrName>style.visibility</p:attrName>
                                        </p:attrNameLst>
                                      </p:cBhvr>
                                      <p:to>
                                        <p:strVal val="visible"/>
                                      </p:to>
                                    </p:set>
                                    <p:animEffect transition="in" filter="blinds(horizontal)">
                                      <p:cBhvr>
                                        <p:cTn id="7" dur="500"/>
                                        <p:tgtEl>
                                          <p:spTgt spid="429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9059" grpId="0" autoUpdateAnimBg="0"/>
    </p:bld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Date Placeholder 4"/>
          <p:cNvSpPr>
            <a:spLocks noGrp="1"/>
          </p:cNvSpPr>
          <p:nvPr>
            <p:ph type="dt" sz="quarter" idx="10"/>
          </p:nvPr>
        </p:nvSpPr>
        <p:spPr>
          <a:noFill/>
        </p:spPr>
        <p:txBody>
          <a:bodyPr/>
          <a:lstStyle/>
          <a:p>
            <a:r>
              <a:rPr lang="en-GB"/>
              <a:t>MK 311</a:t>
            </a:r>
            <a:endParaRPr lang="th-TH"/>
          </a:p>
        </p:txBody>
      </p:sp>
      <p:sp>
        <p:nvSpPr>
          <p:cNvPr id="378883" name="Footer Placeholder 5"/>
          <p:cNvSpPr>
            <a:spLocks noGrp="1"/>
          </p:cNvSpPr>
          <p:nvPr>
            <p:ph type="ftr" sz="quarter" idx="11"/>
          </p:nvPr>
        </p:nvSpPr>
        <p:spPr>
          <a:noFill/>
        </p:spPr>
        <p:txBody>
          <a:bodyPr/>
          <a:lstStyle/>
          <a:p>
            <a:r>
              <a:rPr lang="en-US"/>
              <a:t>Consumer Behaviour</a:t>
            </a:r>
            <a:endParaRPr lang="th-TH"/>
          </a:p>
        </p:txBody>
      </p:sp>
      <p:sp>
        <p:nvSpPr>
          <p:cNvPr id="378884" name="Slide Number Placeholder 6"/>
          <p:cNvSpPr>
            <a:spLocks noGrp="1"/>
          </p:cNvSpPr>
          <p:nvPr>
            <p:ph type="sldNum" sz="quarter" idx="12"/>
          </p:nvPr>
        </p:nvSpPr>
        <p:spPr>
          <a:noFill/>
        </p:spPr>
        <p:txBody>
          <a:bodyPr/>
          <a:lstStyle/>
          <a:p>
            <a:fld id="{D6099ED0-54ED-4132-A335-C8562D43DE9E}" type="slidenum">
              <a:rPr lang="en-US"/>
              <a:pPr/>
              <a:t>258</a:t>
            </a:fld>
            <a:endParaRPr lang="th-TH"/>
          </a:p>
        </p:txBody>
      </p:sp>
      <p:sp>
        <p:nvSpPr>
          <p:cNvPr id="378885" name="Rectangle 2"/>
          <p:cNvSpPr>
            <a:spLocks noGrp="1" noChangeArrowheads="1"/>
          </p:cNvSpPr>
          <p:nvPr>
            <p:ph type="title"/>
          </p:nvPr>
        </p:nvSpPr>
        <p:spPr/>
        <p:txBody>
          <a:bodyPr/>
          <a:lstStyle/>
          <a:p>
            <a:pPr eaLnBrk="1" hangingPunct="1"/>
            <a:r>
              <a:rPr lang="en-GB" smtClean="0"/>
              <a:t>Gender Imagery</a:t>
            </a:r>
            <a:endParaRPr lang="en-US" smtClean="0"/>
          </a:p>
        </p:txBody>
      </p:sp>
      <p:sp>
        <p:nvSpPr>
          <p:cNvPr id="378886" name="Rectangle 3"/>
          <p:cNvSpPr>
            <a:spLocks noGrp="1" noChangeArrowheads="1"/>
          </p:cNvSpPr>
          <p:nvPr>
            <p:ph type="body" sz="half" idx="1"/>
          </p:nvPr>
        </p:nvSpPr>
        <p:spPr>
          <a:xfrm>
            <a:off x="2143108" y="2000240"/>
            <a:ext cx="4076700" cy="4114800"/>
          </a:xfrm>
        </p:spPr>
        <p:txBody>
          <a:bodyPr/>
          <a:lstStyle/>
          <a:p>
            <a:pPr eaLnBrk="1" hangingPunct="1"/>
            <a:endParaRPr lang="en-US" sz="3200" dirty="0" smtClean="0"/>
          </a:p>
          <a:p>
            <a:pPr eaLnBrk="1" hangingPunct="1"/>
            <a:r>
              <a:rPr lang="en-US" sz="3200" dirty="0" smtClean="0"/>
              <a:t>Cultural Meaning</a:t>
            </a:r>
          </a:p>
          <a:p>
            <a:pPr eaLnBrk="1" hangingPunct="1"/>
            <a:r>
              <a:rPr lang="en-US" sz="3200" dirty="0" smtClean="0"/>
              <a:t>Body Imagery</a:t>
            </a:r>
          </a:p>
          <a:p>
            <a:pPr eaLnBrk="1" hangingPunct="1"/>
            <a:r>
              <a:rPr lang="en-US" sz="3200" dirty="0" smtClean="0"/>
              <a:t>Attitudes</a:t>
            </a:r>
          </a:p>
          <a:p>
            <a:pPr eaLnBrk="1" hangingPunct="1"/>
            <a:r>
              <a:rPr lang="en-US" sz="3200" dirty="0" smtClean="0"/>
              <a:t>Relationship</a:t>
            </a:r>
          </a:p>
          <a:p>
            <a:pPr eaLnBrk="1" hangingPunct="1"/>
            <a:r>
              <a:rPr lang="en-US" sz="3200" dirty="0" smtClean="0"/>
              <a:t>Gender and etc.</a:t>
            </a:r>
          </a:p>
        </p:txBody>
      </p:sp>
    </p:spTree>
  </p:cSld>
  <p:clrMapOvr>
    <a:masterClrMapping/>
  </p:clrMapOvr>
  <p:transition>
    <p:dissolve/>
  </p:transition>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22" name="Date Placeholder 3"/>
          <p:cNvSpPr>
            <a:spLocks noGrp="1"/>
          </p:cNvSpPr>
          <p:nvPr>
            <p:ph type="dt" sz="quarter" idx="10"/>
          </p:nvPr>
        </p:nvSpPr>
        <p:spPr>
          <a:noFill/>
        </p:spPr>
        <p:txBody>
          <a:bodyPr/>
          <a:lstStyle/>
          <a:p>
            <a:r>
              <a:rPr lang="en-GB"/>
              <a:t>MK 311</a:t>
            </a:r>
            <a:endParaRPr lang="th-TH"/>
          </a:p>
        </p:txBody>
      </p:sp>
      <p:sp>
        <p:nvSpPr>
          <p:cNvPr id="389123" name="Footer Placeholder 4"/>
          <p:cNvSpPr>
            <a:spLocks noGrp="1"/>
          </p:cNvSpPr>
          <p:nvPr>
            <p:ph type="ftr" sz="quarter" idx="11"/>
          </p:nvPr>
        </p:nvSpPr>
        <p:spPr>
          <a:noFill/>
        </p:spPr>
        <p:txBody>
          <a:bodyPr/>
          <a:lstStyle/>
          <a:p>
            <a:r>
              <a:rPr lang="en-US"/>
              <a:t>Consumer Behaviour</a:t>
            </a:r>
            <a:endParaRPr lang="th-TH"/>
          </a:p>
        </p:txBody>
      </p:sp>
      <p:sp>
        <p:nvSpPr>
          <p:cNvPr id="389124" name="Slide Number Placeholder 5"/>
          <p:cNvSpPr>
            <a:spLocks noGrp="1"/>
          </p:cNvSpPr>
          <p:nvPr>
            <p:ph type="sldNum" sz="quarter" idx="12"/>
          </p:nvPr>
        </p:nvSpPr>
        <p:spPr>
          <a:noFill/>
        </p:spPr>
        <p:txBody>
          <a:bodyPr/>
          <a:lstStyle/>
          <a:p>
            <a:fld id="{B9111FDB-17A5-441A-9F7D-3D6CDAB4D354}" type="slidenum">
              <a:rPr lang="en-US"/>
              <a:pPr/>
              <a:t>259</a:t>
            </a:fld>
            <a:endParaRPr lang="th-TH"/>
          </a:p>
        </p:txBody>
      </p:sp>
      <p:sp>
        <p:nvSpPr>
          <p:cNvPr id="451586" name="Rectangle 2"/>
          <p:cNvSpPr>
            <a:spLocks noGrp="1" noChangeArrowheads="1"/>
          </p:cNvSpPr>
          <p:nvPr>
            <p:ph type="title"/>
          </p:nvPr>
        </p:nvSpPr>
        <p:spPr>
          <a:xfrm>
            <a:off x="827088" y="617538"/>
            <a:ext cx="8116887" cy="982662"/>
          </a:xfrm>
        </p:spPr>
        <p:txBody>
          <a:bodyPr/>
          <a:lstStyle/>
          <a:p>
            <a:pPr eaLnBrk="1" hangingPunct="1"/>
            <a:r>
              <a:rPr lang="en-GB" dirty="0" smtClean="0"/>
              <a:t>Session 11:</a:t>
            </a:r>
            <a:br>
              <a:rPr lang="en-GB" dirty="0" smtClean="0"/>
            </a:br>
            <a:r>
              <a:rPr lang="en-GB" dirty="0" smtClean="0"/>
              <a:t> Lecture Outline</a:t>
            </a:r>
            <a:endParaRPr lang="en-US" dirty="0" smtClean="0"/>
          </a:p>
        </p:txBody>
      </p:sp>
      <p:sp>
        <p:nvSpPr>
          <p:cNvPr id="451587" name="Rectangle 3"/>
          <p:cNvSpPr>
            <a:spLocks noGrp="1" noChangeArrowheads="1"/>
          </p:cNvSpPr>
          <p:nvPr>
            <p:ph type="body" idx="1"/>
          </p:nvPr>
        </p:nvSpPr>
        <p:spPr>
          <a:xfrm>
            <a:off x="914400" y="2286000"/>
            <a:ext cx="8001000" cy="3962400"/>
          </a:xfrm>
        </p:spPr>
        <p:txBody>
          <a:bodyPr/>
          <a:lstStyle/>
          <a:p>
            <a:pPr algn="ctr" eaLnBrk="1" hangingPunct="1">
              <a:buFont typeface="Wingdings" pitchFamily="2" charset="2"/>
              <a:buNone/>
            </a:pPr>
            <a:r>
              <a:rPr lang="en-US" sz="4000" smtClean="0">
                <a:solidFill>
                  <a:srgbClr val="006600"/>
                </a:solidFill>
              </a:rPr>
              <a:t>Buying Decision Process</a:t>
            </a:r>
          </a:p>
          <a:p>
            <a:pPr eaLnBrk="1" hangingPunct="1"/>
            <a:endParaRPr lang="en-US" smtClean="0">
              <a:solidFill>
                <a:srgbClr val="FF0066"/>
              </a:solidFill>
            </a:endParaRPr>
          </a:p>
          <a:p>
            <a:pPr algn="ctr" eaLnBrk="1" hangingPunct="1"/>
            <a:r>
              <a:rPr lang="en-US" smtClean="0">
                <a:solidFill>
                  <a:srgbClr val="FF0066"/>
                </a:solidFill>
              </a:rPr>
              <a:t>Individual Decision </a:t>
            </a:r>
          </a:p>
          <a:p>
            <a:pPr algn="ctr" eaLnBrk="1" hangingPunct="1">
              <a:buFont typeface="Wingdings" pitchFamily="2" charset="2"/>
              <a:buNone/>
            </a:pPr>
            <a:endParaRPr lang="en-US" smtClean="0">
              <a:solidFill>
                <a:srgbClr val="FF0066"/>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451586">
                                            <p:txEl>
                                              <p:pRg st="0" end="0"/>
                                            </p:txEl>
                                          </p:spTgt>
                                        </p:tgtEl>
                                        <p:attrNameLst>
                                          <p:attrName>style.visibility</p:attrName>
                                        </p:attrNameLst>
                                      </p:cBhvr>
                                      <p:to>
                                        <p:strVal val="visible"/>
                                      </p:to>
                                    </p:set>
                                    <p:animEffect transition="in" filter="box(out)">
                                      <p:cBhvr>
                                        <p:cTn id="7" dur="500"/>
                                        <p:tgtEl>
                                          <p:spTgt spid="451586">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451587">
                                            <p:txEl>
                                              <p:pRg st="0" end="0"/>
                                            </p:txEl>
                                          </p:spTgt>
                                        </p:tgtEl>
                                        <p:attrNameLst>
                                          <p:attrName>style.visibility</p:attrName>
                                        </p:attrNameLst>
                                      </p:cBhvr>
                                      <p:to>
                                        <p:strVal val="visible"/>
                                      </p:to>
                                    </p:set>
                                    <p:animEffect transition="in" filter="box(out)">
                                      <p:cBhvr>
                                        <p:cTn id="12" dur="500"/>
                                        <p:tgtEl>
                                          <p:spTgt spid="451587">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451587">
                                            <p:txEl>
                                              <p:pRg st="2" end="2"/>
                                            </p:txEl>
                                          </p:spTgt>
                                        </p:tgtEl>
                                        <p:attrNameLst>
                                          <p:attrName>style.visibility</p:attrName>
                                        </p:attrNameLst>
                                      </p:cBhvr>
                                      <p:to>
                                        <p:strVal val="visible"/>
                                      </p:to>
                                    </p:set>
                                    <p:animEffect transition="in" filter="box(out)">
                                      <p:cBhvr>
                                        <p:cTn id="17" dur="500"/>
                                        <p:tgtEl>
                                          <p:spTgt spid="451587">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1586" grpId="0" build="p" autoUpdateAnimBg="0"/>
      <p:bldP spid="451587" grpId="0" build="p" autoUpdateAnimBg="0"/>
    </p:bld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Date Placeholder 2"/>
          <p:cNvSpPr>
            <a:spLocks noGrp="1"/>
          </p:cNvSpPr>
          <p:nvPr>
            <p:ph type="dt" sz="quarter" idx="10"/>
          </p:nvPr>
        </p:nvSpPr>
        <p:spPr>
          <a:noFill/>
        </p:spPr>
        <p:txBody>
          <a:bodyPr/>
          <a:lstStyle/>
          <a:p>
            <a:r>
              <a:rPr lang="en-GB"/>
              <a:t>MK 311</a:t>
            </a:r>
            <a:endParaRPr lang="th-TH"/>
          </a:p>
        </p:txBody>
      </p:sp>
      <p:sp>
        <p:nvSpPr>
          <p:cNvPr id="390147" name="Footer Placeholder 3"/>
          <p:cNvSpPr>
            <a:spLocks noGrp="1"/>
          </p:cNvSpPr>
          <p:nvPr>
            <p:ph type="ftr" sz="quarter" idx="11"/>
          </p:nvPr>
        </p:nvSpPr>
        <p:spPr>
          <a:noFill/>
        </p:spPr>
        <p:txBody>
          <a:bodyPr/>
          <a:lstStyle/>
          <a:p>
            <a:r>
              <a:rPr lang="en-US"/>
              <a:t>Consumer Behaviour</a:t>
            </a:r>
            <a:endParaRPr lang="th-TH"/>
          </a:p>
        </p:txBody>
      </p:sp>
      <p:sp>
        <p:nvSpPr>
          <p:cNvPr id="390148" name="Slide Number Placeholder 4"/>
          <p:cNvSpPr>
            <a:spLocks noGrp="1"/>
          </p:cNvSpPr>
          <p:nvPr>
            <p:ph type="sldNum" sz="quarter" idx="12"/>
          </p:nvPr>
        </p:nvSpPr>
        <p:spPr>
          <a:noFill/>
        </p:spPr>
        <p:txBody>
          <a:bodyPr/>
          <a:lstStyle/>
          <a:p>
            <a:fld id="{18222BD0-22C8-4D16-B961-6C9ACA3C2FF8}" type="slidenum">
              <a:rPr lang="en-US"/>
              <a:pPr/>
              <a:t>260</a:t>
            </a:fld>
            <a:endParaRPr lang="th-TH"/>
          </a:p>
        </p:txBody>
      </p:sp>
      <p:sp>
        <p:nvSpPr>
          <p:cNvPr id="390149" name="Rectangle 2"/>
          <p:cNvSpPr>
            <a:spLocks noGrp="1" noChangeArrowheads="1"/>
          </p:cNvSpPr>
          <p:nvPr>
            <p:ph type="title"/>
          </p:nvPr>
        </p:nvSpPr>
        <p:spPr>
          <a:xfrm>
            <a:off x="533400" y="0"/>
            <a:ext cx="8382000" cy="990600"/>
          </a:xfrm>
        </p:spPr>
        <p:txBody>
          <a:bodyPr/>
          <a:lstStyle/>
          <a:p>
            <a:pPr eaLnBrk="1" hangingPunct="1"/>
            <a:r>
              <a:rPr lang="en-GB" sz="3200" smtClean="0"/>
              <a:t>Overall Model of Consumer Behaviour</a:t>
            </a:r>
            <a:endParaRPr lang="en-US" sz="3200" smtClean="0"/>
          </a:p>
        </p:txBody>
      </p:sp>
      <p:sp>
        <p:nvSpPr>
          <p:cNvPr id="390150" name="Line 3"/>
          <p:cNvSpPr>
            <a:spLocks noChangeShapeType="1"/>
          </p:cNvSpPr>
          <p:nvPr/>
        </p:nvSpPr>
        <p:spPr bwMode="ltGray">
          <a:xfrm>
            <a:off x="5181600" y="3962400"/>
            <a:ext cx="1143000" cy="0"/>
          </a:xfrm>
          <a:prstGeom prst="line">
            <a:avLst/>
          </a:prstGeom>
          <a:noFill/>
          <a:ln w="38100">
            <a:solidFill>
              <a:schemeClr val="tx2"/>
            </a:solidFill>
            <a:round/>
            <a:headEnd type="arrow" w="med" len="med"/>
            <a:tailEnd type="arrow" w="med" len="med"/>
          </a:ln>
        </p:spPr>
        <p:txBody>
          <a:bodyPr wrap="none"/>
          <a:lstStyle/>
          <a:p>
            <a:endParaRPr lang="en-US"/>
          </a:p>
        </p:txBody>
      </p:sp>
      <p:grpSp>
        <p:nvGrpSpPr>
          <p:cNvPr id="390151" name="Group 4"/>
          <p:cNvGrpSpPr>
            <a:grpSpLocks/>
          </p:cNvGrpSpPr>
          <p:nvPr/>
        </p:nvGrpSpPr>
        <p:grpSpPr bwMode="auto">
          <a:xfrm>
            <a:off x="3352800" y="1828800"/>
            <a:ext cx="3124200" cy="3871913"/>
            <a:chOff x="2112" y="1152"/>
            <a:chExt cx="1968" cy="2439"/>
          </a:xfrm>
        </p:grpSpPr>
        <p:sp>
          <p:nvSpPr>
            <p:cNvPr id="390166" name="Text Box 5"/>
            <p:cNvSpPr txBox="1">
              <a:spLocks noChangeArrowheads="1"/>
            </p:cNvSpPr>
            <p:nvPr/>
          </p:nvSpPr>
          <p:spPr bwMode="ltGray">
            <a:xfrm>
              <a:off x="2112" y="1152"/>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390167" name="Text Box 6"/>
            <p:cNvSpPr txBox="1">
              <a:spLocks noChangeArrowheads="1"/>
            </p:cNvSpPr>
            <p:nvPr/>
          </p:nvSpPr>
          <p:spPr bwMode="ltGray">
            <a:xfrm>
              <a:off x="2112" y="3360"/>
              <a:ext cx="1872" cy="231"/>
            </a:xfrm>
            <a:prstGeom prst="rect">
              <a:avLst/>
            </a:prstGeom>
            <a:noFill/>
            <a:ln w="9525">
              <a:noFill/>
              <a:miter lim="800000"/>
              <a:headEnd/>
              <a:tailEnd/>
            </a:ln>
          </p:spPr>
          <p:txBody>
            <a:bodyPr>
              <a:spAutoFit/>
            </a:bodyPr>
            <a:lstStyle/>
            <a:p>
              <a:r>
                <a:rPr lang="en-GB" sz="1800" b="1">
                  <a:solidFill>
                    <a:srgbClr val="FF00FF"/>
                  </a:solidFill>
                  <a:latin typeface="Times New Roman" pitchFamily="18" charset="0"/>
                </a:rPr>
                <a:t>Experiences and Acquisition</a:t>
              </a:r>
              <a:endParaRPr lang="en-US" sz="1800" b="1">
                <a:solidFill>
                  <a:srgbClr val="FF00FF"/>
                </a:solidFill>
                <a:latin typeface="Times New Roman" pitchFamily="18" charset="0"/>
              </a:endParaRPr>
            </a:p>
          </p:txBody>
        </p:sp>
        <p:sp>
          <p:nvSpPr>
            <p:cNvPr id="390168" name="Text Box 7"/>
            <p:cNvSpPr txBox="1">
              <a:spLocks noChangeArrowheads="1"/>
            </p:cNvSpPr>
            <p:nvPr/>
          </p:nvSpPr>
          <p:spPr bwMode="ltGray">
            <a:xfrm>
              <a:off x="3350" y="2186"/>
              <a:ext cx="607" cy="288"/>
            </a:xfrm>
            <a:prstGeom prst="rect">
              <a:avLst/>
            </a:prstGeom>
            <a:noFill/>
            <a:ln w="9525">
              <a:noFill/>
              <a:miter lim="800000"/>
              <a:headEnd/>
              <a:tailEnd/>
            </a:ln>
          </p:spPr>
          <p:txBody>
            <a:bodyPr wrap="none">
              <a:spAutoFit/>
            </a:bodyPr>
            <a:lstStyle/>
            <a:p>
              <a:r>
                <a:rPr lang="en-GB" sz="2400" b="1">
                  <a:solidFill>
                    <a:srgbClr val="FF00FF"/>
                  </a:solidFill>
                  <a:latin typeface="Times New Roman" pitchFamily="18" charset="0"/>
                </a:rPr>
                <a:t>Needs</a:t>
              </a:r>
              <a:endParaRPr lang="en-US" sz="2400" b="1">
                <a:solidFill>
                  <a:srgbClr val="FF00FF"/>
                </a:solidFill>
                <a:latin typeface="Times New Roman" pitchFamily="18" charset="0"/>
              </a:endParaRPr>
            </a:p>
          </p:txBody>
        </p:sp>
        <p:sp>
          <p:nvSpPr>
            <p:cNvPr id="390169" name="Text Box 8"/>
            <p:cNvSpPr txBox="1">
              <a:spLocks noChangeArrowheads="1"/>
            </p:cNvSpPr>
            <p:nvPr/>
          </p:nvSpPr>
          <p:spPr bwMode="ltGray">
            <a:xfrm>
              <a:off x="3312" y="2544"/>
              <a:ext cx="768" cy="288"/>
            </a:xfrm>
            <a:prstGeom prst="rect">
              <a:avLst/>
            </a:prstGeom>
            <a:noFill/>
            <a:ln w="9525">
              <a:noFill/>
              <a:miter lim="800000"/>
              <a:headEnd/>
              <a:tailEnd/>
            </a:ln>
          </p:spPr>
          <p:txBody>
            <a:bodyPr>
              <a:spAutoFit/>
            </a:bodyPr>
            <a:lstStyle/>
            <a:p>
              <a:r>
                <a:rPr lang="en-GB" sz="2400" b="1">
                  <a:solidFill>
                    <a:srgbClr val="FF00FF"/>
                  </a:solidFill>
                  <a:latin typeface="Times New Roman" pitchFamily="18" charset="0"/>
                </a:rPr>
                <a:t>Desires</a:t>
              </a:r>
              <a:endParaRPr lang="en-US" sz="2400" b="1">
                <a:solidFill>
                  <a:srgbClr val="FF00FF"/>
                </a:solidFill>
                <a:latin typeface="Times New Roman" pitchFamily="18" charset="0"/>
              </a:endParaRPr>
            </a:p>
          </p:txBody>
        </p:sp>
      </p:grpSp>
      <p:grpSp>
        <p:nvGrpSpPr>
          <p:cNvPr id="390152" name="Group 9"/>
          <p:cNvGrpSpPr>
            <a:grpSpLocks/>
          </p:cNvGrpSpPr>
          <p:nvPr/>
        </p:nvGrpSpPr>
        <p:grpSpPr bwMode="auto">
          <a:xfrm>
            <a:off x="323850" y="981075"/>
            <a:ext cx="8540750" cy="5537200"/>
            <a:chOff x="192" y="624"/>
            <a:chExt cx="5380" cy="3488"/>
          </a:xfrm>
        </p:grpSpPr>
        <p:sp>
          <p:nvSpPr>
            <p:cNvPr id="390157" name="Rectangle 10"/>
            <p:cNvSpPr>
              <a:spLocks noChangeArrowheads="1"/>
            </p:cNvSpPr>
            <p:nvPr/>
          </p:nvSpPr>
          <p:spPr bwMode="auto">
            <a:xfrm>
              <a:off x="3996" y="1008"/>
              <a:ext cx="1576" cy="2839"/>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800" b="1">
                  <a:solidFill>
                    <a:srgbClr val="FF0066"/>
                  </a:solidFill>
                  <a:latin typeface="Times New Roman" pitchFamily="18" charset="0"/>
                </a:rPr>
                <a:t>SITUATIONS</a:t>
              </a:r>
            </a:p>
            <a:p>
              <a:pPr algn="ctr" defTabSz="882650" eaLnBrk="0" hangingPunct="0"/>
              <a:endParaRPr lang="en-US" sz="1200" b="1">
                <a:solidFill>
                  <a:srgbClr val="FF0066"/>
                </a:solidFill>
                <a:latin typeface="Times New Roman" pitchFamily="18" charset="0"/>
              </a:endParaRPr>
            </a:p>
            <a:p>
              <a:pPr algn="ctr" defTabSz="882650" eaLnBrk="0" hangingPunct="0"/>
              <a:r>
                <a:rPr lang="en-US" sz="1600" b="1">
                  <a:latin typeface="Times New Roman" pitchFamily="18" charset="0"/>
                </a:rPr>
                <a:t>Problem</a:t>
              </a:r>
            </a:p>
            <a:p>
              <a:pPr algn="ctr" defTabSz="882650" eaLnBrk="0" hangingPunct="0"/>
              <a:r>
                <a:rPr lang="en-US" sz="1600" b="1">
                  <a:latin typeface="Times New Roman" pitchFamily="18" charset="0"/>
                </a:rPr>
                <a:t>Recognition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Information</a:t>
              </a:r>
            </a:p>
            <a:p>
              <a:pPr algn="ctr" defTabSz="882650" eaLnBrk="0" hangingPunct="0"/>
              <a:r>
                <a:rPr lang="en-US" sz="1600" b="1">
                  <a:latin typeface="Times New Roman" pitchFamily="18" charset="0"/>
                </a:rPr>
                <a:t>Search</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Alternative Evaluation</a:t>
              </a:r>
            </a:p>
            <a:p>
              <a:pPr algn="ctr" defTabSz="882650" eaLnBrk="0" hangingPunct="0"/>
              <a:r>
                <a:rPr lang="en-US" sz="1600" b="1">
                  <a:latin typeface="Times New Roman" pitchFamily="18" charset="0"/>
                </a:rPr>
                <a:t>and Selection</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Outlet Selection</a:t>
              </a:r>
            </a:p>
            <a:p>
              <a:pPr algn="ctr" defTabSz="882650" eaLnBrk="0" hangingPunct="0"/>
              <a:r>
                <a:rPr lang="en-US" sz="1600" b="1">
                  <a:latin typeface="Times New Roman" pitchFamily="18" charset="0"/>
                </a:rPr>
                <a:t>and Purchases</a:t>
              </a:r>
            </a:p>
            <a:p>
              <a:pPr algn="ctr" defTabSz="882650" eaLnBrk="0" hangingPunct="0"/>
              <a:endParaRPr lang="en-US" sz="1600" b="1">
                <a:latin typeface="Times New Roman" pitchFamily="18" charset="0"/>
              </a:endParaRPr>
            </a:p>
            <a:p>
              <a:pPr algn="ctr" defTabSz="882650" eaLnBrk="0" hangingPunct="0"/>
              <a:r>
                <a:rPr lang="en-US" sz="1600" b="1">
                  <a:latin typeface="Times New Roman" pitchFamily="18" charset="0"/>
                </a:rPr>
                <a:t>Postpurchase</a:t>
              </a:r>
            </a:p>
            <a:p>
              <a:pPr algn="ctr" defTabSz="882650" eaLnBrk="0" hangingPunct="0"/>
              <a:r>
                <a:rPr lang="en-US" sz="1600" b="1">
                  <a:latin typeface="Times New Roman" pitchFamily="18" charset="0"/>
                </a:rPr>
                <a:t>Processes</a:t>
              </a:r>
            </a:p>
            <a:p>
              <a:pPr algn="ctr" defTabSz="882650" eaLnBrk="0" hangingPunct="0"/>
              <a:endParaRPr lang="en-US" sz="800">
                <a:solidFill>
                  <a:schemeClr val="tx1"/>
                </a:solidFill>
                <a:latin typeface="Times New Roman" pitchFamily="18" charset="0"/>
              </a:endParaRPr>
            </a:p>
            <a:p>
              <a:pPr algn="ctr" defTabSz="882650" eaLnBrk="0" hangingPunct="0"/>
              <a:r>
                <a:rPr lang="en-US" sz="1600" b="1">
                  <a:solidFill>
                    <a:srgbClr val="FF0066"/>
                  </a:solidFill>
                  <a:latin typeface="Times New Roman" pitchFamily="18" charset="0"/>
                </a:rPr>
                <a:t>SITUATIONS</a:t>
              </a:r>
            </a:p>
            <a:p>
              <a:pPr algn="ctr" defTabSz="882650" hangingPunct="0"/>
              <a:endParaRPr lang="en-US" sz="1600" b="1">
                <a:solidFill>
                  <a:srgbClr val="FF0066"/>
                </a:solidFill>
                <a:latin typeface="Times New Roman" pitchFamily="18" charset="0"/>
              </a:endParaRPr>
            </a:p>
          </p:txBody>
        </p:sp>
        <p:sp>
          <p:nvSpPr>
            <p:cNvPr id="390158" name="Rectangle 11"/>
            <p:cNvSpPr>
              <a:spLocks noChangeArrowheads="1"/>
            </p:cNvSpPr>
            <p:nvPr/>
          </p:nvSpPr>
          <p:spPr bwMode="auto">
            <a:xfrm>
              <a:off x="192" y="1023"/>
              <a:ext cx="1648" cy="1300"/>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SOCIO-CULTURALINFLUENCES</a:t>
              </a:r>
            </a:p>
            <a:p>
              <a:pPr algn="ctr" defTabSz="882650" eaLnBrk="0" hangingPunct="0"/>
              <a:r>
                <a:rPr lang="en-US" sz="1600" b="1">
                  <a:latin typeface="Times New Roman" pitchFamily="18" charset="0"/>
                </a:rPr>
                <a:t>Culture</a:t>
              </a:r>
            </a:p>
            <a:p>
              <a:pPr algn="ctr" defTabSz="882650" eaLnBrk="0" hangingPunct="0"/>
              <a:r>
                <a:rPr lang="en-US" sz="1600" b="1">
                  <a:latin typeface="Times New Roman" pitchFamily="18" charset="0"/>
                </a:rPr>
                <a:t>Subculture</a:t>
              </a:r>
            </a:p>
            <a:p>
              <a:pPr algn="ctr" defTabSz="882650" eaLnBrk="0" hangingPunct="0"/>
              <a:r>
                <a:rPr lang="en-US" sz="1600" b="1">
                  <a:latin typeface="Times New Roman" pitchFamily="18" charset="0"/>
                </a:rPr>
                <a:t>Demographics</a:t>
              </a:r>
            </a:p>
            <a:p>
              <a:pPr algn="ctr" defTabSz="882650" eaLnBrk="0" hangingPunct="0"/>
              <a:r>
                <a:rPr lang="en-US" sz="1600" b="1">
                  <a:latin typeface="Times New Roman" pitchFamily="18" charset="0"/>
                </a:rPr>
                <a:t>Social Status</a:t>
              </a:r>
            </a:p>
            <a:p>
              <a:pPr algn="ctr" defTabSz="882650" eaLnBrk="0" hangingPunct="0"/>
              <a:r>
                <a:rPr lang="en-US" sz="1600" b="1">
                  <a:latin typeface="Times New Roman" pitchFamily="18" charset="0"/>
                </a:rPr>
                <a:t>Reference Groups</a:t>
              </a:r>
            </a:p>
            <a:p>
              <a:pPr algn="ctr" defTabSz="882650" eaLnBrk="0" hangingPunct="0"/>
              <a:r>
                <a:rPr lang="en-US" sz="1600" b="1">
                  <a:latin typeface="Times New Roman" pitchFamily="18" charset="0"/>
                </a:rPr>
                <a:t>Family</a:t>
              </a:r>
            </a:p>
            <a:p>
              <a:pPr algn="ctr" defTabSz="882650" eaLnBrk="0" hangingPunct="0"/>
              <a:r>
                <a:rPr lang="en-US" sz="1600" b="1">
                  <a:latin typeface="Times New Roman" pitchFamily="18" charset="0"/>
                </a:rPr>
                <a:t>Marketing Activities</a:t>
              </a:r>
            </a:p>
          </p:txBody>
        </p:sp>
        <p:sp>
          <p:nvSpPr>
            <p:cNvPr id="390159" name="Rectangle 12"/>
            <p:cNvSpPr>
              <a:spLocks noChangeArrowheads="1"/>
            </p:cNvSpPr>
            <p:nvPr/>
          </p:nvSpPr>
          <p:spPr bwMode="auto">
            <a:xfrm>
              <a:off x="192" y="2643"/>
              <a:ext cx="1648" cy="1288"/>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200" b="1">
                  <a:solidFill>
                    <a:srgbClr val="FF0066"/>
                  </a:solidFill>
                  <a:latin typeface="Times New Roman" pitchFamily="18" charset="0"/>
                </a:rPr>
                <a:t>PSYCHOLOGICAL INFLUENCES</a:t>
              </a:r>
            </a:p>
            <a:p>
              <a:pPr algn="ctr" defTabSz="882650" eaLnBrk="0" hangingPunct="0"/>
              <a:r>
                <a:rPr lang="en-US" sz="1600" b="1">
                  <a:latin typeface="Times New Roman" pitchFamily="18" charset="0"/>
                </a:rPr>
                <a:t>Perception</a:t>
              </a:r>
            </a:p>
            <a:p>
              <a:pPr algn="ctr" defTabSz="882650" eaLnBrk="0" hangingPunct="0"/>
              <a:r>
                <a:rPr lang="en-US" sz="1600" b="1">
                  <a:latin typeface="Times New Roman" pitchFamily="18" charset="0"/>
                </a:rPr>
                <a:t>Learning</a:t>
              </a:r>
            </a:p>
            <a:p>
              <a:pPr algn="ctr" defTabSz="882650" eaLnBrk="0" hangingPunct="0"/>
              <a:r>
                <a:rPr lang="en-US" sz="1600" b="1">
                  <a:latin typeface="Times New Roman" pitchFamily="18" charset="0"/>
                </a:rPr>
                <a:t>Memory</a:t>
              </a:r>
            </a:p>
            <a:p>
              <a:pPr algn="ctr" defTabSz="882650" eaLnBrk="0" hangingPunct="0"/>
              <a:r>
                <a:rPr lang="en-US" sz="1600" b="1">
                  <a:latin typeface="Times New Roman" pitchFamily="18" charset="0"/>
                </a:rPr>
                <a:t>Motives</a:t>
              </a:r>
            </a:p>
            <a:p>
              <a:pPr algn="ctr" defTabSz="882650" eaLnBrk="0" hangingPunct="0"/>
              <a:r>
                <a:rPr lang="en-US" sz="1600" b="1">
                  <a:latin typeface="Times New Roman" pitchFamily="18" charset="0"/>
                </a:rPr>
                <a:t>Personality</a:t>
              </a:r>
            </a:p>
            <a:p>
              <a:pPr algn="ctr" defTabSz="882650" eaLnBrk="0" hangingPunct="0"/>
              <a:r>
                <a:rPr lang="en-US" sz="1600" b="1">
                  <a:latin typeface="Times New Roman" pitchFamily="18" charset="0"/>
                </a:rPr>
                <a:t>Emotions</a:t>
              </a:r>
            </a:p>
            <a:p>
              <a:pPr algn="ctr" defTabSz="882650" eaLnBrk="0" hangingPunct="0"/>
              <a:r>
                <a:rPr lang="en-US" sz="1600" b="1">
                  <a:latin typeface="Times New Roman" pitchFamily="18" charset="0"/>
                </a:rPr>
                <a:t>Attitudes</a:t>
              </a:r>
            </a:p>
          </p:txBody>
        </p:sp>
        <p:sp>
          <p:nvSpPr>
            <p:cNvPr id="390160" name="Line 13"/>
            <p:cNvSpPr>
              <a:spLocks noChangeShapeType="1"/>
            </p:cNvSpPr>
            <p:nvPr/>
          </p:nvSpPr>
          <p:spPr bwMode="auto">
            <a:xfrm>
              <a:off x="1016" y="2303"/>
              <a:ext cx="0" cy="348"/>
            </a:xfrm>
            <a:prstGeom prst="line">
              <a:avLst/>
            </a:prstGeom>
            <a:noFill/>
            <a:ln w="38100">
              <a:solidFill>
                <a:schemeClr val="tx2"/>
              </a:solidFill>
              <a:round/>
              <a:headEnd type="triangle" w="med" len="med"/>
              <a:tailEnd type="triangle" w="med" len="med"/>
            </a:ln>
          </p:spPr>
          <p:txBody>
            <a:bodyPr/>
            <a:lstStyle/>
            <a:p>
              <a:endParaRPr lang="en-US"/>
            </a:p>
          </p:txBody>
        </p:sp>
        <p:sp>
          <p:nvSpPr>
            <p:cNvPr id="390161" name="Rectangle 14"/>
            <p:cNvSpPr>
              <a:spLocks noChangeArrowheads="1"/>
            </p:cNvSpPr>
            <p:nvPr/>
          </p:nvSpPr>
          <p:spPr bwMode="auto">
            <a:xfrm>
              <a:off x="2160" y="2187"/>
              <a:ext cx="1120" cy="616"/>
            </a:xfrm>
            <a:prstGeom prst="rect">
              <a:avLst/>
            </a:prstGeom>
            <a:solidFill>
              <a:schemeClr val="bg1"/>
            </a:solidFill>
            <a:ln w="38100">
              <a:solidFill>
                <a:schemeClr val="tx2"/>
              </a:solidFill>
              <a:miter lim="800000"/>
              <a:headEnd/>
              <a:tailEnd/>
            </a:ln>
          </p:spPr>
          <p:txBody>
            <a:bodyPr wrap="none" lIns="88900" tIns="44450" rIns="88900" bIns="44450" anchor="ctr"/>
            <a:lstStyle/>
            <a:p>
              <a:pPr algn="ctr" defTabSz="882650" eaLnBrk="0" hangingPunct="0"/>
              <a:r>
                <a:rPr lang="en-US" sz="1600" b="1">
                  <a:solidFill>
                    <a:srgbClr val="FF0066"/>
                  </a:solidFill>
                  <a:latin typeface="Times New Roman" pitchFamily="18" charset="0"/>
                </a:rPr>
                <a:t>SELF-CONCEPT</a:t>
              </a:r>
            </a:p>
            <a:p>
              <a:pPr algn="ctr" defTabSz="882650" eaLnBrk="0" hangingPunct="0"/>
              <a:r>
                <a:rPr lang="en-US" sz="1600" b="1">
                  <a:solidFill>
                    <a:srgbClr val="FF0066"/>
                  </a:solidFill>
                  <a:latin typeface="Times New Roman" pitchFamily="18" charset="0"/>
                </a:rPr>
                <a:t>and</a:t>
              </a:r>
            </a:p>
            <a:p>
              <a:pPr algn="ctr" defTabSz="882650" eaLnBrk="0" hangingPunct="0"/>
              <a:r>
                <a:rPr lang="en-US" sz="1600" b="1">
                  <a:solidFill>
                    <a:srgbClr val="FF0066"/>
                  </a:solidFill>
                  <a:latin typeface="Times New Roman" pitchFamily="18" charset="0"/>
                </a:rPr>
                <a:t>LIFESTYLE</a:t>
              </a:r>
            </a:p>
          </p:txBody>
        </p:sp>
        <p:sp>
          <p:nvSpPr>
            <p:cNvPr id="390162" name="Line 15"/>
            <p:cNvSpPr>
              <a:spLocks noChangeShapeType="1"/>
            </p:cNvSpPr>
            <p:nvPr/>
          </p:nvSpPr>
          <p:spPr bwMode="auto">
            <a:xfrm>
              <a:off x="1844" y="1915"/>
              <a:ext cx="288" cy="376"/>
            </a:xfrm>
            <a:prstGeom prst="line">
              <a:avLst/>
            </a:prstGeom>
            <a:noFill/>
            <a:ln w="38100">
              <a:solidFill>
                <a:schemeClr val="tx2"/>
              </a:solidFill>
              <a:round/>
              <a:headEnd type="triangle" w="med" len="med"/>
              <a:tailEnd type="triangle" w="med" len="med"/>
            </a:ln>
          </p:spPr>
          <p:txBody>
            <a:bodyPr/>
            <a:lstStyle/>
            <a:p>
              <a:endParaRPr lang="en-US"/>
            </a:p>
          </p:txBody>
        </p:sp>
        <p:sp>
          <p:nvSpPr>
            <p:cNvPr id="390163" name="Line 16"/>
            <p:cNvSpPr>
              <a:spLocks noChangeShapeType="1"/>
            </p:cNvSpPr>
            <p:nvPr/>
          </p:nvSpPr>
          <p:spPr bwMode="auto">
            <a:xfrm flipV="1">
              <a:off x="1856" y="2699"/>
              <a:ext cx="276" cy="322"/>
            </a:xfrm>
            <a:prstGeom prst="line">
              <a:avLst/>
            </a:prstGeom>
            <a:noFill/>
            <a:ln w="38100">
              <a:solidFill>
                <a:schemeClr val="tx2"/>
              </a:solidFill>
              <a:round/>
              <a:headEnd type="triangle" w="med" len="med"/>
              <a:tailEnd type="triangle" w="med" len="med"/>
            </a:ln>
          </p:spPr>
          <p:txBody>
            <a:bodyPr/>
            <a:lstStyle/>
            <a:p>
              <a:endParaRPr lang="en-US"/>
            </a:p>
          </p:txBody>
        </p:sp>
        <p:sp>
          <p:nvSpPr>
            <p:cNvPr id="390164" name="Arc 17"/>
            <p:cNvSpPr>
              <a:spLocks/>
            </p:cNvSpPr>
            <p:nvPr/>
          </p:nvSpPr>
          <p:spPr bwMode="auto">
            <a:xfrm rot="1200000">
              <a:off x="2020" y="624"/>
              <a:ext cx="2012" cy="1376"/>
            </a:xfrm>
            <a:custGeom>
              <a:avLst/>
              <a:gdLst>
                <a:gd name="T0" fmla="*/ 0 w 21600"/>
                <a:gd name="T1" fmla="*/ 1376 h 21600"/>
                <a:gd name="T2" fmla="*/ 2011 w 21600"/>
                <a:gd name="T3" fmla="*/ 0 h 21600"/>
                <a:gd name="T4" fmla="*/ 2012 w 21600"/>
                <a:gd name="T5" fmla="*/ 1376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4"/>
                    <a:pt x="9663" y="6"/>
                    <a:pt x="21589" y="0"/>
                  </a:cubicBezTo>
                </a:path>
                <a:path w="21600" h="21600" stroke="0" extrusionOk="0">
                  <a:moveTo>
                    <a:pt x="0" y="21600"/>
                  </a:moveTo>
                  <a:cubicBezTo>
                    <a:pt x="0" y="9674"/>
                    <a:pt x="9663" y="6"/>
                    <a:pt x="21589" y="0"/>
                  </a:cubicBezTo>
                  <a:lnTo>
                    <a:pt x="21600" y="21600"/>
                  </a:lnTo>
                  <a:close/>
                </a:path>
              </a:pathLst>
            </a:custGeom>
            <a:noFill/>
            <a:ln w="38100" cap="rnd">
              <a:solidFill>
                <a:schemeClr val="tx2"/>
              </a:solidFill>
              <a:round/>
              <a:headEnd type="triangle" w="med" len="med"/>
              <a:tailEnd type="triangle" w="med" len="med"/>
            </a:ln>
          </p:spPr>
          <p:txBody>
            <a:bodyPr/>
            <a:lstStyle/>
            <a:p>
              <a:endParaRPr lang="en-US"/>
            </a:p>
          </p:txBody>
        </p:sp>
        <p:sp>
          <p:nvSpPr>
            <p:cNvPr id="390165" name="Arc 18"/>
            <p:cNvSpPr>
              <a:spLocks/>
            </p:cNvSpPr>
            <p:nvPr/>
          </p:nvSpPr>
          <p:spPr bwMode="auto">
            <a:xfrm rot="9800438">
              <a:off x="1920" y="2736"/>
              <a:ext cx="2002" cy="1376"/>
            </a:xfrm>
            <a:custGeom>
              <a:avLst/>
              <a:gdLst>
                <a:gd name="T0" fmla="*/ 0 w 21487"/>
                <a:gd name="T1" fmla="*/ 0 h 21600"/>
                <a:gd name="T2" fmla="*/ 2002 w 21487"/>
                <a:gd name="T3" fmla="*/ 1229 h 21600"/>
                <a:gd name="T4" fmla="*/ 1 w 21487"/>
                <a:gd name="T5" fmla="*/ 1376 h 21600"/>
                <a:gd name="T6" fmla="*/ 0 60000 65536"/>
                <a:gd name="T7" fmla="*/ 0 60000 65536"/>
                <a:gd name="T8" fmla="*/ 0 60000 65536"/>
                <a:gd name="T9" fmla="*/ 0 w 21487"/>
                <a:gd name="T10" fmla="*/ 0 h 21600"/>
                <a:gd name="T11" fmla="*/ 21487 w 21487"/>
                <a:gd name="T12" fmla="*/ 21600 h 21600"/>
              </a:gdLst>
              <a:ahLst/>
              <a:cxnLst>
                <a:cxn ang="T6">
                  <a:pos x="T0" y="T1"/>
                </a:cxn>
                <a:cxn ang="T7">
                  <a:pos x="T2" y="T3"/>
                </a:cxn>
                <a:cxn ang="T8">
                  <a:pos x="T4" y="T5"/>
                </a:cxn>
              </a:cxnLst>
              <a:rect l="T9" t="T10" r="T11" b="T12"/>
              <a:pathLst>
                <a:path w="21487" h="21600" fill="none" extrusionOk="0">
                  <a:moveTo>
                    <a:pt x="0" y="0"/>
                  </a:moveTo>
                  <a:cubicBezTo>
                    <a:pt x="3" y="0"/>
                    <a:pt x="7" y="-1"/>
                    <a:pt x="11" y="0"/>
                  </a:cubicBezTo>
                  <a:cubicBezTo>
                    <a:pt x="11045" y="0"/>
                    <a:pt x="20305" y="8316"/>
                    <a:pt x="21486" y="19287"/>
                  </a:cubicBezTo>
                </a:path>
                <a:path w="21487" h="21600" stroke="0" extrusionOk="0">
                  <a:moveTo>
                    <a:pt x="0" y="0"/>
                  </a:moveTo>
                  <a:cubicBezTo>
                    <a:pt x="3" y="0"/>
                    <a:pt x="7" y="-1"/>
                    <a:pt x="11" y="0"/>
                  </a:cubicBezTo>
                  <a:cubicBezTo>
                    <a:pt x="11045" y="0"/>
                    <a:pt x="20305" y="8316"/>
                    <a:pt x="21486" y="19287"/>
                  </a:cubicBezTo>
                  <a:lnTo>
                    <a:pt x="11" y="21600"/>
                  </a:lnTo>
                  <a:close/>
                </a:path>
              </a:pathLst>
            </a:custGeom>
            <a:noFill/>
            <a:ln w="38100" cap="rnd">
              <a:solidFill>
                <a:schemeClr val="tx2"/>
              </a:solidFill>
              <a:round/>
              <a:headEnd type="triangle" w="med" len="med"/>
              <a:tailEnd type="triangle" w="med" len="med"/>
            </a:ln>
          </p:spPr>
          <p:txBody>
            <a:bodyPr/>
            <a:lstStyle/>
            <a:p>
              <a:endParaRPr lang="en-US"/>
            </a:p>
          </p:txBody>
        </p:sp>
      </p:grpSp>
      <p:sp>
        <p:nvSpPr>
          <p:cNvPr id="390153" name="Line 19"/>
          <p:cNvSpPr>
            <a:spLocks noChangeShapeType="1"/>
          </p:cNvSpPr>
          <p:nvPr/>
        </p:nvSpPr>
        <p:spPr bwMode="ltGray">
          <a:xfrm>
            <a:off x="7543800" y="2590800"/>
            <a:ext cx="0" cy="304800"/>
          </a:xfrm>
          <a:prstGeom prst="line">
            <a:avLst/>
          </a:prstGeom>
          <a:noFill/>
          <a:ln w="9525">
            <a:solidFill>
              <a:schemeClr val="tx2"/>
            </a:solidFill>
            <a:round/>
            <a:headEnd/>
            <a:tailEnd type="triangle" w="med" len="med"/>
          </a:ln>
        </p:spPr>
        <p:txBody>
          <a:bodyPr wrap="none"/>
          <a:lstStyle/>
          <a:p>
            <a:endParaRPr lang="en-US"/>
          </a:p>
        </p:txBody>
      </p:sp>
      <p:sp>
        <p:nvSpPr>
          <p:cNvPr id="390154" name="Line 20"/>
          <p:cNvSpPr>
            <a:spLocks noChangeShapeType="1"/>
          </p:cNvSpPr>
          <p:nvPr/>
        </p:nvSpPr>
        <p:spPr bwMode="ltGray">
          <a:xfrm>
            <a:off x="7543800" y="3276600"/>
            <a:ext cx="0" cy="304800"/>
          </a:xfrm>
          <a:prstGeom prst="line">
            <a:avLst/>
          </a:prstGeom>
          <a:noFill/>
          <a:ln w="9525">
            <a:solidFill>
              <a:schemeClr val="tx2"/>
            </a:solidFill>
            <a:round/>
            <a:headEnd/>
            <a:tailEnd type="triangle" w="med" len="med"/>
          </a:ln>
        </p:spPr>
        <p:txBody>
          <a:bodyPr wrap="none"/>
          <a:lstStyle/>
          <a:p>
            <a:endParaRPr lang="en-US"/>
          </a:p>
        </p:txBody>
      </p:sp>
      <p:sp>
        <p:nvSpPr>
          <p:cNvPr id="390155" name="Line 21"/>
          <p:cNvSpPr>
            <a:spLocks noChangeShapeType="1"/>
          </p:cNvSpPr>
          <p:nvPr/>
        </p:nvSpPr>
        <p:spPr bwMode="ltGray">
          <a:xfrm>
            <a:off x="7543800" y="3962400"/>
            <a:ext cx="0" cy="304800"/>
          </a:xfrm>
          <a:prstGeom prst="line">
            <a:avLst/>
          </a:prstGeom>
          <a:noFill/>
          <a:ln w="9525">
            <a:solidFill>
              <a:schemeClr val="tx2"/>
            </a:solidFill>
            <a:round/>
            <a:headEnd/>
            <a:tailEnd type="triangle" w="med" len="med"/>
          </a:ln>
        </p:spPr>
        <p:txBody>
          <a:bodyPr wrap="none"/>
          <a:lstStyle/>
          <a:p>
            <a:endParaRPr lang="en-US"/>
          </a:p>
        </p:txBody>
      </p:sp>
      <p:sp>
        <p:nvSpPr>
          <p:cNvPr id="390156" name="Line 22"/>
          <p:cNvSpPr>
            <a:spLocks noChangeShapeType="1"/>
          </p:cNvSpPr>
          <p:nvPr/>
        </p:nvSpPr>
        <p:spPr bwMode="ltGray">
          <a:xfrm>
            <a:off x="7543800" y="4648200"/>
            <a:ext cx="0" cy="381000"/>
          </a:xfrm>
          <a:prstGeom prst="line">
            <a:avLst/>
          </a:prstGeom>
          <a:noFill/>
          <a:ln w="9525">
            <a:solidFill>
              <a:schemeClr val="tx2"/>
            </a:solidFill>
            <a:round/>
            <a:headEnd/>
            <a:tailEnd type="triangle" w="med" len="med"/>
          </a:ln>
        </p:spPr>
        <p:txBody>
          <a:bodyPr wrap="none"/>
          <a:lstStyle/>
          <a:p>
            <a:endParaRPr lang="en-US"/>
          </a:p>
        </p:txBody>
      </p:sp>
    </p:spTree>
  </p:cSld>
  <p:clrMapOvr>
    <a:masterClrMapping/>
  </p:clrMapOvr>
  <p:transition>
    <p:dissolve/>
  </p:transition>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Date Placeholder 3"/>
          <p:cNvSpPr>
            <a:spLocks noGrp="1"/>
          </p:cNvSpPr>
          <p:nvPr>
            <p:ph type="dt" sz="quarter" idx="10"/>
          </p:nvPr>
        </p:nvSpPr>
        <p:spPr>
          <a:noFill/>
        </p:spPr>
        <p:txBody>
          <a:bodyPr/>
          <a:lstStyle/>
          <a:p>
            <a:r>
              <a:rPr lang="en-GB"/>
              <a:t>MK 311</a:t>
            </a:r>
            <a:endParaRPr lang="th-TH"/>
          </a:p>
        </p:txBody>
      </p:sp>
      <p:sp>
        <p:nvSpPr>
          <p:cNvPr id="23556" name="Footer Placeholder 4"/>
          <p:cNvSpPr>
            <a:spLocks noGrp="1"/>
          </p:cNvSpPr>
          <p:nvPr>
            <p:ph type="ftr" sz="quarter" idx="11"/>
          </p:nvPr>
        </p:nvSpPr>
        <p:spPr>
          <a:noFill/>
        </p:spPr>
        <p:txBody>
          <a:bodyPr/>
          <a:lstStyle/>
          <a:p>
            <a:r>
              <a:rPr lang="en-US"/>
              <a:t>Consumer Behaviour</a:t>
            </a:r>
            <a:endParaRPr lang="th-TH"/>
          </a:p>
        </p:txBody>
      </p:sp>
      <p:sp>
        <p:nvSpPr>
          <p:cNvPr id="23557" name="Slide Number Placeholder 5"/>
          <p:cNvSpPr>
            <a:spLocks noGrp="1"/>
          </p:cNvSpPr>
          <p:nvPr>
            <p:ph type="sldNum" sz="quarter" idx="12"/>
          </p:nvPr>
        </p:nvSpPr>
        <p:spPr>
          <a:noFill/>
        </p:spPr>
        <p:txBody>
          <a:bodyPr/>
          <a:lstStyle/>
          <a:p>
            <a:fld id="{F9690EB9-ECA6-4659-BBDA-987B42F2F3FC}" type="slidenum">
              <a:rPr lang="en-US"/>
              <a:pPr/>
              <a:t>261</a:t>
            </a:fld>
            <a:endParaRPr lang="th-TH"/>
          </a:p>
        </p:txBody>
      </p:sp>
      <p:sp>
        <p:nvSpPr>
          <p:cNvPr id="23558" name="Rectangle 2"/>
          <p:cNvSpPr>
            <a:spLocks noGrp="1" noChangeArrowheads="1"/>
          </p:cNvSpPr>
          <p:nvPr>
            <p:ph type="title"/>
          </p:nvPr>
        </p:nvSpPr>
        <p:spPr>
          <a:xfrm>
            <a:off x="827088" y="404813"/>
            <a:ext cx="8116887" cy="1079500"/>
          </a:xfrm>
        </p:spPr>
        <p:txBody>
          <a:bodyPr/>
          <a:lstStyle/>
          <a:p>
            <a:pPr eaLnBrk="1" hangingPunct="1"/>
            <a:r>
              <a:rPr lang="en-US" sz="5500" smtClean="0"/>
              <a:t>Purchases</a:t>
            </a:r>
          </a:p>
        </p:txBody>
      </p:sp>
      <p:sp>
        <p:nvSpPr>
          <p:cNvPr id="23559" name="Rectangle 3"/>
          <p:cNvSpPr>
            <a:spLocks noGrp="1" noChangeArrowheads="1"/>
          </p:cNvSpPr>
          <p:nvPr>
            <p:ph type="body" idx="1"/>
          </p:nvPr>
        </p:nvSpPr>
        <p:spPr>
          <a:xfrm>
            <a:off x="903288" y="1790700"/>
            <a:ext cx="8069262" cy="4762500"/>
          </a:xfrm>
        </p:spPr>
        <p:txBody>
          <a:bodyPr/>
          <a:lstStyle/>
          <a:p>
            <a:pPr eaLnBrk="1" hangingPunct="1"/>
            <a:r>
              <a:rPr lang="en-US" sz="2400" smtClean="0"/>
              <a:t>Consumers make many kinds of purchase decisions</a:t>
            </a:r>
          </a:p>
          <a:p>
            <a:pPr eaLnBrk="1" hangingPunct="1"/>
            <a:r>
              <a:rPr lang="en-US" sz="2400" smtClean="0"/>
              <a:t>The different types of purchase decisions include:</a:t>
            </a:r>
          </a:p>
          <a:p>
            <a:pPr lvl="1" eaLnBrk="1" hangingPunct="1"/>
            <a:r>
              <a:rPr lang="en-US" sz="2000" smtClean="0"/>
              <a:t>basic purchase decision</a:t>
            </a:r>
          </a:p>
          <a:p>
            <a:pPr lvl="1" eaLnBrk="1" hangingPunct="1"/>
            <a:r>
              <a:rPr lang="en-US" sz="2000" smtClean="0"/>
              <a:t>product category decision</a:t>
            </a:r>
          </a:p>
          <a:p>
            <a:pPr lvl="1" eaLnBrk="1" hangingPunct="1"/>
            <a:r>
              <a:rPr lang="en-US" sz="2000" smtClean="0"/>
              <a:t>brand purchase decision</a:t>
            </a:r>
          </a:p>
          <a:p>
            <a:pPr lvl="1" eaLnBrk="1" hangingPunct="1"/>
            <a:r>
              <a:rPr lang="en-US" sz="2000" smtClean="0"/>
              <a:t>channel purchase decision</a:t>
            </a:r>
          </a:p>
          <a:p>
            <a:pPr lvl="1" eaLnBrk="1" hangingPunct="1"/>
            <a:r>
              <a:rPr lang="en-US" sz="2000" smtClean="0"/>
              <a:t>payment decision</a:t>
            </a:r>
          </a:p>
          <a:p>
            <a:pPr lvl="1" eaLnBrk="1" hangingPunct="1"/>
            <a:r>
              <a:rPr lang="en-US" sz="2000" smtClean="0"/>
              <a:t>initial vs. repeat purchase decision</a:t>
            </a:r>
          </a:p>
          <a:p>
            <a:pPr eaLnBrk="1" hangingPunct="1"/>
            <a:r>
              <a:rPr lang="en-US" sz="2400" smtClean="0"/>
              <a:t>Purchase decisions need not be made in the order indicated above.</a:t>
            </a:r>
          </a:p>
        </p:txBody>
      </p:sp>
      <p:graphicFrame>
        <p:nvGraphicFramePr>
          <p:cNvPr id="453636" name="Object 4"/>
          <p:cNvGraphicFramePr>
            <a:graphicFrameLocks noChangeAspect="1"/>
          </p:cNvGraphicFramePr>
          <p:nvPr/>
        </p:nvGraphicFramePr>
        <p:xfrm>
          <a:off x="6227763" y="3141663"/>
          <a:ext cx="2327275" cy="2060575"/>
        </p:xfrm>
        <a:graphic>
          <a:graphicData uri="http://schemas.openxmlformats.org/presentationml/2006/ole">
            <p:oleObj spid="_x0000_s23554" name="Clip" r:id="rId3" imgW="1113120" imgH="906120" progId="">
              <p:embed/>
            </p:oleObj>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53636"/>
                                        </p:tgtEl>
                                        <p:attrNameLst>
                                          <p:attrName>style.visibility</p:attrName>
                                        </p:attrNameLst>
                                      </p:cBhvr>
                                      <p:to>
                                        <p:strVal val="visible"/>
                                      </p:to>
                                    </p:set>
                                    <p:anim calcmode="lin" valueType="num">
                                      <p:cBhvr>
                                        <p:cTn id="7" dur="500" fill="hold"/>
                                        <p:tgtEl>
                                          <p:spTgt spid="453636"/>
                                        </p:tgtEl>
                                        <p:attrNameLst>
                                          <p:attrName>ppt_w</p:attrName>
                                        </p:attrNameLst>
                                      </p:cBhvr>
                                      <p:tavLst>
                                        <p:tav tm="0">
                                          <p:val>
                                            <p:fltVal val="0"/>
                                          </p:val>
                                        </p:tav>
                                        <p:tav tm="100000">
                                          <p:val>
                                            <p:strVal val="#ppt_w"/>
                                          </p:val>
                                        </p:tav>
                                      </p:tavLst>
                                    </p:anim>
                                    <p:anim calcmode="lin" valueType="num">
                                      <p:cBhvr>
                                        <p:cTn id="8" dur="500" fill="hold"/>
                                        <p:tgtEl>
                                          <p:spTgt spid="4536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1170" name="Date Placeholder 3"/>
          <p:cNvSpPr>
            <a:spLocks noGrp="1"/>
          </p:cNvSpPr>
          <p:nvPr>
            <p:ph type="dt" sz="quarter" idx="10"/>
          </p:nvPr>
        </p:nvSpPr>
        <p:spPr>
          <a:noFill/>
        </p:spPr>
        <p:txBody>
          <a:bodyPr/>
          <a:lstStyle/>
          <a:p>
            <a:r>
              <a:rPr lang="en-GB"/>
              <a:t>MK 311</a:t>
            </a:r>
            <a:endParaRPr lang="th-TH"/>
          </a:p>
        </p:txBody>
      </p:sp>
      <p:sp>
        <p:nvSpPr>
          <p:cNvPr id="391171" name="Footer Placeholder 4"/>
          <p:cNvSpPr>
            <a:spLocks noGrp="1"/>
          </p:cNvSpPr>
          <p:nvPr>
            <p:ph type="ftr" sz="quarter" idx="11"/>
          </p:nvPr>
        </p:nvSpPr>
        <p:spPr>
          <a:noFill/>
        </p:spPr>
        <p:txBody>
          <a:bodyPr/>
          <a:lstStyle/>
          <a:p>
            <a:r>
              <a:rPr lang="en-US"/>
              <a:t>Consumer Behaviour</a:t>
            </a:r>
            <a:endParaRPr lang="th-TH"/>
          </a:p>
        </p:txBody>
      </p:sp>
      <p:sp>
        <p:nvSpPr>
          <p:cNvPr id="391172" name="Slide Number Placeholder 5"/>
          <p:cNvSpPr>
            <a:spLocks noGrp="1"/>
          </p:cNvSpPr>
          <p:nvPr>
            <p:ph type="sldNum" sz="quarter" idx="12"/>
          </p:nvPr>
        </p:nvSpPr>
        <p:spPr>
          <a:noFill/>
        </p:spPr>
        <p:txBody>
          <a:bodyPr/>
          <a:lstStyle/>
          <a:p>
            <a:fld id="{0E0428FB-F326-418B-986F-059D05DB5651}" type="slidenum">
              <a:rPr lang="en-US"/>
              <a:pPr/>
              <a:t>262</a:t>
            </a:fld>
            <a:endParaRPr lang="th-TH"/>
          </a:p>
        </p:txBody>
      </p:sp>
      <p:sp>
        <p:nvSpPr>
          <p:cNvPr id="391173" name="Rectangle 2"/>
          <p:cNvSpPr>
            <a:spLocks noGrp="1" noChangeArrowheads="1"/>
          </p:cNvSpPr>
          <p:nvPr>
            <p:ph type="title"/>
          </p:nvPr>
        </p:nvSpPr>
        <p:spPr>
          <a:xfrm>
            <a:off x="755650" y="381000"/>
            <a:ext cx="8159750" cy="1295400"/>
          </a:xfrm>
          <a:noFill/>
        </p:spPr>
        <p:txBody>
          <a:bodyPr lIns="92075" tIns="46038" rIns="92075" bIns="46038" anchor="ctr"/>
          <a:lstStyle/>
          <a:p>
            <a:pPr eaLnBrk="1" hangingPunct="1"/>
            <a:r>
              <a:rPr lang="en-US" sz="3600" smtClean="0"/>
              <a:t>Are </a:t>
            </a:r>
            <a:r>
              <a:rPr lang="en-US" sz="3600" smtClean="0">
                <a:solidFill>
                  <a:srgbClr val="FF0066"/>
                </a:solidFill>
              </a:rPr>
              <a:t>all</a:t>
            </a:r>
            <a:r>
              <a:rPr lang="en-US" sz="3600" smtClean="0"/>
              <a:t> purchase processes </a:t>
            </a:r>
            <a:br>
              <a:rPr lang="en-US" sz="3600" smtClean="0"/>
            </a:br>
            <a:r>
              <a:rPr lang="en-US" smtClean="0">
                <a:solidFill>
                  <a:srgbClr val="FF0066"/>
                </a:solidFill>
              </a:rPr>
              <a:t>the same</a:t>
            </a:r>
            <a:r>
              <a:rPr lang="en-US" sz="3600" smtClean="0"/>
              <a:t>?</a:t>
            </a:r>
          </a:p>
        </p:txBody>
      </p:sp>
      <p:sp>
        <p:nvSpPr>
          <p:cNvPr id="454659" name="Rectangle 3"/>
          <p:cNvSpPr>
            <a:spLocks noGrp="1" noChangeArrowheads="1"/>
          </p:cNvSpPr>
          <p:nvPr>
            <p:ph type="body" idx="1"/>
          </p:nvPr>
        </p:nvSpPr>
        <p:spPr>
          <a:xfrm>
            <a:off x="1371600" y="2141538"/>
            <a:ext cx="7583488" cy="3990975"/>
          </a:xfrm>
          <a:noFill/>
        </p:spPr>
        <p:txBody>
          <a:bodyPr lIns="92075" tIns="46038" rIns="92075" bIns="46038"/>
          <a:lstStyle/>
          <a:p>
            <a:pPr eaLnBrk="1" hangingPunct="1"/>
            <a:r>
              <a:rPr lang="en-US" smtClean="0"/>
              <a:t>Vary by Situation</a:t>
            </a:r>
          </a:p>
          <a:p>
            <a:pPr eaLnBrk="1" hangingPunct="1"/>
            <a:r>
              <a:rPr lang="en-US" smtClean="0"/>
              <a:t>Vary by Product</a:t>
            </a:r>
          </a:p>
          <a:p>
            <a:pPr eaLnBrk="1" hangingPunct="1"/>
            <a:r>
              <a:rPr lang="en-US" smtClean="0"/>
              <a:t>Vary by Consumer</a:t>
            </a:r>
          </a:p>
          <a:p>
            <a:pPr eaLnBrk="1" hangingPunct="1">
              <a:buFont typeface="Wingdings" pitchFamily="2" charset="2"/>
              <a:buNone/>
            </a:pPr>
            <a:endParaRPr lang="en-US" smtClean="0">
              <a:solidFill>
                <a:srgbClr val="6600CC"/>
              </a:solidFill>
            </a:endParaRPr>
          </a:p>
          <a:p>
            <a:pPr eaLnBrk="1" hangingPunct="1">
              <a:buFont typeface="Wingdings" pitchFamily="2" charset="2"/>
              <a:buNone/>
            </a:pPr>
            <a:r>
              <a:rPr lang="en-US" smtClean="0">
                <a:solidFill>
                  <a:srgbClr val="6600CC"/>
                </a:solidFill>
              </a:rPr>
              <a:t>			Yes, indeed!  </a:t>
            </a:r>
          </a:p>
          <a:p>
            <a:pPr eaLnBrk="1" hangingPunct="1">
              <a:buFont typeface="Wingdings" pitchFamily="2" charset="2"/>
              <a:buNone/>
            </a:pPr>
            <a:r>
              <a:rPr lang="en-US" smtClean="0">
                <a:solidFill>
                  <a:srgbClr val="6600CC"/>
                </a:solidFill>
              </a:rPr>
              <a:t>All purchases are not the same! </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4659">
                                            <p:txEl>
                                              <p:pRg st="0" end="0"/>
                                            </p:txEl>
                                          </p:spTgt>
                                        </p:tgtEl>
                                        <p:attrNameLst>
                                          <p:attrName>style.visibility</p:attrName>
                                        </p:attrNameLst>
                                      </p:cBhvr>
                                      <p:to>
                                        <p:strVal val="visible"/>
                                      </p:to>
                                    </p:set>
                                    <p:animEffect transition="in" filter="blinds(horizontal)">
                                      <p:cBhvr>
                                        <p:cTn id="7" dur="500"/>
                                        <p:tgtEl>
                                          <p:spTgt spid="4546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4659">
                                            <p:txEl>
                                              <p:pRg st="1" end="1"/>
                                            </p:txEl>
                                          </p:spTgt>
                                        </p:tgtEl>
                                        <p:attrNameLst>
                                          <p:attrName>style.visibility</p:attrName>
                                        </p:attrNameLst>
                                      </p:cBhvr>
                                      <p:to>
                                        <p:strVal val="visible"/>
                                      </p:to>
                                    </p:set>
                                    <p:animEffect transition="in" filter="blinds(horizontal)">
                                      <p:cBhvr>
                                        <p:cTn id="12" dur="500"/>
                                        <p:tgtEl>
                                          <p:spTgt spid="4546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54659">
                                            <p:txEl>
                                              <p:pRg st="2" end="2"/>
                                            </p:txEl>
                                          </p:spTgt>
                                        </p:tgtEl>
                                        <p:attrNameLst>
                                          <p:attrName>style.visibility</p:attrName>
                                        </p:attrNameLst>
                                      </p:cBhvr>
                                      <p:to>
                                        <p:strVal val="visible"/>
                                      </p:to>
                                    </p:set>
                                    <p:animEffect transition="in" filter="blinds(horizontal)">
                                      <p:cBhvr>
                                        <p:cTn id="17" dur="500"/>
                                        <p:tgtEl>
                                          <p:spTgt spid="4546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54659">
                                            <p:txEl>
                                              <p:pRg st="4" end="4"/>
                                            </p:txEl>
                                          </p:spTgt>
                                        </p:tgtEl>
                                        <p:attrNameLst>
                                          <p:attrName>style.visibility</p:attrName>
                                        </p:attrNameLst>
                                      </p:cBhvr>
                                      <p:to>
                                        <p:strVal val="visible"/>
                                      </p:to>
                                    </p:set>
                                    <p:animEffect transition="in" filter="blinds(horizontal)">
                                      <p:cBhvr>
                                        <p:cTn id="22" dur="500"/>
                                        <p:tgtEl>
                                          <p:spTgt spid="45465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4659">
                                            <p:txEl>
                                              <p:pRg st="5" end="5"/>
                                            </p:txEl>
                                          </p:spTgt>
                                        </p:tgtEl>
                                        <p:attrNameLst>
                                          <p:attrName>style.visibility</p:attrName>
                                        </p:attrNameLst>
                                      </p:cBhvr>
                                      <p:to>
                                        <p:strVal val="visible"/>
                                      </p:to>
                                    </p:set>
                                    <p:animEffect transition="in" filter="blinds(horizontal)">
                                      <p:cBhvr>
                                        <p:cTn id="27" dur="500"/>
                                        <p:tgtEl>
                                          <p:spTgt spid="45465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4659" grpId="0" build="p" bldLvl="5" autoUpdateAnimBg="0"/>
    </p:bldLst>
  </p:timing>
</p:sld>
</file>

<file path=ppt/slides/slide2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2194" name="Date Placeholder 3"/>
          <p:cNvSpPr>
            <a:spLocks noGrp="1"/>
          </p:cNvSpPr>
          <p:nvPr>
            <p:ph type="dt" sz="quarter" idx="10"/>
          </p:nvPr>
        </p:nvSpPr>
        <p:spPr>
          <a:noFill/>
        </p:spPr>
        <p:txBody>
          <a:bodyPr/>
          <a:lstStyle/>
          <a:p>
            <a:r>
              <a:rPr lang="en-GB"/>
              <a:t>MK 311</a:t>
            </a:r>
            <a:endParaRPr lang="th-TH"/>
          </a:p>
        </p:txBody>
      </p:sp>
      <p:sp>
        <p:nvSpPr>
          <p:cNvPr id="392195" name="Footer Placeholder 4"/>
          <p:cNvSpPr>
            <a:spLocks noGrp="1"/>
          </p:cNvSpPr>
          <p:nvPr>
            <p:ph type="ftr" sz="quarter" idx="11"/>
          </p:nvPr>
        </p:nvSpPr>
        <p:spPr>
          <a:noFill/>
        </p:spPr>
        <p:txBody>
          <a:bodyPr/>
          <a:lstStyle/>
          <a:p>
            <a:r>
              <a:rPr lang="en-US"/>
              <a:t>Consumer Behaviour</a:t>
            </a:r>
            <a:endParaRPr lang="th-TH"/>
          </a:p>
        </p:txBody>
      </p:sp>
      <p:sp>
        <p:nvSpPr>
          <p:cNvPr id="392196" name="Slide Number Placeholder 5"/>
          <p:cNvSpPr>
            <a:spLocks noGrp="1"/>
          </p:cNvSpPr>
          <p:nvPr>
            <p:ph type="sldNum" sz="quarter" idx="12"/>
          </p:nvPr>
        </p:nvSpPr>
        <p:spPr>
          <a:noFill/>
        </p:spPr>
        <p:txBody>
          <a:bodyPr/>
          <a:lstStyle/>
          <a:p>
            <a:fld id="{51D13484-5975-4051-81EC-B72BD69804B5}" type="slidenum">
              <a:rPr lang="en-US"/>
              <a:pPr/>
              <a:t>263</a:t>
            </a:fld>
            <a:endParaRPr lang="th-TH"/>
          </a:p>
        </p:txBody>
      </p:sp>
      <p:sp>
        <p:nvSpPr>
          <p:cNvPr id="392197" name="Rectangle 2"/>
          <p:cNvSpPr>
            <a:spLocks noGrp="1" noChangeArrowheads="1"/>
          </p:cNvSpPr>
          <p:nvPr>
            <p:ph type="title"/>
          </p:nvPr>
        </p:nvSpPr>
        <p:spPr>
          <a:xfrm>
            <a:off x="381000" y="285750"/>
            <a:ext cx="8534400" cy="1162050"/>
          </a:xfrm>
          <a:noFill/>
        </p:spPr>
        <p:txBody>
          <a:bodyPr lIns="90488" tIns="44450" rIns="90488" bIns="44450" anchor="ctr"/>
          <a:lstStyle/>
          <a:p>
            <a:pPr eaLnBrk="1" hangingPunct="1"/>
            <a:r>
              <a:rPr lang="en-US" altLang="en-US" sz="3600" smtClean="0">
                <a:solidFill>
                  <a:srgbClr val="006600"/>
                </a:solidFill>
                <a:cs typeface="Tahoma" pitchFamily="34" charset="0"/>
              </a:rPr>
              <a:t>Several factors may affect </a:t>
            </a:r>
            <a:br>
              <a:rPr lang="en-US" altLang="en-US" sz="3600" smtClean="0">
                <a:solidFill>
                  <a:srgbClr val="006600"/>
                </a:solidFill>
                <a:cs typeface="Tahoma" pitchFamily="34" charset="0"/>
              </a:rPr>
            </a:br>
            <a:r>
              <a:rPr lang="en-US" altLang="en-US" sz="3600" smtClean="0">
                <a:solidFill>
                  <a:srgbClr val="006600"/>
                </a:solidFill>
                <a:cs typeface="Tahoma" pitchFamily="34" charset="0"/>
              </a:rPr>
              <a:t>the buying-decision process:</a:t>
            </a:r>
            <a:endParaRPr lang="en-US" altLang="en-US" sz="3600" i="1" smtClean="0">
              <a:solidFill>
                <a:srgbClr val="006600"/>
              </a:solidFill>
              <a:cs typeface="Tahoma" pitchFamily="34" charset="0"/>
            </a:endParaRPr>
          </a:p>
        </p:txBody>
      </p:sp>
      <p:sp>
        <p:nvSpPr>
          <p:cNvPr id="455683" name="Rectangle 3"/>
          <p:cNvSpPr>
            <a:spLocks noGrp="1" noChangeArrowheads="1"/>
          </p:cNvSpPr>
          <p:nvPr>
            <p:ph type="body" idx="1"/>
          </p:nvPr>
        </p:nvSpPr>
        <p:spPr>
          <a:xfrm>
            <a:off x="1143000" y="2017713"/>
            <a:ext cx="7294563" cy="4078287"/>
          </a:xfrm>
          <a:noFill/>
        </p:spPr>
        <p:txBody>
          <a:bodyPr lIns="90488" tIns="44450" rIns="90488" bIns="44450"/>
          <a:lstStyle/>
          <a:p>
            <a:pPr eaLnBrk="1" hangingPunct="1">
              <a:lnSpc>
                <a:spcPct val="90000"/>
              </a:lnSpc>
            </a:pPr>
            <a:r>
              <a:rPr lang="en-US" altLang="en-US" sz="2800" smtClean="0"/>
              <a:t>The prospect can withdraw at any stage.</a:t>
            </a:r>
          </a:p>
          <a:p>
            <a:pPr eaLnBrk="1" hangingPunct="1">
              <a:lnSpc>
                <a:spcPct val="90000"/>
              </a:lnSpc>
            </a:pPr>
            <a:r>
              <a:rPr lang="en-US" altLang="en-US" sz="2800" smtClean="0"/>
              <a:t>Stages may overlap, and are likely to be of different lengths.</a:t>
            </a:r>
          </a:p>
          <a:p>
            <a:pPr eaLnBrk="1" hangingPunct="1">
              <a:lnSpc>
                <a:spcPct val="90000"/>
              </a:lnSpc>
            </a:pPr>
            <a:r>
              <a:rPr lang="en-US" altLang="en-US" sz="2800" smtClean="0"/>
              <a:t>Consumers are often involved in several buying decisions simultaneously.</a:t>
            </a:r>
          </a:p>
          <a:p>
            <a:pPr eaLnBrk="1" hangingPunct="1">
              <a:lnSpc>
                <a:spcPct val="90000"/>
              </a:lnSpc>
            </a:pPr>
            <a:r>
              <a:rPr lang="en-US" altLang="en-US" sz="2800" smtClean="0"/>
              <a:t>The consumer</a:t>
            </a:r>
            <a:r>
              <a:rPr lang="en-US" altLang="en-US" sz="2800" smtClean="0">
                <a:latin typeface="Times New Roman" pitchFamily="18" charset="0"/>
              </a:rPr>
              <a:t>’</a:t>
            </a:r>
            <a:r>
              <a:rPr lang="en-US" altLang="en-US" sz="2800" smtClean="0"/>
              <a:t>s involvement level, the effort exerted, can vary.</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55683">
                                            <p:txEl>
                                              <p:pRg st="0" end="0"/>
                                            </p:txEl>
                                          </p:spTgt>
                                        </p:tgtEl>
                                        <p:attrNameLst>
                                          <p:attrName>style.visibility</p:attrName>
                                        </p:attrNameLst>
                                      </p:cBhvr>
                                      <p:to>
                                        <p:strVal val="visible"/>
                                      </p:to>
                                    </p:set>
                                    <p:animEffect transition="in" filter="dissolve">
                                      <p:cBhvr>
                                        <p:cTn id="7" dur="500"/>
                                        <p:tgtEl>
                                          <p:spTgt spid="4556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55683">
                                            <p:txEl>
                                              <p:pRg st="1" end="1"/>
                                            </p:txEl>
                                          </p:spTgt>
                                        </p:tgtEl>
                                        <p:attrNameLst>
                                          <p:attrName>style.visibility</p:attrName>
                                        </p:attrNameLst>
                                      </p:cBhvr>
                                      <p:to>
                                        <p:strVal val="visible"/>
                                      </p:to>
                                    </p:set>
                                    <p:animEffect transition="in" filter="dissolve">
                                      <p:cBhvr>
                                        <p:cTn id="12" dur="500"/>
                                        <p:tgtEl>
                                          <p:spTgt spid="45568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55683">
                                            <p:txEl>
                                              <p:pRg st="2" end="2"/>
                                            </p:txEl>
                                          </p:spTgt>
                                        </p:tgtEl>
                                        <p:attrNameLst>
                                          <p:attrName>style.visibility</p:attrName>
                                        </p:attrNameLst>
                                      </p:cBhvr>
                                      <p:to>
                                        <p:strVal val="visible"/>
                                      </p:to>
                                    </p:set>
                                    <p:animEffect transition="in" filter="dissolve">
                                      <p:cBhvr>
                                        <p:cTn id="17" dur="500"/>
                                        <p:tgtEl>
                                          <p:spTgt spid="45568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55683">
                                            <p:txEl>
                                              <p:pRg st="3" end="3"/>
                                            </p:txEl>
                                          </p:spTgt>
                                        </p:tgtEl>
                                        <p:attrNameLst>
                                          <p:attrName>style.visibility</p:attrName>
                                        </p:attrNameLst>
                                      </p:cBhvr>
                                      <p:to>
                                        <p:strVal val="visible"/>
                                      </p:to>
                                    </p:set>
                                    <p:animEffect transition="in" filter="dissolve">
                                      <p:cBhvr>
                                        <p:cTn id="22" dur="500"/>
                                        <p:tgtEl>
                                          <p:spTgt spid="4556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5683" grpId="0" build="p" bldLvl="3" autoUpdateAnimBg="0"/>
    </p:bldLst>
  </p:timing>
</p:sld>
</file>

<file path=ppt/slides/slide2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1" name="Rectangle 2"/>
          <p:cNvSpPr>
            <a:spLocks noGrp="1" noChangeArrowheads="1"/>
          </p:cNvSpPr>
          <p:nvPr>
            <p:ph type="title"/>
          </p:nvPr>
        </p:nvSpPr>
        <p:spPr>
          <a:xfrm>
            <a:off x="1150938" y="617538"/>
            <a:ext cx="6926262" cy="982662"/>
          </a:xfrm>
        </p:spPr>
        <p:txBody>
          <a:bodyPr/>
          <a:lstStyle/>
          <a:p>
            <a:pPr eaLnBrk="1" hangingPunct="1"/>
            <a:r>
              <a:rPr lang="en-US" smtClean="0"/>
              <a:t>Levels of Consumer Decision Making</a:t>
            </a:r>
          </a:p>
        </p:txBody>
      </p:sp>
      <p:sp>
        <p:nvSpPr>
          <p:cNvPr id="24582" name="Rectangle 3"/>
          <p:cNvSpPr>
            <a:spLocks noChangeArrowheads="1"/>
          </p:cNvSpPr>
          <p:nvPr/>
        </p:nvSpPr>
        <p:spPr bwMode="auto">
          <a:xfrm>
            <a:off x="939800" y="1625600"/>
            <a:ext cx="5321300" cy="1587500"/>
          </a:xfrm>
          <a:prstGeom prst="rect">
            <a:avLst/>
          </a:prstGeom>
          <a:gradFill rotWithShape="0">
            <a:gsLst>
              <a:gs pos="0">
                <a:srgbClr val="765E76"/>
              </a:gs>
              <a:gs pos="100000">
                <a:srgbClr val="FFCCFF"/>
              </a:gs>
            </a:gsLst>
            <a:lin ang="0" scaled="1"/>
          </a:gradFill>
          <a:ln w="9525">
            <a:solidFill>
              <a:schemeClr val="tx1"/>
            </a:solidFill>
            <a:miter lim="800000"/>
            <a:headEnd/>
            <a:tailEnd/>
          </a:ln>
        </p:spPr>
        <p:txBody>
          <a:bodyPr wrap="none" anchor="ctr"/>
          <a:lstStyle/>
          <a:p>
            <a:endParaRPr lang="en-US"/>
          </a:p>
        </p:txBody>
      </p:sp>
      <p:sp>
        <p:nvSpPr>
          <p:cNvPr id="24583" name="Rectangle 4"/>
          <p:cNvSpPr>
            <a:spLocks noChangeArrowheads="1"/>
          </p:cNvSpPr>
          <p:nvPr/>
        </p:nvSpPr>
        <p:spPr bwMode="auto">
          <a:xfrm>
            <a:off x="939800" y="4800600"/>
            <a:ext cx="5321300" cy="1587500"/>
          </a:xfrm>
          <a:prstGeom prst="rect">
            <a:avLst/>
          </a:prstGeom>
          <a:gradFill rotWithShape="0">
            <a:gsLst>
              <a:gs pos="0">
                <a:srgbClr val="5E7676"/>
              </a:gs>
              <a:gs pos="100000">
                <a:srgbClr val="CCFFFF"/>
              </a:gs>
            </a:gsLst>
            <a:lin ang="0" scaled="1"/>
          </a:gradFill>
          <a:ln w="9525">
            <a:solidFill>
              <a:schemeClr val="tx1"/>
            </a:solidFill>
            <a:miter lim="800000"/>
            <a:headEnd/>
            <a:tailEnd/>
          </a:ln>
        </p:spPr>
        <p:txBody>
          <a:bodyPr wrap="none" anchor="ctr"/>
          <a:lstStyle/>
          <a:p>
            <a:endParaRPr lang="en-US"/>
          </a:p>
        </p:txBody>
      </p:sp>
      <p:sp>
        <p:nvSpPr>
          <p:cNvPr id="24584" name="Rectangle 5"/>
          <p:cNvSpPr>
            <a:spLocks noChangeArrowheads="1"/>
          </p:cNvSpPr>
          <p:nvPr/>
        </p:nvSpPr>
        <p:spPr bwMode="auto">
          <a:xfrm>
            <a:off x="3225800" y="3213100"/>
            <a:ext cx="5232400" cy="1587500"/>
          </a:xfrm>
          <a:prstGeom prst="rect">
            <a:avLst/>
          </a:prstGeom>
          <a:gradFill rotWithShape="0">
            <a:gsLst>
              <a:gs pos="0">
                <a:srgbClr val="CCFFCC"/>
              </a:gs>
              <a:gs pos="100000">
                <a:srgbClr val="5E765E"/>
              </a:gs>
            </a:gsLst>
            <a:lin ang="0" scaled="1"/>
          </a:gradFill>
          <a:ln w="9525">
            <a:solidFill>
              <a:schemeClr val="tx1"/>
            </a:solidFill>
            <a:miter lim="800000"/>
            <a:headEnd/>
            <a:tailEnd/>
          </a:ln>
        </p:spPr>
        <p:txBody>
          <a:bodyPr wrap="none" anchor="ctr"/>
          <a:lstStyle/>
          <a:p>
            <a:endParaRPr lang="en-US"/>
          </a:p>
        </p:txBody>
      </p:sp>
      <p:sp>
        <p:nvSpPr>
          <p:cNvPr id="24585" name="Rectangle 6"/>
          <p:cNvSpPr>
            <a:spLocks noChangeArrowheads="1"/>
          </p:cNvSpPr>
          <p:nvPr/>
        </p:nvSpPr>
        <p:spPr bwMode="auto">
          <a:xfrm>
            <a:off x="1104900" y="1803400"/>
            <a:ext cx="2768600" cy="1143000"/>
          </a:xfrm>
          <a:prstGeom prst="rect">
            <a:avLst/>
          </a:prstGeom>
          <a:gradFill rotWithShape="0">
            <a:gsLst>
              <a:gs pos="0">
                <a:srgbClr val="FF0000"/>
              </a:gs>
              <a:gs pos="100000">
                <a:srgbClr val="FFE5E5"/>
              </a:gs>
            </a:gsLst>
            <a:lin ang="5400000" scaled="1"/>
          </a:gradFill>
          <a:ln w="9525">
            <a:solidFill>
              <a:schemeClr val="tx1"/>
            </a:solidFill>
            <a:miter lim="800000"/>
            <a:headEnd/>
            <a:tailEnd/>
          </a:ln>
        </p:spPr>
        <p:txBody>
          <a:bodyPr anchor="ctr"/>
          <a:lstStyle/>
          <a:p>
            <a:pPr algn="ctr" eaLnBrk="0" hangingPunct="0"/>
            <a:r>
              <a:rPr lang="en-US" sz="2400" b="1">
                <a:solidFill>
                  <a:schemeClr val="tx1"/>
                </a:solidFill>
                <a:latin typeface="Times New Roman" pitchFamily="18" charset="0"/>
              </a:rPr>
              <a:t>Extensive Problem Solving</a:t>
            </a:r>
          </a:p>
        </p:txBody>
      </p:sp>
      <p:sp>
        <p:nvSpPr>
          <p:cNvPr id="24586" name="Rectangle 7"/>
          <p:cNvSpPr>
            <a:spLocks noChangeArrowheads="1"/>
          </p:cNvSpPr>
          <p:nvPr/>
        </p:nvSpPr>
        <p:spPr bwMode="auto">
          <a:xfrm>
            <a:off x="5524500" y="3435350"/>
            <a:ext cx="2768600" cy="1143000"/>
          </a:xfrm>
          <a:prstGeom prst="rect">
            <a:avLst/>
          </a:prstGeom>
          <a:gradFill rotWithShape="0">
            <a:gsLst>
              <a:gs pos="0">
                <a:srgbClr val="339966"/>
              </a:gs>
              <a:gs pos="100000">
                <a:srgbClr val="EAF5EF"/>
              </a:gs>
            </a:gsLst>
            <a:lin ang="5400000" scaled="1"/>
          </a:gradFill>
          <a:ln w="9525">
            <a:solidFill>
              <a:schemeClr val="tx1"/>
            </a:solidFill>
            <a:miter lim="800000"/>
            <a:headEnd/>
            <a:tailEnd/>
          </a:ln>
        </p:spPr>
        <p:txBody>
          <a:bodyPr anchor="ctr"/>
          <a:lstStyle/>
          <a:p>
            <a:pPr algn="ctr" eaLnBrk="0" hangingPunct="0"/>
            <a:r>
              <a:rPr lang="en-US" sz="2400" b="1">
                <a:solidFill>
                  <a:schemeClr val="tx1"/>
                </a:solidFill>
                <a:latin typeface="Times New Roman" pitchFamily="18" charset="0"/>
              </a:rPr>
              <a:t>Limited Problem Solving</a:t>
            </a:r>
          </a:p>
        </p:txBody>
      </p:sp>
      <p:sp>
        <p:nvSpPr>
          <p:cNvPr id="24587" name="Rectangle 8"/>
          <p:cNvSpPr>
            <a:spLocks noChangeArrowheads="1"/>
          </p:cNvSpPr>
          <p:nvPr/>
        </p:nvSpPr>
        <p:spPr bwMode="auto">
          <a:xfrm>
            <a:off x="1104900" y="5041900"/>
            <a:ext cx="2933700" cy="1143000"/>
          </a:xfrm>
          <a:prstGeom prst="rect">
            <a:avLst/>
          </a:prstGeom>
          <a:gradFill rotWithShape="0">
            <a:gsLst>
              <a:gs pos="0">
                <a:srgbClr val="3366FF"/>
              </a:gs>
              <a:gs pos="100000">
                <a:srgbClr val="EAEFFF"/>
              </a:gs>
            </a:gsLst>
            <a:lin ang="5400000" scaled="1"/>
          </a:gradFill>
          <a:ln w="9525">
            <a:solidFill>
              <a:schemeClr val="tx1"/>
            </a:solidFill>
            <a:miter lim="800000"/>
            <a:headEnd/>
            <a:tailEnd/>
          </a:ln>
        </p:spPr>
        <p:txBody>
          <a:bodyPr anchor="ctr"/>
          <a:lstStyle/>
          <a:p>
            <a:pPr algn="ctr" eaLnBrk="0" hangingPunct="0"/>
            <a:r>
              <a:rPr lang="en-US" sz="2400" b="1">
                <a:solidFill>
                  <a:schemeClr val="tx1"/>
                </a:solidFill>
                <a:latin typeface="Times New Roman" pitchFamily="18" charset="0"/>
              </a:rPr>
              <a:t>Routinised Response Behaviour</a:t>
            </a:r>
          </a:p>
        </p:txBody>
      </p:sp>
      <p:graphicFrame>
        <p:nvGraphicFramePr>
          <p:cNvPr id="24578" name="Object 9"/>
          <p:cNvGraphicFramePr>
            <a:graphicFrameLocks noChangeAspect="1"/>
          </p:cNvGraphicFramePr>
          <p:nvPr/>
        </p:nvGraphicFramePr>
        <p:xfrm>
          <a:off x="3794125" y="3321050"/>
          <a:ext cx="1030288" cy="1311275"/>
        </p:xfrm>
        <a:graphic>
          <a:graphicData uri="http://schemas.openxmlformats.org/presentationml/2006/ole">
            <p:oleObj spid="_x0000_s24578" name="Clip" r:id="rId3" imgW="485640" imgH="619200" progId="">
              <p:embed/>
            </p:oleObj>
          </a:graphicData>
        </a:graphic>
      </p:graphicFrame>
      <p:graphicFrame>
        <p:nvGraphicFramePr>
          <p:cNvPr id="24579" name="Object 10"/>
          <p:cNvGraphicFramePr>
            <a:graphicFrameLocks noChangeAspect="1"/>
          </p:cNvGraphicFramePr>
          <p:nvPr/>
        </p:nvGraphicFramePr>
        <p:xfrm>
          <a:off x="4776788" y="4930775"/>
          <a:ext cx="657225" cy="1333500"/>
        </p:xfrm>
        <a:graphic>
          <a:graphicData uri="http://schemas.openxmlformats.org/presentationml/2006/ole">
            <p:oleObj spid="_x0000_s24579" name="Clip" r:id="rId4" imgW="657360" imgH="1333440" progId="">
              <p:embed/>
            </p:oleObj>
          </a:graphicData>
        </a:graphic>
      </p:graphicFrame>
      <p:graphicFrame>
        <p:nvGraphicFramePr>
          <p:cNvPr id="24580" name="Object 11"/>
          <p:cNvGraphicFramePr>
            <a:graphicFrameLocks noChangeAspect="1"/>
          </p:cNvGraphicFramePr>
          <p:nvPr/>
        </p:nvGraphicFramePr>
        <p:xfrm>
          <a:off x="4356100" y="1752600"/>
          <a:ext cx="1531938" cy="1339850"/>
        </p:xfrm>
        <a:graphic>
          <a:graphicData uri="http://schemas.openxmlformats.org/presentationml/2006/ole">
            <p:oleObj spid="_x0000_s24580" name="Clip" r:id="rId5" imgW="2971800" imgH="2600280" progId="">
              <p:embed/>
            </p:oleObj>
          </a:graphicData>
        </a:graphic>
      </p:graphicFrame>
    </p:spTree>
  </p:cSld>
  <p:clrMapOvr>
    <a:masterClrMapping/>
  </p:clrMapOvr>
  <p:transition>
    <p:dissolve/>
  </p:transition>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Date Placeholder 3"/>
          <p:cNvSpPr>
            <a:spLocks noGrp="1"/>
          </p:cNvSpPr>
          <p:nvPr>
            <p:ph type="dt" sz="quarter" idx="10"/>
          </p:nvPr>
        </p:nvSpPr>
        <p:spPr>
          <a:noFill/>
        </p:spPr>
        <p:txBody>
          <a:bodyPr/>
          <a:lstStyle/>
          <a:p>
            <a:r>
              <a:rPr lang="en-GB"/>
              <a:t>MK 311</a:t>
            </a:r>
            <a:endParaRPr lang="th-TH"/>
          </a:p>
        </p:txBody>
      </p:sp>
      <p:sp>
        <p:nvSpPr>
          <p:cNvPr id="393219" name="Footer Placeholder 4"/>
          <p:cNvSpPr>
            <a:spLocks noGrp="1"/>
          </p:cNvSpPr>
          <p:nvPr>
            <p:ph type="ftr" sz="quarter" idx="11"/>
          </p:nvPr>
        </p:nvSpPr>
        <p:spPr>
          <a:noFill/>
        </p:spPr>
        <p:txBody>
          <a:bodyPr/>
          <a:lstStyle/>
          <a:p>
            <a:r>
              <a:rPr lang="en-US"/>
              <a:t>Consumer Behaviour</a:t>
            </a:r>
            <a:endParaRPr lang="th-TH"/>
          </a:p>
        </p:txBody>
      </p:sp>
      <p:sp>
        <p:nvSpPr>
          <p:cNvPr id="393220" name="Slide Number Placeholder 5"/>
          <p:cNvSpPr>
            <a:spLocks noGrp="1"/>
          </p:cNvSpPr>
          <p:nvPr>
            <p:ph type="sldNum" sz="quarter" idx="12"/>
          </p:nvPr>
        </p:nvSpPr>
        <p:spPr>
          <a:noFill/>
        </p:spPr>
        <p:txBody>
          <a:bodyPr/>
          <a:lstStyle/>
          <a:p>
            <a:fld id="{771D3A0E-615F-4A67-83CF-9BF1B22B12DA}" type="slidenum">
              <a:rPr lang="en-US"/>
              <a:pPr/>
              <a:t>265</a:t>
            </a:fld>
            <a:endParaRPr lang="th-TH"/>
          </a:p>
        </p:txBody>
      </p:sp>
      <p:sp>
        <p:nvSpPr>
          <p:cNvPr id="393221" name="Rectangle 2"/>
          <p:cNvSpPr>
            <a:spLocks noGrp="1" noChangeArrowheads="1"/>
          </p:cNvSpPr>
          <p:nvPr>
            <p:ph type="title"/>
          </p:nvPr>
        </p:nvSpPr>
        <p:spPr/>
        <p:txBody>
          <a:bodyPr/>
          <a:lstStyle/>
          <a:p>
            <a:pPr eaLnBrk="1" hangingPunct="1"/>
            <a:r>
              <a:rPr lang="en-GB" smtClean="0"/>
              <a:t>The Nature of Situation</a:t>
            </a:r>
            <a:endParaRPr lang="en-US" smtClean="0"/>
          </a:p>
        </p:txBody>
      </p:sp>
      <p:sp>
        <p:nvSpPr>
          <p:cNvPr id="457731" name="Rectangle 3"/>
          <p:cNvSpPr>
            <a:spLocks noGrp="1" noChangeArrowheads="1"/>
          </p:cNvSpPr>
          <p:nvPr>
            <p:ph type="body" idx="1"/>
          </p:nvPr>
        </p:nvSpPr>
        <p:spPr>
          <a:xfrm>
            <a:off x="533400" y="2133600"/>
            <a:ext cx="8421688" cy="3998913"/>
          </a:xfrm>
        </p:spPr>
        <p:txBody>
          <a:bodyPr/>
          <a:lstStyle/>
          <a:p>
            <a:pPr eaLnBrk="1" hangingPunct="1">
              <a:lnSpc>
                <a:spcPct val="90000"/>
              </a:lnSpc>
            </a:pPr>
            <a:r>
              <a:rPr lang="en-GB" smtClean="0"/>
              <a:t>The Communications Situation: </a:t>
            </a:r>
            <a:r>
              <a:rPr lang="en-GB" sz="2800" smtClean="0">
                <a:solidFill>
                  <a:srgbClr val="6600CC"/>
                </a:solidFill>
              </a:rPr>
              <a:t>The situation in which consumers receive information.</a:t>
            </a:r>
            <a:endParaRPr lang="en-GB" smtClean="0"/>
          </a:p>
          <a:p>
            <a:pPr eaLnBrk="1" hangingPunct="1">
              <a:lnSpc>
                <a:spcPct val="90000"/>
              </a:lnSpc>
            </a:pPr>
            <a:r>
              <a:rPr lang="en-GB" smtClean="0"/>
              <a:t>The Purchase Situation</a:t>
            </a:r>
          </a:p>
          <a:p>
            <a:pPr eaLnBrk="1" hangingPunct="1">
              <a:lnSpc>
                <a:spcPct val="90000"/>
              </a:lnSpc>
            </a:pPr>
            <a:r>
              <a:rPr lang="en-GB" smtClean="0"/>
              <a:t>The Usage Situation</a:t>
            </a:r>
          </a:p>
          <a:p>
            <a:pPr eaLnBrk="1" hangingPunct="1">
              <a:lnSpc>
                <a:spcPct val="90000"/>
              </a:lnSpc>
            </a:pPr>
            <a:r>
              <a:rPr lang="en-GB" smtClean="0"/>
              <a:t>The Disposition Situation</a:t>
            </a:r>
          </a:p>
          <a:p>
            <a:pPr eaLnBrk="1" hangingPunct="1">
              <a:lnSpc>
                <a:spcPct val="90000"/>
              </a:lnSpc>
            </a:pPr>
            <a:r>
              <a:rPr lang="en-GB" smtClean="0"/>
              <a:t>The Ritual Situation</a:t>
            </a:r>
            <a:endParaRPr lang="en-US"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7731">
                                            <p:txEl>
                                              <p:pRg st="0" end="0"/>
                                            </p:txEl>
                                          </p:spTgt>
                                        </p:tgtEl>
                                        <p:attrNameLst>
                                          <p:attrName>style.visibility</p:attrName>
                                        </p:attrNameLst>
                                      </p:cBhvr>
                                      <p:to>
                                        <p:strVal val="visible"/>
                                      </p:to>
                                    </p:set>
                                    <p:animEffect transition="in" filter="blinds(horizontal)">
                                      <p:cBhvr>
                                        <p:cTn id="7" dur="500"/>
                                        <p:tgtEl>
                                          <p:spTgt spid="4577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7731">
                                            <p:txEl>
                                              <p:pRg st="1" end="1"/>
                                            </p:txEl>
                                          </p:spTgt>
                                        </p:tgtEl>
                                        <p:attrNameLst>
                                          <p:attrName>style.visibility</p:attrName>
                                        </p:attrNameLst>
                                      </p:cBhvr>
                                      <p:to>
                                        <p:strVal val="visible"/>
                                      </p:to>
                                    </p:set>
                                    <p:animEffect transition="in" filter="blinds(horizontal)">
                                      <p:cBhvr>
                                        <p:cTn id="12" dur="500"/>
                                        <p:tgtEl>
                                          <p:spTgt spid="4577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57731">
                                            <p:txEl>
                                              <p:pRg st="2" end="2"/>
                                            </p:txEl>
                                          </p:spTgt>
                                        </p:tgtEl>
                                        <p:attrNameLst>
                                          <p:attrName>style.visibility</p:attrName>
                                        </p:attrNameLst>
                                      </p:cBhvr>
                                      <p:to>
                                        <p:strVal val="visible"/>
                                      </p:to>
                                    </p:set>
                                    <p:animEffect transition="in" filter="blinds(horizontal)">
                                      <p:cBhvr>
                                        <p:cTn id="17" dur="500"/>
                                        <p:tgtEl>
                                          <p:spTgt spid="4577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57731">
                                            <p:txEl>
                                              <p:pRg st="3" end="3"/>
                                            </p:txEl>
                                          </p:spTgt>
                                        </p:tgtEl>
                                        <p:attrNameLst>
                                          <p:attrName>style.visibility</p:attrName>
                                        </p:attrNameLst>
                                      </p:cBhvr>
                                      <p:to>
                                        <p:strVal val="visible"/>
                                      </p:to>
                                    </p:set>
                                    <p:animEffect transition="in" filter="blinds(horizontal)">
                                      <p:cBhvr>
                                        <p:cTn id="22" dur="500"/>
                                        <p:tgtEl>
                                          <p:spTgt spid="45773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7731">
                                            <p:txEl>
                                              <p:pRg st="4" end="4"/>
                                            </p:txEl>
                                          </p:spTgt>
                                        </p:tgtEl>
                                        <p:attrNameLst>
                                          <p:attrName>style.visibility</p:attrName>
                                        </p:attrNameLst>
                                      </p:cBhvr>
                                      <p:to>
                                        <p:strVal val="visible"/>
                                      </p:to>
                                    </p:set>
                                    <p:animEffect transition="in" filter="blinds(horizontal)">
                                      <p:cBhvr>
                                        <p:cTn id="27" dur="500"/>
                                        <p:tgtEl>
                                          <p:spTgt spid="4577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7731" grpId="0" build="p"/>
    </p:bldLst>
  </p:timing>
</p:sld>
</file>

<file path=ppt/slides/slide2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4242" name="Date Placeholder 3"/>
          <p:cNvSpPr>
            <a:spLocks noGrp="1"/>
          </p:cNvSpPr>
          <p:nvPr>
            <p:ph type="dt" sz="quarter" idx="10"/>
          </p:nvPr>
        </p:nvSpPr>
        <p:spPr>
          <a:noFill/>
        </p:spPr>
        <p:txBody>
          <a:bodyPr/>
          <a:lstStyle/>
          <a:p>
            <a:r>
              <a:rPr lang="en-GB"/>
              <a:t>MK 311</a:t>
            </a:r>
            <a:endParaRPr lang="th-TH"/>
          </a:p>
        </p:txBody>
      </p:sp>
      <p:sp>
        <p:nvSpPr>
          <p:cNvPr id="394243" name="Footer Placeholder 4"/>
          <p:cNvSpPr>
            <a:spLocks noGrp="1"/>
          </p:cNvSpPr>
          <p:nvPr>
            <p:ph type="ftr" sz="quarter" idx="11"/>
          </p:nvPr>
        </p:nvSpPr>
        <p:spPr>
          <a:noFill/>
        </p:spPr>
        <p:txBody>
          <a:bodyPr/>
          <a:lstStyle/>
          <a:p>
            <a:r>
              <a:rPr lang="en-US"/>
              <a:t>Consumer Behaviour</a:t>
            </a:r>
            <a:endParaRPr lang="th-TH"/>
          </a:p>
        </p:txBody>
      </p:sp>
      <p:sp>
        <p:nvSpPr>
          <p:cNvPr id="394244" name="Slide Number Placeholder 5"/>
          <p:cNvSpPr>
            <a:spLocks noGrp="1"/>
          </p:cNvSpPr>
          <p:nvPr>
            <p:ph type="sldNum" sz="quarter" idx="12"/>
          </p:nvPr>
        </p:nvSpPr>
        <p:spPr>
          <a:noFill/>
        </p:spPr>
        <p:txBody>
          <a:bodyPr/>
          <a:lstStyle/>
          <a:p>
            <a:fld id="{C1599E9A-CB51-4BE3-BEA3-8543C31A17EE}" type="slidenum">
              <a:rPr lang="en-US"/>
              <a:pPr/>
              <a:t>266</a:t>
            </a:fld>
            <a:endParaRPr lang="th-TH"/>
          </a:p>
        </p:txBody>
      </p:sp>
      <p:sp>
        <p:nvSpPr>
          <p:cNvPr id="394245" name="Rectangle 2"/>
          <p:cNvSpPr>
            <a:spLocks noGrp="1" noChangeArrowheads="1"/>
          </p:cNvSpPr>
          <p:nvPr>
            <p:ph type="title"/>
          </p:nvPr>
        </p:nvSpPr>
        <p:spPr>
          <a:xfrm>
            <a:off x="900113" y="617538"/>
            <a:ext cx="8043862" cy="677862"/>
          </a:xfrm>
        </p:spPr>
        <p:txBody>
          <a:bodyPr/>
          <a:lstStyle/>
          <a:p>
            <a:pPr eaLnBrk="1" hangingPunct="1"/>
            <a:r>
              <a:rPr lang="en-US" smtClean="0"/>
              <a:t>Situational Influences</a:t>
            </a:r>
          </a:p>
        </p:txBody>
      </p:sp>
      <p:sp>
        <p:nvSpPr>
          <p:cNvPr id="458755" name="Rectangle 3"/>
          <p:cNvSpPr>
            <a:spLocks noGrp="1" noChangeArrowheads="1"/>
          </p:cNvSpPr>
          <p:nvPr>
            <p:ph type="body" idx="1"/>
          </p:nvPr>
        </p:nvSpPr>
        <p:spPr>
          <a:xfrm>
            <a:off x="381000" y="2209800"/>
            <a:ext cx="8574088" cy="3922713"/>
          </a:xfrm>
          <a:solidFill>
            <a:schemeClr val="bg1"/>
          </a:solidFill>
        </p:spPr>
        <p:txBody>
          <a:bodyPr/>
          <a:lstStyle/>
          <a:p>
            <a:pPr eaLnBrk="1" hangingPunct="1"/>
            <a:r>
              <a:rPr lang="en-US" sz="3000" smtClean="0"/>
              <a:t>Physical Surroundings -</a:t>
            </a:r>
            <a:r>
              <a:rPr lang="en-US" sz="3000" smtClean="0">
                <a:solidFill>
                  <a:srgbClr val="6600CC"/>
                </a:solidFill>
              </a:rPr>
              <a:t>location, d</a:t>
            </a:r>
            <a:r>
              <a:rPr lang="en-US" sz="3000" smtClean="0">
                <a:solidFill>
                  <a:srgbClr val="6600CC"/>
                </a:solidFill>
                <a:latin typeface="Times New Roman" pitchFamily="18" charset="0"/>
              </a:rPr>
              <a:t>é</a:t>
            </a:r>
            <a:r>
              <a:rPr lang="en-US" sz="3000" smtClean="0">
                <a:solidFill>
                  <a:srgbClr val="6600CC"/>
                </a:solidFill>
              </a:rPr>
              <a:t>cor, sounds, aromas, lighting, crowding..</a:t>
            </a:r>
          </a:p>
          <a:p>
            <a:pPr eaLnBrk="1" hangingPunct="1"/>
            <a:r>
              <a:rPr lang="en-US" sz="3000" smtClean="0"/>
              <a:t>Social Surroundings - </a:t>
            </a:r>
            <a:r>
              <a:rPr lang="en-US" sz="3000" smtClean="0">
                <a:solidFill>
                  <a:srgbClr val="6600CC"/>
                </a:solidFill>
              </a:rPr>
              <a:t>others present/not</a:t>
            </a:r>
          </a:p>
          <a:p>
            <a:pPr eaLnBrk="1" hangingPunct="1"/>
            <a:r>
              <a:rPr lang="en-US" sz="3000" smtClean="0"/>
              <a:t>Temporal Perspectives - </a:t>
            </a:r>
            <a:r>
              <a:rPr lang="en-US" sz="3000" smtClean="0">
                <a:solidFill>
                  <a:srgbClr val="6600CC"/>
                </a:solidFill>
              </a:rPr>
              <a:t>time, day, season, since last purchase, until payday.</a:t>
            </a:r>
          </a:p>
          <a:p>
            <a:pPr eaLnBrk="1" hangingPunct="1"/>
            <a:r>
              <a:rPr lang="en-US" sz="3000" smtClean="0"/>
              <a:t>Task Definitions - </a:t>
            </a:r>
            <a:r>
              <a:rPr lang="en-US" sz="3000" smtClean="0">
                <a:solidFill>
                  <a:srgbClr val="6600CC"/>
                </a:solidFill>
              </a:rPr>
              <a:t>self/gift, work/play</a:t>
            </a:r>
          </a:p>
          <a:p>
            <a:pPr eaLnBrk="1" hangingPunct="1"/>
            <a:r>
              <a:rPr lang="en-US" sz="3000" smtClean="0"/>
              <a:t>Antecedent States - </a:t>
            </a:r>
            <a:r>
              <a:rPr lang="en-US" sz="3000" smtClean="0">
                <a:solidFill>
                  <a:srgbClr val="6600CC"/>
                </a:solidFill>
              </a:rPr>
              <a:t>moods, cash on hand</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8755">
                                            <p:txEl>
                                              <p:pRg st="0" end="0"/>
                                            </p:txEl>
                                          </p:spTgt>
                                        </p:tgtEl>
                                        <p:attrNameLst>
                                          <p:attrName>style.visibility</p:attrName>
                                        </p:attrNameLst>
                                      </p:cBhvr>
                                      <p:to>
                                        <p:strVal val="visible"/>
                                      </p:to>
                                    </p:set>
                                    <p:animEffect transition="in" filter="blinds(horizontal)">
                                      <p:cBhvr>
                                        <p:cTn id="7" dur="500"/>
                                        <p:tgtEl>
                                          <p:spTgt spid="4587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8755">
                                            <p:txEl>
                                              <p:pRg st="1" end="1"/>
                                            </p:txEl>
                                          </p:spTgt>
                                        </p:tgtEl>
                                        <p:attrNameLst>
                                          <p:attrName>style.visibility</p:attrName>
                                        </p:attrNameLst>
                                      </p:cBhvr>
                                      <p:to>
                                        <p:strVal val="visible"/>
                                      </p:to>
                                    </p:set>
                                    <p:animEffect transition="in" filter="blinds(horizontal)">
                                      <p:cBhvr>
                                        <p:cTn id="12" dur="500"/>
                                        <p:tgtEl>
                                          <p:spTgt spid="4587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58755">
                                            <p:txEl>
                                              <p:pRg st="2" end="2"/>
                                            </p:txEl>
                                          </p:spTgt>
                                        </p:tgtEl>
                                        <p:attrNameLst>
                                          <p:attrName>style.visibility</p:attrName>
                                        </p:attrNameLst>
                                      </p:cBhvr>
                                      <p:to>
                                        <p:strVal val="visible"/>
                                      </p:to>
                                    </p:set>
                                    <p:animEffect transition="in" filter="blinds(horizontal)">
                                      <p:cBhvr>
                                        <p:cTn id="17" dur="500"/>
                                        <p:tgtEl>
                                          <p:spTgt spid="45875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58755">
                                            <p:txEl>
                                              <p:pRg st="3" end="3"/>
                                            </p:txEl>
                                          </p:spTgt>
                                        </p:tgtEl>
                                        <p:attrNameLst>
                                          <p:attrName>style.visibility</p:attrName>
                                        </p:attrNameLst>
                                      </p:cBhvr>
                                      <p:to>
                                        <p:strVal val="visible"/>
                                      </p:to>
                                    </p:set>
                                    <p:animEffect transition="in" filter="blinds(horizontal)">
                                      <p:cBhvr>
                                        <p:cTn id="22" dur="500"/>
                                        <p:tgtEl>
                                          <p:spTgt spid="45875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8755">
                                            <p:txEl>
                                              <p:pRg st="4" end="4"/>
                                            </p:txEl>
                                          </p:spTgt>
                                        </p:tgtEl>
                                        <p:attrNameLst>
                                          <p:attrName>style.visibility</p:attrName>
                                        </p:attrNameLst>
                                      </p:cBhvr>
                                      <p:to>
                                        <p:strVal val="visible"/>
                                      </p:to>
                                    </p:set>
                                    <p:animEffect transition="in" filter="blinds(horizontal)">
                                      <p:cBhvr>
                                        <p:cTn id="27" dur="500"/>
                                        <p:tgtEl>
                                          <p:spTgt spid="4587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755" grpId="0" build="p" autoUpdateAnimBg="0"/>
    </p:bldLst>
  </p:timing>
</p:sld>
</file>

<file path=ppt/slides/slide2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5266" name="Date Placeholder 3"/>
          <p:cNvSpPr>
            <a:spLocks noGrp="1"/>
          </p:cNvSpPr>
          <p:nvPr>
            <p:ph type="dt" sz="quarter" idx="10"/>
          </p:nvPr>
        </p:nvSpPr>
        <p:spPr>
          <a:noFill/>
        </p:spPr>
        <p:txBody>
          <a:bodyPr/>
          <a:lstStyle/>
          <a:p>
            <a:r>
              <a:rPr lang="en-GB"/>
              <a:t>MK 311</a:t>
            </a:r>
            <a:endParaRPr lang="th-TH"/>
          </a:p>
        </p:txBody>
      </p:sp>
      <p:sp>
        <p:nvSpPr>
          <p:cNvPr id="395267" name="Footer Placeholder 4"/>
          <p:cNvSpPr>
            <a:spLocks noGrp="1"/>
          </p:cNvSpPr>
          <p:nvPr>
            <p:ph type="ftr" sz="quarter" idx="11"/>
          </p:nvPr>
        </p:nvSpPr>
        <p:spPr>
          <a:noFill/>
        </p:spPr>
        <p:txBody>
          <a:bodyPr/>
          <a:lstStyle/>
          <a:p>
            <a:r>
              <a:rPr lang="en-US"/>
              <a:t>Consumer Behaviour</a:t>
            </a:r>
            <a:endParaRPr lang="th-TH"/>
          </a:p>
        </p:txBody>
      </p:sp>
      <p:sp>
        <p:nvSpPr>
          <p:cNvPr id="395268" name="Slide Number Placeholder 5"/>
          <p:cNvSpPr>
            <a:spLocks noGrp="1"/>
          </p:cNvSpPr>
          <p:nvPr>
            <p:ph type="sldNum" sz="quarter" idx="12"/>
          </p:nvPr>
        </p:nvSpPr>
        <p:spPr>
          <a:noFill/>
        </p:spPr>
        <p:txBody>
          <a:bodyPr/>
          <a:lstStyle/>
          <a:p>
            <a:fld id="{29C73A59-97CE-4127-804B-63FFC4E70B3F}" type="slidenum">
              <a:rPr lang="en-US"/>
              <a:pPr/>
              <a:t>267</a:t>
            </a:fld>
            <a:endParaRPr lang="th-TH"/>
          </a:p>
        </p:txBody>
      </p:sp>
      <p:sp>
        <p:nvSpPr>
          <p:cNvPr id="395269" name="Rectangle 2"/>
          <p:cNvSpPr>
            <a:spLocks noGrp="1" noChangeArrowheads="1"/>
          </p:cNvSpPr>
          <p:nvPr>
            <p:ph type="title"/>
          </p:nvPr>
        </p:nvSpPr>
        <p:spPr/>
        <p:txBody>
          <a:bodyPr/>
          <a:lstStyle/>
          <a:p>
            <a:pPr eaLnBrk="1" hangingPunct="1"/>
            <a:r>
              <a:rPr lang="en-US" smtClean="0"/>
              <a:t>Consumer Characteristics</a:t>
            </a:r>
          </a:p>
        </p:txBody>
      </p:sp>
      <p:sp>
        <p:nvSpPr>
          <p:cNvPr id="459779" name="Rectangle 3"/>
          <p:cNvSpPr>
            <a:spLocks noGrp="1" noChangeArrowheads="1"/>
          </p:cNvSpPr>
          <p:nvPr>
            <p:ph type="body" idx="1"/>
          </p:nvPr>
        </p:nvSpPr>
        <p:spPr>
          <a:xfrm>
            <a:off x="1371600" y="2286000"/>
            <a:ext cx="6589713" cy="3886200"/>
          </a:xfrm>
        </p:spPr>
        <p:txBody>
          <a:bodyPr/>
          <a:lstStyle/>
          <a:p>
            <a:pPr eaLnBrk="1" hangingPunct="1"/>
            <a:r>
              <a:rPr lang="en-US" smtClean="0"/>
              <a:t>Culture and Values</a:t>
            </a:r>
          </a:p>
          <a:p>
            <a:pPr eaLnBrk="1" hangingPunct="1"/>
            <a:r>
              <a:rPr lang="en-US" smtClean="0"/>
              <a:t>Family Life-Cycle</a:t>
            </a:r>
          </a:p>
          <a:p>
            <a:pPr eaLnBrk="1" hangingPunct="1"/>
            <a:r>
              <a:rPr lang="en-US" smtClean="0"/>
              <a:t>Demographics</a:t>
            </a:r>
          </a:p>
          <a:p>
            <a:pPr eaLnBrk="1" hangingPunct="1"/>
            <a:r>
              <a:rPr lang="en-US" smtClean="0"/>
              <a:t>Psychographics</a:t>
            </a:r>
          </a:p>
          <a:p>
            <a:pPr eaLnBrk="1" hangingPunct="1"/>
            <a:r>
              <a:rPr lang="en-US" smtClean="0"/>
              <a:t>Personality, Lifestyle, and Self-Concept</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9779">
                                            <p:txEl>
                                              <p:pRg st="0" end="0"/>
                                            </p:txEl>
                                          </p:spTgt>
                                        </p:tgtEl>
                                        <p:attrNameLst>
                                          <p:attrName>style.visibility</p:attrName>
                                        </p:attrNameLst>
                                      </p:cBhvr>
                                      <p:to>
                                        <p:strVal val="visible"/>
                                      </p:to>
                                    </p:set>
                                    <p:animEffect transition="in" filter="blinds(horizontal)">
                                      <p:cBhvr>
                                        <p:cTn id="7" dur="500"/>
                                        <p:tgtEl>
                                          <p:spTgt spid="4597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9779">
                                            <p:txEl>
                                              <p:pRg st="1" end="1"/>
                                            </p:txEl>
                                          </p:spTgt>
                                        </p:tgtEl>
                                        <p:attrNameLst>
                                          <p:attrName>style.visibility</p:attrName>
                                        </p:attrNameLst>
                                      </p:cBhvr>
                                      <p:to>
                                        <p:strVal val="visible"/>
                                      </p:to>
                                    </p:set>
                                    <p:animEffect transition="in" filter="blinds(horizontal)">
                                      <p:cBhvr>
                                        <p:cTn id="12" dur="500"/>
                                        <p:tgtEl>
                                          <p:spTgt spid="4597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59779">
                                            <p:txEl>
                                              <p:pRg st="2" end="2"/>
                                            </p:txEl>
                                          </p:spTgt>
                                        </p:tgtEl>
                                        <p:attrNameLst>
                                          <p:attrName>style.visibility</p:attrName>
                                        </p:attrNameLst>
                                      </p:cBhvr>
                                      <p:to>
                                        <p:strVal val="visible"/>
                                      </p:to>
                                    </p:set>
                                    <p:animEffect transition="in" filter="blinds(horizontal)">
                                      <p:cBhvr>
                                        <p:cTn id="17" dur="500"/>
                                        <p:tgtEl>
                                          <p:spTgt spid="45977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59779">
                                            <p:txEl>
                                              <p:pRg st="3" end="3"/>
                                            </p:txEl>
                                          </p:spTgt>
                                        </p:tgtEl>
                                        <p:attrNameLst>
                                          <p:attrName>style.visibility</p:attrName>
                                        </p:attrNameLst>
                                      </p:cBhvr>
                                      <p:to>
                                        <p:strVal val="visible"/>
                                      </p:to>
                                    </p:set>
                                    <p:animEffect transition="in" filter="blinds(horizontal)">
                                      <p:cBhvr>
                                        <p:cTn id="22" dur="500"/>
                                        <p:tgtEl>
                                          <p:spTgt spid="45977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9779">
                                            <p:txEl>
                                              <p:pRg st="4" end="4"/>
                                            </p:txEl>
                                          </p:spTgt>
                                        </p:tgtEl>
                                        <p:attrNameLst>
                                          <p:attrName>style.visibility</p:attrName>
                                        </p:attrNameLst>
                                      </p:cBhvr>
                                      <p:to>
                                        <p:strVal val="visible"/>
                                      </p:to>
                                    </p:set>
                                    <p:animEffect transition="in" filter="blinds(horizontal)">
                                      <p:cBhvr>
                                        <p:cTn id="27" dur="500"/>
                                        <p:tgtEl>
                                          <p:spTgt spid="45977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9779" grpId="0" build="p"/>
    </p:bldLst>
  </p:timing>
</p:sld>
</file>

<file path=ppt/slides/slide2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6290" name="Date Placeholder 3"/>
          <p:cNvSpPr>
            <a:spLocks noGrp="1"/>
          </p:cNvSpPr>
          <p:nvPr>
            <p:ph type="dt" sz="quarter" idx="10"/>
          </p:nvPr>
        </p:nvSpPr>
        <p:spPr>
          <a:noFill/>
        </p:spPr>
        <p:txBody>
          <a:bodyPr/>
          <a:lstStyle/>
          <a:p>
            <a:r>
              <a:rPr lang="en-GB"/>
              <a:t>MK 311</a:t>
            </a:r>
            <a:endParaRPr lang="th-TH"/>
          </a:p>
        </p:txBody>
      </p:sp>
      <p:sp>
        <p:nvSpPr>
          <p:cNvPr id="396291" name="Footer Placeholder 4"/>
          <p:cNvSpPr>
            <a:spLocks noGrp="1"/>
          </p:cNvSpPr>
          <p:nvPr>
            <p:ph type="ftr" sz="quarter" idx="11"/>
          </p:nvPr>
        </p:nvSpPr>
        <p:spPr>
          <a:noFill/>
        </p:spPr>
        <p:txBody>
          <a:bodyPr/>
          <a:lstStyle/>
          <a:p>
            <a:r>
              <a:rPr lang="en-US"/>
              <a:t>Consumer Behaviour</a:t>
            </a:r>
            <a:endParaRPr lang="th-TH"/>
          </a:p>
        </p:txBody>
      </p:sp>
      <p:sp>
        <p:nvSpPr>
          <p:cNvPr id="396292" name="Slide Number Placeholder 5"/>
          <p:cNvSpPr>
            <a:spLocks noGrp="1"/>
          </p:cNvSpPr>
          <p:nvPr>
            <p:ph type="sldNum" sz="quarter" idx="12"/>
          </p:nvPr>
        </p:nvSpPr>
        <p:spPr>
          <a:noFill/>
        </p:spPr>
        <p:txBody>
          <a:bodyPr/>
          <a:lstStyle/>
          <a:p>
            <a:fld id="{7B29DE4A-7940-424F-B9A6-8E60F3632EA1}" type="slidenum">
              <a:rPr lang="en-US"/>
              <a:pPr/>
              <a:t>268</a:t>
            </a:fld>
            <a:endParaRPr lang="th-TH"/>
          </a:p>
        </p:txBody>
      </p:sp>
      <p:sp>
        <p:nvSpPr>
          <p:cNvPr id="396293" name="Rectangle 2"/>
          <p:cNvSpPr>
            <a:spLocks noGrp="1" noChangeArrowheads="1"/>
          </p:cNvSpPr>
          <p:nvPr>
            <p:ph type="title"/>
          </p:nvPr>
        </p:nvSpPr>
        <p:spPr>
          <a:xfrm>
            <a:off x="914400" y="457200"/>
            <a:ext cx="7761288" cy="1219200"/>
          </a:xfrm>
        </p:spPr>
        <p:txBody>
          <a:bodyPr/>
          <a:lstStyle/>
          <a:p>
            <a:pPr eaLnBrk="1" hangingPunct="1"/>
            <a:r>
              <a:rPr lang="en-US" smtClean="0"/>
              <a:t>Influences on </a:t>
            </a:r>
            <a:br>
              <a:rPr lang="en-US" smtClean="0"/>
            </a:br>
            <a:r>
              <a:rPr lang="en-US" smtClean="0"/>
              <a:t>Levels of Decision Making</a:t>
            </a:r>
          </a:p>
        </p:txBody>
      </p:sp>
      <p:sp>
        <p:nvSpPr>
          <p:cNvPr id="460803" name="Rectangle 3"/>
          <p:cNvSpPr>
            <a:spLocks noGrp="1" noChangeArrowheads="1"/>
          </p:cNvSpPr>
          <p:nvPr>
            <p:ph type="body" idx="1"/>
          </p:nvPr>
        </p:nvSpPr>
        <p:spPr>
          <a:xfrm>
            <a:off x="762000" y="2141538"/>
            <a:ext cx="8193088" cy="3990975"/>
          </a:xfrm>
        </p:spPr>
        <p:txBody>
          <a:bodyPr/>
          <a:lstStyle/>
          <a:p>
            <a:pPr eaLnBrk="1" hangingPunct="1"/>
            <a:r>
              <a:rPr lang="en-US" sz="3200" smtClean="0"/>
              <a:t>Involvement: </a:t>
            </a:r>
            <a:r>
              <a:rPr lang="en-US" sz="2400" smtClean="0">
                <a:solidFill>
                  <a:srgbClr val="6600CC"/>
                </a:solidFill>
              </a:rPr>
              <a:t>Degree of personal relevance a product or service holds for the consumer.</a:t>
            </a:r>
            <a:endParaRPr lang="en-US" sz="2800" smtClean="0">
              <a:solidFill>
                <a:srgbClr val="6600CC"/>
              </a:solidFill>
            </a:endParaRPr>
          </a:p>
          <a:p>
            <a:pPr eaLnBrk="1" hangingPunct="1"/>
            <a:r>
              <a:rPr lang="en-US" sz="3200" smtClean="0"/>
              <a:t>Perceived Risk</a:t>
            </a:r>
          </a:p>
          <a:p>
            <a:pPr eaLnBrk="1" hangingPunct="1"/>
            <a:r>
              <a:rPr lang="en-US" sz="3200" smtClean="0"/>
              <a:t>Experience with Product Category</a:t>
            </a:r>
          </a:p>
          <a:p>
            <a:pPr eaLnBrk="1" hangingPunct="1"/>
            <a:r>
              <a:rPr lang="en-US" sz="3200" smtClean="0"/>
              <a:t>Frequency of Purchase</a:t>
            </a:r>
          </a:p>
          <a:p>
            <a:pPr eaLnBrk="1" hangingPunct="1"/>
            <a:r>
              <a:rPr lang="en-US" sz="3200" smtClean="0"/>
              <a:t>Cognitive Resources and Time</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0803">
                                            <p:txEl>
                                              <p:pRg st="0" end="0"/>
                                            </p:txEl>
                                          </p:spTgt>
                                        </p:tgtEl>
                                        <p:attrNameLst>
                                          <p:attrName>style.visibility</p:attrName>
                                        </p:attrNameLst>
                                      </p:cBhvr>
                                      <p:to>
                                        <p:strVal val="visible"/>
                                      </p:to>
                                    </p:set>
                                    <p:animEffect transition="in" filter="blinds(horizontal)">
                                      <p:cBhvr>
                                        <p:cTn id="7" dur="500"/>
                                        <p:tgtEl>
                                          <p:spTgt spid="4608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0803">
                                            <p:txEl>
                                              <p:pRg st="1" end="1"/>
                                            </p:txEl>
                                          </p:spTgt>
                                        </p:tgtEl>
                                        <p:attrNameLst>
                                          <p:attrName>style.visibility</p:attrName>
                                        </p:attrNameLst>
                                      </p:cBhvr>
                                      <p:to>
                                        <p:strVal val="visible"/>
                                      </p:to>
                                    </p:set>
                                    <p:animEffect transition="in" filter="blinds(horizontal)">
                                      <p:cBhvr>
                                        <p:cTn id="12" dur="500"/>
                                        <p:tgtEl>
                                          <p:spTgt spid="4608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60803">
                                            <p:txEl>
                                              <p:pRg st="2" end="2"/>
                                            </p:txEl>
                                          </p:spTgt>
                                        </p:tgtEl>
                                        <p:attrNameLst>
                                          <p:attrName>style.visibility</p:attrName>
                                        </p:attrNameLst>
                                      </p:cBhvr>
                                      <p:to>
                                        <p:strVal val="visible"/>
                                      </p:to>
                                    </p:set>
                                    <p:animEffect transition="in" filter="blinds(horizontal)">
                                      <p:cBhvr>
                                        <p:cTn id="17" dur="500"/>
                                        <p:tgtEl>
                                          <p:spTgt spid="46080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60803">
                                            <p:txEl>
                                              <p:pRg st="3" end="3"/>
                                            </p:txEl>
                                          </p:spTgt>
                                        </p:tgtEl>
                                        <p:attrNameLst>
                                          <p:attrName>style.visibility</p:attrName>
                                        </p:attrNameLst>
                                      </p:cBhvr>
                                      <p:to>
                                        <p:strVal val="visible"/>
                                      </p:to>
                                    </p:set>
                                    <p:animEffect transition="in" filter="blinds(horizontal)">
                                      <p:cBhvr>
                                        <p:cTn id="22" dur="500"/>
                                        <p:tgtEl>
                                          <p:spTgt spid="46080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60803">
                                            <p:txEl>
                                              <p:pRg st="4" end="4"/>
                                            </p:txEl>
                                          </p:spTgt>
                                        </p:tgtEl>
                                        <p:attrNameLst>
                                          <p:attrName>style.visibility</p:attrName>
                                        </p:attrNameLst>
                                      </p:cBhvr>
                                      <p:to>
                                        <p:strVal val="visible"/>
                                      </p:to>
                                    </p:set>
                                    <p:animEffect transition="in" filter="blinds(horizontal)">
                                      <p:cBhvr>
                                        <p:cTn id="27" dur="500"/>
                                        <p:tgtEl>
                                          <p:spTgt spid="4608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03" grpId="0" build="p"/>
    </p:bldLst>
  </p:timing>
</p:sld>
</file>

<file path=ppt/slides/slide2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7314" name="Date Placeholder 3"/>
          <p:cNvSpPr>
            <a:spLocks noGrp="1"/>
          </p:cNvSpPr>
          <p:nvPr>
            <p:ph type="dt" sz="quarter" idx="10"/>
          </p:nvPr>
        </p:nvSpPr>
        <p:spPr>
          <a:noFill/>
        </p:spPr>
        <p:txBody>
          <a:bodyPr/>
          <a:lstStyle/>
          <a:p>
            <a:r>
              <a:rPr lang="en-GB"/>
              <a:t>MK 311</a:t>
            </a:r>
            <a:endParaRPr lang="th-TH"/>
          </a:p>
        </p:txBody>
      </p:sp>
      <p:sp>
        <p:nvSpPr>
          <p:cNvPr id="397315" name="Footer Placeholder 4"/>
          <p:cNvSpPr>
            <a:spLocks noGrp="1"/>
          </p:cNvSpPr>
          <p:nvPr>
            <p:ph type="ftr" sz="quarter" idx="11"/>
          </p:nvPr>
        </p:nvSpPr>
        <p:spPr>
          <a:noFill/>
        </p:spPr>
        <p:txBody>
          <a:bodyPr/>
          <a:lstStyle/>
          <a:p>
            <a:r>
              <a:rPr lang="en-US"/>
              <a:t>Consumer Behaviour</a:t>
            </a:r>
            <a:endParaRPr lang="th-TH"/>
          </a:p>
        </p:txBody>
      </p:sp>
      <p:sp>
        <p:nvSpPr>
          <p:cNvPr id="397316" name="Slide Number Placeholder 5"/>
          <p:cNvSpPr>
            <a:spLocks noGrp="1"/>
          </p:cNvSpPr>
          <p:nvPr>
            <p:ph type="sldNum" sz="quarter" idx="12"/>
          </p:nvPr>
        </p:nvSpPr>
        <p:spPr>
          <a:noFill/>
        </p:spPr>
        <p:txBody>
          <a:bodyPr/>
          <a:lstStyle/>
          <a:p>
            <a:fld id="{BA718F60-EEA0-441B-A087-9688761111D1}" type="slidenum">
              <a:rPr lang="en-US"/>
              <a:pPr/>
              <a:t>269</a:t>
            </a:fld>
            <a:endParaRPr lang="th-TH"/>
          </a:p>
        </p:txBody>
      </p:sp>
      <p:sp>
        <p:nvSpPr>
          <p:cNvPr id="397317" name="Rectangle 2"/>
          <p:cNvSpPr>
            <a:spLocks noGrp="1" noChangeArrowheads="1"/>
          </p:cNvSpPr>
          <p:nvPr>
            <p:ph type="title"/>
          </p:nvPr>
        </p:nvSpPr>
        <p:spPr>
          <a:noFill/>
        </p:spPr>
        <p:txBody>
          <a:bodyPr lIns="92075" tIns="46038" rIns="92075" bIns="46038" anchor="ctr"/>
          <a:lstStyle/>
          <a:p>
            <a:pPr eaLnBrk="1" hangingPunct="1"/>
            <a:r>
              <a:rPr lang="en-US" smtClean="0"/>
              <a:t>Effects of Involvement</a:t>
            </a:r>
          </a:p>
        </p:txBody>
      </p:sp>
      <p:sp>
        <p:nvSpPr>
          <p:cNvPr id="461827" name="Rectangle 3"/>
          <p:cNvSpPr>
            <a:spLocks noGrp="1" noChangeArrowheads="1"/>
          </p:cNvSpPr>
          <p:nvPr>
            <p:ph type="body" idx="1"/>
          </p:nvPr>
        </p:nvSpPr>
        <p:spPr>
          <a:noFill/>
        </p:spPr>
        <p:txBody>
          <a:bodyPr lIns="92075" tIns="46038" rIns="92075" bIns="46038"/>
          <a:lstStyle/>
          <a:p>
            <a:pPr eaLnBrk="1" hangingPunct="1">
              <a:lnSpc>
                <a:spcPct val="90000"/>
              </a:lnSpc>
            </a:pPr>
            <a:r>
              <a:rPr lang="en-US" smtClean="0"/>
              <a:t>The higher involvement, the greater cognitive effort</a:t>
            </a:r>
          </a:p>
          <a:p>
            <a:pPr lvl="1" eaLnBrk="1" hangingPunct="1">
              <a:lnSpc>
                <a:spcPct val="90000"/>
              </a:lnSpc>
            </a:pPr>
            <a:r>
              <a:rPr lang="en-US" smtClean="0"/>
              <a:t>more sensitive perception</a:t>
            </a:r>
          </a:p>
          <a:p>
            <a:pPr lvl="1" eaLnBrk="1" hangingPunct="1">
              <a:lnSpc>
                <a:spcPct val="90000"/>
              </a:lnSpc>
            </a:pPr>
            <a:r>
              <a:rPr lang="en-US" smtClean="0"/>
              <a:t>more search for information</a:t>
            </a:r>
          </a:p>
          <a:p>
            <a:pPr lvl="1" eaLnBrk="1" hangingPunct="1">
              <a:lnSpc>
                <a:spcPct val="90000"/>
              </a:lnSpc>
            </a:pPr>
            <a:r>
              <a:rPr lang="en-US" smtClean="0"/>
              <a:t>extensive decision making</a:t>
            </a:r>
          </a:p>
          <a:p>
            <a:pPr eaLnBrk="1" hangingPunct="1">
              <a:lnSpc>
                <a:spcPct val="90000"/>
              </a:lnSpc>
            </a:pPr>
            <a:r>
              <a:rPr lang="en-US" smtClean="0"/>
              <a:t>Results in different steps through the purchase process</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1827">
                                            <p:txEl>
                                              <p:pRg st="0" end="0"/>
                                            </p:txEl>
                                          </p:spTgt>
                                        </p:tgtEl>
                                        <p:attrNameLst>
                                          <p:attrName>style.visibility</p:attrName>
                                        </p:attrNameLst>
                                      </p:cBhvr>
                                      <p:to>
                                        <p:strVal val="visible"/>
                                      </p:to>
                                    </p:set>
                                    <p:animEffect transition="in" filter="blinds(horizontal)">
                                      <p:cBhvr>
                                        <p:cTn id="7" dur="500"/>
                                        <p:tgtEl>
                                          <p:spTgt spid="4618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1827">
                                            <p:txEl>
                                              <p:pRg st="1" end="1"/>
                                            </p:txEl>
                                          </p:spTgt>
                                        </p:tgtEl>
                                        <p:attrNameLst>
                                          <p:attrName>style.visibility</p:attrName>
                                        </p:attrNameLst>
                                      </p:cBhvr>
                                      <p:to>
                                        <p:strVal val="visible"/>
                                      </p:to>
                                    </p:set>
                                    <p:animEffect transition="in" filter="blinds(horizontal)">
                                      <p:cBhvr>
                                        <p:cTn id="12" dur="500"/>
                                        <p:tgtEl>
                                          <p:spTgt spid="4618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61827">
                                            <p:txEl>
                                              <p:pRg st="2" end="2"/>
                                            </p:txEl>
                                          </p:spTgt>
                                        </p:tgtEl>
                                        <p:attrNameLst>
                                          <p:attrName>style.visibility</p:attrName>
                                        </p:attrNameLst>
                                      </p:cBhvr>
                                      <p:to>
                                        <p:strVal val="visible"/>
                                      </p:to>
                                    </p:set>
                                    <p:animEffect transition="in" filter="blinds(horizontal)">
                                      <p:cBhvr>
                                        <p:cTn id="17" dur="500"/>
                                        <p:tgtEl>
                                          <p:spTgt spid="46182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61827">
                                            <p:txEl>
                                              <p:pRg st="3" end="3"/>
                                            </p:txEl>
                                          </p:spTgt>
                                        </p:tgtEl>
                                        <p:attrNameLst>
                                          <p:attrName>style.visibility</p:attrName>
                                        </p:attrNameLst>
                                      </p:cBhvr>
                                      <p:to>
                                        <p:strVal val="visible"/>
                                      </p:to>
                                    </p:set>
                                    <p:animEffect transition="in" filter="blinds(horizontal)">
                                      <p:cBhvr>
                                        <p:cTn id="22" dur="500"/>
                                        <p:tgtEl>
                                          <p:spTgt spid="46182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61827">
                                            <p:txEl>
                                              <p:pRg st="4" end="4"/>
                                            </p:txEl>
                                          </p:spTgt>
                                        </p:tgtEl>
                                        <p:attrNameLst>
                                          <p:attrName>style.visibility</p:attrName>
                                        </p:attrNameLst>
                                      </p:cBhvr>
                                      <p:to>
                                        <p:strVal val="visible"/>
                                      </p:to>
                                    </p:set>
                                    <p:animEffect transition="in" filter="blinds(horizontal)">
                                      <p:cBhvr>
                                        <p:cTn id="27" dur="500"/>
                                        <p:tgtEl>
                                          <p:spTgt spid="4618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827" grpId="0" build="p" bldLvl="5" autoUpdateAnimBg="0"/>
    </p:bldLst>
  </p:timing>
</p:sld>
</file>

<file path=ppt/slides/slide2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2850" name="Rectangle 2"/>
          <p:cNvSpPr>
            <a:spLocks noGrp="1" noChangeArrowheads="1"/>
          </p:cNvSpPr>
          <p:nvPr>
            <p:ph type="title"/>
          </p:nvPr>
        </p:nvSpPr>
        <p:spPr>
          <a:xfrm>
            <a:off x="1219200" y="617538"/>
            <a:ext cx="7724775" cy="485775"/>
          </a:xfrm>
          <a:effectLst>
            <a:outerShdw dist="35921" dir="2700000" algn="ctr" rotWithShape="0">
              <a:schemeClr val="bg2"/>
            </a:outerShdw>
          </a:effectLst>
        </p:spPr>
        <p:txBody>
          <a:bodyPr lIns="90488" tIns="44450" rIns="90488" bIns="44450" anchor="ctr"/>
          <a:lstStyle/>
          <a:p>
            <a:pPr eaLnBrk="1" hangingPunct="1">
              <a:defRPr/>
            </a:pPr>
            <a:r>
              <a:rPr lang="en-US" sz="3700" smtClean="0"/>
              <a:t>Involvement and </a:t>
            </a:r>
            <a:br>
              <a:rPr lang="en-US" sz="3700" smtClean="0"/>
            </a:br>
            <a:r>
              <a:rPr lang="en-US" sz="3700" smtClean="0"/>
              <a:t>Types of Decision Making</a:t>
            </a:r>
            <a:endParaRPr lang="en-US" smtClean="0"/>
          </a:p>
        </p:txBody>
      </p:sp>
      <p:sp>
        <p:nvSpPr>
          <p:cNvPr id="398339" name="Rectangle 3"/>
          <p:cNvSpPr>
            <a:spLocks noChangeArrowheads="1"/>
          </p:cNvSpPr>
          <p:nvPr/>
        </p:nvSpPr>
        <p:spPr bwMode="auto">
          <a:xfrm>
            <a:off x="685800" y="1524000"/>
            <a:ext cx="8083550" cy="4864100"/>
          </a:xfrm>
          <a:prstGeom prst="rect">
            <a:avLst/>
          </a:prstGeom>
          <a:solidFill>
            <a:schemeClr val="bg1"/>
          </a:solidFill>
          <a:ln w="28575">
            <a:noFill/>
            <a:miter lim="800000"/>
            <a:headEnd/>
            <a:tailEnd/>
          </a:ln>
        </p:spPr>
        <p:txBody>
          <a:bodyPr lIns="46038" tIns="0" rIns="46038" bIns="0"/>
          <a:lstStyle/>
          <a:p>
            <a:pPr eaLnBrk="0" hangingPunct="0">
              <a:lnSpc>
                <a:spcPct val="95000"/>
              </a:lnSpc>
              <a:tabLst>
                <a:tab pos="228600" algn="l"/>
                <a:tab pos="1085850" algn="ctr"/>
                <a:tab pos="3943350" algn="ctr"/>
                <a:tab pos="6686550" algn="ctr"/>
                <a:tab pos="7772400" algn="r"/>
              </a:tabLst>
            </a:pPr>
            <a:r>
              <a:rPr lang="en-US" sz="1800">
                <a:solidFill>
                  <a:schemeClr val="tx1"/>
                </a:solidFill>
                <a:latin typeface="Arial" pitchFamily="34" charset="0"/>
                <a:cs typeface="Arial" pitchFamily="34" charset="0"/>
              </a:rPr>
              <a:t>	</a:t>
            </a:r>
            <a:r>
              <a:rPr lang="en-US" sz="1400" b="1">
                <a:solidFill>
                  <a:schemeClr val="tx1"/>
                </a:solidFill>
                <a:latin typeface="Arial" pitchFamily="34" charset="0"/>
                <a:cs typeface="Arial" pitchFamily="34" charset="0"/>
              </a:rPr>
              <a:t>Low-purchase Involvement 	                                                          High-purchase Involvement</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		Routinised Decision Making	Limited Decision Making	Extended Decision Making</a:t>
            </a:r>
          </a:p>
        </p:txBody>
      </p:sp>
      <p:grpSp>
        <p:nvGrpSpPr>
          <p:cNvPr id="398340" name="Group 4"/>
          <p:cNvGrpSpPr>
            <a:grpSpLocks/>
          </p:cNvGrpSpPr>
          <p:nvPr/>
        </p:nvGrpSpPr>
        <p:grpSpPr bwMode="auto">
          <a:xfrm>
            <a:off x="952500" y="2286000"/>
            <a:ext cx="7569200" cy="4025900"/>
            <a:chOff x="520" y="1516"/>
            <a:chExt cx="4768" cy="2536"/>
          </a:xfrm>
        </p:grpSpPr>
        <p:grpSp>
          <p:nvGrpSpPr>
            <p:cNvPr id="398353" name="Group 5"/>
            <p:cNvGrpSpPr>
              <a:grpSpLocks/>
            </p:cNvGrpSpPr>
            <p:nvPr/>
          </p:nvGrpSpPr>
          <p:grpSpPr bwMode="auto">
            <a:xfrm>
              <a:off x="520" y="1516"/>
              <a:ext cx="4768" cy="292"/>
              <a:chOff x="520" y="1516"/>
              <a:chExt cx="4768" cy="292"/>
            </a:xfrm>
          </p:grpSpPr>
          <p:sp>
            <p:nvSpPr>
              <p:cNvPr id="398368" name="Rectangle 6"/>
              <p:cNvSpPr>
                <a:spLocks noChangeArrowheads="1"/>
              </p:cNvSpPr>
              <p:nvPr/>
            </p:nvSpPr>
            <p:spPr bwMode="auto">
              <a:xfrm>
                <a:off x="520" y="1516"/>
                <a:ext cx="1228" cy="292"/>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Problem recognition</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Selective</a:t>
                </a:r>
              </a:p>
            </p:txBody>
          </p:sp>
          <p:sp>
            <p:nvSpPr>
              <p:cNvPr id="398369" name="Rectangle 7"/>
              <p:cNvSpPr>
                <a:spLocks noChangeArrowheads="1"/>
              </p:cNvSpPr>
              <p:nvPr/>
            </p:nvSpPr>
            <p:spPr bwMode="auto">
              <a:xfrm>
                <a:off x="2284" y="1516"/>
                <a:ext cx="1228" cy="292"/>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Problem recognition</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Generic</a:t>
                </a:r>
              </a:p>
            </p:txBody>
          </p:sp>
          <p:sp>
            <p:nvSpPr>
              <p:cNvPr id="398370" name="Rectangle 8"/>
              <p:cNvSpPr>
                <a:spLocks noChangeArrowheads="1"/>
              </p:cNvSpPr>
              <p:nvPr/>
            </p:nvSpPr>
            <p:spPr bwMode="auto">
              <a:xfrm>
                <a:off x="4060" y="1516"/>
                <a:ext cx="1228" cy="292"/>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Problem recognition</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Generic</a:t>
                </a:r>
              </a:p>
            </p:txBody>
          </p:sp>
        </p:grpSp>
        <p:grpSp>
          <p:nvGrpSpPr>
            <p:cNvPr id="398354" name="Group 9"/>
            <p:cNvGrpSpPr>
              <a:grpSpLocks/>
            </p:cNvGrpSpPr>
            <p:nvPr/>
          </p:nvGrpSpPr>
          <p:grpSpPr bwMode="auto">
            <a:xfrm>
              <a:off x="520" y="1972"/>
              <a:ext cx="4768" cy="424"/>
              <a:chOff x="520" y="1972"/>
              <a:chExt cx="4768" cy="424"/>
            </a:xfrm>
          </p:grpSpPr>
          <p:sp>
            <p:nvSpPr>
              <p:cNvPr id="398365" name="Rectangle 10"/>
              <p:cNvSpPr>
                <a:spLocks noChangeArrowheads="1"/>
              </p:cNvSpPr>
              <p:nvPr/>
            </p:nvSpPr>
            <p:spPr bwMode="auto">
              <a:xfrm>
                <a:off x="2290" y="1972"/>
                <a:ext cx="1228" cy="424"/>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Information search</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Internal</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Limited external</a:t>
                </a:r>
              </a:p>
            </p:txBody>
          </p:sp>
          <p:sp>
            <p:nvSpPr>
              <p:cNvPr id="398366" name="Rectangle 11"/>
              <p:cNvSpPr>
                <a:spLocks noChangeArrowheads="1"/>
              </p:cNvSpPr>
              <p:nvPr/>
            </p:nvSpPr>
            <p:spPr bwMode="auto">
              <a:xfrm>
                <a:off x="520" y="1972"/>
                <a:ext cx="1228" cy="424"/>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Information search</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Limited internal</a:t>
                </a:r>
              </a:p>
            </p:txBody>
          </p:sp>
          <p:sp>
            <p:nvSpPr>
              <p:cNvPr id="398367" name="Rectangle 12"/>
              <p:cNvSpPr>
                <a:spLocks noChangeArrowheads="1"/>
              </p:cNvSpPr>
              <p:nvPr/>
            </p:nvSpPr>
            <p:spPr bwMode="auto">
              <a:xfrm>
                <a:off x="4060" y="1972"/>
                <a:ext cx="1228" cy="424"/>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Information search</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Internal</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External</a:t>
                </a:r>
              </a:p>
            </p:txBody>
          </p:sp>
        </p:grpSp>
        <p:grpSp>
          <p:nvGrpSpPr>
            <p:cNvPr id="398355" name="Group 13"/>
            <p:cNvGrpSpPr>
              <a:grpSpLocks/>
            </p:cNvGrpSpPr>
            <p:nvPr/>
          </p:nvGrpSpPr>
          <p:grpSpPr bwMode="auto">
            <a:xfrm>
              <a:off x="2290" y="2548"/>
              <a:ext cx="2998" cy="556"/>
              <a:chOff x="2290" y="2548"/>
              <a:chExt cx="2998" cy="556"/>
            </a:xfrm>
          </p:grpSpPr>
          <p:sp>
            <p:nvSpPr>
              <p:cNvPr id="398363" name="Rectangle 14"/>
              <p:cNvSpPr>
                <a:spLocks noChangeArrowheads="1"/>
              </p:cNvSpPr>
              <p:nvPr/>
            </p:nvSpPr>
            <p:spPr bwMode="auto">
              <a:xfrm>
                <a:off x="2290" y="2548"/>
                <a:ext cx="1228" cy="556"/>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Alternative evaluation</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Few attributes</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Simple decision rules</a:t>
                </a:r>
              </a:p>
              <a:p>
                <a:pPr algn="ctr" eaLnBrk="0" hangingPunct="0"/>
                <a:r>
                  <a:rPr lang="en-US" sz="1400" b="1">
                    <a:solidFill>
                      <a:schemeClr val="tx1"/>
                    </a:solidFill>
                    <a:latin typeface="Arial" pitchFamily="34" charset="0"/>
                    <a:cs typeface="Arial" pitchFamily="34" charset="0"/>
                  </a:rPr>
                  <a:t>Few alternatives</a:t>
                </a:r>
              </a:p>
            </p:txBody>
          </p:sp>
          <p:sp>
            <p:nvSpPr>
              <p:cNvPr id="398364" name="Rectangle 15"/>
              <p:cNvSpPr>
                <a:spLocks noChangeArrowheads="1"/>
              </p:cNvSpPr>
              <p:nvPr/>
            </p:nvSpPr>
            <p:spPr bwMode="auto">
              <a:xfrm>
                <a:off x="4060" y="2548"/>
                <a:ext cx="1228" cy="556"/>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Alternative evaluation</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Many attributes</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Complex decision rules</a:t>
                </a:r>
              </a:p>
              <a:p>
                <a:pPr algn="ctr" eaLnBrk="0" hangingPunct="0"/>
                <a:r>
                  <a:rPr lang="en-US" sz="1400" b="1">
                    <a:solidFill>
                      <a:schemeClr val="tx1"/>
                    </a:solidFill>
                    <a:latin typeface="Arial" pitchFamily="34" charset="0"/>
                    <a:cs typeface="Arial" pitchFamily="34" charset="0"/>
                  </a:rPr>
                  <a:t>Many alternatives</a:t>
                </a:r>
              </a:p>
            </p:txBody>
          </p:sp>
        </p:grpSp>
        <p:grpSp>
          <p:nvGrpSpPr>
            <p:cNvPr id="398356" name="Group 16"/>
            <p:cNvGrpSpPr>
              <a:grpSpLocks/>
            </p:cNvGrpSpPr>
            <p:nvPr/>
          </p:nvGrpSpPr>
          <p:grpSpPr bwMode="auto">
            <a:xfrm>
              <a:off x="520" y="3244"/>
              <a:ext cx="4768" cy="220"/>
              <a:chOff x="520" y="3244"/>
              <a:chExt cx="4768" cy="220"/>
            </a:xfrm>
          </p:grpSpPr>
          <p:sp>
            <p:nvSpPr>
              <p:cNvPr id="398360" name="Rectangle 17"/>
              <p:cNvSpPr>
                <a:spLocks noChangeArrowheads="1"/>
              </p:cNvSpPr>
              <p:nvPr/>
            </p:nvSpPr>
            <p:spPr bwMode="auto">
              <a:xfrm>
                <a:off x="520" y="3244"/>
                <a:ext cx="1228" cy="220"/>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600" b="1">
                    <a:solidFill>
                      <a:schemeClr val="tx1"/>
                    </a:solidFill>
                    <a:latin typeface="Arial" pitchFamily="34" charset="0"/>
                    <a:cs typeface="Arial" pitchFamily="34" charset="0"/>
                  </a:rPr>
                  <a:t>Purchase</a:t>
                </a:r>
              </a:p>
            </p:txBody>
          </p:sp>
          <p:sp>
            <p:nvSpPr>
              <p:cNvPr id="398361" name="Rectangle 18"/>
              <p:cNvSpPr>
                <a:spLocks noChangeArrowheads="1"/>
              </p:cNvSpPr>
              <p:nvPr/>
            </p:nvSpPr>
            <p:spPr bwMode="auto">
              <a:xfrm>
                <a:off x="2284" y="3244"/>
                <a:ext cx="1228" cy="220"/>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600" b="1">
                    <a:solidFill>
                      <a:schemeClr val="tx1"/>
                    </a:solidFill>
                    <a:latin typeface="Arial" pitchFamily="34" charset="0"/>
                    <a:cs typeface="Arial" pitchFamily="34" charset="0"/>
                  </a:rPr>
                  <a:t>Purchase</a:t>
                </a:r>
              </a:p>
            </p:txBody>
          </p:sp>
          <p:sp>
            <p:nvSpPr>
              <p:cNvPr id="398362" name="Rectangle 19"/>
              <p:cNvSpPr>
                <a:spLocks noChangeArrowheads="1"/>
              </p:cNvSpPr>
              <p:nvPr/>
            </p:nvSpPr>
            <p:spPr bwMode="auto">
              <a:xfrm>
                <a:off x="4060" y="3244"/>
                <a:ext cx="1228" cy="220"/>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600" b="1">
                    <a:solidFill>
                      <a:schemeClr val="tx1"/>
                    </a:solidFill>
                    <a:latin typeface="Arial" pitchFamily="34" charset="0"/>
                    <a:cs typeface="Arial" pitchFamily="34" charset="0"/>
                  </a:rPr>
                  <a:t>Purchase</a:t>
                </a:r>
              </a:p>
            </p:txBody>
          </p:sp>
        </p:grpSp>
        <p:sp>
          <p:nvSpPr>
            <p:cNvPr id="398357" name="Rectangle 20"/>
            <p:cNvSpPr>
              <a:spLocks noChangeArrowheads="1"/>
            </p:cNvSpPr>
            <p:nvPr/>
          </p:nvSpPr>
          <p:spPr bwMode="auto">
            <a:xfrm>
              <a:off x="2290" y="3628"/>
              <a:ext cx="1228" cy="424"/>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Postpurchase</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No dissonance</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Limited evaluation</a:t>
              </a:r>
            </a:p>
          </p:txBody>
        </p:sp>
        <p:sp>
          <p:nvSpPr>
            <p:cNvPr id="398358" name="Rectangle 21"/>
            <p:cNvSpPr>
              <a:spLocks noChangeArrowheads="1"/>
            </p:cNvSpPr>
            <p:nvPr/>
          </p:nvSpPr>
          <p:spPr bwMode="auto">
            <a:xfrm>
              <a:off x="520" y="3628"/>
              <a:ext cx="1228" cy="424"/>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Postpurchase</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No dissonance</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Very limited evaluation</a:t>
              </a:r>
            </a:p>
          </p:txBody>
        </p:sp>
        <p:sp>
          <p:nvSpPr>
            <p:cNvPr id="398359" name="Rectangle 22"/>
            <p:cNvSpPr>
              <a:spLocks noChangeArrowheads="1"/>
            </p:cNvSpPr>
            <p:nvPr/>
          </p:nvSpPr>
          <p:spPr bwMode="auto">
            <a:xfrm>
              <a:off x="4060" y="3628"/>
              <a:ext cx="1228" cy="424"/>
            </a:xfrm>
            <a:prstGeom prst="rect">
              <a:avLst/>
            </a:prstGeom>
            <a:noFill/>
            <a:ln w="28575">
              <a:solidFill>
                <a:schemeClr val="hlink"/>
              </a:solidFill>
              <a:miter lim="800000"/>
              <a:headEnd/>
              <a:tailEnd/>
            </a:ln>
          </p:spPr>
          <p:txBody>
            <a:bodyPr wrap="none" lIns="90488" tIns="44450" rIns="90488" bIns="44450" anchor="ctr"/>
            <a:lstStyle/>
            <a:p>
              <a:pPr algn="ctr" eaLnBrk="0" hangingPunct="0"/>
              <a:r>
                <a:rPr lang="en-US" sz="1400" b="1" u="sng">
                  <a:solidFill>
                    <a:schemeClr val="tx1"/>
                  </a:solidFill>
                  <a:latin typeface="Arial" pitchFamily="34" charset="0"/>
                  <a:cs typeface="Arial" pitchFamily="34" charset="0"/>
                </a:rPr>
                <a:t>Postpurchase</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Dissonance</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Complex evaluation</a:t>
              </a:r>
            </a:p>
          </p:txBody>
        </p:sp>
      </p:grpSp>
      <p:sp>
        <p:nvSpPr>
          <p:cNvPr id="398341" name="Line 23"/>
          <p:cNvSpPr>
            <a:spLocks noChangeShapeType="1"/>
          </p:cNvSpPr>
          <p:nvPr/>
        </p:nvSpPr>
        <p:spPr bwMode="auto">
          <a:xfrm>
            <a:off x="819150" y="1784350"/>
            <a:ext cx="7835900" cy="0"/>
          </a:xfrm>
          <a:prstGeom prst="line">
            <a:avLst/>
          </a:prstGeom>
          <a:noFill/>
          <a:ln w="28575">
            <a:solidFill>
              <a:schemeClr val="hlink"/>
            </a:solidFill>
            <a:round/>
            <a:headEnd/>
            <a:tailEnd type="triangle" w="med" len="med"/>
          </a:ln>
        </p:spPr>
        <p:txBody>
          <a:bodyPr wrap="none" anchor="ctr"/>
          <a:lstStyle/>
          <a:p>
            <a:endParaRPr lang="en-US"/>
          </a:p>
        </p:txBody>
      </p:sp>
      <p:sp>
        <p:nvSpPr>
          <p:cNvPr id="398342" name="Line 24"/>
          <p:cNvSpPr>
            <a:spLocks noChangeShapeType="1"/>
          </p:cNvSpPr>
          <p:nvPr/>
        </p:nvSpPr>
        <p:spPr bwMode="auto">
          <a:xfrm>
            <a:off x="1917700" y="276225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43" name="Line 25"/>
          <p:cNvSpPr>
            <a:spLocks noChangeShapeType="1"/>
          </p:cNvSpPr>
          <p:nvPr/>
        </p:nvSpPr>
        <p:spPr bwMode="auto">
          <a:xfrm>
            <a:off x="4746625" y="278130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44" name="Line 26"/>
          <p:cNvSpPr>
            <a:spLocks noChangeShapeType="1"/>
          </p:cNvSpPr>
          <p:nvPr/>
        </p:nvSpPr>
        <p:spPr bwMode="auto">
          <a:xfrm>
            <a:off x="7613650" y="278130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45" name="Line 27"/>
          <p:cNvSpPr>
            <a:spLocks noChangeShapeType="1"/>
          </p:cNvSpPr>
          <p:nvPr/>
        </p:nvSpPr>
        <p:spPr bwMode="auto">
          <a:xfrm>
            <a:off x="7613650" y="371475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46" name="Line 28"/>
          <p:cNvSpPr>
            <a:spLocks noChangeShapeType="1"/>
          </p:cNvSpPr>
          <p:nvPr/>
        </p:nvSpPr>
        <p:spPr bwMode="auto">
          <a:xfrm>
            <a:off x="7613650" y="483870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47" name="Line 29"/>
          <p:cNvSpPr>
            <a:spLocks noChangeShapeType="1"/>
          </p:cNvSpPr>
          <p:nvPr/>
        </p:nvSpPr>
        <p:spPr bwMode="auto">
          <a:xfrm>
            <a:off x="7613650" y="541020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48" name="Line 30"/>
          <p:cNvSpPr>
            <a:spLocks noChangeShapeType="1"/>
          </p:cNvSpPr>
          <p:nvPr/>
        </p:nvSpPr>
        <p:spPr bwMode="auto">
          <a:xfrm>
            <a:off x="4746625" y="371475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49" name="Line 31"/>
          <p:cNvSpPr>
            <a:spLocks noChangeShapeType="1"/>
          </p:cNvSpPr>
          <p:nvPr/>
        </p:nvSpPr>
        <p:spPr bwMode="auto">
          <a:xfrm>
            <a:off x="4724400" y="480060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50" name="Line 32"/>
          <p:cNvSpPr>
            <a:spLocks noChangeShapeType="1"/>
          </p:cNvSpPr>
          <p:nvPr/>
        </p:nvSpPr>
        <p:spPr bwMode="auto">
          <a:xfrm>
            <a:off x="4746625" y="541020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51" name="Line 33"/>
          <p:cNvSpPr>
            <a:spLocks noChangeShapeType="1"/>
          </p:cNvSpPr>
          <p:nvPr/>
        </p:nvSpPr>
        <p:spPr bwMode="auto">
          <a:xfrm>
            <a:off x="1917700" y="5410200"/>
            <a:ext cx="0" cy="234950"/>
          </a:xfrm>
          <a:prstGeom prst="line">
            <a:avLst/>
          </a:prstGeom>
          <a:noFill/>
          <a:ln w="28575">
            <a:solidFill>
              <a:schemeClr val="tx1"/>
            </a:solidFill>
            <a:round/>
            <a:headEnd/>
            <a:tailEnd type="triangle" w="med" len="med"/>
          </a:ln>
        </p:spPr>
        <p:txBody>
          <a:bodyPr wrap="none" anchor="ctr"/>
          <a:lstStyle/>
          <a:p>
            <a:endParaRPr lang="en-US"/>
          </a:p>
        </p:txBody>
      </p:sp>
      <p:sp>
        <p:nvSpPr>
          <p:cNvPr id="398352" name="Line 34"/>
          <p:cNvSpPr>
            <a:spLocks noChangeShapeType="1"/>
          </p:cNvSpPr>
          <p:nvPr/>
        </p:nvSpPr>
        <p:spPr bwMode="auto">
          <a:xfrm>
            <a:off x="1917700" y="3714750"/>
            <a:ext cx="0" cy="1301750"/>
          </a:xfrm>
          <a:prstGeom prst="line">
            <a:avLst/>
          </a:prstGeom>
          <a:noFill/>
          <a:ln w="28575">
            <a:solidFill>
              <a:schemeClr val="tx1"/>
            </a:solidFill>
            <a:round/>
            <a:headEnd/>
            <a:tailEnd type="triangle" w="med" len="med"/>
          </a:ln>
        </p:spPr>
        <p:txBody>
          <a:bodyPr wrap="none" anchor="ctr"/>
          <a:lstStyle/>
          <a:p>
            <a:endParaRPr lang="en-US"/>
          </a:p>
        </p:txBody>
      </p:sp>
    </p:spTree>
  </p:cSld>
  <p:clrMapOvr>
    <a:masterClrMapping/>
  </p:clrMapOvr>
  <p:transition>
    <p:dissolve/>
  </p:transition>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62" name="Date Placeholder 3"/>
          <p:cNvSpPr>
            <a:spLocks noGrp="1"/>
          </p:cNvSpPr>
          <p:nvPr>
            <p:ph type="dt" sz="quarter" idx="10"/>
          </p:nvPr>
        </p:nvSpPr>
        <p:spPr>
          <a:noFill/>
        </p:spPr>
        <p:txBody>
          <a:bodyPr/>
          <a:lstStyle/>
          <a:p>
            <a:r>
              <a:rPr lang="en-GB"/>
              <a:t>MK 311</a:t>
            </a:r>
            <a:endParaRPr lang="th-TH"/>
          </a:p>
        </p:txBody>
      </p:sp>
      <p:sp>
        <p:nvSpPr>
          <p:cNvPr id="399363" name="Footer Placeholder 4"/>
          <p:cNvSpPr>
            <a:spLocks noGrp="1"/>
          </p:cNvSpPr>
          <p:nvPr>
            <p:ph type="ftr" sz="quarter" idx="11"/>
          </p:nvPr>
        </p:nvSpPr>
        <p:spPr>
          <a:noFill/>
        </p:spPr>
        <p:txBody>
          <a:bodyPr/>
          <a:lstStyle/>
          <a:p>
            <a:r>
              <a:rPr lang="en-US"/>
              <a:t>Consumer Behaviour</a:t>
            </a:r>
            <a:endParaRPr lang="th-TH"/>
          </a:p>
        </p:txBody>
      </p:sp>
      <p:sp>
        <p:nvSpPr>
          <p:cNvPr id="399364" name="Slide Number Placeholder 5"/>
          <p:cNvSpPr>
            <a:spLocks noGrp="1"/>
          </p:cNvSpPr>
          <p:nvPr>
            <p:ph type="sldNum" sz="quarter" idx="12"/>
          </p:nvPr>
        </p:nvSpPr>
        <p:spPr>
          <a:noFill/>
        </p:spPr>
        <p:txBody>
          <a:bodyPr/>
          <a:lstStyle/>
          <a:p>
            <a:fld id="{3EE1ED3B-F927-447E-9BCA-5285CF4D8D50}" type="slidenum">
              <a:rPr lang="en-US"/>
              <a:pPr/>
              <a:t>271</a:t>
            </a:fld>
            <a:endParaRPr lang="th-TH"/>
          </a:p>
        </p:txBody>
      </p:sp>
      <p:sp>
        <p:nvSpPr>
          <p:cNvPr id="399365" name="Rectangle 2"/>
          <p:cNvSpPr>
            <a:spLocks noGrp="1" noChangeArrowheads="1"/>
          </p:cNvSpPr>
          <p:nvPr>
            <p:ph type="title"/>
          </p:nvPr>
        </p:nvSpPr>
        <p:spPr/>
        <p:txBody>
          <a:bodyPr/>
          <a:lstStyle/>
          <a:p>
            <a:pPr eaLnBrk="1" hangingPunct="1"/>
            <a:r>
              <a:rPr lang="en-GB" smtClean="0"/>
              <a:t>Wait a minute</a:t>
            </a:r>
            <a:r>
              <a:rPr lang="en-GB" smtClean="0">
                <a:latin typeface="Times New Roman" pitchFamily="18" charset="0"/>
              </a:rPr>
              <a:t>…</a:t>
            </a:r>
            <a:endParaRPr lang="en-GB" smtClean="0"/>
          </a:p>
        </p:txBody>
      </p:sp>
      <p:sp>
        <p:nvSpPr>
          <p:cNvPr id="463875" name="Rectangle 3"/>
          <p:cNvSpPr>
            <a:spLocks noGrp="1" noChangeArrowheads="1"/>
          </p:cNvSpPr>
          <p:nvPr>
            <p:ph type="body" idx="1"/>
          </p:nvPr>
        </p:nvSpPr>
        <p:spPr>
          <a:xfrm>
            <a:off x="533400" y="2514600"/>
            <a:ext cx="8421688" cy="3617913"/>
          </a:xfrm>
        </p:spPr>
        <p:txBody>
          <a:bodyPr/>
          <a:lstStyle/>
          <a:p>
            <a:pPr algn="ctr" eaLnBrk="1" hangingPunct="1">
              <a:buFont typeface="Wingdings" pitchFamily="2" charset="2"/>
              <a:buNone/>
            </a:pPr>
            <a:r>
              <a:rPr lang="en-GB" sz="6600" smtClean="0"/>
              <a:t>	What about </a:t>
            </a:r>
            <a:r>
              <a:rPr lang="en-GB" sz="6600" smtClean="0">
                <a:latin typeface="Times New Roman" pitchFamily="18" charset="0"/>
              </a:rPr>
              <a:t>“</a:t>
            </a:r>
            <a:r>
              <a:rPr lang="en-GB" sz="6600" smtClean="0"/>
              <a:t>Impulse Buying</a:t>
            </a:r>
            <a:r>
              <a:rPr lang="en-GB" sz="6600" smtClean="0">
                <a:latin typeface="Times New Roman" pitchFamily="18" charset="0"/>
              </a:rPr>
              <a:t>”</a:t>
            </a:r>
            <a:r>
              <a:rPr lang="en-GB" sz="6600" smtClean="0"/>
              <a:t>?</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463875">
                                            <p:txEl>
                                              <p:pRg st="0" end="0"/>
                                            </p:txEl>
                                          </p:spTgt>
                                        </p:tgtEl>
                                        <p:attrNameLst>
                                          <p:attrName>style.visibility</p:attrName>
                                        </p:attrNameLst>
                                      </p:cBhvr>
                                      <p:to>
                                        <p:strVal val="visible"/>
                                      </p:to>
                                    </p:set>
                                    <p:anim calcmode="lin" valueType="num">
                                      <p:cBhvr>
                                        <p:cTn id="7" dur="1000" fill="hold"/>
                                        <p:tgtEl>
                                          <p:spTgt spid="46387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6387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6387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63875">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3875" grpId="0" build="p" autoUpdateAnimBg="0"/>
    </p:bldLst>
  </p:timing>
</p:sld>
</file>

<file path=ppt/slides/slide2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0386" name="Date Placeholder 4"/>
          <p:cNvSpPr>
            <a:spLocks noGrp="1"/>
          </p:cNvSpPr>
          <p:nvPr>
            <p:ph type="dt" sz="quarter" idx="10"/>
          </p:nvPr>
        </p:nvSpPr>
        <p:spPr>
          <a:noFill/>
        </p:spPr>
        <p:txBody>
          <a:bodyPr/>
          <a:lstStyle/>
          <a:p>
            <a:r>
              <a:rPr lang="en-GB"/>
              <a:t>MK 311</a:t>
            </a:r>
            <a:endParaRPr lang="th-TH"/>
          </a:p>
        </p:txBody>
      </p:sp>
      <p:sp>
        <p:nvSpPr>
          <p:cNvPr id="400387" name="Footer Placeholder 5"/>
          <p:cNvSpPr>
            <a:spLocks noGrp="1"/>
          </p:cNvSpPr>
          <p:nvPr>
            <p:ph type="ftr" sz="quarter" idx="11"/>
          </p:nvPr>
        </p:nvSpPr>
        <p:spPr>
          <a:noFill/>
        </p:spPr>
        <p:txBody>
          <a:bodyPr/>
          <a:lstStyle/>
          <a:p>
            <a:r>
              <a:rPr lang="en-US"/>
              <a:t>Consumer Behaviour</a:t>
            </a:r>
            <a:endParaRPr lang="th-TH"/>
          </a:p>
        </p:txBody>
      </p:sp>
      <p:sp>
        <p:nvSpPr>
          <p:cNvPr id="400388" name="Slide Number Placeholder 6"/>
          <p:cNvSpPr>
            <a:spLocks noGrp="1"/>
          </p:cNvSpPr>
          <p:nvPr>
            <p:ph type="sldNum" sz="quarter" idx="12"/>
          </p:nvPr>
        </p:nvSpPr>
        <p:spPr>
          <a:noFill/>
        </p:spPr>
        <p:txBody>
          <a:bodyPr/>
          <a:lstStyle/>
          <a:p>
            <a:fld id="{26BDAFCD-DA81-496E-823B-23E569FCE668}" type="slidenum">
              <a:rPr lang="en-US"/>
              <a:pPr/>
              <a:t>272</a:t>
            </a:fld>
            <a:endParaRPr lang="th-TH"/>
          </a:p>
        </p:txBody>
      </p:sp>
      <p:sp>
        <p:nvSpPr>
          <p:cNvPr id="400389" name="Rectangle 2"/>
          <p:cNvSpPr>
            <a:spLocks noGrp="1" noChangeArrowheads="1"/>
          </p:cNvSpPr>
          <p:nvPr>
            <p:ph type="title"/>
          </p:nvPr>
        </p:nvSpPr>
        <p:spPr>
          <a:noFill/>
        </p:spPr>
        <p:txBody>
          <a:bodyPr lIns="92075" tIns="46038" rIns="92075" bIns="46038"/>
          <a:lstStyle/>
          <a:p>
            <a:pPr eaLnBrk="1" hangingPunct="1"/>
            <a:r>
              <a:rPr lang="en-US" smtClean="0"/>
              <a:t>Problem Recognition</a:t>
            </a:r>
          </a:p>
        </p:txBody>
      </p:sp>
      <p:sp>
        <p:nvSpPr>
          <p:cNvPr id="464899" name="Rectangle 3"/>
          <p:cNvSpPr>
            <a:spLocks noGrp="1" noChangeArrowheads="1"/>
          </p:cNvSpPr>
          <p:nvPr>
            <p:ph type="body" sz="half" idx="1"/>
          </p:nvPr>
        </p:nvSpPr>
        <p:spPr>
          <a:xfrm>
            <a:off x="1182688" y="2017713"/>
            <a:ext cx="7046912" cy="4114800"/>
          </a:xfrm>
          <a:noFill/>
        </p:spPr>
        <p:txBody>
          <a:bodyPr lIns="92075" tIns="46038" rIns="92075" bIns="46038"/>
          <a:lstStyle/>
          <a:p>
            <a:pPr eaLnBrk="1" hangingPunct="1">
              <a:buFont typeface="Wingdings" pitchFamily="2" charset="2"/>
              <a:buNone/>
            </a:pPr>
            <a:r>
              <a:rPr lang="en-US" sz="2800" smtClean="0"/>
              <a:t>   </a:t>
            </a:r>
            <a:r>
              <a:rPr lang="en-US" sz="2800" smtClean="0">
                <a:solidFill>
                  <a:srgbClr val="6600CC"/>
                </a:solidFill>
              </a:rPr>
              <a:t>A consumer</a:t>
            </a:r>
            <a:r>
              <a:rPr lang="en-US" sz="2800" smtClean="0">
                <a:solidFill>
                  <a:srgbClr val="6600CC"/>
                </a:solidFill>
                <a:latin typeface="Times New Roman" pitchFamily="18" charset="0"/>
              </a:rPr>
              <a:t>’</a:t>
            </a:r>
            <a:r>
              <a:rPr lang="en-US" sz="2800" smtClean="0">
                <a:solidFill>
                  <a:srgbClr val="6600CC"/>
                </a:solidFill>
              </a:rPr>
              <a:t>s incongruity or tension state resulting from variance between an actual and a desired </a:t>
            </a:r>
            <a:br>
              <a:rPr lang="en-US" sz="2800" smtClean="0">
                <a:solidFill>
                  <a:srgbClr val="6600CC"/>
                </a:solidFill>
              </a:rPr>
            </a:br>
            <a:r>
              <a:rPr lang="en-US" sz="2800" smtClean="0">
                <a:solidFill>
                  <a:srgbClr val="6600CC"/>
                </a:solidFill>
              </a:rPr>
              <a:t>state of affairs.</a:t>
            </a:r>
          </a:p>
          <a:p>
            <a:pPr eaLnBrk="1" hangingPunct="1"/>
            <a:r>
              <a:rPr lang="en-US" sz="2800" smtClean="0"/>
              <a:t>Problem recognition </a:t>
            </a:r>
            <a:br>
              <a:rPr lang="en-US" sz="2800" smtClean="0"/>
            </a:br>
            <a:r>
              <a:rPr lang="en-US" sz="2800" smtClean="0"/>
              <a:t>and its associated </a:t>
            </a:r>
            <a:br>
              <a:rPr lang="en-US" sz="2800" smtClean="0"/>
            </a:br>
            <a:r>
              <a:rPr lang="en-US" sz="2800" smtClean="0"/>
              <a:t>dissonance trigger </a:t>
            </a:r>
            <a:br>
              <a:rPr lang="en-US" sz="2800" smtClean="0"/>
            </a:br>
            <a:r>
              <a:rPr lang="en-US" sz="2800" smtClean="0"/>
              <a:t>behaviour.</a:t>
            </a:r>
            <a:endParaRPr lang="en-GB" sz="2800" smtClean="0"/>
          </a:p>
        </p:txBody>
      </p:sp>
      <p:grpSp>
        <p:nvGrpSpPr>
          <p:cNvPr id="400391" name="Group 4"/>
          <p:cNvGrpSpPr>
            <a:grpSpLocks/>
          </p:cNvGrpSpPr>
          <p:nvPr/>
        </p:nvGrpSpPr>
        <p:grpSpPr bwMode="auto">
          <a:xfrm>
            <a:off x="7315200" y="3657600"/>
            <a:ext cx="1231900" cy="2222500"/>
            <a:chOff x="4608" y="1248"/>
            <a:chExt cx="1016" cy="2264"/>
          </a:xfrm>
        </p:grpSpPr>
        <p:pic>
          <p:nvPicPr>
            <p:cNvPr id="400393" name="Picture 5"/>
            <p:cNvPicPr>
              <a:picLocks noChangeArrowheads="1"/>
            </p:cNvPicPr>
            <p:nvPr/>
          </p:nvPicPr>
          <p:blipFill>
            <a:blip r:embed="rId3"/>
            <a:srcRect/>
            <a:stretch>
              <a:fillRect/>
            </a:stretch>
          </p:blipFill>
          <p:spPr bwMode="auto">
            <a:xfrm>
              <a:off x="4608" y="1248"/>
              <a:ext cx="1016" cy="2264"/>
            </a:xfrm>
            <a:prstGeom prst="rect">
              <a:avLst/>
            </a:prstGeom>
            <a:noFill/>
            <a:ln w="9525">
              <a:noFill/>
              <a:miter lim="800000"/>
              <a:headEnd/>
              <a:tailEnd/>
            </a:ln>
          </p:spPr>
        </p:pic>
        <p:sp>
          <p:nvSpPr>
            <p:cNvPr id="400394" name="Rectangle 6"/>
            <p:cNvSpPr>
              <a:spLocks noChangeArrowheads="1"/>
            </p:cNvSpPr>
            <p:nvPr/>
          </p:nvSpPr>
          <p:spPr bwMode="auto">
            <a:xfrm>
              <a:off x="4666" y="1277"/>
              <a:ext cx="892" cy="2198"/>
            </a:xfrm>
            <a:prstGeom prst="rect">
              <a:avLst/>
            </a:prstGeom>
            <a:noFill/>
            <a:ln w="9525">
              <a:noFill/>
              <a:miter lim="800000"/>
              <a:headEnd/>
              <a:tailEnd/>
            </a:ln>
          </p:spPr>
          <p:txBody>
            <a:bodyPr lIns="92075" tIns="46038" rIns="92075" bIns="46038"/>
            <a:lstStyle/>
            <a:p>
              <a:pPr marL="342900" indent="-342900" eaLnBrk="0" hangingPunct="0">
                <a:spcBef>
                  <a:spcPct val="20000"/>
                </a:spcBef>
                <a:buClr>
                  <a:schemeClr val="accent2"/>
                </a:buClr>
                <a:buFont typeface="Monotype Sorts" pitchFamily="2" charset="2"/>
                <a:buChar char="z"/>
              </a:pPr>
              <a:endParaRPr lang="en-GB">
                <a:solidFill>
                  <a:schemeClr val="tx1"/>
                </a:solidFill>
                <a:latin typeface="Times New Roman" pitchFamily="18" charset="0"/>
              </a:endParaRPr>
            </a:p>
          </p:txBody>
        </p:sp>
      </p:grpSp>
      <p:pic>
        <p:nvPicPr>
          <p:cNvPr id="400392" name="Picture 7"/>
          <p:cNvPicPr>
            <a:picLocks noChangeArrowheads="1"/>
          </p:cNvPicPr>
          <p:nvPr/>
        </p:nvPicPr>
        <p:blipFill>
          <a:blip r:embed="rId4"/>
          <a:srcRect/>
          <a:stretch>
            <a:fillRect/>
          </a:stretch>
        </p:blipFill>
        <p:spPr bwMode="auto">
          <a:xfrm>
            <a:off x="5715000" y="3505200"/>
            <a:ext cx="1384300" cy="2514600"/>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464899">
                                            <p:txEl>
                                              <p:pRg st="0" end="0"/>
                                            </p:txEl>
                                          </p:spTgt>
                                        </p:tgtEl>
                                        <p:attrNameLst>
                                          <p:attrName>style.visibility</p:attrName>
                                        </p:attrNameLst>
                                      </p:cBhvr>
                                      <p:to>
                                        <p:strVal val="visible"/>
                                      </p:to>
                                    </p:set>
                                    <p:animEffect transition="in" filter="checkerboard(down)">
                                      <p:cBhvr>
                                        <p:cTn id="7" dur="500"/>
                                        <p:tgtEl>
                                          <p:spTgt spid="4648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5" fill="hold" grpId="0" nodeType="clickEffect">
                                  <p:stCondLst>
                                    <p:cond delay="0"/>
                                  </p:stCondLst>
                                  <p:childTnLst>
                                    <p:set>
                                      <p:cBhvr>
                                        <p:cTn id="11" dur="1" fill="hold">
                                          <p:stCondLst>
                                            <p:cond delay="0"/>
                                          </p:stCondLst>
                                        </p:cTn>
                                        <p:tgtEl>
                                          <p:spTgt spid="464899">
                                            <p:txEl>
                                              <p:pRg st="1" end="1"/>
                                            </p:txEl>
                                          </p:spTgt>
                                        </p:tgtEl>
                                        <p:attrNameLst>
                                          <p:attrName>style.visibility</p:attrName>
                                        </p:attrNameLst>
                                      </p:cBhvr>
                                      <p:to>
                                        <p:strVal val="visible"/>
                                      </p:to>
                                    </p:set>
                                    <p:animEffect transition="in" filter="checkerboard(down)">
                                      <p:cBhvr>
                                        <p:cTn id="12" dur="500"/>
                                        <p:tgtEl>
                                          <p:spTgt spid="4648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4899" grpId="0" build="p" autoUpdateAnimBg="0"/>
    </p:bldLst>
  </p:timing>
</p:sld>
</file>

<file path=ppt/slides/slide2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1410" name="AutoShape 2"/>
          <p:cNvSpPr>
            <a:spLocks noChangeArrowheads="1"/>
          </p:cNvSpPr>
          <p:nvPr/>
        </p:nvSpPr>
        <p:spPr bwMode="auto">
          <a:xfrm rot="5400000">
            <a:off x="1490662" y="2317751"/>
            <a:ext cx="2257425" cy="3702050"/>
          </a:xfrm>
          <a:prstGeom prst="homePlate">
            <a:avLst>
              <a:gd name="adj" fmla="val 33333"/>
            </a:avLst>
          </a:prstGeom>
          <a:solidFill>
            <a:srgbClr val="FFD5EA"/>
          </a:solidFill>
          <a:ln w="12700">
            <a:solidFill>
              <a:schemeClr val="tx1"/>
            </a:solidFill>
            <a:miter lim="800000"/>
            <a:headEnd/>
            <a:tailEnd/>
          </a:ln>
        </p:spPr>
        <p:txBody>
          <a:bodyPr wrap="none" anchor="ctr"/>
          <a:lstStyle/>
          <a:p>
            <a:endParaRPr lang="en-US"/>
          </a:p>
        </p:txBody>
      </p:sp>
      <p:sp>
        <p:nvSpPr>
          <p:cNvPr id="401411" name="Rectangle 3"/>
          <p:cNvSpPr>
            <a:spLocks noChangeArrowheads="1"/>
          </p:cNvSpPr>
          <p:nvPr/>
        </p:nvSpPr>
        <p:spPr bwMode="auto">
          <a:xfrm>
            <a:off x="1143000" y="990600"/>
            <a:ext cx="7772400" cy="638175"/>
          </a:xfrm>
          <a:prstGeom prst="rect">
            <a:avLst/>
          </a:prstGeom>
          <a:noFill/>
          <a:ln w="12700">
            <a:noFill/>
            <a:miter lim="800000"/>
            <a:headEnd/>
            <a:tailEnd/>
          </a:ln>
        </p:spPr>
        <p:txBody>
          <a:bodyPr lIns="90488" tIns="44450" rIns="90488" bIns="44450">
            <a:spAutoFit/>
          </a:bodyPr>
          <a:lstStyle/>
          <a:p>
            <a:pPr algn="ctr" eaLnBrk="0" hangingPunct="0">
              <a:lnSpc>
                <a:spcPct val="90000"/>
              </a:lnSpc>
              <a:spcBef>
                <a:spcPct val="50000"/>
              </a:spcBef>
            </a:pPr>
            <a:r>
              <a:rPr lang="en-US" sz="2000" b="1">
                <a:solidFill>
                  <a:srgbClr val="006600"/>
                </a:solidFill>
                <a:latin typeface="Helvetica" charset="0"/>
              </a:rPr>
              <a:t>Occurs Whenever the Consumer Sees a Significant Difference Between His or Her Current State and Some Desired or Ideal State.</a:t>
            </a:r>
          </a:p>
        </p:txBody>
      </p:sp>
      <p:sp>
        <p:nvSpPr>
          <p:cNvPr id="401412" name="AutoShape 4"/>
          <p:cNvSpPr>
            <a:spLocks noChangeArrowheads="1"/>
          </p:cNvSpPr>
          <p:nvPr/>
        </p:nvSpPr>
        <p:spPr bwMode="auto">
          <a:xfrm rot="-5400000">
            <a:off x="5489575" y="2646363"/>
            <a:ext cx="2298700" cy="3740150"/>
          </a:xfrm>
          <a:prstGeom prst="homePlate">
            <a:avLst>
              <a:gd name="adj" fmla="val 33333"/>
            </a:avLst>
          </a:prstGeom>
          <a:solidFill>
            <a:srgbClr val="FFD5EA"/>
          </a:solidFill>
          <a:ln w="12700">
            <a:solidFill>
              <a:schemeClr val="tx1"/>
            </a:solidFill>
            <a:miter lim="800000"/>
            <a:headEnd/>
            <a:tailEnd/>
          </a:ln>
        </p:spPr>
        <p:txBody>
          <a:bodyPr vert="eaVert" wrap="none" lIns="90488" tIns="44450" rIns="90488" bIns="44450"/>
          <a:lstStyle/>
          <a:p>
            <a:pPr algn="ctr" eaLnBrk="0" hangingPunct="0">
              <a:lnSpc>
                <a:spcPct val="90000"/>
              </a:lnSpc>
            </a:pPr>
            <a:endParaRPr lang="en-US" sz="2400" b="1">
              <a:solidFill>
                <a:schemeClr val="tx1"/>
              </a:solidFill>
              <a:latin typeface="Arial" pitchFamily="34" charset="0"/>
              <a:cs typeface="Arial" pitchFamily="34" charset="0"/>
            </a:endParaRPr>
          </a:p>
          <a:p>
            <a:pPr algn="ctr">
              <a:lnSpc>
                <a:spcPct val="90000"/>
              </a:lnSpc>
            </a:pPr>
            <a:endParaRPr lang="en-US" sz="2400" b="1">
              <a:solidFill>
                <a:schemeClr val="tx1"/>
              </a:solidFill>
              <a:latin typeface="Arial" pitchFamily="34" charset="0"/>
              <a:cs typeface="Arial" pitchFamily="34" charset="0"/>
            </a:endParaRPr>
          </a:p>
        </p:txBody>
      </p:sp>
      <p:sp>
        <p:nvSpPr>
          <p:cNvPr id="401413" name="AutoShape 5"/>
          <p:cNvSpPr>
            <a:spLocks noChangeArrowheads="1"/>
          </p:cNvSpPr>
          <p:nvPr/>
        </p:nvSpPr>
        <p:spPr bwMode="auto">
          <a:xfrm>
            <a:off x="766763" y="2216150"/>
            <a:ext cx="7683500" cy="809625"/>
          </a:xfrm>
          <a:prstGeom prst="cube">
            <a:avLst>
              <a:gd name="adj" fmla="val 24977"/>
            </a:avLst>
          </a:prstGeom>
          <a:solidFill>
            <a:srgbClr val="FFFF00"/>
          </a:solidFill>
          <a:ln w="12700">
            <a:solidFill>
              <a:schemeClr val="tx1"/>
            </a:solidFill>
            <a:miter lim="800000"/>
            <a:headEnd/>
            <a:tailEnd/>
          </a:ln>
        </p:spPr>
        <p:txBody>
          <a:bodyPr wrap="none" lIns="90488" tIns="44450" rIns="90488" bIns="44450" anchor="ctr"/>
          <a:lstStyle/>
          <a:p>
            <a:pPr algn="ctr" eaLnBrk="0" hangingPunct="0">
              <a:lnSpc>
                <a:spcPct val="90000"/>
              </a:lnSpc>
              <a:spcBef>
                <a:spcPct val="30000"/>
              </a:spcBef>
              <a:buClr>
                <a:srgbClr val="FAFD00"/>
              </a:buClr>
              <a:buSzPct val="100000"/>
              <a:buFontTx/>
              <a:buChar char=" "/>
            </a:pPr>
            <a:endParaRPr lang="en-US" sz="2400" b="1">
              <a:solidFill>
                <a:schemeClr val="tx1"/>
              </a:solidFill>
              <a:latin typeface="Arial" pitchFamily="34" charset="0"/>
              <a:cs typeface="Arial" pitchFamily="34" charset="0"/>
            </a:endParaRPr>
          </a:p>
          <a:p>
            <a:pPr algn="ctr" eaLnBrk="0" hangingPunct="0">
              <a:lnSpc>
                <a:spcPct val="90000"/>
              </a:lnSpc>
            </a:pPr>
            <a:r>
              <a:rPr lang="en-US" sz="2400" b="1">
                <a:solidFill>
                  <a:schemeClr val="tx1"/>
                </a:solidFill>
                <a:latin typeface="Arial" pitchFamily="34" charset="0"/>
                <a:cs typeface="Arial" pitchFamily="34" charset="0"/>
              </a:rPr>
              <a:t>Consumer</a:t>
            </a:r>
            <a:r>
              <a:rPr lang="en-US" sz="2400" b="1">
                <a:solidFill>
                  <a:schemeClr val="tx1"/>
                </a:solidFill>
                <a:latin typeface="Times New Roman" pitchFamily="18" charset="0"/>
                <a:cs typeface="Arial" pitchFamily="34" charset="0"/>
              </a:rPr>
              <a:t>’</a:t>
            </a:r>
            <a:r>
              <a:rPr lang="en-US" sz="2400" b="1">
                <a:solidFill>
                  <a:schemeClr val="tx1"/>
                </a:solidFill>
                <a:latin typeface="Arial" pitchFamily="34" charset="0"/>
                <a:cs typeface="Arial" pitchFamily="34" charset="0"/>
              </a:rPr>
              <a:t>s Ideal State</a:t>
            </a:r>
          </a:p>
          <a:p>
            <a:pPr algn="ctr">
              <a:lnSpc>
                <a:spcPct val="90000"/>
              </a:lnSpc>
            </a:pPr>
            <a:endParaRPr lang="en-GB" sz="2400" b="1">
              <a:solidFill>
                <a:schemeClr val="tx1"/>
              </a:solidFill>
              <a:latin typeface="Arial" pitchFamily="34" charset="0"/>
              <a:cs typeface="Arial" pitchFamily="34" charset="0"/>
            </a:endParaRPr>
          </a:p>
        </p:txBody>
      </p:sp>
      <p:sp>
        <p:nvSpPr>
          <p:cNvPr id="401414" name="AutoShape 6"/>
          <p:cNvSpPr>
            <a:spLocks noChangeArrowheads="1"/>
          </p:cNvSpPr>
          <p:nvPr/>
        </p:nvSpPr>
        <p:spPr bwMode="auto">
          <a:xfrm>
            <a:off x="785813" y="5680075"/>
            <a:ext cx="7740650" cy="809625"/>
          </a:xfrm>
          <a:prstGeom prst="cube">
            <a:avLst>
              <a:gd name="adj" fmla="val 24977"/>
            </a:avLst>
          </a:prstGeom>
          <a:solidFill>
            <a:srgbClr val="C081FF"/>
          </a:solidFill>
          <a:ln w="12700">
            <a:solidFill>
              <a:schemeClr val="tx1"/>
            </a:solidFill>
            <a:miter lim="800000"/>
            <a:headEnd/>
            <a:tailEnd/>
          </a:ln>
        </p:spPr>
        <p:txBody>
          <a:bodyPr wrap="none" lIns="90488" tIns="44450" rIns="90488" bIns="44450" anchor="ctr"/>
          <a:lstStyle/>
          <a:p>
            <a:pPr algn="ctr" eaLnBrk="0" hangingPunct="0">
              <a:lnSpc>
                <a:spcPct val="90000"/>
              </a:lnSpc>
              <a:spcBef>
                <a:spcPct val="30000"/>
              </a:spcBef>
              <a:buClr>
                <a:srgbClr val="FAFD00"/>
              </a:buClr>
              <a:buSzPct val="100000"/>
              <a:buFontTx/>
              <a:buChar char=" "/>
            </a:pPr>
            <a:endParaRPr lang="en-US" sz="2400" b="1">
              <a:solidFill>
                <a:schemeClr val="tx1"/>
              </a:solidFill>
              <a:latin typeface="Arial" pitchFamily="34" charset="0"/>
              <a:cs typeface="Arial" pitchFamily="34" charset="0"/>
            </a:endParaRPr>
          </a:p>
          <a:p>
            <a:pPr algn="ctr" eaLnBrk="0" hangingPunct="0">
              <a:lnSpc>
                <a:spcPct val="90000"/>
              </a:lnSpc>
            </a:pPr>
            <a:r>
              <a:rPr lang="en-US" sz="2400" b="1">
                <a:solidFill>
                  <a:schemeClr val="tx1"/>
                </a:solidFill>
                <a:latin typeface="Arial" pitchFamily="34" charset="0"/>
                <a:cs typeface="Arial" pitchFamily="34" charset="0"/>
              </a:rPr>
              <a:t>Consumer</a:t>
            </a:r>
            <a:r>
              <a:rPr lang="en-US" sz="2400" b="1">
                <a:solidFill>
                  <a:schemeClr val="tx1"/>
                </a:solidFill>
                <a:latin typeface="Times New Roman" pitchFamily="18" charset="0"/>
                <a:cs typeface="Arial" pitchFamily="34" charset="0"/>
              </a:rPr>
              <a:t>’</a:t>
            </a:r>
            <a:r>
              <a:rPr lang="en-US" sz="2400" b="1">
                <a:solidFill>
                  <a:schemeClr val="tx1"/>
                </a:solidFill>
                <a:latin typeface="Arial" pitchFamily="34" charset="0"/>
                <a:cs typeface="Arial" pitchFamily="34" charset="0"/>
              </a:rPr>
              <a:t>s Actual State</a:t>
            </a:r>
          </a:p>
          <a:p>
            <a:pPr algn="ctr">
              <a:lnSpc>
                <a:spcPct val="90000"/>
              </a:lnSpc>
            </a:pPr>
            <a:endParaRPr lang="en-GB" sz="2400" b="1">
              <a:solidFill>
                <a:schemeClr val="tx1"/>
              </a:solidFill>
              <a:latin typeface="Arial" pitchFamily="34" charset="0"/>
              <a:cs typeface="Arial" pitchFamily="34" charset="0"/>
            </a:endParaRPr>
          </a:p>
        </p:txBody>
      </p:sp>
      <p:sp>
        <p:nvSpPr>
          <p:cNvPr id="401415" name="Rectangle 7"/>
          <p:cNvSpPr>
            <a:spLocks noChangeArrowheads="1"/>
          </p:cNvSpPr>
          <p:nvPr/>
        </p:nvSpPr>
        <p:spPr bwMode="auto">
          <a:xfrm>
            <a:off x="4687888" y="4230688"/>
            <a:ext cx="3921125" cy="1819275"/>
          </a:xfrm>
          <a:prstGeom prst="rect">
            <a:avLst/>
          </a:prstGeom>
          <a:noFill/>
          <a:ln w="12700">
            <a:noFill/>
            <a:miter lim="800000"/>
            <a:headEnd/>
            <a:tailEnd/>
          </a:ln>
        </p:spPr>
        <p:txBody>
          <a:bodyPr lIns="90488" tIns="44450" rIns="90488" bIns="44450">
            <a:spAutoFit/>
          </a:bodyPr>
          <a:lstStyle/>
          <a:p>
            <a:pPr algn="ctr" eaLnBrk="0" hangingPunct="0">
              <a:lnSpc>
                <a:spcPct val="90000"/>
              </a:lnSpc>
              <a:spcBef>
                <a:spcPct val="50000"/>
              </a:spcBef>
            </a:pPr>
            <a:r>
              <a:rPr lang="en-US" sz="2400" b="1">
                <a:solidFill>
                  <a:srgbClr val="000000"/>
                </a:solidFill>
                <a:latin typeface="Times New Roman" pitchFamily="18" charset="0"/>
              </a:rPr>
              <a:t>Opportunity Recognition Occurs By:	           </a:t>
            </a:r>
            <a:r>
              <a:rPr lang="en-US" sz="2200" b="1">
                <a:solidFill>
                  <a:srgbClr val="000000"/>
                </a:solidFill>
                <a:latin typeface="Times New Roman" pitchFamily="18" charset="0"/>
              </a:rPr>
              <a:t>Exposure to Different or Better-Quality Products</a:t>
            </a:r>
          </a:p>
          <a:p>
            <a:pPr algn="ctr">
              <a:lnSpc>
                <a:spcPct val="90000"/>
              </a:lnSpc>
              <a:spcBef>
                <a:spcPct val="50000"/>
              </a:spcBef>
            </a:pPr>
            <a:endParaRPr lang="en-US" sz="2200" b="1">
              <a:solidFill>
                <a:srgbClr val="000000"/>
              </a:solidFill>
              <a:latin typeface="Times New Roman" pitchFamily="18" charset="0"/>
            </a:endParaRPr>
          </a:p>
        </p:txBody>
      </p:sp>
      <p:sp>
        <p:nvSpPr>
          <p:cNvPr id="401416" name="Rectangle 8"/>
          <p:cNvSpPr>
            <a:spLocks noChangeArrowheads="1"/>
          </p:cNvSpPr>
          <p:nvPr/>
        </p:nvSpPr>
        <p:spPr bwMode="auto">
          <a:xfrm>
            <a:off x="763588" y="3125788"/>
            <a:ext cx="3654425" cy="1952625"/>
          </a:xfrm>
          <a:prstGeom prst="rect">
            <a:avLst/>
          </a:prstGeom>
          <a:noFill/>
          <a:ln w="12700">
            <a:noFill/>
            <a:miter lim="800000"/>
            <a:headEnd/>
            <a:tailEnd/>
          </a:ln>
        </p:spPr>
        <p:txBody>
          <a:bodyPr lIns="90488" tIns="44450" rIns="90488" bIns="44450">
            <a:spAutoFit/>
          </a:bodyPr>
          <a:lstStyle/>
          <a:p>
            <a:pPr algn="ctr" eaLnBrk="0" hangingPunct="0">
              <a:lnSpc>
                <a:spcPct val="90000"/>
              </a:lnSpc>
            </a:pPr>
            <a:r>
              <a:rPr lang="en-US" sz="2400" b="1">
                <a:solidFill>
                  <a:schemeClr val="tx1"/>
                </a:solidFill>
                <a:latin typeface="Times New Roman" pitchFamily="18" charset="0"/>
              </a:rPr>
              <a:t>Need Recognition</a:t>
            </a:r>
          </a:p>
          <a:p>
            <a:pPr algn="ctr" eaLnBrk="0" hangingPunct="0">
              <a:lnSpc>
                <a:spcPct val="90000"/>
              </a:lnSpc>
            </a:pPr>
            <a:r>
              <a:rPr lang="en-US" sz="2400" b="1">
                <a:solidFill>
                  <a:schemeClr val="tx1"/>
                </a:solidFill>
                <a:latin typeface="Times New Roman" pitchFamily="18" charset="0"/>
              </a:rPr>
              <a:t>Occurs By:</a:t>
            </a:r>
          </a:p>
          <a:p>
            <a:pPr algn="ctr" eaLnBrk="0" hangingPunct="0">
              <a:lnSpc>
                <a:spcPct val="90000"/>
              </a:lnSpc>
            </a:pPr>
            <a:r>
              <a:rPr lang="en-US" sz="2200" b="1">
                <a:solidFill>
                  <a:schemeClr val="tx1"/>
                </a:solidFill>
                <a:latin typeface="Times New Roman" pitchFamily="18" charset="0"/>
              </a:rPr>
              <a:t>Running Out of a Product</a:t>
            </a:r>
          </a:p>
          <a:p>
            <a:pPr algn="ctr" eaLnBrk="0" hangingPunct="0">
              <a:lnSpc>
                <a:spcPct val="90000"/>
              </a:lnSpc>
            </a:pPr>
            <a:r>
              <a:rPr lang="en-US" sz="2200" b="1">
                <a:solidFill>
                  <a:schemeClr val="tx1"/>
                </a:solidFill>
                <a:latin typeface="Times New Roman" pitchFamily="18" charset="0"/>
              </a:rPr>
              <a:t>Inadequate Product</a:t>
            </a:r>
          </a:p>
          <a:p>
            <a:pPr algn="ctr" eaLnBrk="0" hangingPunct="0">
              <a:lnSpc>
                <a:spcPct val="90000"/>
              </a:lnSpc>
            </a:pPr>
            <a:r>
              <a:rPr lang="en-US" sz="2200" b="1">
                <a:solidFill>
                  <a:schemeClr val="tx1"/>
                </a:solidFill>
                <a:latin typeface="Times New Roman" pitchFamily="18" charset="0"/>
              </a:rPr>
              <a:t>Creating New</a:t>
            </a:r>
          </a:p>
          <a:p>
            <a:pPr algn="ctr" eaLnBrk="0" hangingPunct="0">
              <a:lnSpc>
                <a:spcPct val="90000"/>
              </a:lnSpc>
            </a:pPr>
            <a:r>
              <a:rPr lang="en-US" sz="2200" b="1">
                <a:solidFill>
                  <a:schemeClr val="tx1"/>
                </a:solidFill>
                <a:latin typeface="Times New Roman" pitchFamily="18" charset="0"/>
              </a:rPr>
              <a:t>Needs</a:t>
            </a:r>
          </a:p>
        </p:txBody>
      </p:sp>
      <p:sp>
        <p:nvSpPr>
          <p:cNvPr id="401417" name="Rectangle 9"/>
          <p:cNvSpPr>
            <a:spLocks noGrp="1" noChangeArrowheads="1"/>
          </p:cNvSpPr>
          <p:nvPr>
            <p:ph type="title"/>
          </p:nvPr>
        </p:nvSpPr>
        <p:spPr>
          <a:xfrm>
            <a:off x="1150938" y="228600"/>
            <a:ext cx="7793037" cy="762000"/>
          </a:xfrm>
        </p:spPr>
        <p:txBody>
          <a:bodyPr/>
          <a:lstStyle/>
          <a:p>
            <a:pPr eaLnBrk="1" hangingPunct="1"/>
            <a:r>
              <a:rPr lang="en-GB" smtClean="0"/>
              <a:t>Problem Recognition</a:t>
            </a:r>
            <a:endParaRPr lang="en-US" smtClean="0"/>
          </a:p>
        </p:txBody>
      </p:sp>
    </p:spTree>
  </p:cSld>
  <p:clrMapOvr>
    <a:masterClrMapping/>
  </p:clrMapOvr>
  <p:transition>
    <p:dissolve/>
  </p:transition>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500063" y="1536700"/>
            <a:ext cx="8159750" cy="4787900"/>
          </a:xfrm>
          <a:prstGeom prst="rect">
            <a:avLst/>
          </a:prstGeom>
          <a:solidFill>
            <a:schemeClr val="bg1"/>
          </a:solidFill>
          <a:ln w="12700">
            <a:noFill/>
            <a:miter lim="800000"/>
            <a:headEnd/>
            <a:tailEnd/>
          </a:ln>
        </p:spPr>
        <p:txBody>
          <a:bodyPr wrap="none" anchor="ctr"/>
          <a:lstStyle/>
          <a:p>
            <a:endParaRPr lang="en-US"/>
          </a:p>
        </p:txBody>
      </p:sp>
      <p:sp>
        <p:nvSpPr>
          <p:cNvPr id="402435" name="Rectangle 3"/>
          <p:cNvSpPr>
            <a:spLocks noChangeArrowheads="1"/>
          </p:cNvSpPr>
          <p:nvPr/>
        </p:nvSpPr>
        <p:spPr bwMode="auto">
          <a:xfrm>
            <a:off x="228600" y="1727200"/>
            <a:ext cx="2954338" cy="711200"/>
          </a:xfrm>
          <a:prstGeom prst="rect">
            <a:avLst/>
          </a:prstGeom>
          <a:noFill/>
          <a:ln w="38100">
            <a:solidFill>
              <a:schemeClr val="hlink"/>
            </a:solidFill>
            <a:miter lim="800000"/>
            <a:headEnd/>
            <a:tailEnd/>
          </a:ln>
        </p:spPr>
        <p:txBody>
          <a:bodyPr lIns="46038" tIns="46038" rIns="46038" bIns="46038" anchor="ctr" anchorCtr="1"/>
          <a:lstStyle/>
          <a:p>
            <a:pPr algn="ctr" eaLnBrk="0" hangingPunct="0"/>
            <a:r>
              <a:rPr lang="en-US" sz="1600" b="1">
                <a:solidFill>
                  <a:srgbClr val="6600CC"/>
                </a:solidFill>
                <a:latin typeface="Arial" pitchFamily="34" charset="0"/>
                <a:cs typeface="Arial" pitchFamily="34" charset="0"/>
              </a:rPr>
              <a:t>Desired Consumer Lifestyle</a:t>
            </a:r>
            <a:endParaRPr lang="en-US" sz="1600">
              <a:solidFill>
                <a:srgbClr val="6600CC"/>
              </a:solidFill>
              <a:latin typeface="Arial" pitchFamily="34" charset="0"/>
              <a:cs typeface="Arial" pitchFamily="34" charset="0"/>
            </a:endParaRPr>
          </a:p>
          <a:p>
            <a:pPr algn="ctr" eaLnBrk="0" hangingPunct="0"/>
            <a:r>
              <a:rPr lang="en-US" sz="1400" b="1">
                <a:solidFill>
                  <a:schemeClr val="tx1"/>
                </a:solidFill>
                <a:latin typeface="Arial" pitchFamily="34" charset="0"/>
                <a:cs typeface="Arial" pitchFamily="34" charset="0"/>
              </a:rPr>
              <a:t>The way the consumer</a:t>
            </a:r>
          </a:p>
          <a:p>
            <a:pPr algn="ctr" eaLnBrk="0" hangingPunct="0"/>
            <a:r>
              <a:rPr lang="en-US" sz="1400" b="1">
                <a:solidFill>
                  <a:schemeClr val="tx1"/>
                </a:solidFill>
                <a:latin typeface="Arial" pitchFamily="34" charset="0"/>
                <a:cs typeface="Arial" pitchFamily="34" charset="0"/>
              </a:rPr>
              <a:t>would like to live and feel</a:t>
            </a:r>
          </a:p>
        </p:txBody>
      </p:sp>
      <p:sp>
        <p:nvSpPr>
          <p:cNvPr id="402436" name="Rectangle 4"/>
          <p:cNvSpPr>
            <a:spLocks noChangeArrowheads="1"/>
          </p:cNvSpPr>
          <p:nvPr/>
        </p:nvSpPr>
        <p:spPr bwMode="auto">
          <a:xfrm>
            <a:off x="5995988" y="1727200"/>
            <a:ext cx="2767012" cy="711200"/>
          </a:xfrm>
          <a:prstGeom prst="rect">
            <a:avLst/>
          </a:prstGeom>
          <a:noFill/>
          <a:ln w="38100">
            <a:solidFill>
              <a:schemeClr val="hlink"/>
            </a:solidFill>
            <a:miter lim="800000"/>
            <a:headEnd/>
            <a:tailEnd/>
          </a:ln>
        </p:spPr>
        <p:txBody>
          <a:bodyPr lIns="46038" tIns="46038" rIns="46038" bIns="46038" anchor="ctr" anchorCtr="1"/>
          <a:lstStyle/>
          <a:p>
            <a:pPr algn="ctr" eaLnBrk="0" hangingPunct="0"/>
            <a:r>
              <a:rPr lang="en-US" sz="1600" b="1">
                <a:solidFill>
                  <a:srgbClr val="6600CC"/>
                </a:solidFill>
                <a:latin typeface="Arial" pitchFamily="34" charset="0"/>
                <a:cs typeface="Arial" pitchFamily="34" charset="0"/>
              </a:rPr>
              <a:t>Current Situation</a:t>
            </a:r>
            <a:endParaRPr lang="en-US" sz="1600">
              <a:solidFill>
                <a:srgbClr val="6600CC"/>
              </a:solidFill>
              <a:latin typeface="Arial" pitchFamily="34" charset="0"/>
              <a:cs typeface="Arial" pitchFamily="34" charset="0"/>
            </a:endParaRPr>
          </a:p>
          <a:p>
            <a:pPr algn="ctr" eaLnBrk="0" hangingPunct="0"/>
            <a:r>
              <a:rPr lang="en-US" sz="1400" b="1">
                <a:solidFill>
                  <a:schemeClr val="tx1"/>
                </a:solidFill>
                <a:latin typeface="Arial" pitchFamily="34" charset="0"/>
                <a:cs typeface="Arial" pitchFamily="34" charset="0"/>
              </a:rPr>
              <a:t>Temporary factors affecting the consumer</a:t>
            </a:r>
          </a:p>
        </p:txBody>
      </p:sp>
      <p:sp>
        <p:nvSpPr>
          <p:cNvPr id="402437" name="Rectangle 5"/>
          <p:cNvSpPr>
            <a:spLocks noChangeArrowheads="1"/>
          </p:cNvSpPr>
          <p:nvPr/>
        </p:nvSpPr>
        <p:spPr bwMode="auto">
          <a:xfrm>
            <a:off x="228600" y="2851150"/>
            <a:ext cx="2954338" cy="920750"/>
          </a:xfrm>
          <a:prstGeom prst="rect">
            <a:avLst/>
          </a:prstGeom>
          <a:noFill/>
          <a:ln w="38100">
            <a:solidFill>
              <a:schemeClr val="hlink"/>
            </a:solidFill>
            <a:miter lim="800000"/>
            <a:headEnd/>
            <a:tailEnd/>
          </a:ln>
        </p:spPr>
        <p:txBody>
          <a:bodyPr lIns="46038" tIns="46038" rIns="46038" bIns="46038" anchor="ctr" anchorCtr="1"/>
          <a:lstStyle/>
          <a:p>
            <a:pPr algn="ctr" eaLnBrk="0" hangingPunct="0"/>
            <a:r>
              <a:rPr lang="en-US" sz="1600" b="1">
                <a:solidFill>
                  <a:srgbClr val="6600CC"/>
                </a:solidFill>
                <a:latin typeface="Arial" pitchFamily="34" charset="0"/>
                <a:cs typeface="Arial" pitchFamily="34" charset="0"/>
              </a:rPr>
              <a:t>Desired State</a:t>
            </a:r>
            <a:endParaRPr lang="en-US" sz="1600">
              <a:solidFill>
                <a:srgbClr val="6600CC"/>
              </a:solidFill>
              <a:latin typeface="Arial" pitchFamily="34" charset="0"/>
              <a:cs typeface="Arial" pitchFamily="34" charset="0"/>
            </a:endParaRPr>
          </a:p>
          <a:p>
            <a:pPr algn="ctr" eaLnBrk="0" hangingPunct="0"/>
            <a:r>
              <a:rPr lang="en-US" sz="1400" b="1">
                <a:solidFill>
                  <a:schemeClr val="tx1"/>
                </a:solidFill>
                <a:latin typeface="Arial" pitchFamily="34" charset="0"/>
                <a:cs typeface="Arial" pitchFamily="34" charset="0"/>
              </a:rPr>
              <a:t>The condition the consumer would like to be in at </a:t>
            </a:r>
          </a:p>
          <a:p>
            <a:pPr algn="ctr" eaLnBrk="0" hangingPunct="0"/>
            <a:r>
              <a:rPr lang="en-US" sz="1400" b="1">
                <a:solidFill>
                  <a:schemeClr val="tx1"/>
                </a:solidFill>
                <a:latin typeface="Arial" pitchFamily="34" charset="0"/>
                <a:cs typeface="Arial" pitchFamily="34" charset="0"/>
              </a:rPr>
              <a:t>this point in time</a:t>
            </a:r>
          </a:p>
        </p:txBody>
      </p:sp>
      <p:sp>
        <p:nvSpPr>
          <p:cNvPr id="402438" name="Rectangle 6"/>
          <p:cNvSpPr>
            <a:spLocks noChangeArrowheads="1"/>
          </p:cNvSpPr>
          <p:nvPr/>
        </p:nvSpPr>
        <p:spPr bwMode="auto">
          <a:xfrm>
            <a:off x="5995988" y="2851150"/>
            <a:ext cx="2501900" cy="920750"/>
          </a:xfrm>
          <a:prstGeom prst="rect">
            <a:avLst/>
          </a:prstGeom>
          <a:noFill/>
          <a:ln w="38100">
            <a:solidFill>
              <a:schemeClr val="hlink"/>
            </a:solidFill>
            <a:miter lim="800000"/>
            <a:headEnd/>
            <a:tailEnd/>
          </a:ln>
        </p:spPr>
        <p:txBody>
          <a:bodyPr lIns="46038" tIns="46038" rIns="46038" bIns="46038" anchor="ctr" anchorCtr="1"/>
          <a:lstStyle/>
          <a:p>
            <a:pPr algn="ctr" eaLnBrk="0" hangingPunct="0"/>
            <a:r>
              <a:rPr lang="en-US" sz="1600" b="1">
                <a:solidFill>
                  <a:srgbClr val="6600CC"/>
                </a:solidFill>
                <a:latin typeface="Arial" pitchFamily="34" charset="0"/>
                <a:cs typeface="Arial" pitchFamily="34" charset="0"/>
              </a:rPr>
              <a:t>Actual State</a:t>
            </a:r>
          </a:p>
          <a:p>
            <a:pPr algn="ctr" eaLnBrk="0" hangingPunct="0"/>
            <a:r>
              <a:rPr lang="en-US" sz="1400" b="1">
                <a:solidFill>
                  <a:schemeClr val="tx1"/>
                </a:solidFill>
                <a:latin typeface="Arial" pitchFamily="34" charset="0"/>
                <a:cs typeface="Arial" pitchFamily="34" charset="0"/>
              </a:rPr>
              <a:t>The condition the consumer perceives himself or herself to be in at this point in time</a:t>
            </a:r>
          </a:p>
        </p:txBody>
      </p:sp>
      <p:sp>
        <p:nvSpPr>
          <p:cNvPr id="402439" name="Rectangle 7"/>
          <p:cNvSpPr>
            <a:spLocks noChangeArrowheads="1"/>
          </p:cNvSpPr>
          <p:nvPr/>
        </p:nvSpPr>
        <p:spPr bwMode="auto">
          <a:xfrm>
            <a:off x="671513" y="4013200"/>
            <a:ext cx="7826375" cy="520700"/>
          </a:xfrm>
          <a:prstGeom prst="rect">
            <a:avLst/>
          </a:prstGeom>
          <a:solidFill>
            <a:schemeClr val="bg1"/>
          </a:solidFill>
          <a:ln w="38100">
            <a:solidFill>
              <a:schemeClr val="hlink"/>
            </a:solidFill>
            <a:miter lim="800000"/>
            <a:headEnd/>
            <a:tailEnd/>
          </a:ln>
        </p:spPr>
        <p:txBody>
          <a:bodyPr lIns="46038" tIns="46038" rIns="46038" bIns="46038" anchor="ctr" anchorCtr="1"/>
          <a:lstStyle/>
          <a:p>
            <a:pPr algn="ctr" eaLnBrk="0" hangingPunct="0">
              <a:spcBef>
                <a:spcPct val="50000"/>
              </a:spcBef>
            </a:pPr>
            <a:r>
              <a:rPr lang="en-US" sz="1600" b="1">
                <a:solidFill>
                  <a:srgbClr val="6600CC"/>
                </a:solidFill>
                <a:latin typeface="Arial" pitchFamily="34" charset="0"/>
                <a:cs typeface="Arial" pitchFamily="34" charset="0"/>
              </a:rPr>
              <a:t>Nature of Discrepancy</a:t>
            </a:r>
            <a:endParaRPr lang="en-US" sz="1600">
              <a:solidFill>
                <a:srgbClr val="6600CC"/>
              </a:solidFill>
              <a:latin typeface="Arial" pitchFamily="34" charset="0"/>
              <a:cs typeface="Arial" pitchFamily="34" charset="0"/>
            </a:endParaRPr>
          </a:p>
          <a:p>
            <a:pPr algn="ctr" eaLnBrk="0" hangingPunct="0"/>
            <a:r>
              <a:rPr lang="en-US" sz="1400" b="1">
                <a:solidFill>
                  <a:schemeClr val="tx1"/>
                </a:solidFill>
                <a:latin typeface="Arial" pitchFamily="34" charset="0"/>
                <a:cs typeface="Arial" pitchFamily="34" charset="0"/>
              </a:rPr>
              <a:t>Difference between the consumer</a:t>
            </a:r>
            <a:r>
              <a:rPr lang="en-US" sz="1400" b="1">
                <a:solidFill>
                  <a:schemeClr val="tx1"/>
                </a:solidFill>
                <a:latin typeface="Times New Roman" pitchFamily="18" charset="0"/>
                <a:cs typeface="Arial" pitchFamily="34" charset="0"/>
              </a:rPr>
              <a:t>’</a:t>
            </a:r>
            <a:r>
              <a:rPr lang="en-US" sz="1400" b="1">
                <a:solidFill>
                  <a:schemeClr val="tx1"/>
                </a:solidFill>
                <a:latin typeface="Arial" pitchFamily="34" charset="0"/>
                <a:cs typeface="Arial" pitchFamily="34" charset="0"/>
              </a:rPr>
              <a:t>s desired and perceived conditions</a:t>
            </a:r>
          </a:p>
        </p:txBody>
      </p:sp>
      <p:sp>
        <p:nvSpPr>
          <p:cNvPr id="402440" name="Rectangle 8"/>
          <p:cNvSpPr>
            <a:spLocks noChangeArrowheads="1"/>
          </p:cNvSpPr>
          <p:nvPr/>
        </p:nvSpPr>
        <p:spPr bwMode="auto">
          <a:xfrm>
            <a:off x="3719513" y="4756150"/>
            <a:ext cx="1854200" cy="596900"/>
          </a:xfrm>
          <a:prstGeom prst="rect">
            <a:avLst/>
          </a:prstGeom>
          <a:noFill/>
          <a:ln w="38100">
            <a:solidFill>
              <a:schemeClr val="hlink"/>
            </a:solidFill>
            <a:miter lim="800000"/>
            <a:headEnd/>
            <a:tailEnd/>
          </a:ln>
        </p:spPr>
        <p:txBody>
          <a:bodyPr lIns="46038" tIns="46038" rIns="46038" bIns="46038" anchor="ctr" anchorCtr="1"/>
          <a:lstStyle/>
          <a:p>
            <a:pPr algn="ctr" eaLnBrk="0" hangingPunct="0">
              <a:spcBef>
                <a:spcPct val="50000"/>
              </a:spcBef>
            </a:pPr>
            <a:r>
              <a:rPr lang="en-US" sz="1400" b="1">
                <a:solidFill>
                  <a:srgbClr val="6600CC"/>
                </a:solidFill>
                <a:latin typeface="Arial" pitchFamily="34" charset="0"/>
                <a:cs typeface="Arial" pitchFamily="34" charset="0"/>
              </a:rPr>
              <a:t>Desired state exceeds actual state</a:t>
            </a:r>
          </a:p>
        </p:txBody>
      </p:sp>
      <p:sp>
        <p:nvSpPr>
          <p:cNvPr id="402441" name="Rectangle 9"/>
          <p:cNvSpPr>
            <a:spLocks noChangeArrowheads="1"/>
          </p:cNvSpPr>
          <p:nvPr/>
        </p:nvSpPr>
        <p:spPr bwMode="auto">
          <a:xfrm>
            <a:off x="6643688" y="4756150"/>
            <a:ext cx="1966912" cy="596900"/>
          </a:xfrm>
          <a:prstGeom prst="rect">
            <a:avLst/>
          </a:prstGeom>
          <a:noFill/>
          <a:ln w="38100">
            <a:solidFill>
              <a:schemeClr val="hlink"/>
            </a:solidFill>
            <a:miter lim="800000"/>
            <a:headEnd/>
            <a:tailEnd/>
          </a:ln>
        </p:spPr>
        <p:txBody>
          <a:bodyPr lIns="46038" tIns="46038" rIns="46038" bIns="46038" anchor="ctr" anchorCtr="1"/>
          <a:lstStyle/>
          <a:p>
            <a:pPr algn="ctr" eaLnBrk="0" hangingPunct="0">
              <a:spcBef>
                <a:spcPct val="50000"/>
              </a:spcBef>
            </a:pPr>
            <a:r>
              <a:rPr lang="en-US" sz="1400" b="1">
                <a:solidFill>
                  <a:srgbClr val="6600CC"/>
                </a:solidFill>
                <a:latin typeface="Arial" pitchFamily="34" charset="0"/>
                <a:cs typeface="Arial" pitchFamily="34" charset="0"/>
              </a:rPr>
              <a:t>Actual state exceeds desired state</a:t>
            </a:r>
          </a:p>
        </p:txBody>
      </p:sp>
      <p:sp>
        <p:nvSpPr>
          <p:cNvPr id="402442" name="Rectangle 10"/>
          <p:cNvSpPr>
            <a:spLocks noChangeArrowheads="1"/>
          </p:cNvSpPr>
          <p:nvPr/>
        </p:nvSpPr>
        <p:spPr bwMode="auto">
          <a:xfrm>
            <a:off x="671513" y="4756150"/>
            <a:ext cx="1854200" cy="596900"/>
          </a:xfrm>
          <a:prstGeom prst="rect">
            <a:avLst/>
          </a:prstGeom>
          <a:noFill/>
          <a:ln w="38100">
            <a:solidFill>
              <a:schemeClr val="hlink"/>
            </a:solidFill>
            <a:miter lim="800000"/>
            <a:headEnd/>
            <a:tailEnd/>
          </a:ln>
        </p:spPr>
        <p:txBody>
          <a:bodyPr lIns="46038" tIns="46038" rIns="46038" bIns="46038" anchor="ctr" anchorCtr="1"/>
          <a:lstStyle/>
          <a:p>
            <a:pPr algn="ctr" eaLnBrk="0" hangingPunct="0">
              <a:spcBef>
                <a:spcPct val="50000"/>
              </a:spcBef>
            </a:pPr>
            <a:r>
              <a:rPr lang="en-US" sz="1400" b="1">
                <a:solidFill>
                  <a:srgbClr val="6600CC"/>
                </a:solidFill>
                <a:latin typeface="Arial" pitchFamily="34" charset="0"/>
                <a:cs typeface="Arial" pitchFamily="34" charset="0"/>
              </a:rPr>
              <a:t>No difference</a:t>
            </a:r>
          </a:p>
        </p:txBody>
      </p:sp>
      <p:sp>
        <p:nvSpPr>
          <p:cNvPr id="402443" name="Rectangle 11"/>
          <p:cNvSpPr>
            <a:spLocks noChangeArrowheads="1"/>
          </p:cNvSpPr>
          <p:nvPr/>
        </p:nvSpPr>
        <p:spPr bwMode="auto">
          <a:xfrm>
            <a:off x="671513" y="5632450"/>
            <a:ext cx="1854200" cy="596900"/>
          </a:xfrm>
          <a:prstGeom prst="rect">
            <a:avLst/>
          </a:prstGeom>
          <a:noFill/>
          <a:ln w="38100">
            <a:solidFill>
              <a:schemeClr val="hlink"/>
            </a:solidFill>
            <a:miter lim="800000"/>
            <a:headEnd/>
            <a:tailEnd/>
          </a:ln>
        </p:spPr>
        <p:txBody>
          <a:bodyPr lIns="46038" tIns="46038" rIns="46038" bIns="46038" anchor="ctr" anchorCtr="1"/>
          <a:lstStyle/>
          <a:p>
            <a:pPr algn="ctr" eaLnBrk="0" hangingPunct="0">
              <a:spcBef>
                <a:spcPct val="50000"/>
              </a:spcBef>
            </a:pPr>
            <a:r>
              <a:rPr lang="en-US" sz="1400" b="1">
                <a:solidFill>
                  <a:srgbClr val="6600CC"/>
                </a:solidFill>
                <a:latin typeface="Arial" pitchFamily="34" charset="0"/>
                <a:cs typeface="Arial" pitchFamily="34" charset="0"/>
              </a:rPr>
              <a:t>Satisfaction</a:t>
            </a:r>
          </a:p>
        </p:txBody>
      </p:sp>
      <p:sp>
        <p:nvSpPr>
          <p:cNvPr id="402444" name="Rectangle 12"/>
          <p:cNvSpPr>
            <a:spLocks noChangeArrowheads="1"/>
          </p:cNvSpPr>
          <p:nvPr/>
        </p:nvSpPr>
        <p:spPr bwMode="auto">
          <a:xfrm>
            <a:off x="3719513" y="5632450"/>
            <a:ext cx="4826000" cy="596900"/>
          </a:xfrm>
          <a:prstGeom prst="rect">
            <a:avLst/>
          </a:prstGeom>
          <a:noFill/>
          <a:ln w="38100">
            <a:solidFill>
              <a:schemeClr val="hlink"/>
            </a:solidFill>
            <a:miter lim="800000"/>
            <a:headEnd/>
            <a:tailEnd/>
          </a:ln>
        </p:spPr>
        <p:txBody>
          <a:bodyPr lIns="46038" tIns="46038" rIns="46038" bIns="46038" anchor="ctr" anchorCtr="1"/>
          <a:lstStyle/>
          <a:p>
            <a:pPr algn="ctr" eaLnBrk="0" hangingPunct="0">
              <a:spcBef>
                <a:spcPct val="50000"/>
              </a:spcBef>
            </a:pPr>
            <a:r>
              <a:rPr lang="en-US" sz="1600" b="1">
                <a:solidFill>
                  <a:srgbClr val="6600CC"/>
                </a:solidFill>
                <a:latin typeface="Arial" pitchFamily="34" charset="0"/>
                <a:cs typeface="Arial" pitchFamily="34" charset="0"/>
              </a:rPr>
              <a:t>Problem Recognised</a:t>
            </a:r>
            <a:r>
              <a:rPr lang="en-US" sz="1400" b="1">
                <a:solidFill>
                  <a:schemeClr val="tx1"/>
                </a:solidFill>
                <a:latin typeface="Arial" pitchFamily="34" charset="0"/>
                <a:cs typeface="Arial" pitchFamily="34" charset="0"/>
              </a:rPr>
              <a:t/>
            </a:r>
            <a:br>
              <a:rPr lang="en-US" sz="1400" b="1">
                <a:solidFill>
                  <a:schemeClr val="tx1"/>
                </a:solidFill>
                <a:latin typeface="Arial" pitchFamily="34" charset="0"/>
                <a:cs typeface="Arial" pitchFamily="34" charset="0"/>
              </a:rPr>
            </a:br>
            <a:r>
              <a:rPr lang="en-US" sz="1400" b="1">
                <a:solidFill>
                  <a:schemeClr val="tx1"/>
                </a:solidFill>
                <a:latin typeface="Arial" pitchFamily="34" charset="0"/>
                <a:cs typeface="Arial" pitchFamily="34" charset="0"/>
              </a:rPr>
              <a:t>Search decision initiated</a:t>
            </a:r>
          </a:p>
        </p:txBody>
      </p:sp>
      <p:sp>
        <p:nvSpPr>
          <p:cNvPr id="402445" name="Line 13"/>
          <p:cNvSpPr>
            <a:spLocks noChangeShapeType="1"/>
          </p:cNvSpPr>
          <p:nvPr/>
        </p:nvSpPr>
        <p:spPr bwMode="auto">
          <a:xfrm flipH="1">
            <a:off x="3211513" y="2051050"/>
            <a:ext cx="2794000" cy="768350"/>
          </a:xfrm>
          <a:prstGeom prst="line">
            <a:avLst/>
          </a:prstGeom>
          <a:noFill/>
          <a:ln w="28575">
            <a:solidFill>
              <a:schemeClr val="hlink"/>
            </a:solidFill>
            <a:prstDash val="lgDash"/>
            <a:round/>
            <a:headEnd/>
            <a:tailEnd type="triangle" w="med" len="med"/>
          </a:ln>
        </p:spPr>
        <p:txBody>
          <a:bodyPr wrap="none" anchor="ctr"/>
          <a:lstStyle/>
          <a:p>
            <a:endParaRPr lang="en-US"/>
          </a:p>
        </p:txBody>
      </p:sp>
      <p:sp>
        <p:nvSpPr>
          <p:cNvPr id="402446" name="Line 14"/>
          <p:cNvSpPr>
            <a:spLocks noChangeShapeType="1"/>
          </p:cNvSpPr>
          <p:nvPr/>
        </p:nvSpPr>
        <p:spPr bwMode="auto">
          <a:xfrm>
            <a:off x="3205163" y="2070100"/>
            <a:ext cx="2768600" cy="768350"/>
          </a:xfrm>
          <a:prstGeom prst="line">
            <a:avLst/>
          </a:prstGeom>
          <a:noFill/>
          <a:ln w="28575">
            <a:solidFill>
              <a:schemeClr val="hlink"/>
            </a:solidFill>
            <a:prstDash val="lgDash"/>
            <a:round/>
            <a:headEnd/>
            <a:tailEnd type="triangle" w="med" len="med"/>
          </a:ln>
        </p:spPr>
        <p:txBody>
          <a:bodyPr wrap="none" anchor="ctr"/>
          <a:lstStyle/>
          <a:p>
            <a:endParaRPr lang="en-US"/>
          </a:p>
        </p:txBody>
      </p:sp>
      <p:sp>
        <p:nvSpPr>
          <p:cNvPr id="402447" name="Line 15"/>
          <p:cNvSpPr>
            <a:spLocks noChangeShapeType="1"/>
          </p:cNvSpPr>
          <p:nvPr/>
        </p:nvSpPr>
        <p:spPr bwMode="auto">
          <a:xfrm>
            <a:off x="1874838" y="2470150"/>
            <a:ext cx="0" cy="368300"/>
          </a:xfrm>
          <a:prstGeom prst="line">
            <a:avLst/>
          </a:prstGeom>
          <a:noFill/>
          <a:ln w="12700">
            <a:solidFill>
              <a:schemeClr val="tx1"/>
            </a:solidFill>
            <a:prstDash val="lgDash"/>
            <a:round/>
            <a:headEnd/>
            <a:tailEnd type="triangle" w="med" len="med"/>
          </a:ln>
        </p:spPr>
        <p:txBody>
          <a:bodyPr wrap="none" anchor="ctr"/>
          <a:lstStyle/>
          <a:p>
            <a:endParaRPr lang="en-US"/>
          </a:p>
        </p:txBody>
      </p:sp>
      <p:sp>
        <p:nvSpPr>
          <p:cNvPr id="402448" name="Line 16"/>
          <p:cNvSpPr>
            <a:spLocks noChangeShapeType="1"/>
          </p:cNvSpPr>
          <p:nvPr/>
        </p:nvSpPr>
        <p:spPr bwMode="auto">
          <a:xfrm>
            <a:off x="7275513" y="2470150"/>
            <a:ext cx="0" cy="368300"/>
          </a:xfrm>
          <a:prstGeom prst="line">
            <a:avLst/>
          </a:prstGeom>
          <a:noFill/>
          <a:ln w="12700">
            <a:solidFill>
              <a:schemeClr val="tx1"/>
            </a:solidFill>
            <a:prstDash val="lgDash"/>
            <a:round/>
            <a:headEnd/>
            <a:tailEnd type="triangle" w="med" len="med"/>
          </a:ln>
        </p:spPr>
        <p:txBody>
          <a:bodyPr wrap="none" anchor="ctr"/>
          <a:lstStyle/>
          <a:p>
            <a:endParaRPr lang="en-US"/>
          </a:p>
        </p:txBody>
      </p:sp>
      <p:sp>
        <p:nvSpPr>
          <p:cNvPr id="402449" name="Line 17"/>
          <p:cNvSpPr>
            <a:spLocks noChangeShapeType="1"/>
          </p:cNvSpPr>
          <p:nvPr/>
        </p:nvSpPr>
        <p:spPr bwMode="auto">
          <a:xfrm>
            <a:off x="1874838" y="3803650"/>
            <a:ext cx="0" cy="273050"/>
          </a:xfrm>
          <a:prstGeom prst="line">
            <a:avLst/>
          </a:prstGeom>
          <a:noFill/>
          <a:ln w="12700">
            <a:solidFill>
              <a:schemeClr val="tx1"/>
            </a:solidFill>
            <a:round/>
            <a:headEnd/>
            <a:tailEnd type="triangle" w="med" len="med"/>
          </a:ln>
        </p:spPr>
        <p:txBody>
          <a:bodyPr wrap="none" anchor="ctr"/>
          <a:lstStyle/>
          <a:p>
            <a:endParaRPr lang="en-US"/>
          </a:p>
        </p:txBody>
      </p:sp>
      <p:sp>
        <p:nvSpPr>
          <p:cNvPr id="402450" name="Line 18"/>
          <p:cNvSpPr>
            <a:spLocks noChangeShapeType="1"/>
          </p:cNvSpPr>
          <p:nvPr/>
        </p:nvSpPr>
        <p:spPr bwMode="auto">
          <a:xfrm>
            <a:off x="7275513" y="3803650"/>
            <a:ext cx="0" cy="273050"/>
          </a:xfrm>
          <a:prstGeom prst="line">
            <a:avLst/>
          </a:prstGeom>
          <a:noFill/>
          <a:ln w="12700">
            <a:solidFill>
              <a:schemeClr val="tx1"/>
            </a:solidFill>
            <a:round/>
            <a:headEnd/>
            <a:tailEnd type="triangle" w="med" len="med"/>
          </a:ln>
        </p:spPr>
        <p:txBody>
          <a:bodyPr wrap="none" anchor="ctr"/>
          <a:lstStyle/>
          <a:p>
            <a:endParaRPr lang="en-US"/>
          </a:p>
        </p:txBody>
      </p:sp>
      <p:sp>
        <p:nvSpPr>
          <p:cNvPr id="402451" name="Line 19"/>
          <p:cNvSpPr>
            <a:spLocks noChangeShapeType="1"/>
          </p:cNvSpPr>
          <p:nvPr/>
        </p:nvSpPr>
        <p:spPr bwMode="auto">
          <a:xfrm>
            <a:off x="7570788" y="4565650"/>
            <a:ext cx="0" cy="273050"/>
          </a:xfrm>
          <a:prstGeom prst="line">
            <a:avLst/>
          </a:prstGeom>
          <a:noFill/>
          <a:ln w="12700">
            <a:solidFill>
              <a:schemeClr val="tx1"/>
            </a:solidFill>
            <a:round/>
            <a:headEnd/>
            <a:tailEnd type="triangle" w="med" len="med"/>
          </a:ln>
        </p:spPr>
        <p:txBody>
          <a:bodyPr wrap="none" anchor="ctr"/>
          <a:lstStyle/>
          <a:p>
            <a:endParaRPr lang="en-US"/>
          </a:p>
        </p:txBody>
      </p:sp>
      <p:sp>
        <p:nvSpPr>
          <p:cNvPr id="402452" name="Line 20"/>
          <p:cNvSpPr>
            <a:spLocks noChangeShapeType="1"/>
          </p:cNvSpPr>
          <p:nvPr/>
        </p:nvSpPr>
        <p:spPr bwMode="auto">
          <a:xfrm>
            <a:off x="4656138" y="4565650"/>
            <a:ext cx="0" cy="273050"/>
          </a:xfrm>
          <a:prstGeom prst="line">
            <a:avLst/>
          </a:prstGeom>
          <a:noFill/>
          <a:ln w="12700">
            <a:solidFill>
              <a:schemeClr val="tx1"/>
            </a:solidFill>
            <a:round/>
            <a:headEnd/>
            <a:tailEnd type="triangle" w="med" len="med"/>
          </a:ln>
        </p:spPr>
        <p:txBody>
          <a:bodyPr wrap="none" anchor="ctr"/>
          <a:lstStyle/>
          <a:p>
            <a:endParaRPr lang="en-US"/>
          </a:p>
        </p:txBody>
      </p:sp>
      <p:sp>
        <p:nvSpPr>
          <p:cNvPr id="402453" name="Line 21"/>
          <p:cNvSpPr>
            <a:spLocks noChangeShapeType="1"/>
          </p:cNvSpPr>
          <p:nvPr/>
        </p:nvSpPr>
        <p:spPr bwMode="auto">
          <a:xfrm>
            <a:off x="1598613" y="4565650"/>
            <a:ext cx="0" cy="273050"/>
          </a:xfrm>
          <a:prstGeom prst="line">
            <a:avLst/>
          </a:prstGeom>
          <a:noFill/>
          <a:ln w="12700">
            <a:solidFill>
              <a:schemeClr val="tx1"/>
            </a:solidFill>
            <a:round/>
            <a:headEnd/>
            <a:tailEnd type="triangle" w="med" len="med"/>
          </a:ln>
        </p:spPr>
        <p:txBody>
          <a:bodyPr wrap="none" anchor="ctr"/>
          <a:lstStyle/>
          <a:p>
            <a:endParaRPr lang="en-US"/>
          </a:p>
        </p:txBody>
      </p:sp>
      <p:sp>
        <p:nvSpPr>
          <p:cNvPr id="402454" name="Line 22"/>
          <p:cNvSpPr>
            <a:spLocks noChangeShapeType="1"/>
          </p:cNvSpPr>
          <p:nvPr/>
        </p:nvSpPr>
        <p:spPr bwMode="auto">
          <a:xfrm>
            <a:off x="1598613" y="5384800"/>
            <a:ext cx="0" cy="273050"/>
          </a:xfrm>
          <a:prstGeom prst="line">
            <a:avLst/>
          </a:prstGeom>
          <a:noFill/>
          <a:ln w="12700">
            <a:solidFill>
              <a:schemeClr val="tx1"/>
            </a:solidFill>
            <a:round/>
            <a:headEnd/>
            <a:tailEnd type="triangle" w="med" len="med"/>
          </a:ln>
        </p:spPr>
        <p:txBody>
          <a:bodyPr wrap="none" anchor="ctr"/>
          <a:lstStyle/>
          <a:p>
            <a:endParaRPr lang="en-US"/>
          </a:p>
        </p:txBody>
      </p:sp>
      <p:sp>
        <p:nvSpPr>
          <p:cNvPr id="402455" name="Line 23"/>
          <p:cNvSpPr>
            <a:spLocks noChangeShapeType="1"/>
          </p:cNvSpPr>
          <p:nvPr/>
        </p:nvSpPr>
        <p:spPr bwMode="auto">
          <a:xfrm>
            <a:off x="4656138" y="5384800"/>
            <a:ext cx="0" cy="273050"/>
          </a:xfrm>
          <a:prstGeom prst="line">
            <a:avLst/>
          </a:prstGeom>
          <a:noFill/>
          <a:ln w="12700">
            <a:solidFill>
              <a:schemeClr val="tx1"/>
            </a:solidFill>
            <a:round/>
            <a:headEnd/>
            <a:tailEnd type="triangle" w="med" len="med"/>
          </a:ln>
        </p:spPr>
        <p:txBody>
          <a:bodyPr wrap="none" anchor="ctr"/>
          <a:lstStyle/>
          <a:p>
            <a:endParaRPr lang="en-US"/>
          </a:p>
        </p:txBody>
      </p:sp>
      <p:sp>
        <p:nvSpPr>
          <p:cNvPr id="402456" name="Line 24"/>
          <p:cNvSpPr>
            <a:spLocks noChangeShapeType="1"/>
          </p:cNvSpPr>
          <p:nvPr/>
        </p:nvSpPr>
        <p:spPr bwMode="auto">
          <a:xfrm>
            <a:off x="7570788" y="5384800"/>
            <a:ext cx="0" cy="273050"/>
          </a:xfrm>
          <a:prstGeom prst="line">
            <a:avLst/>
          </a:prstGeom>
          <a:noFill/>
          <a:ln w="12700">
            <a:solidFill>
              <a:schemeClr val="tx1"/>
            </a:solidFill>
            <a:round/>
            <a:headEnd/>
            <a:tailEnd type="triangle" w="med" len="med"/>
          </a:ln>
        </p:spPr>
        <p:txBody>
          <a:bodyPr wrap="none" anchor="ctr"/>
          <a:lstStyle/>
          <a:p>
            <a:endParaRPr lang="en-US"/>
          </a:p>
        </p:txBody>
      </p:sp>
      <p:sp>
        <p:nvSpPr>
          <p:cNvPr id="402457" name="Rectangle 25"/>
          <p:cNvSpPr>
            <a:spLocks noChangeArrowheads="1"/>
          </p:cNvSpPr>
          <p:nvPr/>
        </p:nvSpPr>
        <p:spPr bwMode="auto">
          <a:xfrm>
            <a:off x="1066800" y="609600"/>
            <a:ext cx="7762875" cy="595313"/>
          </a:xfrm>
          <a:prstGeom prst="rect">
            <a:avLst/>
          </a:prstGeom>
          <a:noFill/>
          <a:ln w="9525">
            <a:noFill/>
            <a:miter lim="800000"/>
            <a:headEnd/>
            <a:tailEnd/>
          </a:ln>
        </p:spPr>
        <p:txBody>
          <a:bodyPr>
            <a:spAutoFit/>
          </a:bodyPr>
          <a:lstStyle/>
          <a:p>
            <a:r>
              <a:rPr lang="en-US" sz="3300" b="1">
                <a:solidFill>
                  <a:schemeClr val="tx2"/>
                </a:solidFill>
                <a:cs typeface="Tahoma" pitchFamily="34" charset="0"/>
              </a:rPr>
              <a:t>The Process of Problem Recognition</a:t>
            </a:r>
          </a:p>
        </p:txBody>
      </p:sp>
    </p:spTree>
  </p:cSld>
  <p:clrMapOvr>
    <a:masterClrMapping/>
  </p:clrMapOvr>
  <p:transition>
    <p:dissolve/>
  </p:transition>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3458" name="Date Placeholder 3"/>
          <p:cNvSpPr>
            <a:spLocks noGrp="1"/>
          </p:cNvSpPr>
          <p:nvPr>
            <p:ph type="dt" sz="quarter" idx="10"/>
          </p:nvPr>
        </p:nvSpPr>
        <p:spPr>
          <a:noFill/>
        </p:spPr>
        <p:txBody>
          <a:bodyPr/>
          <a:lstStyle/>
          <a:p>
            <a:r>
              <a:rPr lang="en-GB"/>
              <a:t>MK 311</a:t>
            </a:r>
            <a:endParaRPr lang="th-TH"/>
          </a:p>
        </p:txBody>
      </p:sp>
      <p:sp>
        <p:nvSpPr>
          <p:cNvPr id="403459" name="Footer Placeholder 4"/>
          <p:cNvSpPr>
            <a:spLocks noGrp="1"/>
          </p:cNvSpPr>
          <p:nvPr>
            <p:ph type="ftr" sz="quarter" idx="11"/>
          </p:nvPr>
        </p:nvSpPr>
        <p:spPr>
          <a:noFill/>
        </p:spPr>
        <p:txBody>
          <a:bodyPr/>
          <a:lstStyle/>
          <a:p>
            <a:r>
              <a:rPr lang="en-US"/>
              <a:t>Consumer Behaviour</a:t>
            </a:r>
            <a:endParaRPr lang="th-TH"/>
          </a:p>
        </p:txBody>
      </p:sp>
      <p:sp>
        <p:nvSpPr>
          <p:cNvPr id="403460" name="Slide Number Placeholder 5"/>
          <p:cNvSpPr>
            <a:spLocks noGrp="1"/>
          </p:cNvSpPr>
          <p:nvPr>
            <p:ph type="sldNum" sz="quarter" idx="12"/>
          </p:nvPr>
        </p:nvSpPr>
        <p:spPr>
          <a:noFill/>
        </p:spPr>
        <p:txBody>
          <a:bodyPr/>
          <a:lstStyle/>
          <a:p>
            <a:fld id="{EA8F8245-046B-45AD-B841-A35AF7A9F478}" type="slidenum">
              <a:rPr lang="en-US"/>
              <a:pPr/>
              <a:t>275</a:t>
            </a:fld>
            <a:endParaRPr lang="th-TH"/>
          </a:p>
        </p:txBody>
      </p:sp>
      <p:sp>
        <p:nvSpPr>
          <p:cNvPr id="403461" name="Rectangle 2"/>
          <p:cNvSpPr>
            <a:spLocks noGrp="1" noChangeArrowheads="1"/>
          </p:cNvSpPr>
          <p:nvPr>
            <p:ph type="title"/>
          </p:nvPr>
        </p:nvSpPr>
        <p:spPr>
          <a:noFill/>
        </p:spPr>
        <p:txBody>
          <a:bodyPr lIns="92075" tIns="46038" rIns="92075" bIns="46038"/>
          <a:lstStyle/>
          <a:p>
            <a:pPr eaLnBrk="1" hangingPunct="1"/>
            <a:r>
              <a:rPr lang="en-US" smtClean="0"/>
              <a:t>Information Search</a:t>
            </a:r>
          </a:p>
        </p:txBody>
      </p:sp>
      <p:sp>
        <p:nvSpPr>
          <p:cNvPr id="470019" name="Rectangle 3"/>
          <p:cNvSpPr>
            <a:spLocks noGrp="1" noChangeArrowheads="1"/>
          </p:cNvSpPr>
          <p:nvPr>
            <p:ph type="body" idx="1"/>
          </p:nvPr>
        </p:nvSpPr>
        <p:spPr>
          <a:noFill/>
        </p:spPr>
        <p:txBody>
          <a:bodyPr lIns="92075" tIns="46038" rIns="92075" bIns="46038"/>
          <a:lstStyle/>
          <a:p>
            <a:pPr eaLnBrk="1" hangingPunct="1">
              <a:lnSpc>
                <a:spcPct val="90000"/>
              </a:lnSpc>
              <a:buFont typeface="Wingdings" pitchFamily="2" charset="2"/>
              <a:buNone/>
            </a:pPr>
            <a:r>
              <a:rPr lang="en-US" sz="3200" smtClean="0"/>
              <a:t>   Familiarising oneself with courses of action available to solve the problem.</a:t>
            </a:r>
          </a:p>
          <a:p>
            <a:pPr eaLnBrk="1" hangingPunct="1">
              <a:lnSpc>
                <a:spcPct val="90000"/>
              </a:lnSpc>
            </a:pPr>
            <a:r>
              <a:rPr lang="en-US" sz="3200" smtClean="0"/>
              <a:t>Types of search:</a:t>
            </a:r>
          </a:p>
          <a:p>
            <a:pPr lvl="1" eaLnBrk="1" hangingPunct="1">
              <a:lnSpc>
                <a:spcPct val="90000"/>
              </a:lnSpc>
            </a:pPr>
            <a:r>
              <a:rPr lang="en-US" sz="2800" smtClean="0">
                <a:solidFill>
                  <a:srgbClr val="FF0066"/>
                </a:solidFill>
              </a:rPr>
              <a:t>Internal Search</a:t>
            </a:r>
            <a:r>
              <a:rPr lang="en-US" sz="2800" smtClean="0"/>
              <a:t>: Retrieving </a:t>
            </a:r>
            <a:br>
              <a:rPr lang="en-US" sz="2800" smtClean="0"/>
            </a:br>
            <a:r>
              <a:rPr lang="en-US" sz="2800" smtClean="0"/>
              <a:t>relevant information </a:t>
            </a:r>
            <a:br>
              <a:rPr lang="en-US" sz="2800" smtClean="0"/>
            </a:br>
            <a:r>
              <a:rPr lang="en-US" sz="2800" smtClean="0"/>
              <a:t>from memory</a:t>
            </a:r>
          </a:p>
          <a:p>
            <a:pPr lvl="1" eaLnBrk="1" hangingPunct="1">
              <a:lnSpc>
                <a:spcPct val="90000"/>
              </a:lnSpc>
            </a:pPr>
            <a:r>
              <a:rPr lang="en-US" sz="2800" smtClean="0">
                <a:solidFill>
                  <a:srgbClr val="FF0066"/>
                </a:solidFill>
              </a:rPr>
              <a:t>External Search</a:t>
            </a:r>
            <a:r>
              <a:rPr lang="en-US" sz="2800" smtClean="0"/>
              <a:t>: Seeking </a:t>
            </a:r>
            <a:br>
              <a:rPr lang="en-US" sz="2800" smtClean="0"/>
            </a:br>
            <a:r>
              <a:rPr lang="en-US" sz="2800" smtClean="0"/>
              <a:t>information from external </a:t>
            </a:r>
            <a:br>
              <a:rPr lang="en-US" sz="2800" smtClean="0"/>
            </a:br>
            <a:r>
              <a:rPr lang="en-US" sz="2800" smtClean="0"/>
              <a:t>sources</a:t>
            </a:r>
          </a:p>
        </p:txBody>
      </p:sp>
      <p:pic>
        <p:nvPicPr>
          <p:cNvPr id="403463" name="Picture 4"/>
          <p:cNvPicPr>
            <a:picLocks noChangeArrowheads="1"/>
          </p:cNvPicPr>
          <p:nvPr/>
        </p:nvPicPr>
        <p:blipFill>
          <a:blip r:embed="rId3"/>
          <a:srcRect/>
          <a:stretch>
            <a:fillRect/>
          </a:stretch>
        </p:blipFill>
        <p:spPr bwMode="auto">
          <a:xfrm>
            <a:off x="7100888" y="3213100"/>
            <a:ext cx="2043112" cy="3098800"/>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0019">
                                            <p:txEl>
                                              <p:pRg st="0" end="0"/>
                                            </p:txEl>
                                          </p:spTgt>
                                        </p:tgtEl>
                                        <p:attrNameLst>
                                          <p:attrName>style.visibility</p:attrName>
                                        </p:attrNameLst>
                                      </p:cBhvr>
                                      <p:to>
                                        <p:strVal val="visible"/>
                                      </p:to>
                                    </p:set>
                                    <p:animEffect transition="in" filter="blinds(horizontal)">
                                      <p:cBhvr>
                                        <p:cTn id="7" dur="500"/>
                                        <p:tgtEl>
                                          <p:spTgt spid="4700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70019">
                                            <p:txEl>
                                              <p:pRg st="1" end="1"/>
                                            </p:txEl>
                                          </p:spTgt>
                                        </p:tgtEl>
                                        <p:attrNameLst>
                                          <p:attrName>style.visibility</p:attrName>
                                        </p:attrNameLst>
                                      </p:cBhvr>
                                      <p:to>
                                        <p:strVal val="visible"/>
                                      </p:to>
                                    </p:set>
                                    <p:animEffect transition="in" filter="blinds(horizontal)">
                                      <p:cBhvr>
                                        <p:cTn id="12" dur="500"/>
                                        <p:tgtEl>
                                          <p:spTgt spid="4700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70019">
                                            <p:txEl>
                                              <p:pRg st="2" end="2"/>
                                            </p:txEl>
                                          </p:spTgt>
                                        </p:tgtEl>
                                        <p:attrNameLst>
                                          <p:attrName>style.visibility</p:attrName>
                                        </p:attrNameLst>
                                      </p:cBhvr>
                                      <p:to>
                                        <p:strVal val="visible"/>
                                      </p:to>
                                    </p:set>
                                    <p:animEffect transition="in" filter="blinds(horizontal)">
                                      <p:cBhvr>
                                        <p:cTn id="17" dur="500"/>
                                        <p:tgtEl>
                                          <p:spTgt spid="4700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70019">
                                            <p:txEl>
                                              <p:pRg st="3" end="3"/>
                                            </p:txEl>
                                          </p:spTgt>
                                        </p:tgtEl>
                                        <p:attrNameLst>
                                          <p:attrName>style.visibility</p:attrName>
                                        </p:attrNameLst>
                                      </p:cBhvr>
                                      <p:to>
                                        <p:strVal val="visible"/>
                                      </p:to>
                                    </p:set>
                                    <p:animEffect transition="in" filter="blinds(horizontal)">
                                      <p:cBhvr>
                                        <p:cTn id="22" dur="500"/>
                                        <p:tgtEl>
                                          <p:spTgt spid="4700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0019" grpId="0" build="p" bldLvl="2" autoUpdateAnimBg="0"/>
    </p:bldLst>
  </p:timing>
</p:sld>
</file>

<file path=ppt/slides/slide2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4482" name="Rectangle 2"/>
          <p:cNvSpPr>
            <a:spLocks noChangeArrowheads="1"/>
          </p:cNvSpPr>
          <p:nvPr/>
        </p:nvSpPr>
        <p:spPr bwMode="auto">
          <a:xfrm>
            <a:off x="3687763" y="1587500"/>
            <a:ext cx="1644650" cy="53975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800" b="1">
                <a:solidFill>
                  <a:schemeClr val="hlink"/>
                </a:solidFill>
                <a:latin typeface="Arial" pitchFamily="34" charset="0"/>
                <a:cs typeface="Arial" pitchFamily="34" charset="0"/>
              </a:rPr>
              <a:t>Information Sources</a:t>
            </a:r>
          </a:p>
        </p:txBody>
      </p:sp>
      <p:grpSp>
        <p:nvGrpSpPr>
          <p:cNvPr id="404483" name="Group 3"/>
          <p:cNvGrpSpPr>
            <a:grpSpLocks/>
          </p:cNvGrpSpPr>
          <p:nvPr/>
        </p:nvGrpSpPr>
        <p:grpSpPr bwMode="auto">
          <a:xfrm>
            <a:off x="854075" y="4330700"/>
            <a:ext cx="6321425" cy="539750"/>
            <a:chOff x="538" y="2728"/>
            <a:chExt cx="3982" cy="340"/>
          </a:xfrm>
        </p:grpSpPr>
        <p:sp>
          <p:nvSpPr>
            <p:cNvPr id="404514" name="Rectangle 4"/>
            <p:cNvSpPr>
              <a:spLocks noChangeArrowheads="1"/>
            </p:cNvSpPr>
            <p:nvPr/>
          </p:nvSpPr>
          <p:spPr bwMode="auto">
            <a:xfrm>
              <a:off x="538" y="2728"/>
              <a:ext cx="766" cy="34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800" b="1">
                  <a:solidFill>
                    <a:schemeClr val="hlink"/>
                  </a:solidFill>
                  <a:latin typeface="Arial" pitchFamily="34" charset="0"/>
                  <a:cs typeface="Arial" pitchFamily="34" charset="0"/>
                </a:rPr>
                <a:t>Actively Acquired</a:t>
              </a:r>
            </a:p>
          </p:txBody>
        </p:sp>
        <p:sp>
          <p:nvSpPr>
            <p:cNvPr id="404515" name="Rectangle 5"/>
            <p:cNvSpPr>
              <a:spLocks noChangeArrowheads="1"/>
            </p:cNvSpPr>
            <p:nvPr/>
          </p:nvSpPr>
          <p:spPr bwMode="auto">
            <a:xfrm>
              <a:off x="1714" y="2728"/>
              <a:ext cx="766" cy="34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800" b="1">
                  <a:solidFill>
                    <a:schemeClr val="hlink"/>
                  </a:solidFill>
                  <a:latin typeface="Arial" pitchFamily="34" charset="0"/>
                  <a:cs typeface="Arial" pitchFamily="34" charset="0"/>
                </a:rPr>
                <a:t>Passively Acquired</a:t>
              </a:r>
            </a:p>
          </p:txBody>
        </p:sp>
        <p:sp>
          <p:nvSpPr>
            <p:cNvPr id="404516" name="Rectangle 6"/>
            <p:cNvSpPr>
              <a:spLocks noChangeArrowheads="1"/>
            </p:cNvSpPr>
            <p:nvPr/>
          </p:nvSpPr>
          <p:spPr bwMode="auto">
            <a:xfrm>
              <a:off x="3754" y="2728"/>
              <a:ext cx="766" cy="34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800" b="1">
                  <a:solidFill>
                    <a:schemeClr val="hlink"/>
                  </a:solidFill>
                  <a:latin typeface="Arial" pitchFamily="34" charset="0"/>
                  <a:cs typeface="Arial" pitchFamily="34" charset="0"/>
                </a:rPr>
                <a:t>Actively Acquired</a:t>
              </a:r>
            </a:p>
          </p:txBody>
        </p:sp>
      </p:grpSp>
      <p:sp>
        <p:nvSpPr>
          <p:cNvPr id="404484" name="Rectangle 7"/>
          <p:cNvSpPr>
            <a:spLocks noChangeArrowheads="1"/>
          </p:cNvSpPr>
          <p:nvPr/>
        </p:nvSpPr>
        <p:spPr bwMode="auto">
          <a:xfrm>
            <a:off x="2778125" y="5645150"/>
            <a:ext cx="1184275" cy="7112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400" b="1">
                <a:solidFill>
                  <a:srgbClr val="6600CC"/>
                </a:solidFill>
                <a:latin typeface="Arial" pitchFamily="34" charset="0"/>
                <a:cs typeface="Arial" pitchFamily="34" charset="0"/>
              </a:rPr>
              <a:t>Low-involvement Learning</a:t>
            </a:r>
          </a:p>
        </p:txBody>
      </p:sp>
      <p:sp>
        <p:nvSpPr>
          <p:cNvPr id="404485" name="Rectangle 8"/>
          <p:cNvSpPr>
            <a:spLocks noChangeArrowheads="1"/>
          </p:cNvSpPr>
          <p:nvPr/>
        </p:nvSpPr>
        <p:spPr bwMode="auto">
          <a:xfrm>
            <a:off x="1558925" y="5645150"/>
            <a:ext cx="1082675" cy="7112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400" b="1">
                <a:solidFill>
                  <a:srgbClr val="6600CC"/>
                </a:solidFill>
                <a:latin typeface="Arial" pitchFamily="34" charset="0"/>
                <a:cs typeface="Arial" pitchFamily="34" charset="0"/>
              </a:rPr>
              <a:t>Personal Experience</a:t>
            </a:r>
          </a:p>
        </p:txBody>
      </p:sp>
      <p:sp>
        <p:nvSpPr>
          <p:cNvPr id="404486" name="Rectangle 9"/>
          <p:cNvSpPr>
            <a:spLocks noChangeArrowheads="1"/>
          </p:cNvSpPr>
          <p:nvPr/>
        </p:nvSpPr>
        <p:spPr bwMode="auto">
          <a:xfrm>
            <a:off x="339725" y="5645150"/>
            <a:ext cx="1082675" cy="7112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600" b="1">
                <a:solidFill>
                  <a:srgbClr val="6600CC"/>
                </a:solidFill>
                <a:latin typeface="Arial" pitchFamily="34" charset="0"/>
                <a:cs typeface="Arial" pitchFamily="34" charset="0"/>
              </a:rPr>
              <a:t>Past Searches</a:t>
            </a:r>
          </a:p>
        </p:txBody>
      </p:sp>
      <p:sp>
        <p:nvSpPr>
          <p:cNvPr id="404487" name="Rectangle 10"/>
          <p:cNvSpPr>
            <a:spLocks noChangeArrowheads="1"/>
          </p:cNvSpPr>
          <p:nvPr/>
        </p:nvSpPr>
        <p:spPr bwMode="auto">
          <a:xfrm>
            <a:off x="3997325" y="5645150"/>
            <a:ext cx="1235075" cy="7112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400" b="1">
                <a:solidFill>
                  <a:srgbClr val="6600CC"/>
                </a:solidFill>
                <a:latin typeface="Arial" pitchFamily="34" charset="0"/>
                <a:cs typeface="Arial" pitchFamily="34" charset="0"/>
              </a:rPr>
              <a:t>Independent Groups</a:t>
            </a:r>
          </a:p>
        </p:txBody>
      </p:sp>
      <p:sp>
        <p:nvSpPr>
          <p:cNvPr id="404488" name="Rectangle 11"/>
          <p:cNvSpPr>
            <a:spLocks noChangeArrowheads="1"/>
          </p:cNvSpPr>
          <p:nvPr/>
        </p:nvSpPr>
        <p:spPr bwMode="auto">
          <a:xfrm>
            <a:off x="5349875" y="5645150"/>
            <a:ext cx="1082675" cy="7112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600" b="1">
                <a:solidFill>
                  <a:srgbClr val="6600CC"/>
                </a:solidFill>
                <a:latin typeface="Arial" pitchFamily="34" charset="0"/>
                <a:cs typeface="Arial" pitchFamily="34" charset="0"/>
              </a:rPr>
              <a:t>Personal Contacts</a:t>
            </a:r>
          </a:p>
        </p:txBody>
      </p:sp>
      <p:sp>
        <p:nvSpPr>
          <p:cNvPr id="404489" name="Rectangle 12"/>
          <p:cNvSpPr>
            <a:spLocks noChangeArrowheads="1"/>
          </p:cNvSpPr>
          <p:nvPr/>
        </p:nvSpPr>
        <p:spPr bwMode="auto">
          <a:xfrm>
            <a:off x="6550025" y="5645150"/>
            <a:ext cx="1222375" cy="7112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400" b="1">
                <a:solidFill>
                  <a:srgbClr val="6600CC"/>
                </a:solidFill>
                <a:latin typeface="Arial" pitchFamily="34" charset="0"/>
                <a:cs typeface="Arial" pitchFamily="34" charset="0"/>
              </a:rPr>
              <a:t>Marketer Information</a:t>
            </a:r>
          </a:p>
        </p:txBody>
      </p:sp>
      <p:sp>
        <p:nvSpPr>
          <p:cNvPr id="404490" name="Rectangle 13"/>
          <p:cNvSpPr>
            <a:spLocks noChangeArrowheads="1"/>
          </p:cNvSpPr>
          <p:nvPr/>
        </p:nvSpPr>
        <p:spPr bwMode="auto">
          <a:xfrm>
            <a:off x="7772400" y="5638800"/>
            <a:ext cx="1219200" cy="7112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spcBef>
                <a:spcPct val="50000"/>
              </a:spcBef>
            </a:pPr>
            <a:r>
              <a:rPr lang="en-US" sz="1400" b="1">
                <a:solidFill>
                  <a:srgbClr val="6600CC"/>
                </a:solidFill>
                <a:latin typeface="Arial" pitchFamily="34" charset="0"/>
                <a:cs typeface="Arial" pitchFamily="34" charset="0"/>
              </a:rPr>
              <a:t>Experientia</a:t>
            </a:r>
            <a:r>
              <a:rPr lang="en-US" sz="1400" b="1">
                <a:solidFill>
                  <a:schemeClr val="tx1"/>
                </a:solidFill>
                <a:latin typeface="Arial" pitchFamily="34" charset="0"/>
                <a:cs typeface="Arial" pitchFamily="34" charset="0"/>
              </a:rPr>
              <a:t>l</a:t>
            </a:r>
          </a:p>
        </p:txBody>
      </p:sp>
      <p:sp>
        <p:nvSpPr>
          <p:cNvPr id="404491" name="Oval 14"/>
          <p:cNvSpPr>
            <a:spLocks noChangeArrowheads="1"/>
          </p:cNvSpPr>
          <p:nvPr/>
        </p:nvSpPr>
        <p:spPr bwMode="auto">
          <a:xfrm>
            <a:off x="1600200" y="2768600"/>
            <a:ext cx="1676400" cy="920750"/>
          </a:xfrm>
          <a:prstGeom prst="ellipse">
            <a:avLst/>
          </a:prstGeom>
          <a:solidFill>
            <a:schemeClr val="bg1"/>
          </a:solidFill>
          <a:ln w="28575">
            <a:solidFill>
              <a:srgbClr val="E88B00"/>
            </a:solidFill>
            <a:round/>
            <a:headEnd/>
            <a:tailEnd/>
          </a:ln>
        </p:spPr>
        <p:txBody>
          <a:bodyPr wrap="none" lIns="90488" tIns="44450" rIns="90488" bIns="44450" anchor="ctr"/>
          <a:lstStyle/>
          <a:p>
            <a:pPr algn="ctr" eaLnBrk="0" hangingPunct="0"/>
            <a:r>
              <a:rPr lang="en-US" sz="1800" b="1">
                <a:solidFill>
                  <a:schemeClr val="hlink"/>
                </a:solidFill>
                <a:latin typeface="Arial" pitchFamily="34" charset="0"/>
                <a:cs typeface="Arial" pitchFamily="34" charset="0"/>
              </a:rPr>
              <a:t>Internal </a:t>
            </a:r>
            <a:br>
              <a:rPr lang="en-US" sz="1800" b="1">
                <a:solidFill>
                  <a:schemeClr val="hlink"/>
                </a:solidFill>
                <a:latin typeface="Arial" pitchFamily="34" charset="0"/>
                <a:cs typeface="Arial" pitchFamily="34" charset="0"/>
              </a:rPr>
            </a:br>
            <a:r>
              <a:rPr lang="en-US" sz="1800" b="1">
                <a:solidFill>
                  <a:schemeClr val="hlink"/>
                </a:solidFill>
                <a:latin typeface="Arial" pitchFamily="34" charset="0"/>
                <a:cs typeface="Arial" pitchFamily="34" charset="0"/>
              </a:rPr>
              <a:t>Information</a:t>
            </a:r>
          </a:p>
        </p:txBody>
      </p:sp>
      <p:sp>
        <p:nvSpPr>
          <p:cNvPr id="404492" name="Oval 15"/>
          <p:cNvSpPr>
            <a:spLocks noChangeArrowheads="1"/>
          </p:cNvSpPr>
          <p:nvPr/>
        </p:nvSpPr>
        <p:spPr bwMode="auto">
          <a:xfrm>
            <a:off x="5562600" y="2781300"/>
            <a:ext cx="1828800" cy="920750"/>
          </a:xfrm>
          <a:prstGeom prst="ellipse">
            <a:avLst/>
          </a:prstGeom>
          <a:solidFill>
            <a:schemeClr val="bg1"/>
          </a:solidFill>
          <a:ln w="28575">
            <a:solidFill>
              <a:srgbClr val="E88B00"/>
            </a:solidFill>
            <a:round/>
            <a:headEnd/>
            <a:tailEnd/>
          </a:ln>
        </p:spPr>
        <p:txBody>
          <a:bodyPr wrap="none" lIns="90488" tIns="44450" rIns="90488" bIns="44450" anchor="ctr"/>
          <a:lstStyle/>
          <a:p>
            <a:pPr algn="ctr" eaLnBrk="0" hangingPunct="0"/>
            <a:r>
              <a:rPr lang="en-US" sz="1800" b="1">
                <a:solidFill>
                  <a:schemeClr val="hlink"/>
                </a:solidFill>
                <a:latin typeface="Arial" pitchFamily="34" charset="0"/>
                <a:cs typeface="Arial" pitchFamily="34" charset="0"/>
              </a:rPr>
              <a:t>External </a:t>
            </a:r>
            <a:br>
              <a:rPr lang="en-US" sz="1800" b="1">
                <a:solidFill>
                  <a:schemeClr val="hlink"/>
                </a:solidFill>
                <a:latin typeface="Arial" pitchFamily="34" charset="0"/>
                <a:cs typeface="Arial" pitchFamily="34" charset="0"/>
              </a:rPr>
            </a:br>
            <a:r>
              <a:rPr lang="en-US" sz="1800" b="1">
                <a:solidFill>
                  <a:schemeClr val="hlink"/>
                </a:solidFill>
                <a:latin typeface="Arial" pitchFamily="34" charset="0"/>
                <a:cs typeface="Arial" pitchFamily="34" charset="0"/>
              </a:rPr>
              <a:t>Information</a:t>
            </a:r>
          </a:p>
        </p:txBody>
      </p:sp>
      <p:sp>
        <p:nvSpPr>
          <p:cNvPr id="404493" name="Line 16"/>
          <p:cNvSpPr>
            <a:spLocks noChangeShapeType="1"/>
          </p:cNvSpPr>
          <p:nvPr/>
        </p:nvSpPr>
        <p:spPr bwMode="auto">
          <a:xfrm>
            <a:off x="2443163" y="2438400"/>
            <a:ext cx="4083050" cy="0"/>
          </a:xfrm>
          <a:prstGeom prst="line">
            <a:avLst/>
          </a:prstGeom>
          <a:noFill/>
          <a:ln w="28575">
            <a:solidFill>
              <a:schemeClr val="hlink"/>
            </a:solidFill>
            <a:round/>
            <a:headEnd/>
            <a:tailEnd/>
          </a:ln>
        </p:spPr>
        <p:txBody>
          <a:bodyPr wrap="none" anchor="ctr"/>
          <a:lstStyle/>
          <a:p>
            <a:endParaRPr lang="en-US"/>
          </a:p>
        </p:txBody>
      </p:sp>
      <p:sp>
        <p:nvSpPr>
          <p:cNvPr id="404494" name="Line 17"/>
          <p:cNvSpPr>
            <a:spLocks noChangeShapeType="1"/>
          </p:cNvSpPr>
          <p:nvPr/>
        </p:nvSpPr>
        <p:spPr bwMode="auto">
          <a:xfrm>
            <a:off x="1473200" y="3943350"/>
            <a:ext cx="1854200" cy="0"/>
          </a:xfrm>
          <a:prstGeom prst="line">
            <a:avLst/>
          </a:prstGeom>
          <a:noFill/>
          <a:ln w="28575">
            <a:solidFill>
              <a:schemeClr val="hlink"/>
            </a:solidFill>
            <a:round/>
            <a:headEnd/>
            <a:tailEnd/>
          </a:ln>
        </p:spPr>
        <p:txBody>
          <a:bodyPr wrap="none" anchor="ctr"/>
          <a:lstStyle/>
          <a:p>
            <a:endParaRPr lang="en-US"/>
          </a:p>
        </p:txBody>
      </p:sp>
      <p:sp>
        <p:nvSpPr>
          <p:cNvPr id="404495" name="Line 18"/>
          <p:cNvSpPr>
            <a:spLocks noChangeShapeType="1"/>
          </p:cNvSpPr>
          <p:nvPr/>
        </p:nvSpPr>
        <p:spPr bwMode="auto">
          <a:xfrm>
            <a:off x="895350" y="5172075"/>
            <a:ext cx="1168400" cy="0"/>
          </a:xfrm>
          <a:prstGeom prst="line">
            <a:avLst/>
          </a:prstGeom>
          <a:noFill/>
          <a:ln w="28575">
            <a:solidFill>
              <a:schemeClr val="hlink"/>
            </a:solidFill>
            <a:round/>
            <a:headEnd/>
            <a:tailEnd/>
          </a:ln>
        </p:spPr>
        <p:txBody>
          <a:bodyPr wrap="none" anchor="ctr"/>
          <a:lstStyle/>
          <a:p>
            <a:endParaRPr lang="en-US"/>
          </a:p>
        </p:txBody>
      </p:sp>
      <p:sp>
        <p:nvSpPr>
          <p:cNvPr id="404496" name="Line 19"/>
          <p:cNvSpPr>
            <a:spLocks noChangeShapeType="1"/>
          </p:cNvSpPr>
          <p:nvPr/>
        </p:nvSpPr>
        <p:spPr bwMode="auto">
          <a:xfrm>
            <a:off x="4584700" y="5172075"/>
            <a:ext cx="3683000" cy="0"/>
          </a:xfrm>
          <a:prstGeom prst="line">
            <a:avLst/>
          </a:prstGeom>
          <a:noFill/>
          <a:ln w="28575">
            <a:solidFill>
              <a:schemeClr val="hlink"/>
            </a:solidFill>
            <a:round/>
            <a:headEnd/>
            <a:tailEnd/>
          </a:ln>
        </p:spPr>
        <p:txBody>
          <a:bodyPr wrap="none" anchor="ctr"/>
          <a:lstStyle/>
          <a:p>
            <a:endParaRPr lang="en-US"/>
          </a:p>
        </p:txBody>
      </p:sp>
      <p:sp>
        <p:nvSpPr>
          <p:cNvPr id="404497" name="Line 20"/>
          <p:cNvSpPr>
            <a:spLocks noChangeShapeType="1"/>
          </p:cNvSpPr>
          <p:nvPr/>
        </p:nvSpPr>
        <p:spPr bwMode="auto">
          <a:xfrm>
            <a:off x="2444750" y="2444750"/>
            <a:ext cx="0" cy="311150"/>
          </a:xfrm>
          <a:prstGeom prst="line">
            <a:avLst/>
          </a:prstGeom>
          <a:noFill/>
          <a:ln w="28575">
            <a:solidFill>
              <a:schemeClr val="hlink"/>
            </a:solidFill>
            <a:round/>
            <a:headEnd/>
            <a:tailEnd/>
          </a:ln>
        </p:spPr>
        <p:txBody>
          <a:bodyPr wrap="none" anchor="ctr"/>
          <a:lstStyle/>
          <a:p>
            <a:endParaRPr lang="en-US"/>
          </a:p>
        </p:txBody>
      </p:sp>
      <p:sp>
        <p:nvSpPr>
          <p:cNvPr id="404498" name="Line 21"/>
          <p:cNvSpPr>
            <a:spLocks noChangeShapeType="1"/>
          </p:cNvSpPr>
          <p:nvPr/>
        </p:nvSpPr>
        <p:spPr bwMode="auto">
          <a:xfrm>
            <a:off x="6534150" y="2451100"/>
            <a:ext cx="0" cy="311150"/>
          </a:xfrm>
          <a:prstGeom prst="line">
            <a:avLst/>
          </a:prstGeom>
          <a:noFill/>
          <a:ln w="28575">
            <a:solidFill>
              <a:schemeClr val="hlink"/>
            </a:solidFill>
            <a:round/>
            <a:headEnd/>
            <a:tailEnd/>
          </a:ln>
        </p:spPr>
        <p:txBody>
          <a:bodyPr wrap="none" anchor="ctr"/>
          <a:lstStyle/>
          <a:p>
            <a:endParaRPr lang="en-US"/>
          </a:p>
        </p:txBody>
      </p:sp>
      <p:sp>
        <p:nvSpPr>
          <p:cNvPr id="404499" name="Line 22"/>
          <p:cNvSpPr>
            <a:spLocks noChangeShapeType="1"/>
          </p:cNvSpPr>
          <p:nvPr/>
        </p:nvSpPr>
        <p:spPr bwMode="auto">
          <a:xfrm>
            <a:off x="4521200" y="2133600"/>
            <a:ext cx="0" cy="292100"/>
          </a:xfrm>
          <a:prstGeom prst="line">
            <a:avLst/>
          </a:prstGeom>
          <a:noFill/>
          <a:ln w="28575">
            <a:solidFill>
              <a:schemeClr val="hlink"/>
            </a:solidFill>
            <a:round/>
            <a:headEnd/>
            <a:tailEnd/>
          </a:ln>
        </p:spPr>
        <p:txBody>
          <a:bodyPr wrap="none" anchor="ctr"/>
          <a:lstStyle/>
          <a:p>
            <a:endParaRPr lang="en-US"/>
          </a:p>
        </p:txBody>
      </p:sp>
      <p:sp>
        <p:nvSpPr>
          <p:cNvPr id="404500" name="Line 23"/>
          <p:cNvSpPr>
            <a:spLocks noChangeShapeType="1"/>
          </p:cNvSpPr>
          <p:nvPr/>
        </p:nvSpPr>
        <p:spPr bwMode="auto">
          <a:xfrm>
            <a:off x="2438400" y="3708400"/>
            <a:ext cx="0" cy="228600"/>
          </a:xfrm>
          <a:prstGeom prst="line">
            <a:avLst/>
          </a:prstGeom>
          <a:noFill/>
          <a:ln w="28575">
            <a:solidFill>
              <a:schemeClr val="hlink"/>
            </a:solidFill>
            <a:round/>
            <a:headEnd/>
            <a:tailEnd/>
          </a:ln>
        </p:spPr>
        <p:txBody>
          <a:bodyPr wrap="none" anchor="ctr"/>
          <a:lstStyle/>
          <a:p>
            <a:endParaRPr lang="en-US"/>
          </a:p>
        </p:txBody>
      </p:sp>
      <p:sp>
        <p:nvSpPr>
          <p:cNvPr id="404501" name="Line 24"/>
          <p:cNvSpPr>
            <a:spLocks noChangeShapeType="1"/>
          </p:cNvSpPr>
          <p:nvPr/>
        </p:nvSpPr>
        <p:spPr bwMode="auto">
          <a:xfrm>
            <a:off x="1466850" y="3943350"/>
            <a:ext cx="0" cy="374650"/>
          </a:xfrm>
          <a:prstGeom prst="line">
            <a:avLst/>
          </a:prstGeom>
          <a:noFill/>
          <a:ln w="28575">
            <a:solidFill>
              <a:schemeClr val="hlink"/>
            </a:solidFill>
            <a:round/>
            <a:headEnd/>
            <a:tailEnd type="triangle" w="med" len="med"/>
          </a:ln>
        </p:spPr>
        <p:txBody>
          <a:bodyPr wrap="none" anchor="ctr"/>
          <a:lstStyle/>
          <a:p>
            <a:endParaRPr lang="en-US"/>
          </a:p>
        </p:txBody>
      </p:sp>
      <p:sp>
        <p:nvSpPr>
          <p:cNvPr id="404502" name="Line 25"/>
          <p:cNvSpPr>
            <a:spLocks noChangeShapeType="1"/>
          </p:cNvSpPr>
          <p:nvPr/>
        </p:nvSpPr>
        <p:spPr bwMode="auto">
          <a:xfrm>
            <a:off x="3333750" y="3943350"/>
            <a:ext cx="0" cy="374650"/>
          </a:xfrm>
          <a:prstGeom prst="line">
            <a:avLst/>
          </a:prstGeom>
          <a:noFill/>
          <a:ln w="28575">
            <a:solidFill>
              <a:schemeClr val="hlink"/>
            </a:solidFill>
            <a:round/>
            <a:headEnd/>
            <a:tailEnd type="triangle" w="med" len="med"/>
          </a:ln>
        </p:spPr>
        <p:txBody>
          <a:bodyPr wrap="none" anchor="ctr"/>
          <a:lstStyle/>
          <a:p>
            <a:endParaRPr lang="en-US"/>
          </a:p>
        </p:txBody>
      </p:sp>
      <p:sp>
        <p:nvSpPr>
          <p:cNvPr id="404503" name="Line 26"/>
          <p:cNvSpPr>
            <a:spLocks noChangeShapeType="1"/>
          </p:cNvSpPr>
          <p:nvPr/>
        </p:nvSpPr>
        <p:spPr bwMode="auto">
          <a:xfrm>
            <a:off x="6527800" y="3708400"/>
            <a:ext cx="0" cy="615950"/>
          </a:xfrm>
          <a:prstGeom prst="line">
            <a:avLst/>
          </a:prstGeom>
          <a:noFill/>
          <a:ln w="28575">
            <a:solidFill>
              <a:schemeClr val="hlink"/>
            </a:solidFill>
            <a:round/>
            <a:headEnd/>
            <a:tailEnd type="triangle" w="med" len="med"/>
          </a:ln>
        </p:spPr>
        <p:txBody>
          <a:bodyPr wrap="none" anchor="ctr"/>
          <a:lstStyle/>
          <a:p>
            <a:endParaRPr lang="en-US"/>
          </a:p>
        </p:txBody>
      </p:sp>
      <p:sp>
        <p:nvSpPr>
          <p:cNvPr id="404504" name="Line 27"/>
          <p:cNvSpPr>
            <a:spLocks noChangeShapeType="1"/>
          </p:cNvSpPr>
          <p:nvPr/>
        </p:nvSpPr>
        <p:spPr bwMode="auto">
          <a:xfrm>
            <a:off x="6540500" y="4883150"/>
            <a:ext cx="0" cy="279400"/>
          </a:xfrm>
          <a:prstGeom prst="line">
            <a:avLst/>
          </a:prstGeom>
          <a:noFill/>
          <a:ln w="28575">
            <a:solidFill>
              <a:schemeClr val="hlink"/>
            </a:solidFill>
            <a:round/>
            <a:headEnd/>
            <a:tailEnd/>
          </a:ln>
        </p:spPr>
        <p:txBody>
          <a:bodyPr wrap="none" anchor="ctr"/>
          <a:lstStyle/>
          <a:p>
            <a:endParaRPr lang="en-US"/>
          </a:p>
        </p:txBody>
      </p:sp>
      <p:sp>
        <p:nvSpPr>
          <p:cNvPr id="404505" name="Line 28"/>
          <p:cNvSpPr>
            <a:spLocks noChangeShapeType="1"/>
          </p:cNvSpPr>
          <p:nvPr/>
        </p:nvSpPr>
        <p:spPr bwMode="auto">
          <a:xfrm>
            <a:off x="4565650" y="5181600"/>
            <a:ext cx="0" cy="444500"/>
          </a:xfrm>
          <a:prstGeom prst="line">
            <a:avLst/>
          </a:prstGeom>
          <a:noFill/>
          <a:ln w="28575">
            <a:solidFill>
              <a:schemeClr val="hlink"/>
            </a:solidFill>
            <a:round/>
            <a:headEnd/>
            <a:tailEnd type="triangle" w="med" len="med"/>
          </a:ln>
        </p:spPr>
        <p:txBody>
          <a:bodyPr wrap="none" anchor="ctr"/>
          <a:lstStyle/>
          <a:p>
            <a:endParaRPr lang="en-US"/>
          </a:p>
        </p:txBody>
      </p:sp>
      <p:sp>
        <p:nvSpPr>
          <p:cNvPr id="404506" name="Line 29"/>
          <p:cNvSpPr>
            <a:spLocks noChangeShapeType="1"/>
          </p:cNvSpPr>
          <p:nvPr/>
        </p:nvSpPr>
        <p:spPr bwMode="auto">
          <a:xfrm>
            <a:off x="5899150" y="5187950"/>
            <a:ext cx="0" cy="444500"/>
          </a:xfrm>
          <a:prstGeom prst="line">
            <a:avLst/>
          </a:prstGeom>
          <a:noFill/>
          <a:ln w="28575">
            <a:solidFill>
              <a:schemeClr val="hlink"/>
            </a:solidFill>
            <a:round/>
            <a:headEnd/>
            <a:tailEnd type="triangle" w="med" len="med"/>
          </a:ln>
        </p:spPr>
        <p:txBody>
          <a:bodyPr wrap="none" anchor="ctr"/>
          <a:lstStyle/>
          <a:p>
            <a:endParaRPr lang="en-US"/>
          </a:p>
        </p:txBody>
      </p:sp>
      <p:sp>
        <p:nvSpPr>
          <p:cNvPr id="404507" name="Line 30"/>
          <p:cNvSpPr>
            <a:spLocks noChangeShapeType="1"/>
          </p:cNvSpPr>
          <p:nvPr/>
        </p:nvSpPr>
        <p:spPr bwMode="auto">
          <a:xfrm>
            <a:off x="7092950" y="5181600"/>
            <a:ext cx="0" cy="444500"/>
          </a:xfrm>
          <a:prstGeom prst="line">
            <a:avLst/>
          </a:prstGeom>
          <a:noFill/>
          <a:ln w="28575">
            <a:solidFill>
              <a:schemeClr val="hlink"/>
            </a:solidFill>
            <a:round/>
            <a:headEnd/>
            <a:tailEnd type="triangle" w="med" len="med"/>
          </a:ln>
        </p:spPr>
        <p:txBody>
          <a:bodyPr wrap="none" anchor="ctr"/>
          <a:lstStyle/>
          <a:p>
            <a:endParaRPr lang="en-US"/>
          </a:p>
        </p:txBody>
      </p:sp>
      <p:sp>
        <p:nvSpPr>
          <p:cNvPr id="404508" name="Line 31"/>
          <p:cNvSpPr>
            <a:spLocks noChangeShapeType="1"/>
          </p:cNvSpPr>
          <p:nvPr/>
        </p:nvSpPr>
        <p:spPr bwMode="auto">
          <a:xfrm>
            <a:off x="8274050" y="5187950"/>
            <a:ext cx="0" cy="444500"/>
          </a:xfrm>
          <a:prstGeom prst="line">
            <a:avLst/>
          </a:prstGeom>
          <a:noFill/>
          <a:ln w="28575">
            <a:solidFill>
              <a:schemeClr val="hlink"/>
            </a:solidFill>
            <a:round/>
            <a:headEnd/>
            <a:tailEnd type="triangle" w="med" len="med"/>
          </a:ln>
        </p:spPr>
        <p:txBody>
          <a:bodyPr wrap="none" anchor="ctr"/>
          <a:lstStyle/>
          <a:p>
            <a:endParaRPr lang="en-US"/>
          </a:p>
        </p:txBody>
      </p:sp>
      <p:sp>
        <p:nvSpPr>
          <p:cNvPr id="404509" name="Line 32"/>
          <p:cNvSpPr>
            <a:spLocks noChangeShapeType="1"/>
          </p:cNvSpPr>
          <p:nvPr/>
        </p:nvSpPr>
        <p:spPr bwMode="auto">
          <a:xfrm>
            <a:off x="3333750" y="4889500"/>
            <a:ext cx="0" cy="736600"/>
          </a:xfrm>
          <a:prstGeom prst="line">
            <a:avLst/>
          </a:prstGeom>
          <a:noFill/>
          <a:ln w="28575">
            <a:solidFill>
              <a:schemeClr val="hlink"/>
            </a:solidFill>
            <a:round/>
            <a:headEnd/>
            <a:tailEnd type="triangle" w="med" len="med"/>
          </a:ln>
        </p:spPr>
        <p:txBody>
          <a:bodyPr wrap="none" anchor="ctr"/>
          <a:lstStyle/>
          <a:p>
            <a:endParaRPr lang="en-US"/>
          </a:p>
        </p:txBody>
      </p:sp>
      <p:sp>
        <p:nvSpPr>
          <p:cNvPr id="404510" name="Line 33"/>
          <p:cNvSpPr>
            <a:spLocks noChangeShapeType="1"/>
          </p:cNvSpPr>
          <p:nvPr/>
        </p:nvSpPr>
        <p:spPr bwMode="auto">
          <a:xfrm>
            <a:off x="2070100" y="5181600"/>
            <a:ext cx="0" cy="444500"/>
          </a:xfrm>
          <a:prstGeom prst="line">
            <a:avLst/>
          </a:prstGeom>
          <a:noFill/>
          <a:ln w="28575">
            <a:solidFill>
              <a:schemeClr val="hlink"/>
            </a:solidFill>
            <a:round/>
            <a:headEnd/>
            <a:tailEnd type="triangle" w="med" len="med"/>
          </a:ln>
        </p:spPr>
        <p:txBody>
          <a:bodyPr wrap="none" anchor="ctr"/>
          <a:lstStyle/>
          <a:p>
            <a:endParaRPr lang="en-US"/>
          </a:p>
        </p:txBody>
      </p:sp>
      <p:sp>
        <p:nvSpPr>
          <p:cNvPr id="404511" name="Line 34"/>
          <p:cNvSpPr>
            <a:spLocks noChangeShapeType="1"/>
          </p:cNvSpPr>
          <p:nvPr/>
        </p:nvSpPr>
        <p:spPr bwMode="auto">
          <a:xfrm>
            <a:off x="889000" y="5194300"/>
            <a:ext cx="0" cy="444500"/>
          </a:xfrm>
          <a:prstGeom prst="line">
            <a:avLst/>
          </a:prstGeom>
          <a:noFill/>
          <a:ln w="28575">
            <a:solidFill>
              <a:schemeClr val="hlink"/>
            </a:solidFill>
            <a:round/>
            <a:headEnd/>
            <a:tailEnd type="triangle" w="med" len="med"/>
          </a:ln>
        </p:spPr>
        <p:txBody>
          <a:bodyPr wrap="none" anchor="ctr"/>
          <a:lstStyle/>
          <a:p>
            <a:endParaRPr lang="en-US"/>
          </a:p>
        </p:txBody>
      </p:sp>
      <p:sp>
        <p:nvSpPr>
          <p:cNvPr id="404512" name="Line 35"/>
          <p:cNvSpPr>
            <a:spLocks noChangeShapeType="1"/>
          </p:cNvSpPr>
          <p:nvPr/>
        </p:nvSpPr>
        <p:spPr bwMode="auto">
          <a:xfrm>
            <a:off x="1466850" y="4902200"/>
            <a:ext cx="0" cy="260350"/>
          </a:xfrm>
          <a:prstGeom prst="line">
            <a:avLst/>
          </a:prstGeom>
          <a:noFill/>
          <a:ln w="28575">
            <a:solidFill>
              <a:schemeClr val="hlink"/>
            </a:solidFill>
            <a:round/>
            <a:headEnd/>
            <a:tailEnd/>
          </a:ln>
        </p:spPr>
        <p:txBody>
          <a:bodyPr wrap="none" anchor="ctr"/>
          <a:lstStyle/>
          <a:p>
            <a:endParaRPr lang="en-US"/>
          </a:p>
        </p:txBody>
      </p:sp>
      <p:sp>
        <p:nvSpPr>
          <p:cNvPr id="404513" name="Rectangle 36"/>
          <p:cNvSpPr>
            <a:spLocks noChangeArrowheads="1"/>
          </p:cNvSpPr>
          <p:nvPr/>
        </p:nvSpPr>
        <p:spPr bwMode="auto">
          <a:xfrm>
            <a:off x="1752600" y="381000"/>
            <a:ext cx="5238750" cy="1098550"/>
          </a:xfrm>
          <a:prstGeom prst="rect">
            <a:avLst/>
          </a:prstGeom>
          <a:noFill/>
          <a:ln w="9525">
            <a:noFill/>
            <a:miter lim="800000"/>
            <a:headEnd/>
            <a:tailEnd/>
          </a:ln>
        </p:spPr>
        <p:txBody>
          <a:bodyPr wrap="none">
            <a:spAutoFit/>
          </a:bodyPr>
          <a:lstStyle/>
          <a:p>
            <a:pPr algn="ctr"/>
            <a:r>
              <a:rPr lang="en-US" sz="3300" b="1">
                <a:solidFill>
                  <a:schemeClr val="tx2"/>
                </a:solidFill>
                <a:cs typeface="Tahoma" pitchFamily="34" charset="0"/>
              </a:rPr>
              <a:t>Information Sources for</a:t>
            </a:r>
            <a:br>
              <a:rPr lang="en-US" sz="3300" b="1">
                <a:solidFill>
                  <a:schemeClr val="tx2"/>
                </a:solidFill>
                <a:cs typeface="Tahoma" pitchFamily="34" charset="0"/>
              </a:rPr>
            </a:br>
            <a:r>
              <a:rPr lang="en-US" sz="3300" b="1">
                <a:solidFill>
                  <a:schemeClr val="tx2"/>
                </a:solidFill>
                <a:cs typeface="Tahoma" pitchFamily="34" charset="0"/>
              </a:rPr>
              <a:t>a Purchase Decision</a:t>
            </a:r>
          </a:p>
        </p:txBody>
      </p:sp>
    </p:spTree>
  </p:cSld>
  <p:clrMapOvr>
    <a:masterClrMapping/>
  </p:clrMapOvr>
  <p:transition>
    <p:dissolve/>
  </p:transition>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5506" name="Rectangle 2"/>
          <p:cNvSpPr>
            <a:spLocks noChangeArrowheads="1"/>
          </p:cNvSpPr>
          <p:nvPr/>
        </p:nvSpPr>
        <p:spPr bwMode="auto">
          <a:xfrm>
            <a:off x="3035300" y="1949450"/>
            <a:ext cx="1606550" cy="402590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800" b="1">
                <a:solidFill>
                  <a:srgbClr val="6600CC"/>
                </a:solidFill>
                <a:latin typeface="Arial" pitchFamily="34" charset="0"/>
                <a:cs typeface="Arial" pitchFamily="34" charset="0"/>
              </a:rPr>
              <a:t>Do the expected benefits of external search exceed the expected costs?</a:t>
            </a:r>
          </a:p>
        </p:txBody>
      </p:sp>
      <p:grpSp>
        <p:nvGrpSpPr>
          <p:cNvPr id="405507" name="Group 3"/>
          <p:cNvGrpSpPr>
            <a:grpSpLocks/>
          </p:cNvGrpSpPr>
          <p:nvPr/>
        </p:nvGrpSpPr>
        <p:grpSpPr bwMode="auto">
          <a:xfrm>
            <a:off x="4810125" y="2844800"/>
            <a:ext cx="2146300" cy="500063"/>
            <a:chOff x="3030" y="1792"/>
            <a:chExt cx="1352" cy="315"/>
          </a:xfrm>
        </p:grpSpPr>
        <p:sp>
          <p:nvSpPr>
            <p:cNvPr id="405520" name="AutoShape 4"/>
            <p:cNvSpPr>
              <a:spLocks noChangeArrowheads="1"/>
            </p:cNvSpPr>
            <p:nvPr/>
          </p:nvSpPr>
          <p:spPr bwMode="auto">
            <a:xfrm>
              <a:off x="3478" y="1792"/>
              <a:ext cx="904" cy="306"/>
            </a:xfrm>
            <a:prstGeom prst="homePlate">
              <a:avLst>
                <a:gd name="adj" fmla="val 98475"/>
              </a:avLst>
            </a:prstGeom>
            <a:solidFill>
              <a:schemeClr val="hlink"/>
            </a:solidFill>
            <a:ln w="12700">
              <a:solidFill>
                <a:srgbClr val="E88B00"/>
              </a:solidFill>
              <a:miter lim="800000"/>
              <a:headEnd/>
              <a:tailEnd/>
            </a:ln>
          </p:spPr>
          <p:txBody>
            <a:bodyPr wrap="none" lIns="90488" tIns="44450" rIns="90488" bIns="44450" anchor="ctr"/>
            <a:lstStyle/>
            <a:p>
              <a:pPr algn="ctr" eaLnBrk="0" hangingPunct="0"/>
              <a:r>
                <a:rPr lang="en-US" sz="1800" b="1">
                  <a:solidFill>
                    <a:schemeClr val="tx1"/>
                  </a:solidFill>
                  <a:latin typeface="Arial" pitchFamily="34" charset="0"/>
                  <a:cs typeface="Arial" pitchFamily="34" charset="0"/>
                </a:rPr>
                <a:t>NO</a:t>
              </a:r>
            </a:p>
          </p:txBody>
        </p:sp>
        <p:sp>
          <p:nvSpPr>
            <p:cNvPr id="405521" name="Rectangle 5"/>
            <p:cNvSpPr>
              <a:spLocks noChangeArrowheads="1"/>
            </p:cNvSpPr>
            <p:nvPr/>
          </p:nvSpPr>
          <p:spPr bwMode="auto">
            <a:xfrm>
              <a:off x="3268" y="1792"/>
              <a:ext cx="124" cy="315"/>
            </a:xfrm>
            <a:prstGeom prst="rect">
              <a:avLst/>
            </a:prstGeom>
            <a:solidFill>
              <a:schemeClr val="hlink"/>
            </a:solidFill>
            <a:ln w="12700">
              <a:solidFill>
                <a:srgbClr val="E88B00"/>
              </a:solidFill>
              <a:miter lim="800000"/>
              <a:headEnd/>
              <a:tailEnd/>
            </a:ln>
          </p:spPr>
          <p:txBody>
            <a:bodyPr wrap="none" anchor="ctr"/>
            <a:lstStyle/>
            <a:p>
              <a:endParaRPr lang="en-US"/>
            </a:p>
          </p:txBody>
        </p:sp>
        <p:sp>
          <p:nvSpPr>
            <p:cNvPr id="405522" name="Rectangle 6"/>
            <p:cNvSpPr>
              <a:spLocks noChangeArrowheads="1"/>
            </p:cNvSpPr>
            <p:nvPr/>
          </p:nvSpPr>
          <p:spPr bwMode="auto">
            <a:xfrm>
              <a:off x="3100" y="1792"/>
              <a:ext cx="76" cy="315"/>
            </a:xfrm>
            <a:prstGeom prst="rect">
              <a:avLst/>
            </a:prstGeom>
            <a:solidFill>
              <a:schemeClr val="hlink"/>
            </a:solidFill>
            <a:ln w="12700">
              <a:solidFill>
                <a:srgbClr val="E88B00"/>
              </a:solidFill>
              <a:miter lim="800000"/>
              <a:headEnd/>
              <a:tailEnd/>
            </a:ln>
          </p:spPr>
          <p:txBody>
            <a:bodyPr wrap="none" anchor="ctr"/>
            <a:lstStyle/>
            <a:p>
              <a:endParaRPr lang="en-US"/>
            </a:p>
          </p:txBody>
        </p:sp>
        <p:sp>
          <p:nvSpPr>
            <p:cNvPr id="405523" name="Line 7"/>
            <p:cNvSpPr>
              <a:spLocks noChangeShapeType="1"/>
            </p:cNvSpPr>
            <p:nvPr/>
          </p:nvSpPr>
          <p:spPr bwMode="auto">
            <a:xfrm>
              <a:off x="3030" y="1804"/>
              <a:ext cx="0" cy="291"/>
            </a:xfrm>
            <a:prstGeom prst="line">
              <a:avLst/>
            </a:prstGeom>
            <a:noFill/>
            <a:ln w="50800">
              <a:solidFill>
                <a:schemeClr val="hlink"/>
              </a:solidFill>
              <a:round/>
              <a:headEnd/>
              <a:tailEnd/>
            </a:ln>
          </p:spPr>
          <p:txBody>
            <a:bodyPr wrap="none" anchor="ctr"/>
            <a:lstStyle/>
            <a:p>
              <a:endParaRPr lang="en-US"/>
            </a:p>
          </p:txBody>
        </p:sp>
      </p:grpSp>
      <p:grpSp>
        <p:nvGrpSpPr>
          <p:cNvPr id="405508" name="Group 8"/>
          <p:cNvGrpSpPr>
            <a:grpSpLocks/>
          </p:cNvGrpSpPr>
          <p:nvPr/>
        </p:nvGrpSpPr>
        <p:grpSpPr bwMode="auto">
          <a:xfrm>
            <a:off x="4819650" y="4637088"/>
            <a:ext cx="2136775" cy="500062"/>
            <a:chOff x="3036" y="2921"/>
            <a:chExt cx="1346" cy="315"/>
          </a:xfrm>
        </p:grpSpPr>
        <p:sp>
          <p:nvSpPr>
            <p:cNvPr id="405516" name="AutoShape 9"/>
            <p:cNvSpPr>
              <a:spLocks noChangeArrowheads="1"/>
            </p:cNvSpPr>
            <p:nvPr/>
          </p:nvSpPr>
          <p:spPr bwMode="auto">
            <a:xfrm>
              <a:off x="3478" y="2921"/>
              <a:ext cx="904" cy="306"/>
            </a:xfrm>
            <a:prstGeom prst="homePlate">
              <a:avLst>
                <a:gd name="adj" fmla="val 98475"/>
              </a:avLst>
            </a:prstGeom>
            <a:solidFill>
              <a:schemeClr val="hlink"/>
            </a:solidFill>
            <a:ln w="12700">
              <a:solidFill>
                <a:srgbClr val="E88B00"/>
              </a:solidFill>
              <a:miter lim="800000"/>
              <a:headEnd/>
              <a:tailEnd/>
            </a:ln>
          </p:spPr>
          <p:txBody>
            <a:bodyPr wrap="none" lIns="90488" tIns="44450" rIns="90488" bIns="44450" anchor="ctr"/>
            <a:lstStyle/>
            <a:p>
              <a:pPr algn="ctr" eaLnBrk="0" hangingPunct="0"/>
              <a:r>
                <a:rPr lang="en-US" sz="1800" b="1">
                  <a:solidFill>
                    <a:schemeClr val="tx1"/>
                  </a:solidFill>
                  <a:latin typeface="Arial" pitchFamily="34" charset="0"/>
                  <a:cs typeface="Arial" pitchFamily="34" charset="0"/>
                </a:rPr>
                <a:t>YES</a:t>
              </a:r>
            </a:p>
          </p:txBody>
        </p:sp>
        <p:sp>
          <p:nvSpPr>
            <p:cNvPr id="405517" name="Rectangle 10"/>
            <p:cNvSpPr>
              <a:spLocks noChangeArrowheads="1"/>
            </p:cNvSpPr>
            <p:nvPr/>
          </p:nvSpPr>
          <p:spPr bwMode="auto">
            <a:xfrm>
              <a:off x="3280" y="2921"/>
              <a:ext cx="124" cy="315"/>
            </a:xfrm>
            <a:prstGeom prst="rect">
              <a:avLst/>
            </a:prstGeom>
            <a:solidFill>
              <a:schemeClr val="hlink"/>
            </a:solidFill>
            <a:ln w="12700">
              <a:solidFill>
                <a:srgbClr val="E88B00"/>
              </a:solidFill>
              <a:miter lim="800000"/>
              <a:headEnd/>
              <a:tailEnd/>
            </a:ln>
          </p:spPr>
          <p:txBody>
            <a:bodyPr wrap="none" anchor="ctr"/>
            <a:lstStyle/>
            <a:p>
              <a:endParaRPr lang="en-US"/>
            </a:p>
          </p:txBody>
        </p:sp>
        <p:sp>
          <p:nvSpPr>
            <p:cNvPr id="405518" name="Rectangle 11"/>
            <p:cNvSpPr>
              <a:spLocks noChangeArrowheads="1"/>
            </p:cNvSpPr>
            <p:nvPr/>
          </p:nvSpPr>
          <p:spPr bwMode="auto">
            <a:xfrm>
              <a:off x="3112" y="2921"/>
              <a:ext cx="76" cy="315"/>
            </a:xfrm>
            <a:prstGeom prst="rect">
              <a:avLst/>
            </a:prstGeom>
            <a:solidFill>
              <a:schemeClr val="hlink"/>
            </a:solidFill>
            <a:ln w="12700">
              <a:solidFill>
                <a:srgbClr val="E88B00"/>
              </a:solidFill>
              <a:miter lim="800000"/>
              <a:headEnd/>
              <a:tailEnd/>
            </a:ln>
          </p:spPr>
          <p:txBody>
            <a:bodyPr wrap="none" anchor="ctr"/>
            <a:lstStyle/>
            <a:p>
              <a:endParaRPr lang="en-US"/>
            </a:p>
          </p:txBody>
        </p:sp>
        <p:sp>
          <p:nvSpPr>
            <p:cNvPr id="405519" name="Line 12"/>
            <p:cNvSpPr>
              <a:spLocks noChangeShapeType="1"/>
            </p:cNvSpPr>
            <p:nvPr/>
          </p:nvSpPr>
          <p:spPr bwMode="auto">
            <a:xfrm>
              <a:off x="3036" y="2933"/>
              <a:ext cx="0" cy="291"/>
            </a:xfrm>
            <a:prstGeom prst="line">
              <a:avLst/>
            </a:prstGeom>
            <a:noFill/>
            <a:ln w="50800">
              <a:solidFill>
                <a:schemeClr val="hlink"/>
              </a:solidFill>
              <a:round/>
              <a:headEnd/>
              <a:tailEnd/>
            </a:ln>
          </p:spPr>
          <p:txBody>
            <a:bodyPr wrap="none" anchor="ctr"/>
            <a:lstStyle/>
            <a:p>
              <a:endParaRPr lang="en-US"/>
            </a:p>
          </p:txBody>
        </p:sp>
      </p:grpSp>
      <p:sp>
        <p:nvSpPr>
          <p:cNvPr id="405509" name="Rectangle 13"/>
          <p:cNvSpPr>
            <a:spLocks noChangeArrowheads="1"/>
          </p:cNvSpPr>
          <p:nvPr/>
        </p:nvSpPr>
        <p:spPr bwMode="auto">
          <a:xfrm>
            <a:off x="349250" y="2286000"/>
            <a:ext cx="1816100" cy="1555750"/>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tabLst>
                <a:tab pos="171450" algn="l"/>
              </a:tabLst>
            </a:pPr>
            <a:r>
              <a:rPr lang="en-US" sz="1800" b="1">
                <a:solidFill>
                  <a:srgbClr val="6600CC"/>
                </a:solidFill>
                <a:latin typeface="Arial" pitchFamily="34" charset="0"/>
                <a:cs typeface="Arial" pitchFamily="34" charset="0"/>
              </a:rPr>
              <a:t>Benefits obtained</a:t>
            </a:r>
            <a:endParaRPr lang="en-US" sz="1800">
              <a:solidFill>
                <a:srgbClr val="6600CC"/>
              </a:solidFill>
              <a:latin typeface="Arial" pitchFamily="34" charset="0"/>
              <a:cs typeface="Arial" pitchFamily="34" charset="0"/>
            </a:endParaRPr>
          </a:p>
          <a:p>
            <a:pPr algn="ctr" eaLnBrk="0" hangingPunct="0">
              <a:tabLst>
                <a:tab pos="171450" algn="l"/>
              </a:tabLst>
            </a:pPr>
            <a:r>
              <a:rPr lang="en-US" sz="1600" b="1">
                <a:solidFill>
                  <a:schemeClr val="tx1"/>
                </a:solidFill>
                <a:latin typeface="Arial" pitchFamily="34" charset="0"/>
                <a:cs typeface="Arial" pitchFamily="34" charset="0"/>
              </a:rPr>
              <a:t>	</a:t>
            </a:r>
            <a:r>
              <a:rPr lang="en-US" sz="1600" b="1">
                <a:solidFill>
                  <a:srgbClr val="FF0066"/>
                </a:solidFill>
                <a:latin typeface="Arial" pitchFamily="34" charset="0"/>
                <a:cs typeface="Arial" pitchFamily="34" charset="0"/>
              </a:rPr>
              <a:t>Financial</a:t>
            </a:r>
          </a:p>
          <a:p>
            <a:pPr algn="ctr" eaLnBrk="0" hangingPunct="0">
              <a:tabLst>
                <a:tab pos="171450" algn="l"/>
              </a:tabLst>
            </a:pPr>
            <a:r>
              <a:rPr lang="en-US" sz="1600" b="1">
                <a:solidFill>
                  <a:srgbClr val="FF0066"/>
                </a:solidFill>
                <a:latin typeface="Arial" pitchFamily="34" charset="0"/>
                <a:cs typeface="Arial" pitchFamily="34" charset="0"/>
              </a:rPr>
              <a:t>	Psychological</a:t>
            </a:r>
          </a:p>
          <a:p>
            <a:pPr algn="ctr" eaLnBrk="0" hangingPunct="0">
              <a:tabLst>
                <a:tab pos="171450" algn="l"/>
              </a:tabLst>
            </a:pPr>
            <a:r>
              <a:rPr lang="en-US" sz="1600" b="1">
                <a:solidFill>
                  <a:srgbClr val="FF0066"/>
                </a:solidFill>
                <a:latin typeface="Arial" pitchFamily="34" charset="0"/>
                <a:cs typeface="Arial" pitchFamily="34" charset="0"/>
              </a:rPr>
              <a:t>	Physical</a:t>
            </a:r>
          </a:p>
          <a:p>
            <a:pPr algn="ctr" eaLnBrk="0" hangingPunct="0">
              <a:tabLst>
                <a:tab pos="171450" algn="l"/>
              </a:tabLst>
            </a:pPr>
            <a:r>
              <a:rPr lang="en-US" sz="1600" b="1">
                <a:solidFill>
                  <a:srgbClr val="FF0066"/>
                </a:solidFill>
                <a:latin typeface="Arial" pitchFamily="34" charset="0"/>
                <a:cs typeface="Arial" pitchFamily="34" charset="0"/>
              </a:rPr>
              <a:t>	Product</a:t>
            </a:r>
          </a:p>
        </p:txBody>
      </p:sp>
      <p:sp>
        <p:nvSpPr>
          <p:cNvPr id="405510" name="Rectangle 14"/>
          <p:cNvSpPr>
            <a:spLocks noChangeArrowheads="1"/>
          </p:cNvSpPr>
          <p:nvPr/>
        </p:nvSpPr>
        <p:spPr bwMode="auto">
          <a:xfrm>
            <a:off x="7112000" y="2790825"/>
            <a:ext cx="1549400" cy="58102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rgbClr val="6600CC"/>
                </a:solidFill>
                <a:latin typeface="Arial" pitchFamily="34" charset="0"/>
                <a:cs typeface="Arial" pitchFamily="34" charset="0"/>
              </a:rPr>
              <a:t>Terminate search effort</a:t>
            </a:r>
          </a:p>
        </p:txBody>
      </p:sp>
      <p:sp>
        <p:nvSpPr>
          <p:cNvPr id="405511" name="Rectangle 15"/>
          <p:cNvSpPr>
            <a:spLocks noChangeArrowheads="1"/>
          </p:cNvSpPr>
          <p:nvPr/>
        </p:nvSpPr>
        <p:spPr bwMode="auto">
          <a:xfrm>
            <a:off x="7112000" y="4579938"/>
            <a:ext cx="1549400" cy="581025"/>
          </a:xfrm>
          <a:prstGeom prst="rect">
            <a:avLst/>
          </a:prstGeom>
          <a:solidFill>
            <a:schemeClr val="bg1"/>
          </a:solidFill>
          <a:ln w="28575">
            <a:solidFill>
              <a:srgbClr val="E88B00"/>
            </a:solidFill>
            <a:miter lim="800000"/>
            <a:headEnd/>
            <a:tailEnd/>
          </a:ln>
        </p:spPr>
        <p:txBody>
          <a:bodyPr lIns="46038" tIns="46038" rIns="46038" bIns="46038" anchor="ctr"/>
          <a:lstStyle/>
          <a:p>
            <a:pPr algn="ctr" eaLnBrk="0" hangingPunct="0"/>
            <a:r>
              <a:rPr lang="en-US" sz="1600" b="1">
                <a:solidFill>
                  <a:srgbClr val="6600CC"/>
                </a:solidFill>
                <a:latin typeface="Arial" pitchFamily="34" charset="0"/>
                <a:cs typeface="Arial" pitchFamily="34" charset="0"/>
              </a:rPr>
              <a:t>Continue search effort</a:t>
            </a:r>
          </a:p>
        </p:txBody>
      </p:sp>
      <p:sp>
        <p:nvSpPr>
          <p:cNvPr id="405512" name="Line 16"/>
          <p:cNvSpPr>
            <a:spLocks noChangeShapeType="1"/>
          </p:cNvSpPr>
          <p:nvPr/>
        </p:nvSpPr>
        <p:spPr bwMode="auto">
          <a:xfrm>
            <a:off x="2197100" y="3028950"/>
            <a:ext cx="787400" cy="0"/>
          </a:xfrm>
          <a:prstGeom prst="line">
            <a:avLst/>
          </a:prstGeom>
          <a:noFill/>
          <a:ln w="50800">
            <a:solidFill>
              <a:schemeClr val="hlink"/>
            </a:solidFill>
            <a:round/>
            <a:headEnd/>
            <a:tailEnd type="triangle" w="med" len="med"/>
          </a:ln>
        </p:spPr>
        <p:txBody>
          <a:bodyPr wrap="none" anchor="ctr"/>
          <a:lstStyle/>
          <a:p>
            <a:endParaRPr lang="en-US"/>
          </a:p>
        </p:txBody>
      </p:sp>
      <p:sp>
        <p:nvSpPr>
          <p:cNvPr id="405513" name="Rectangle 17"/>
          <p:cNvSpPr>
            <a:spLocks noChangeArrowheads="1"/>
          </p:cNvSpPr>
          <p:nvPr/>
        </p:nvSpPr>
        <p:spPr bwMode="auto">
          <a:xfrm>
            <a:off x="228600" y="4083050"/>
            <a:ext cx="1981200" cy="1860550"/>
          </a:xfrm>
          <a:prstGeom prst="rect">
            <a:avLst/>
          </a:prstGeom>
          <a:solidFill>
            <a:schemeClr val="bg1"/>
          </a:solidFill>
          <a:ln w="28575">
            <a:solidFill>
              <a:srgbClr val="E88B00"/>
            </a:solidFill>
            <a:miter lim="800000"/>
            <a:headEnd/>
            <a:tailEnd/>
          </a:ln>
        </p:spPr>
        <p:txBody>
          <a:bodyPr lIns="46038" tIns="46038" rIns="46038" bIns="46038" anchor="ctr"/>
          <a:lstStyle/>
          <a:p>
            <a:pPr eaLnBrk="0" hangingPunct="0">
              <a:tabLst>
                <a:tab pos="171450" algn="l"/>
              </a:tabLst>
            </a:pPr>
            <a:r>
              <a:rPr lang="en-US" sz="1800" b="1">
                <a:solidFill>
                  <a:srgbClr val="6600CC"/>
                </a:solidFill>
                <a:latin typeface="Arial" pitchFamily="34" charset="0"/>
                <a:cs typeface="Arial" pitchFamily="34" charset="0"/>
              </a:rPr>
              <a:t>Costs of search</a:t>
            </a:r>
          </a:p>
          <a:p>
            <a:pPr algn="ctr" eaLnBrk="0" hangingPunct="0">
              <a:tabLst>
                <a:tab pos="171450" algn="l"/>
              </a:tabLst>
            </a:pPr>
            <a:r>
              <a:rPr lang="en-US" sz="1600">
                <a:solidFill>
                  <a:schemeClr val="tx1"/>
                </a:solidFill>
                <a:latin typeface="Arial" pitchFamily="34" charset="0"/>
                <a:cs typeface="Arial" pitchFamily="34" charset="0"/>
              </a:rPr>
              <a:t>	</a:t>
            </a:r>
            <a:r>
              <a:rPr lang="en-US" sz="1600" b="1">
                <a:solidFill>
                  <a:srgbClr val="FF0066"/>
                </a:solidFill>
                <a:latin typeface="Arial" pitchFamily="34" charset="0"/>
                <a:cs typeface="Arial" pitchFamily="34" charset="0"/>
              </a:rPr>
              <a:t>Out-of-pocket 	    expenses</a:t>
            </a:r>
          </a:p>
          <a:p>
            <a:pPr algn="ctr" eaLnBrk="0" hangingPunct="0">
              <a:tabLst>
                <a:tab pos="171450" algn="l"/>
              </a:tabLst>
            </a:pPr>
            <a:r>
              <a:rPr lang="en-US" sz="1600" b="1">
                <a:solidFill>
                  <a:srgbClr val="FF0066"/>
                </a:solidFill>
                <a:latin typeface="Arial" pitchFamily="34" charset="0"/>
                <a:cs typeface="Arial" pitchFamily="34" charset="0"/>
              </a:rPr>
              <a:t>	Psychological</a:t>
            </a:r>
          </a:p>
          <a:p>
            <a:pPr algn="ctr" eaLnBrk="0" hangingPunct="0">
              <a:tabLst>
                <a:tab pos="171450" algn="l"/>
              </a:tabLst>
            </a:pPr>
            <a:r>
              <a:rPr lang="en-US" sz="1600" b="1">
                <a:solidFill>
                  <a:srgbClr val="FF0066"/>
                </a:solidFill>
                <a:latin typeface="Arial" pitchFamily="34" charset="0"/>
                <a:cs typeface="Arial" pitchFamily="34" charset="0"/>
              </a:rPr>
              <a:t>	Time</a:t>
            </a:r>
          </a:p>
          <a:p>
            <a:pPr algn="ctr" eaLnBrk="0" hangingPunct="0">
              <a:tabLst>
                <a:tab pos="171450" algn="l"/>
              </a:tabLst>
            </a:pPr>
            <a:r>
              <a:rPr lang="en-US" sz="1600" b="1">
                <a:solidFill>
                  <a:srgbClr val="FF0066"/>
                </a:solidFill>
                <a:latin typeface="Arial" pitchFamily="34" charset="0"/>
                <a:cs typeface="Arial" pitchFamily="34" charset="0"/>
              </a:rPr>
              <a:t>	Activities missed</a:t>
            </a:r>
          </a:p>
        </p:txBody>
      </p:sp>
      <p:sp>
        <p:nvSpPr>
          <p:cNvPr id="405514" name="Line 18"/>
          <p:cNvSpPr>
            <a:spLocks noChangeShapeType="1"/>
          </p:cNvSpPr>
          <p:nvPr/>
        </p:nvSpPr>
        <p:spPr bwMode="auto">
          <a:xfrm>
            <a:off x="2197100" y="4805363"/>
            <a:ext cx="787400" cy="0"/>
          </a:xfrm>
          <a:prstGeom prst="line">
            <a:avLst/>
          </a:prstGeom>
          <a:noFill/>
          <a:ln w="50800">
            <a:solidFill>
              <a:schemeClr val="hlink"/>
            </a:solidFill>
            <a:round/>
            <a:headEnd/>
            <a:tailEnd type="triangle" w="med" len="med"/>
          </a:ln>
        </p:spPr>
        <p:txBody>
          <a:bodyPr wrap="none" anchor="ctr"/>
          <a:lstStyle/>
          <a:p>
            <a:endParaRPr lang="en-US"/>
          </a:p>
        </p:txBody>
      </p:sp>
      <p:sp>
        <p:nvSpPr>
          <p:cNvPr id="405515" name="Rectangle 19"/>
          <p:cNvSpPr>
            <a:spLocks noChangeArrowheads="1"/>
          </p:cNvSpPr>
          <p:nvPr/>
        </p:nvSpPr>
        <p:spPr bwMode="auto">
          <a:xfrm>
            <a:off x="1066800" y="533400"/>
            <a:ext cx="8047038" cy="1066800"/>
          </a:xfrm>
          <a:prstGeom prst="rect">
            <a:avLst/>
          </a:prstGeom>
          <a:noFill/>
          <a:ln w="9525">
            <a:noFill/>
            <a:miter lim="800000"/>
            <a:headEnd/>
            <a:tailEnd/>
          </a:ln>
        </p:spPr>
        <p:txBody>
          <a:bodyPr>
            <a:spAutoFit/>
          </a:bodyPr>
          <a:lstStyle/>
          <a:p>
            <a:pPr algn="ctr"/>
            <a:r>
              <a:rPr lang="en-US" sz="3200" b="1">
                <a:solidFill>
                  <a:schemeClr val="tx2"/>
                </a:solidFill>
                <a:cs typeface="Tahoma" pitchFamily="34" charset="0"/>
              </a:rPr>
              <a:t>Perceived Costs and Benefits of </a:t>
            </a:r>
          </a:p>
          <a:p>
            <a:pPr algn="ctr"/>
            <a:r>
              <a:rPr lang="en-US" sz="3200" b="1">
                <a:solidFill>
                  <a:schemeClr val="tx2"/>
                </a:solidFill>
                <a:cs typeface="Tahoma" pitchFamily="34" charset="0"/>
              </a:rPr>
              <a:t>Consumer Search Guide Search Effect</a:t>
            </a:r>
          </a:p>
        </p:txBody>
      </p:sp>
    </p:spTree>
  </p:cSld>
  <p:clrMapOvr>
    <a:masterClrMapping/>
  </p:clrMapOvr>
  <p:transition>
    <p:dissolve/>
  </p:transition>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4114" name="AutoShape 2"/>
          <p:cNvSpPr>
            <a:spLocks noChangeArrowheads="1"/>
          </p:cNvSpPr>
          <p:nvPr/>
        </p:nvSpPr>
        <p:spPr bwMode="auto">
          <a:xfrm rot="5400000">
            <a:off x="1404938" y="2622550"/>
            <a:ext cx="1555750" cy="2330450"/>
          </a:xfrm>
          <a:prstGeom prst="cube">
            <a:avLst>
              <a:gd name="adj" fmla="val 11648"/>
            </a:avLst>
          </a:prstGeom>
          <a:gradFill rotWithShape="0">
            <a:gsLst>
              <a:gs pos="0">
                <a:srgbClr val="618FFD"/>
              </a:gs>
              <a:gs pos="100000">
                <a:srgbClr val="618FFD">
                  <a:gamma/>
                  <a:tint val="0"/>
                  <a:invGamma/>
                </a:srgbClr>
              </a:gs>
            </a:gsLst>
            <a:path path="rect">
              <a:fillToRect l="50000" t="50000" r="50000" b="50000"/>
            </a:path>
          </a:gradFill>
          <a:ln w="28575">
            <a:solidFill>
              <a:srgbClr val="000000"/>
            </a:solidFill>
            <a:miter lim="800000"/>
            <a:headEnd/>
            <a:tailEnd/>
          </a:ln>
          <a:effectLst>
            <a:outerShdw dist="107763" dir="2700000" algn="ctr" rotWithShape="0">
              <a:srgbClr val="676767"/>
            </a:outerShdw>
          </a:effectLst>
        </p:spPr>
        <p:txBody>
          <a:bodyPr rot="10800000" vert="eaVert" wrap="none" lIns="93663" tIns="46038" rIns="93663" bIns="46038" anchor="ctr"/>
          <a:lstStyle/>
          <a:p>
            <a:pPr algn="ctr" defTabSz="927100" eaLnBrk="0" hangingPunct="0">
              <a:defRPr/>
            </a:pPr>
            <a:r>
              <a:rPr lang="en-US" b="1">
                <a:solidFill>
                  <a:schemeClr val="hlink"/>
                </a:solidFill>
                <a:cs typeface="Tahoma" pitchFamily="34" charset="0"/>
              </a:rPr>
              <a:t>Evoked Set</a:t>
            </a:r>
          </a:p>
          <a:p>
            <a:pPr algn="ctr" defTabSz="927100" eaLnBrk="0" hangingPunct="0">
              <a:defRPr/>
            </a:pPr>
            <a:r>
              <a:rPr lang="en-US" sz="2400" b="1" i="1">
                <a:solidFill>
                  <a:srgbClr val="003400"/>
                </a:solidFill>
                <a:cs typeface="Tahoma" pitchFamily="34" charset="0"/>
              </a:rPr>
              <a:t>Actively</a:t>
            </a:r>
          </a:p>
          <a:p>
            <a:pPr algn="ctr" defTabSz="927100" eaLnBrk="0" hangingPunct="0">
              <a:defRPr/>
            </a:pPr>
            <a:r>
              <a:rPr lang="en-US" sz="2400" b="1" i="1">
                <a:solidFill>
                  <a:srgbClr val="003400"/>
                </a:solidFill>
                <a:cs typeface="Tahoma" pitchFamily="34" charset="0"/>
              </a:rPr>
              <a:t>Considered</a:t>
            </a:r>
          </a:p>
        </p:txBody>
      </p:sp>
      <p:sp>
        <p:nvSpPr>
          <p:cNvPr id="474115" name="AutoShape 3"/>
          <p:cNvSpPr>
            <a:spLocks noChangeArrowheads="1"/>
          </p:cNvSpPr>
          <p:nvPr/>
        </p:nvSpPr>
        <p:spPr bwMode="auto">
          <a:xfrm rot="5400000">
            <a:off x="4217988" y="2622550"/>
            <a:ext cx="1555750" cy="2330450"/>
          </a:xfrm>
          <a:prstGeom prst="cube">
            <a:avLst>
              <a:gd name="adj" fmla="val 11648"/>
            </a:avLst>
          </a:prstGeom>
          <a:solidFill>
            <a:srgbClr val="E3BEFF"/>
          </a:solidFill>
          <a:ln w="28575">
            <a:solidFill>
              <a:srgbClr val="000000"/>
            </a:solidFill>
            <a:miter lim="800000"/>
            <a:headEnd/>
            <a:tailEnd/>
          </a:ln>
          <a:effectLst>
            <a:outerShdw dist="107763" dir="2700000" algn="ctr" rotWithShape="0">
              <a:srgbClr val="676767"/>
            </a:outerShdw>
          </a:effectLst>
        </p:spPr>
        <p:txBody>
          <a:bodyPr rot="10800000" vert="eaVert" wrap="none" lIns="93663" tIns="46038" rIns="93663" bIns="46038" anchor="ctr"/>
          <a:lstStyle/>
          <a:p>
            <a:pPr algn="ctr" defTabSz="927100" eaLnBrk="0" hangingPunct="0">
              <a:defRPr/>
            </a:pPr>
            <a:r>
              <a:rPr lang="en-US" b="1">
                <a:solidFill>
                  <a:schemeClr val="hlink"/>
                </a:solidFill>
                <a:cs typeface="Tahoma" pitchFamily="34" charset="0"/>
              </a:rPr>
              <a:t>Inert Set</a:t>
            </a:r>
          </a:p>
          <a:p>
            <a:pPr algn="ctr" defTabSz="927100" eaLnBrk="0" hangingPunct="0">
              <a:defRPr/>
            </a:pPr>
            <a:r>
              <a:rPr lang="en-US" sz="2400" b="1" i="1">
                <a:solidFill>
                  <a:srgbClr val="003400"/>
                </a:solidFill>
                <a:cs typeface="Tahoma" pitchFamily="34" charset="0"/>
              </a:rPr>
              <a:t>Not Entering</a:t>
            </a:r>
          </a:p>
          <a:p>
            <a:pPr algn="ctr" defTabSz="927100" eaLnBrk="0" hangingPunct="0">
              <a:defRPr/>
            </a:pPr>
            <a:r>
              <a:rPr lang="en-US" sz="2400" b="1" i="1">
                <a:solidFill>
                  <a:srgbClr val="003400"/>
                </a:solidFill>
                <a:cs typeface="Tahoma" pitchFamily="34" charset="0"/>
              </a:rPr>
              <a:t>Consideration</a:t>
            </a:r>
          </a:p>
        </p:txBody>
      </p:sp>
      <p:sp>
        <p:nvSpPr>
          <p:cNvPr id="474116" name="AutoShape 4"/>
          <p:cNvSpPr>
            <a:spLocks noChangeArrowheads="1"/>
          </p:cNvSpPr>
          <p:nvPr/>
        </p:nvSpPr>
        <p:spPr bwMode="auto">
          <a:xfrm rot="5400000">
            <a:off x="6932613" y="2622550"/>
            <a:ext cx="1555750" cy="2330450"/>
          </a:xfrm>
          <a:prstGeom prst="cube">
            <a:avLst>
              <a:gd name="adj" fmla="val 11648"/>
            </a:avLst>
          </a:prstGeom>
          <a:gradFill rotWithShape="0">
            <a:gsLst>
              <a:gs pos="0">
                <a:srgbClr val="00B7A5"/>
              </a:gs>
              <a:gs pos="100000">
                <a:srgbClr val="00B7A5">
                  <a:gamma/>
                  <a:tint val="0"/>
                  <a:invGamma/>
                </a:srgbClr>
              </a:gs>
            </a:gsLst>
            <a:path path="rect">
              <a:fillToRect l="50000" t="50000" r="50000" b="50000"/>
            </a:path>
          </a:gradFill>
          <a:ln w="28575">
            <a:solidFill>
              <a:srgbClr val="000000"/>
            </a:solidFill>
            <a:miter lim="800000"/>
            <a:headEnd/>
            <a:tailEnd/>
          </a:ln>
          <a:effectLst>
            <a:outerShdw dist="107763" dir="2700000" algn="ctr" rotWithShape="0">
              <a:srgbClr val="676767"/>
            </a:outerShdw>
          </a:effectLst>
        </p:spPr>
        <p:txBody>
          <a:bodyPr rot="10800000" vert="eaVert" wrap="none" lIns="93663" tIns="46038" rIns="93663" bIns="46038" anchor="ctr"/>
          <a:lstStyle/>
          <a:p>
            <a:pPr algn="ctr" defTabSz="927100" eaLnBrk="0" hangingPunct="0">
              <a:defRPr/>
            </a:pPr>
            <a:r>
              <a:rPr lang="en-US" sz="3200" b="1">
                <a:solidFill>
                  <a:schemeClr val="hlink"/>
                </a:solidFill>
                <a:latin typeface="Arial" pitchFamily="34" charset="0"/>
                <a:cs typeface="Arial" pitchFamily="34" charset="0"/>
              </a:rPr>
              <a:t>Inept Set</a:t>
            </a:r>
          </a:p>
          <a:p>
            <a:pPr algn="ctr" defTabSz="927100" eaLnBrk="0" hangingPunct="0">
              <a:defRPr/>
            </a:pPr>
            <a:r>
              <a:rPr lang="en-US" sz="2000" b="1" i="1">
                <a:solidFill>
                  <a:srgbClr val="003400"/>
                </a:solidFill>
                <a:cs typeface="Tahoma" pitchFamily="34" charset="0"/>
              </a:rPr>
              <a:t>Aware of, But</a:t>
            </a:r>
          </a:p>
          <a:p>
            <a:pPr algn="ctr" defTabSz="927100" eaLnBrk="0" hangingPunct="0">
              <a:defRPr/>
            </a:pPr>
            <a:r>
              <a:rPr lang="en-US" sz="2000" b="1" i="1">
                <a:solidFill>
                  <a:srgbClr val="003400"/>
                </a:solidFill>
                <a:cs typeface="Tahoma" pitchFamily="34" charset="0"/>
              </a:rPr>
              <a:t>Would Not Buy</a:t>
            </a:r>
          </a:p>
        </p:txBody>
      </p:sp>
      <p:sp>
        <p:nvSpPr>
          <p:cNvPr id="474117" name="AutoShape 5"/>
          <p:cNvSpPr>
            <a:spLocks noChangeArrowheads="1"/>
          </p:cNvSpPr>
          <p:nvPr/>
        </p:nvSpPr>
        <p:spPr bwMode="auto">
          <a:xfrm rot="5400000">
            <a:off x="4429125" y="-304800"/>
            <a:ext cx="1066800" cy="3505200"/>
          </a:xfrm>
          <a:prstGeom prst="cube">
            <a:avLst>
              <a:gd name="adj" fmla="val 11648"/>
            </a:avLst>
          </a:prstGeom>
          <a:gradFill rotWithShape="0">
            <a:gsLst>
              <a:gs pos="0">
                <a:srgbClr val="FF5008"/>
              </a:gs>
              <a:gs pos="100000">
                <a:srgbClr val="FF5008">
                  <a:gamma/>
                  <a:tint val="0"/>
                  <a:invGamma/>
                </a:srgbClr>
              </a:gs>
            </a:gsLst>
            <a:path path="rect">
              <a:fillToRect l="50000" t="50000" r="50000" b="50000"/>
            </a:path>
          </a:gradFill>
          <a:ln w="28575">
            <a:solidFill>
              <a:srgbClr val="000000"/>
            </a:solidFill>
            <a:miter lim="800000"/>
            <a:headEnd/>
            <a:tailEnd/>
          </a:ln>
          <a:effectLst>
            <a:outerShdw dist="107763" dir="2700000" algn="ctr" rotWithShape="0">
              <a:srgbClr val="676767"/>
            </a:outerShdw>
          </a:effectLst>
        </p:spPr>
        <p:txBody>
          <a:bodyPr rot="10800000" vert="eaVert" wrap="none" lIns="93663" tIns="46038" rIns="93663" bIns="46038" anchor="ctr"/>
          <a:lstStyle/>
          <a:p>
            <a:pPr algn="ctr" defTabSz="927100" eaLnBrk="0" hangingPunct="0">
              <a:defRPr/>
            </a:pPr>
            <a:r>
              <a:rPr lang="en-US" sz="3200" b="1">
                <a:solidFill>
                  <a:srgbClr val="006600"/>
                </a:solidFill>
                <a:latin typeface="Arial" pitchFamily="34" charset="0"/>
                <a:cs typeface="Arial" pitchFamily="34" charset="0"/>
              </a:rPr>
              <a:t>All</a:t>
            </a:r>
          </a:p>
          <a:p>
            <a:pPr algn="ctr" defTabSz="927100" eaLnBrk="0" hangingPunct="0">
              <a:defRPr/>
            </a:pPr>
            <a:r>
              <a:rPr lang="en-US" sz="3200" b="1">
                <a:solidFill>
                  <a:srgbClr val="006600"/>
                </a:solidFill>
                <a:latin typeface="Arial" pitchFamily="34" charset="0"/>
                <a:cs typeface="Arial" pitchFamily="34" charset="0"/>
              </a:rPr>
              <a:t>Alternatives</a:t>
            </a:r>
          </a:p>
        </p:txBody>
      </p:sp>
      <p:sp>
        <p:nvSpPr>
          <p:cNvPr id="406534" name="Line 6"/>
          <p:cNvSpPr>
            <a:spLocks noChangeShapeType="1"/>
          </p:cNvSpPr>
          <p:nvPr/>
        </p:nvSpPr>
        <p:spPr bwMode="auto">
          <a:xfrm flipH="1">
            <a:off x="4873625" y="1981200"/>
            <a:ext cx="3175" cy="995363"/>
          </a:xfrm>
          <a:prstGeom prst="line">
            <a:avLst/>
          </a:prstGeom>
          <a:noFill/>
          <a:ln w="38100">
            <a:solidFill>
              <a:schemeClr val="hlink"/>
            </a:solidFill>
            <a:round/>
            <a:headEnd/>
            <a:tailEnd/>
          </a:ln>
        </p:spPr>
        <p:txBody>
          <a:bodyPr/>
          <a:lstStyle/>
          <a:p>
            <a:endParaRPr lang="en-US"/>
          </a:p>
        </p:txBody>
      </p:sp>
      <p:sp>
        <p:nvSpPr>
          <p:cNvPr id="406535" name="Line 7"/>
          <p:cNvSpPr>
            <a:spLocks noChangeShapeType="1"/>
          </p:cNvSpPr>
          <p:nvPr/>
        </p:nvSpPr>
        <p:spPr bwMode="auto">
          <a:xfrm flipH="1" flipV="1">
            <a:off x="2133600" y="2470150"/>
            <a:ext cx="5715000" cy="44450"/>
          </a:xfrm>
          <a:prstGeom prst="line">
            <a:avLst/>
          </a:prstGeom>
          <a:noFill/>
          <a:ln w="38100">
            <a:solidFill>
              <a:schemeClr val="hlink"/>
            </a:solidFill>
            <a:round/>
            <a:headEnd/>
            <a:tailEnd/>
          </a:ln>
        </p:spPr>
        <p:txBody>
          <a:bodyPr/>
          <a:lstStyle/>
          <a:p>
            <a:endParaRPr lang="en-US"/>
          </a:p>
        </p:txBody>
      </p:sp>
      <p:sp>
        <p:nvSpPr>
          <p:cNvPr id="406536" name="Line 8"/>
          <p:cNvSpPr>
            <a:spLocks noChangeShapeType="1"/>
          </p:cNvSpPr>
          <p:nvPr/>
        </p:nvSpPr>
        <p:spPr bwMode="auto">
          <a:xfrm>
            <a:off x="7848600" y="2514600"/>
            <a:ext cx="0" cy="533400"/>
          </a:xfrm>
          <a:prstGeom prst="line">
            <a:avLst/>
          </a:prstGeom>
          <a:noFill/>
          <a:ln w="25400">
            <a:solidFill>
              <a:schemeClr val="hlink"/>
            </a:solidFill>
            <a:round/>
            <a:headEnd/>
            <a:tailEnd/>
          </a:ln>
        </p:spPr>
        <p:txBody>
          <a:bodyPr/>
          <a:lstStyle/>
          <a:p>
            <a:endParaRPr lang="en-US"/>
          </a:p>
        </p:txBody>
      </p:sp>
      <p:sp>
        <p:nvSpPr>
          <p:cNvPr id="406537" name="Line 9"/>
          <p:cNvSpPr>
            <a:spLocks noChangeShapeType="1"/>
          </p:cNvSpPr>
          <p:nvPr/>
        </p:nvSpPr>
        <p:spPr bwMode="auto">
          <a:xfrm>
            <a:off x="2265363" y="4419600"/>
            <a:ext cx="20637" cy="457200"/>
          </a:xfrm>
          <a:prstGeom prst="line">
            <a:avLst/>
          </a:prstGeom>
          <a:noFill/>
          <a:ln w="38100">
            <a:solidFill>
              <a:schemeClr val="hlink"/>
            </a:solidFill>
            <a:round/>
            <a:headEnd/>
            <a:tailEnd/>
          </a:ln>
        </p:spPr>
        <p:txBody>
          <a:bodyPr/>
          <a:lstStyle/>
          <a:p>
            <a:endParaRPr lang="en-US"/>
          </a:p>
        </p:txBody>
      </p:sp>
      <p:sp>
        <p:nvSpPr>
          <p:cNvPr id="406538" name="Line 10"/>
          <p:cNvSpPr>
            <a:spLocks noChangeShapeType="1"/>
          </p:cNvSpPr>
          <p:nvPr/>
        </p:nvSpPr>
        <p:spPr bwMode="auto">
          <a:xfrm flipH="1">
            <a:off x="1143000" y="4876800"/>
            <a:ext cx="2514600" cy="0"/>
          </a:xfrm>
          <a:prstGeom prst="line">
            <a:avLst/>
          </a:prstGeom>
          <a:noFill/>
          <a:ln w="38100">
            <a:solidFill>
              <a:schemeClr val="hlink"/>
            </a:solidFill>
            <a:round/>
            <a:headEnd/>
            <a:tailEnd/>
          </a:ln>
        </p:spPr>
        <p:txBody>
          <a:bodyPr/>
          <a:lstStyle/>
          <a:p>
            <a:endParaRPr lang="en-US"/>
          </a:p>
        </p:txBody>
      </p:sp>
      <p:sp>
        <p:nvSpPr>
          <p:cNvPr id="406539" name="Line 11"/>
          <p:cNvSpPr>
            <a:spLocks noChangeShapeType="1"/>
          </p:cNvSpPr>
          <p:nvPr/>
        </p:nvSpPr>
        <p:spPr bwMode="auto">
          <a:xfrm>
            <a:off x="1122363" y="4876800"/>
            <a:ext cx="20637" cy="381000"/>
          </a:xfrm>
          <a:prstGeom prst="line">
            <a:avLst/>
          </a:prstGeom>
          <a:noFill/>
          <a:ln w="25400">
            <a:solidFill>
              <a:schemeClr val="hlink"/>
            </a:solidFill>
            <a:round/>
            <a:headEnd/>
            <a:tailEnd/>
          </a:ln>
        </p:spPr>
        <p:txBody>
          <a:bodyPr/>
          <a:lstStyle/>
          <a:p>
            <a:endParaRPr lang="en-US"/>
          </a:p>
        </p:txBody>
      </p:sp>
      <p:sp>
        <p:nvSpPr>
          <p:cNvPr id="474124" name="AutoShape 12"/>
          <p:cNvSpPr>
            <a:spLocks noChangeArrowheads="1"/>
          </p:cNvSpPr>
          <p:nvPr/>
        </p:nvSpPr>
        <p:spPr bwMode="auto">
          <a:xfrm rot="5400000">
            <a:off x="615950" y="4749800"/>
            <a:ext cx="1225550" cy="2139950"/>
          </a:xfrm>
          <a:prstGeom prst="cube">
            <a:avLst>
              <a:gd name="adj" fmla="val 11648"/>
            </a:avLst>
          </a:prstGeom>
          <a:gradFill rotWithShape="0">
            <a:gsLst>
              <a:gs pos="0">
                <a:srgbClr val="8CF4EA"/>
              </a:gs>
              <a:gs pos="100000">
                <a:srgbClr val="8CF4EA">
                  <a:gamma/>
                  <a:tint val="0"/>
                  <a:invGamma/>
                </a:srgbClr>
              </a:gs>
            </a:gsLst>
            <a:path path="rect">
              <a:fillToRect l="50000" t="50000" r="50000" b="50000"/>
            </a:path>
          </a:gradFill>
          <a:ln w="28575">
            <a:solidFill>
              <a:srgbClr val="000000"/>
            </a:solidFill>
            <a:miter lim="800000"/>
            <a:headEnd/>
            <a:tailEnd/>
          </a:ln>
          <a:effectLst>
            <a:outerShdw dist="107763" dir="2700000" algn="ctr" rotWithShape="0">
              <a:srgbClr val="676767"/>
            </a:outerShdw>
          </a:effectLst>
        </p:spPr>
        <p:txBody>
          <a:bodyPr rot="10800000" vert="eaVert" wrap="none" lIns="93663" tIns="46038" rIns="93663" bIns="46038" anchor="ctr"/>
          <a:lstStyle/>
          <a:p>
            <a:pPr algn="ctr" defTabSz="927100" eaLnBrk="0" hangingPunct="0">
              <a:defRPr/>
            </a:pPr>
            <a:r>
              <a:rPr lang="en-US" b="1">
                <a:solidFill>
                  <a:schemeClr val="hlink"/>
                </a:solidFill>
                <a:cs typeface="Tahoma" pitchFamily="34" charset="0"/>
              </a:rPr>
              <a:t>Retrieval </a:t>
            </a:r>
          </a:p>
          <a:p>
            <a:pPr algn="ctr" defTabSz="927100" eaLnBrk="0" hangingPunct="0">
              <a:defRPr/>
            </a:pPr>
            <a:r>
              <a:rPr lang="en-US" b="1">
                <a:solidFill>
                  <a:schemeClr val="hlink"/>
                </a:solidFill>
                <a:cs typeface="Tahoma" pitchFamily="34" charset="0"/>
              </a:rPr>
              <a:t>Set</a:t>
            </a:r>
          </a:p>
        </p:txBody>
      </p:sp>
      <p:sp>
        <p:nvSpPr>
          <p:cNvPr id="474125" name="AutoShape 13"/>
          <p:cNvSpPr>
            <a:spLocks noChangeArrowheads="1"/>
          </p:cNvSpPr>
          <p:nvPr/>
        </p:nvSpPr>
        <p:spPr bwMode="auto">
          <a:xfrm rot="5400000">
            <a:off x="3076575" y="4772025"/>
            <a:ext cx="1206500" cy="2114550"/>
          </a:xfrm>
          <a:prstGeom prst="cube">
            <a:avLst>
              <a:gd name="adj" fmla="val 11648"/>
            </a:avLst>
          </a:prstGeom>
          <a:gradFill rotWithShape="0">
            <a:gsLst>
              <a:gs pos="0">
                <a:srgbClr val="F6BF69"/>
              </a:gs>
              <a:gs pos="100000">
                <a:srgbClr val="F6BF69">
                  <a:gamma/>
                  <a:tint val="0"/>
                  <a:invGamma/>
                </a:srgbClr>
              </a:gs>
            </a:gsLst>
            <a:path path="rect">
              <a:fillToRect l="50000" t="50000" r="50000" b="50000"/>
            </a:path>
          </a:gradFill>
          <a:ln w="28575">
            <a:solidFill>
              <a:srgbClr val="000000"/>
            </a:solidFill>
            <a:miter lim="800000"/>
            <a:headEnd/>
            <a:tailEnd/>
          </a:ln>
          <a:effectLst>
            <a:outerShdw dist="107763" dir="2700000" algn="ctr" rotWithShape="0">
              <a:srgbClr val="676767"/>
            </a:outerShdw>
          </a:effectLst>
        </p:spPr>
        <p:txBody>
          <a:bodyPr rot="10800000" vert="eaVert" wrap="none" lIns="93663" tIns="46038" rIns="93663" bIns="46038" anchor="ctr"/>
          <a:lstStyle/>
          <a:p>
            <a:pPr algn="ctr" defTabSz="927100" eaLnBrk="0" hangingPunct="0">
              <a:defRPr/>
            </a:pPr>
            <a:r>
              <a:rPr lang="en-US" sz="2200" b="1">
                <a:solidFill>
                  <a:schemeClr val="hlink"/>
                </a:solidFill>
                <a:cs typeface="Tahoma" pitchFamily="34" charset="0"/>
              </a:rPr>
              <a:t>Prominent </a:t>
            </a:r>
          </a:p>
          <a:p>
            <a:pPr algn="ctr" defTabSz="927100" eaLnBrk="0" hangingPunct="0">
              <a:defRPr/>
            </a:pPr>
            <a:r>
              <a:rPr lang="en-US" sz="2200" b="1">
                <a:solidFill>
                  <a:schemeClr val="hlink"/>
                </a:solidFill>
                <a:cs typeface="Tahoma" pitchFamily="34" charset="0"/>
              </a:rPr>
              <a:t>Products in</a:t>
            </a:r>
          </a:p>
          <a:p>
            <a:pPr algn="ctr" defTabSz="927100" eaLnBrk="0" hangingPunct="0">
              <a:defRPr/>
            </a:pPr>
            <a:r>
              <a:rPr lang="en-US" sz="2200" b="1">
                <a:solidFill>
                  <a:schemeClr val="hlink"/>
                </a:solidFill>
                <a:cs typeface="Tahoma" pitchFamily="34" charset="0"/>
              </a:rPr>
              <a:t>Environment</a:t>
            </a:r>
          </a:p>
        </p:txBody>
      </p:sp>
      <p:sp>
        <p:nvSpPr>
          <p:cNvPr id="406542" name="Line 14"/>
          <p:cNvSpPr>
            <a:spLocks noChangeShapeType="1"/>
          </p:cNvSpPr>
          <p:nvPr/>
        </p:nvSpPr>
        <p:spPr bwMode="auto">
          <a:xfrm flipH="1">
            <a:off x="2133600" y="2490788"/>
            <a:ext cx="7938" cy="481012"/>
          </a:xfrm>
          <a:prstGeom prst="line">
            <a:avLst/>
          </a:prstGeom>
          <a:noFill/>
          <a:ln w="25400">
            <a:solidFill>
              <a:schemeClr val="hlink"/>
            </a:solidFill>
            <a:round/>
            <a:headEnd/>
            <a:tailEnd/>
          </a:ln>
        </p:spPr>
        <p:txBody>
          <a:bodyPr/>
          <a:lstStyle/>
          <a:p>
            <a:endParaRPr lang="en-US"/>
          </a:p>
        </p:txBody>
      </p:sp>
      <p:sp>
        <p:nvSpPr>
          <p:cNvPr id="406543" name="Line 15"/>
          <p:cNvSpPr>
            <a:spLocks noChangeShapeType="1"/>
          </p:cNvSpPr>
          <p:nvPr/>
        </p:nvSpPr>
        <p:spPr bwMode="auto">
          <a:xfrm>
            <a:off x="3657600" y="4876800"/>
            <a:ext cx="0" cy="381000"/>
          </a:xfrm>
          <a:prstGeom prst="line">
            <a:avLst/>
          </a:prstGeom>
          <a:noFill/>
          <a:ln w="28575">
            <a:solidFill>
              <a:schemeClr val="hlink"/>
            </a:solidFill>
            <a:round/>
            <a:headEnd/>
            <a:tailEnd/>
          </a:ln>
        </p:spPr>
        <p:txBody>
          <a:bodyPr/>
          <a:lstStyle/>
          <a:p>
            <a:endParaRPr lang="en-US"/>
          </a:p>
        </p:txBody>
      </p:sp>
      <p:sp>
        <p:nvSpPr>
          <p:cNvPr id="406544" name="Rectangle 16"/>
          <p:cNvSpPr>
            <a:spLocks noChangeArrowheads="1"/>
          </p:cNvSpPr>
          <p:nvPr/>
        </p:nvSpPr>
        <p:spPr bwMode="auto">
          <a:xfrm>
            <a:off x="1182688" y="0"/>
            <a:ext cx="6778625" cy="701675"/>
          </a:xfrm>
          <a:prstGeom prst="rect">
            <a:avLst/>
          </a:prstGeom>
          <a:noFill/>
          <a:ln w="9525">
            <a:noFill/>
            <a:miter lim="800000"/>
            <a:headEnd/>
            <a:tailEnd/>
          </a:ln>
        </p:spPr>
        <p:txBody>
          <a:bodyPr>
            <a:spAutoFit/>
          </a:bodyPr>
          <a:lstStyle/>
          <a:p>
            <a:r>
              <a:rPr lang="en-US" sz="4000" b="1">
                <a:solidFill>
                  <a:schemeClr val="hlink"/>
                </a:solidFill>
                <a:cs typeface="Tahoma" pitchFamily="34" charset="0"/>
              </a:rPr>
              <a:t>Evaluation of Alternatives</a:t>
            </a:r>
          </a:p>
        </p:txBody>
      </p:sp>
    </p:spTree>
  </p:cSld>
  <p:clrMapOvr>
    <a:masterClrMapping/>
  </p:clrMapOvr>
  <p:transition>
    <p:dissolve/>
  </p:transition>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07554" name="Group 2"/>
          <p:cNvGrpSpPr>
            <a:grpSpLocks/>
          </p:cNvGrpSpPr>
          <p:nvPr/>
        </p:nvGrpSpPr>
        <p:grpSpPr bwMode="auto">
          <a:xfrm>
            <a:off x="228600" y="2362200"/>
            <a:ext cx="2311400" cy="762000"/>
            <a:chOff x="340" y="1300"/>
            <a:chExt cx="1264" cy="340"/>
          </a:xfrm>
        </p:grpSpPr>
        <p:sp>
          <p:nvSpPr>
            <p:cNvPr id="407565" name="Rectangle 3"/>
            <p:cNvSpPr>
              <a:spLocks noChangeArrowheads="1"/>
            </p:cNvSpPr>
            <p:nvPr/>
          </p:nvSpPr>
          <p:spPr bwMode="auto">
            <a:xfrm>
              <a:off x="340" y="1300"/>
              <a:ext cx="820" cy="340"/>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2000" b="1">
                  <a:solidFill>
                    <a:schemeClr val="tx2"/>
                  </a:solidFill>
                  <a:latin typeface="Arial" pitchFamily="34" charset="0"/>
                  <a:cs typeface="Arial" pitchFamily="34" charset="0"/>
                </a:rPr>
                <a:t>Evaluative Criteria</a:t>
              </a:r>
            </a:p>
          </p:txBody>
        </p:sp>
        <p:sp>
          <p:nvSpPr>
            <p:cNvPr id="407566" name="Line 4"/>
            <p:cNvSpPr>
              <a:spLocks noChangeShapeType="1"/>
            </p:cNvSpPr>
            <p:nvPr/>
          </p:nvSpPr>
          <p:spPr bwMode="auto">
            <a:xfrm>
              <a:off x="1168" y="1464"/>
              <a:ext cx="436" cy="0"/>
            </a:xfrm>
            <a:prstGeom prst="line">
              <a:avLst/>
            </a:prstGeom>
            <a:noFill/>
            <a:ln w="28575">
              <a:solidFill>
                <a:schemeClr val="hlink"/>
              </a:solidFill>
              <a:round/>
              <a:headEnd/>
              <a:tailEnd type="triangle" w="med" len="med"/>
            </a:ln>
          </p:spPr>
          <p:txBody>
            <a:bodyPr wrap="none" anchor="ctr"/>
            <a:lstStyle/>
            <a:p>
              <a:endParaRPr lang="en-US"/>
            </a:p>
          </p:txBody>
        </p:sp>
      </p:grpSp>
      <p:sp>
        <p:nvSpPr>
          <p:cNvPr id="407555" name="Rectangle 5"/>
          <p:cNvSpPr>
            <a:spLocks noChangeArrowheads="1"/>
          </p:cNvSpPr>
          <p:nvPr/>
        </p:nvSpPr>
        <p:spPr bwMode="auto">
          <a:xfrm>
            <a:off x="228600" y="3743325"/>
            <a:ext cx="1631950" cy="822325"/>
          </a:xfrm>
          <a:prstGeom prst="rect">
            <a:avLst/>
          </a:prstGeom>
          <a:solidFill>
            <a:schemeClr val="bg1"/>
          </a:solidFill>
          <a:ln w="38100">
            <a:solidFill>
              <a:srgbClr val="E88B00"/>
            </a:solidFill>
            <a:miter lim="800000"/>
            <a:headEnd/>
            <a:tailEnd/>
          </a:ln>
        </p:spPr>
        <p:txBody>
          <a:bodyPr lIns="46038" tIns="46038" rIns="46038" bIns="46038" anchor="ctr" anchorCtr="1"/>
          <a:lstStyle/>
          <a:p>
            <a:pPr algn="ctr" eaLnBrk="0" hangingPunct="0">
              <a:spcBef>
                <a:spcPct val="50000"/>
              </a:spcBef>
            </a:pPr>
            <a:r>
              <a:rPr lang="en-US" sz="2000" b="1">
                <a:solidFill>
                  <a:schemeClr val="tx2"/>
                </a:solidFill>
                <a:latin typeface="Arial" pitchFamily="34" charset="0"/>
                <a:cs typeface="Arial" pitchFamily="34" charset="0"/>
              </a:rPr>
              <a:t>Importance of Criteria</a:t>
            </a:r>
          </a:p>
        </p:txBody>
      </p:sp>
      <p:sp>
        <p:nvSpPr>
          <p:cNvPr id="407556" name="Rectangle 6"/>
          <p:cNvSpPr>
            <a:spLocks noChangeArrowheads="1"/>
          </p:cNvSpPr>
          <p:nvPr/>
        </p:nvSpPr>
        <p:spPr bwMode="auto">
          <a:xfrm>
            <a:off x="228600" y="5175250"/>
            <a:ext cx="1612900" cy="793750"/>
          </a:xfrm>
          <a:prstGeom prst="rect">
            <a:avLst/>
          </a:prstGeom>
          <a:solidFill>
            <a:schemeClr val="bg1"/>
          </a:solidFill>
          <a:ln w="38100">
            <a:solidFill>
              <a:srgbClr val="E88B00"/>
            </a:solidFill>
            <a:miter lim="800000"/>
            <a:headEnd/>
            <a:tailEnd/>
          </a:ln>
        </p:spPr>
        <p:txBody>
          <a:bodyPr lIns="46038" tIns="46038" rIns="46038" bIns="46038" anchor="ctr" anchorCtr="1"/>
          <a:lstStyle/>
          <a:p>
            <a:pPr algn="ctr" eaLnBrk="0" hangingPunct="0">
              <a:spcBef>
                <a:spcPct val="50000"/>
              </a:spcBef>
            </a:pPr>
            <a:r>
              <a:rPr lang="en-US" sz="2000" b="1">
                <a:solidFill>
                  <a:schemeClr val="tx2"/>
                </a:solidFill>
                <a:latin typeface="Arial" pitchFamily="34" charset="0"/>
                <a:cs typeface="Arial" pitchFamily="34" charset="0"/>
              </a:rPr>
              <a:t>Alternatives Considered</a:t>
            </a:r>
          </a:p>
        </p:txBody>
      </p:sp>
      <p:sp>
        <p:nvSpPr>
          <p:cNvPr id="407557" name="Rectangle 7"/>
          <p:cNvSpPr>
            <a:spLocks noChangeArrowheads="1"/>
          </p:cNvSpPr>
          <p:nvPr/>
        </p:nvSpPr>
        <p:spPr bwMode="auto">
          <a:xfrm>
            <a:off x="2559050" y="2057400"/>
            <a:ext cx="2012950" cy="3911600"/>
          </a:xfrm>
          <a:prstGeom prst="rect">
            <a:avLst/>
          </a:prstGeom>
          <a:solidFill>
            <a:schemeClr val="bg1"/>
          </a:solidFill>
          <a:ln w="38100">
            <a:solidFill>
              <a:srgbClr val="E88B00"/>
            </a:solidFill>
            <a:miter lim="800000"/>
            <a:headEnd/>
            <a:tailEnd/>
          </a:ln>
        </p:spPr>
        <p:txBody>
          <a:bodyPr lIns="46038" tIns="46038" rIns="46038" bIns="46038" anchor="ctr" anchorCtr="1"/>
          <a:lstStyle/>
          <a:p>
            <a:pPr algn="ctr" eaLnBrk="0" hangingPunct="0">
              <a:spcBef>
                <a:spcPct val="50000"/>
              </a:spcBef>
            </a:pPr>
            <a:r>
              <a:rPr lang="en-US" sz="2400" b="1">
                <a:solidFill>
                  <a:schemeClr val="tx2"/>
                </a:solidFill>
                <a:cs typeface="Tahoma" pitchFamily="34" charset="0"/>
              </a:rPr>
              <a:t>Evaluation of Alternatives on Each Criterion</a:t>
            </a:r>
          </a:p>
        </p:txBody>
      </p:sp>
      <p:sp>
        <p:nvSpPr>
          <p:cNvPr id="407558" name="Rectangle 8"/>
          <p:cNvSpPr>
            <a:spLocks noChangeArrowheads="1"/>
          </p:cNvSpPr>
          <p:nvPr/>
        </p:nvSpPr>
        <p:spPr bwMode="auto">
          <a:xfrm>
            <a:off x="5111750" y="3575050"/>
            <a:ext cx="1517650" cy="914400"/>
          </a:xfrm>
          <a:prstGeom prst="rect">
            <a:avLst/>
          </a:prstGeom>
          <a:solidFill>
            <a:schemeClr val="bg1"/>
          </a:solidFill>
          <a:ln w="38100">
            <a:solidFill>
              <a:srgbClr val="E88B00"/>
            </a:solidFill>
            <a:miter lim="800000"/>
            <a:headEnd/>
            <a:tailEnd/>
          </a:ln>
        </p:spPr>
        <p:txBody>
          <a:bodyPr lIns="46038" tIns="46038" rIns="46038" bIns="46038" anchor="ctr" anchorCtr="1"/>
          <a:lstStyle/>
          <a:p>
            <a:pPr algn="ctr" eaLnBrk="0" hangingPunct="0">
              <a:spcBef>
                <a:spcPct val="50000"/>
              </a:spcBef>
            </a:pPr>
            <a:r>
              <a:rPr lang="en-US" sz="2000" b="1">
                <a:solidFill>
                  <a:schemeClr val="tx2"/>
                </a:solidFill>
                <a:latin typeface="Arial" pitchFamily="34" charset="0"/>
                <a:cs typeface="Arial" pitchFamily="34" charset="0"/>
              </a:rPr>
              <a:t>Decision Rules Applied</a:t>
            </a:r>
          </a:p>
        </p:txBody>
      </p:sp>
      <p:sp>
        <p:nvSpPr>
          <p:cNvPr id="407559" name="Rectangle 9"/>
          <p:cNvSpPr>
            <a:spLocks noChangeArrowheads="1"/>
          </p:cNvSpPr>
          <p:nvPr/>
        </p:nvSpPr>
        <p:spPr bwMode="auto">
          <a:xfrm>
            <a:off x="7315200" y="3575050"/>
            <a:ext cx="1524000" cy="990600"/>
          </a:xfrm>
          <a:prstGeom prst="rect">
            <a:avLst/>
          </a:prstGeom>
          <a:solidFill>
            <a:schemeClr val="bg1"/>
          </a:solidFill>
          <a:ln w="38100">
            <a:solidFill>
              <a:srgbClr val="E88B00"/>
            </a:solidFill>
            <a:miter lim="800000"/>
            <a:headEnd/>
            <a:tailEnd/>
          </a:ln>
        </p:spPr>
        <p:txBody>
          <a:bodyPr lIns="46038" tIns="46038" rIns="46038" bIns="46038" anchor="ctr" anchorCtr="1"/>
          <a:lstStyle/>
          <a:p>
            <a:pPr algn="ctr" eaLnBrk="0" hangingPunct="0">
              <a:spcBef>
                <a:spcPct val="50000"/>
              </a:spcBef>
            </a:pPr>
            <a:r>
              <a:rPr lang="en-US" sz="2000" b="1">
                <a:solidFill>
                  <a:schemeClr val="tx2"/>
                </a:solidFill>
                <a:latin typeface="Arial" pitchFamily="34" charset="0"/>
                <a:cs typeface="Arial" pitchFamily="34" charset="0"/>
              </a:rPr>
              <a:t>Alternative Selected</a:t>
            </a:r>
          </a:p>
        </p:txBody>
      </p:sp>
      <p:sp>
        <p:nvSpPr>
          <p:cNvPr id="407560" name="Line 10"/>
          <p:cNvSpPr>
            <a:spLocks noChangeShapeType="1"/>
          </p:cNvSpPr>
          <p:nvPr/>
        </p:nvSpPr>
        <p:spPr bwMode="auto">
          <a:xfrm>
            <a:off x="1828800" y="4108450"/>
            <a:ext cx="692150" cy="0"/>
          </a:xfrm>
          <a:prstGeom prst="line">
            <a:avLst/>
          </a:prstGeom>
          <a:noFill/>
          <a:ln w="38100">
            <a:solidFill>
              <a:schemeClr val="hlink"/>
            </a:solidFill>
            <a:round/>
            <a:headEnd/>
            <a:tailEnd type="triangle" w="med" len="med"/>
          </a:ln>
        </p:spPr>
        <p:txBody>
          <a:bodyPr wrap="none" anchor="ctr"/>
          <a:lstStyle/>
          <a:p>
            <a:endParaRPr lang="en-US"/>
          </a:p>
        </p:txBody>
      </p:sp>
      <p:sp>
        <p:nvSpPr>
          <p:cNvPr id="407561" name="Line 11"/>
          <p:cNvSpPr>
            <a:spLocks noChangeShapeType="1"/>
          </p:cNvSpPr>
          <p:nvPr/>
        </p:nvSpPr>
        <p:spPr bwMode="auto">
          <a:xfrm>
            <a:off x="1828800" y="5556250"/>
            <a:ext cx="692150" cy="0"/>
          </a:xfrm>
          <a:prstGeom prst="line">
            <a:avLst/>
          </a:prstGeom>
          <a:noFill/>
          <a:ln w="38100">
            <a:solidFill>
              <a:schemeClr val="hlink"/>
            </a:solidFill>
            <a:round/>
            <a:headEnd/>
            <a:tailEnd type="triangle" w="med" len="med"/>
          </a:ln>
        </p:spPr>
        <p:txBody>
          <a:bodyPr wrap="none" anchor="ctr"/>
          <a:lstStyle/>
          <a:p>
            <a:endParaRPr lang="en-US"/>
          </a:p>
        </p:txBody>
      </p:sp>
      <p:sp>
        <p:nvSpPr>
          <p:cNvPr id="407562" name="Line 12"/>
          <p:cNvSpPr>
            <a:spLocks noChangeShapeType="1"/>
          </p:cNvSpPr>
          <p:nvPr/>
        </p:nvSpPr>
        <p:spPr bwMode="auto">
          <a:xfrm>
            <a:off x="4572000" y="4038600"/>
            <a:ext cx="615950" cy="0"/>
          </a:xfrm>
          <a:prstGeom prst="line">
            <a:avLst/>
          </a:prstGeom>
          <a:noFill/>
          <a:ln w="38100">
            <a:solidFill>
              <a:schemeClr val="hlink"/>
            </a:solidFill>
            <a:round/>
            <a:headEnd/>
            <a:tailEnd type="triangle" w="med" len="med"/>
          </a:ln>
        </p:spPr>
        <p:txBody>
          <a:bodyPr wrap="none" anchor="ctr"/>
          <a:lstStyle/>
          <a:p>
            <a:endParaRPr lang="en-US"/>
          </a:p>
        </p:txBody>
      </p:sp>
      <p:sp>
        <p:nvSpPr>
          <p:cNvPr id="407563" name="Line 13"/>
          <p:cNvSpPr>
            <a:spLocks noChangeShapeType="1"/>
          </p:cNvSpPr>
          <p:nvPr/>
        </p:nvSpPr>
        <p:spPr bwMode="auto">
          <a:xfrm>
            <a:off x="6629400" y="4032250"/>
            <a:ext cx="692150" cy="0"/>
          </a:xfrm>
          <a:prstGeom prst="line">
            <a:avLst/>
          </a:prstGeom>
          <a:noFill/>
          <a:ln w="38100">
            <a:solidFill>
              <a:schemeClr val="hlink"/>
            </a:solidFill>
            <a:round/>
            <a:headEnd/>
            <a:tailEnd type="triangle" w="med" len="med"/>
          </a:ln>
        </p:spPr>
        <p:txBody>
          <a:bodyPr wrap="none" anchor="ctr"/>
          <a:lstStyle/>
          <a:p>
            <a:endParaRPr lang="en-US"/>
          </a:p>
        </p:txBody>
      </p:sp>
      <p:sp>
        <p:nvSpPr>
          <p:cNvPr id="407564" name="Rectangle 14"/>
          <p:cNvSpPr>
            <a:spLocks noChangeArrowheads="1"/>
          </p:cNvSpPr>
          <p:nvPr/>
        </p:nvSpPr>
        <p:spPr bwMode="auto">
          <a:xfrm>
            <a:off x="1411288" y="482600"/>
            <a:ext cx="6575425" cy="1219200"/>
          </a:xfrm>
          <a:prstGeom prst="rect">
            <a:avLst/>
          </a:prstGeom>
          <a:noFill/>
          <a:ln w="9525">
            <a:noFill/>
            <a:miter lim="800000"/>
            <a:headEnd/>
            <a:tailEnd/>
          </a:ln>
        </p:spPr>
        <p:txBody>
          <a:bodyPr wrap="none">
            <a:spAutoFit/>
          </a:bodyPr>
          <a:lstStyle/>
          <a:p>
            <a:pPr algn="ctr"/>
            <a:r>
              <a:rPr lang="en-US" sz="3700" b="1">
                <a:solidFill>
                  <a:schemeClr val="tx2"/>
                </a:solidFill>
                <a:cs typeface="Tahoma" pitchFamily="34" charset="0"/>
              </a:rPr>
              <a:t>Alternative Evaluation and </a:t>
            </a:r>
            <a:br>
              <a:rPr lang="en-US" sz="3700" b="1">
                <a:solidFill>
                  <a:schemeClr val="tx2"/>
                </a:solidFill>
                <a:cs typeface="Tahoma" pitchFamily="34" charset="0"/>
              </a:rPr>
            </a:br>
            <a:r>
              <a:rPr lang="en-US" sz="3700" b="1">
                <a:solidFill>
                  <a:schemeClr val="tx2"/>
                </a:solidFill>
                <a:cs typeface="Tahoma" pitchFamily="34" charset="0"/>
              </a:rPr>
              <a:t>Selection Process</a:t>
            </a:r>
          </a:p>
        </p:txBody>
      </p:sp>
    </p:spTree>
  </p:cSld>
  <p:clrMapOvr>
    <a:masterClrMapping/>
  </p:clrMapOvr>
  <p:transition>
    <p:dissolve/>
  </p:transition>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Date Placeholder 3"/>
          <p:cNvSpPr>
            <a:spLocks noGrp="1"/>
          </p:cNvSpPr>
          <p:nvPr>
            <p:ph type="dt" sz="quarter" idx="10"/>
          </p:nvPr>
        </p:nvSpPr>
        <p:spPr>
          <a:noFill/>
        </p:spPr>
        <p:txBody>
          <a:bodyPr/>
          <a:lstStyle/>
          <a:p>
            <a:r>
              <a:rPr lang="en-GB"/>
              <a:t>MK 311</a:t>
            </a:r>
            <a:endParaRPr lang="th-TH"/>
          </a:p>
        </p:txBody>
      </p:sp>
      <p:sp>
        <p:nvSpPr>
          <p:cNvPr id="408579" name="Footer Placeholder 4"/>
          <p:cNvSpPr>
            <a:spLocks noGrp="1"/>
          </p:cNvSpPr>
          <p:nvPr>
            <p:ph type="ftr" sz="quarter" idx="11"/>
          </p:nvPr>
        </p:nvSpPr>
        <p:spPr>
          <a:noFill/>
        </p:spPr>
        <p:txBody>
          <a:bodyPr/>
          <a:lstStyle/>
          <a:p>
            <a:r>
              <a:rPr lang="en-US"/>
              <a:t>Consumer Behaviour</a:t>
            </a:r>
            <a:endParaRPr lang="th-TH"/>
          </a:p>
        </p:txBody>
      </p:sp>
      <p:sp>
        <p:nvSpPr>
          <p:cNvPr id="408580" name="Slide Number Placeholder 5"/>
          <p:cNvSpPr>
            <a:spLocks noGrp="1"/>
          </p:cNvSpPr>
          <p:nvPr>
            <p:ph type="sldNum" sz="quarter" idx="12"/>
          </p:nvPr>
        </p:nvSpPr>
        <p:spPr>
          <a:noFill/>
        </p:spPr>
        <p:txBody>
          <a:bodyPr/>
          <a:lstStyle/>
          <a:p>
            <a:fld id="{F734046E-5A8C-46C2-8DD1-8492AE45F1F4}" type="slidenum">
              <a:rPr lang="en-US"/>
              <a:pPr/>
              <a:t>280</a:t>
            </a:fld>
            <a:endParaRPr lang="th-TH"/>
          </a:p>
        </p:txBody>
      </p:sp>
      <p:sp>
        <p:nvSpPr>
          <p:cNvPr id="477186" name="Rectangle 2"/>
          <p:cNvSpPr>
            <a:spLocks noGrp="1" noChangeArrowheads="1"/>
          </p:cNvSpPr>
          <p:nvPr>
            <p:ph type="body" idx="1"/>
          </p:nvPr>
        </p:nvSpPr>
        <p:spPr>
          <a:xfrm>
            <a:off x="571500" y="1989138"/>
            <a:ext cx="8572500" cy="4572000"/>
          </a:xfrm>
        </p:spPr>
        <p:txBody>
          <a:bodyPr lIns="90488" tIns="44450" rIns="90488" bIns="44450"/>
          <a:lstStyle/>
          <a:p>
            <a:pPr marL="285750" indent="-285750" eaLnBrk="1" hangingPunct="1">
              <a:buClr>
                <a:schemeClr val="hlink"/>
              </a:buClr>
              <a:buSzTx/>
              <a:defRPr/>
            </a:pPr>
            <a:r>
              <a:rPr lang="en-US" sz="3200" smtClean="0">
                <a:solidFill>
                  <a:schemeClr val="folHlink"/>
                </a:solidFill>
                <a:effectLst>
                  <a:outerShdw blurRad="38100" dist="38100" dir="2700000" algn="tl">
                    <a:srgbClr val="C0C0C0"/>
                  </a:outerShdw>
                </a:effectLst>
              </a:rPr>
              <a:t>Evaluative Criteria </a:t>
            </a:r>
            <a:r>
              <a:rPr lang="en-US" sz="3200" smtClean="0">
                <a:solidFill>
                  <a:srgbClr val="006E00"/>
                </a:solidFill>
              </a:rPr>
              <a:t>are the dimensions used to judge the merits of competing options.</a:t>
            </a:r>
          </a:p>
          <a:p>
            <a:pPr marL="285750" indent="-285750" eaLnBrk="1" hangingPunct="1">
              <a:buClr>
                <a:schemeClr val="hlink"/>
              </a:buClr>
              <a:buSzTx/>
              <a:defRPr/>
            </a:pPr>
            <a:r>
              <a:rPr lang="en-US" sz="3200" smtClean="0">
                <a:solidFill>
                  <a:srgbClr val="006E00"/>
                </a:solidFill>
              </a:rPr>
              <a:t>The attributes actually used to differentiate among choices are</a:t>
            </a:r>
            <a:r>
              <a:rPr lang="en-US" sz="3200" smtClean="0">
                <a:solidFill>
                  <a:schemeClr val="folHlink"/>
                </a:solidFill>
              </a:rPr>
              <a:t> </a:t>
            </a:r>
            <a:r>
              <a:rPr lang="en-US" sz="3200" smtClean="0">
                <a:solidFill>
                  <a:schemeClr val="folHlink"/>
                </a:solidFill>
                <a:effectLst>
                  <a:outerShdw blurRad="38100" dist="38100" dir="2700000" algn="tl">
                    <a:srgbClr val="C0C0C0"/>
                  </a:outerShdw>
                </a:effectLst>
              </a:rPr>
              <a:t>Determinant Attributes</a:t>
            </a:r>
            <a:r>
              <a:rPr lang="en-US" sz="3200" smtClean="0">
                <a:solidFill>
                  <a:schemeClr val="folHlink"/>
                </a:solidFill>
              </a:rPr>
              <a:t>.</a:t>
            </a:r>
          </a:p>
          <a:p>
            <a:pPr marL="285750" indent="-285750" eaLnBrk="1" hangingPunct="1">
              <a:buClr>
                <a:schemeClr val="hlink"/>
              </a:buClr>
              <a:buSzTx/>
              <a:defRPr/>
            </a:pPr>
            <a:r>
              <a:rPr lang="en-US" sz="3200" smtClean="0">
                <a:solidFill>
                  <a:srgbClr val="006E00"/>
                </a:solidFill>
              </a:rPr>
              <a:t>Marketers can educate consumers about a new decision criterion.</a:t>
            </a:r>
          </a:p>
        </p:txBody>
      </p:sp>
      <p:sp>
        <p:nvSpPr>
          <p:cNvPr id="408582" name="Rectangle 3"/>
          <p:cNvSpPr>
            <a:spLocks noChangeArrowheads="1"/>
          </p:cNvSpPr>
          <p:nvPr/>
        </p:nvSpPr>
        <p:spPr bwMode="auto">
          <a:xfrm>
            <a:off x="1093788" y="381000"/>
            <a:ext cx="6958012" cy="1250950"/>
          </a:xfrm>
          <a:prstGeom prst="rect">
            <a:avLst/>
          </a:prstGeom>
          <a:noFill/>
          <a:ln w="9525">
            <a:noFill/>
            <a:miter lim="800000"/>
            <a:headEnd/>
            <a:tailEnd/>
          </a:ln>
        </p:spPr>
        <p:txBody>
          <a:bodyPr>
            <a:spAutoFit/>
          </a:bodyPr>
          <a:lstStyle/>
          <a:p>
            <a:pPr algn="ctr"/>
            <a:r>
              <a:rPr lang="en-US" sz="4000" b="1">
                <a:solidFill>
                  <a:schemeClr val="hlink"/>
                </a:solidFill>
                <a:cs typeface="Tahoma" pitchFamily="34" charset="0"/>
              </a:rPr>
              <a:t>Product Choice:</a:t>
            </a:r>
            <a:br>
              <a:rPr lang="en-US" sz="4000" b="1">
                <a:solidFill>
                  <a:schemeClr val="hlink"/>
                </a:solidFill>
                <a:cs typeface="Tahoma" pitchFamily="34" charset="0"/>
              </a:rPr>
            </a:br>
            <a:r>
              <a:rPr lang="en-US" sz="3600" b="1">
                <a:solidFill>
                  <a:schemeClr val="hlink"/>
                </a:solidFill>
                <a:cs typeface="Tahoma" pitchFamily="34" charset="0"/>
              </a:rPr>
              <a:t>Selecting Among Alternatives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7186">
                                            <p:txEl>
                                              <p:pRg st="0" end="0"/>
                                            </p:txEl>
                                          </p:spTgt>
                                        </p:tgtEl>
                                        <p:attrNameLst>
                                          <p:attrName>style.visibility</p:attrName>
                                        </p:attrNameLst>
                                      </p:cBhvr>
                                      <p:to>
                                        <p:strVal val="visible"/>
                                      </p:to>
                                    </p:set>
                                    <p:animEffect transition="in" filter="blinds(horizontal)">
                                      <p:cBhvr>
                                        <p:cTn id="7" dur="500"/>
                                        <p:tgtEl>
                                          <p:spTgt spid="47718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77186">
                                            <p:txEl>
                                              <p:pRg st="1" end="1"/>
                                            </p:txEl>
                                          </p:spTgt>
                                        </p:tgtEl>
                                        <p:attrNameLst>
                                          <p:attrName>style.visibility</p:attrName>
                                        </p:attrNameLst>
                                      </p:cBhvr>
                                      <p:to>
                                        <p:strVal val="visible"/>
                                      </p:to>
                                    </p:set>
                                    <p:animEffect transition="in" filter="blinds(horizontal)">
                                      <p:cBhvr>
                                        <p:cTn id="12" dur="500"/>
                                        <p:tgtEl>
                                          <p:spTgt spid="47718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77186">
                                            <p:txEl>
                                              <p:pRg st="2" end="2"/>
                                            </p:txEl>
                                          </p:spTgt>
                                        </p:tgtEl>
                                        <p:attrNameLst>
                                          <p:attrName>style.visibility</p:attrName>
                                        </p:attrNameLst>
                                      </p:cBhvr>
                                      <p:to>
                                        <p:strVal val="visible"/>
                                      </p:to>
                                    </p:set>
                                    <p:animEffect transition="in" filter="blinds(horizontal)">
                                      <p:cBhvr>
                                        <p:cTn id="17" dur="500"/>
                                        <p:tgtEl>
                                          <p:spTgt spid="47718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7186" grpId="0" build="p"/>
    </p:bld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Date Placeholder 3"/>
          <p:cNvSpPr>
            <a:spLocks noGrp="1"/>
          </p:cNvSpPr>
          <p:nvPr>
            <p:ph type="dt" sz="quarter" idx="10"/>
          </p:nvPr>
        </p:nvSpPr>
        <p:spPr>
          <a:noFill/>
        </p:spPr>
        <p:txBody>
          <a:bodyPr/>
          <a:lstStyle/>
          <a:p>
            <a:r>
              <a:rPr lang="en-GB"/>
              <a:t>MK 311</a:t>
            </a:r>
            <a:endParaRPr lang="th-TH"/>
          </a:p>
        </p:txBody>
      </p:sp>
      <p:sp>
        <p:nvSpPr>
          <p:cNvPr id="409603" name="Footer Placeholder 4"/>
          <p:cNvSpPr>
            <a:spLocks noGrp="1"/>
          </p:cNvSpPr>
          <p:nvPr>
            <p:ph type="ftr" sz="quarter" idx="11"/>
          </p:nvPr>
        </p:nvSpPr>
        <p:spPr>
          <a:noFill/>
        </p:spPr>
        <p:txBody>
          <a:bodyPr/>
          <a:lstStyle/>
          <a:p>
            <a:r>
              <a:rPr lang="en-US"/>
              <a:t>Consumer Behaviour</a:t>
            </a:r>
            <a:endParaRPr lang="th-TH"/>
          </a:p>
        </p:txBody>
      </p:sp>
      <p:sp>
        <p:nvSpPr>
          <p:cNvPr id="409604" name="Slide Number Placeholder 5"/>
          <p:cNvSpPr>
            <a:spLocks noGrp="1"/>
          </p:cNvSpPr>
          <p:nvPr>
            <p:ph type="sldNum" sz="quarter" idx="12"/>
          </p:nvPr>
        </p:nvSpPr>
        <p:spPr>
          <a:noFill/>
        </p:spPr>
        <p:txBody>
          <a:bodyPr/>
          <a:lstStyle/>
          <a:p>
            <a:fld id="{28952842-6C21-4A57-A88A-8203671EDF3D}" type="slidenum">
              <a:rPr lang="en-US"/>
              <a:pPr/>
              <a:t>281</a:t>
            </a:fld>
            <a:endParaRPr lang="th-TH"/>
          </a:p>
        </p:txBody>
      </p:sp>
      <p:sp>
        <p:nvSpPr>
          <p:cNvPr id="479234" name="Rectangle 2"/>
          <p:cNvSpPr>
            <a:spLocks noChangeArrowheads="1"/>
          </p:cNvSpPr>
          <p:nvPr/>
        </p:nvSpPr>
        <p:spPr bwMode="auto">
          <a:xfrm>
            <a:off x="304800" y="1981200"/>
            <a:ext cx="8839200" cy="4343400"/>
          </a:xfrm>
          <a:prstGeom prst="rect">
            <a:avLst/>
          </a:prstGeom>
          <a:solidFill>
            <a:schemeClr val="bg1"/>
          </a:solidFill>
          <a:ln w="12700">
            <a:noFill/>
            <a:miter lim="800000"/>
            <a:headEnd/>
            <a:tailEnd/>
          </a:ln>
        </p:spPr>
        <p:txBody>
          <a:bodyPr lIns="46038" tIns="46038" rIns="46038" bIns="46038"/>
          <a:lstStyle/>
          <a:p>
            <a:pPr eaLnBrk="0" hangingPunct="0">
              <a:tabLst>
                <a:tab pos="1600200" algn="l"/>
              </a:tabLst>
            </a:pPr>
            <a:r>
              <a:rPr lang="en-US" sz="3200" b="1">
                <a:solidFill>
                  <a:schemeClr val="hlink"/>
                </a:solidFill>
                <a:cs typeface="Tahoma" pitchFamily="34" charset="0"/>
              </a:rPr>
              <a:t>Conjunctive:</a:t>
            </a:r>
            <a:r>
              <a:rPr lang="en-US" sz="2400" b="1">
                <a:solidFill>
                  <a:schemeClr val="hlink"/>
                </a:solidFill>
                <a:cs typeface="Tahoma" pitchFamily="34" charset="0"/>
              </a:rPr>
              <a:t>	</a:t>
            </a:r>
            <a:r>
              <a:rPr lang="en-US" sz="2400" b="1">
                <a:solidFill>
                  <a:srgbClr val="6600CC"/>
                </a:solidFill>
                <a:cs typeface="Tahoma" pitchFamily="34" charset="0"/>
              </a:rPr>
              <a:t>Select brands that surpass a minimum level on each relevant evaluative criterion.</a:t>
            </a:r>
          </a:p>
          <a:p>
            <a:pPr eaLnBrk="0" hangingPunct="0">
              <a:spcBef>
                <a:spcPct val="35000"/>
              </a:spcBef>
              <a:tabLst>
                <a:tab pos="1600200" algn="l"/>
              </a:tabLst>
            </a:pPr>
            <a:r>
              <a:rPr lang="en-US" sz="3200" b="1">
                <a:solidFill>
                  <a:schemeClr val="hlink"/>
                </a:solidFill>
                <a:cs typeface="Tahoma" pitchFamily="34" charset="0"/>
              </a:rPr>
              <a:t>Disjunctive:	</a:t>
            </a:r>
            <a:r>
              <a:rPr lang="en-US" sz="2400" b="1">
                <a:solidFill>
                  <a:srgbClr val="6600CC"/>
                </a:solidFill>
                <a:cs typeface="Tahoma" pitchFamily="34" charset="0"/>
              </a:rPr>
              <a:t>Select brands that surpass a satisfactory level on any relevant evaluative criterion.</a:t>
            </a:r>
          </a:p>
          <a:p>
            <a:pPr eaLnBrk="0" hangingPunct="0">
              <a:spcBef>
                <a:spcPct val="35000"/>
              </a:spcBef>
              <a:tabLst>
                <a:tab pos="1600200" algn="l"/>
              </a:tabLst>
            </a:pPr>
            <a:r>
              <a:rPr lang="en-US" sz="3200" b="1">
                <a:solidFill>
                  <a:schemeClr val="hlink"/>
                </a:solidFill>
                <a:cs typeface="Tahoma" pitchFamily="34" charset="0"/>
              </a:rPr>
              <a:t>Elimination-By-Aspects:</a:t>
            </a:r>
            <a:r>
              <a:rPr lang="en-US" sz="3200" b="1">
                <a:solidFill>
                  <a:schemeClr val="tx1"/>
                </a:solidFill>
                <a:cs typeface="Tahoma" pitchFamily="34" charset="0"/>
              </a:rPr>
              <a:t> </a:t>
            </a:r>
            <a:r>
              <a:rPr lang="en-US" sz="2400" b="1">
                <a:solidFill>
                  <a:srgbClr val="6600CC"/>
                </a:solidFill>
                <a:cs typeface="Tahoma" pitchFamily="34" charset="0"/>
              </a:rPr>
              <a:t>Rank the evaluative criteria in terms of importance and establish satisfactory levels for each.  Start with the most important attribute and eliminate all brands that do not meet the satisfactory level.  Continue through the attributes in order of importance until only </a:t>
            </a:r>
            <a:r>
              <a:rPr lang="en-US" sz="2400" b="1" i="1">
                <a:solidFill>
                  <a:srgbClr val="006600"/>
                </a:solidFill>
                <a:cs typeface="Tahoma" pitchFamily="34" charset="0"/>
              </a:rPr>
              <a:t>one</a:t>
            </a:r>
            <a:r>
              <a:rPr lang="en-US" sz="2400" b="1">
                <a:solidFill>
                  <a:srgbClr val="006600"/>
                </a:solidFill>
                <a:cs typeface="Tahoma" pitchFamily="34" charset="0"/>
              </a:rPr>
              <a:t> </a:t>
            </a:r>
            <a:r>
              <a:rPr lang="en-US" sz="2400" b="1">
                <a:solidFill>
                  <a:srgbClr val="6600CC"/>
                </a:solidFill>
                <a:cs typeface="Tahoma" pitchFamily="34" charset="0"/>
              </a:rPr>
              <a:t>brand is left.</a:t>
            </a:r>
          </a:p>
        </p:txBody>
      </p:sp>
      <p:sp>
        <p:nvSpPr>
          <p:cNvPr id="409606" name="Rectangle 3"/>
          <p:cNvSpPr>
            <a:spLocks noChangeArrowheads="1"/>
          </p:cNvSpPr>
          <p:nvPr/>
        </p:nvSpPr>
        <p:spPr bwMode="auto">
          <a:xfrm>
            <a:off x="2667000" y="381000"/>
            <a:ext cx="4808538" cy="1219200"/>
          </a:xfrm>
          <a:prstGeom prst="rect">
            <a:avLst/>
          </a:prstGeom>
          <a:noFill/>
          <a:ln w="9525">
            <a:noFill/>
            <a:miter lim="800000"/>
            <a:headEnd/>
            <a:tailEnd/>
          </a:ln>
        </p:spPr>
        <p:txBody>
          <a:bodyPr wrap="none">
            <a:spAutoFit/>
          </a:bodyPr>
          <a:lstStyle/>
          <a:p>
            <a:pPr algn="ctr"/>
            <a:r>
              <a:rPr lang="en-US" sz="3700" b="1">
                <a:solidFill>
                  <a:schemeClr val="tx2"/>
                </a:solidFill>
                <a:cs typeface="Tahoma" pitchFamily="34" charset="0"/>
              </a:rPr>
              <a:t>Decision Rules </a:t>
            </a:r>
          </a:p>
          <a:p>
            <a:pPr algn="ctr"/>
            <a:r>
              <a:rPr lang="en-US" sz="3700" b="1">
                <a:solidFill>
                  <a:schemeClr val="tx2"/>
                </a:solidFill>
                <a:cs typeface="Tahoma" pitchFamily="34" charset="0"/>
              </a:rPr>
              <a:t>Used by Consumers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9234"/>
                                        </p:tgtEl>
                                        <p:attrNameLst>
                                          <p:attrName>style.visibility</p:attrName>
                                        </p:attrNameLst>
                                      </p:cBhvr>
                                      <p:to>
                                        <p:strVal val="visible"/>
                                      </p:to>
                                    </p:set>
                                    <p:animEffect transition="in" filter="blinds(horizontal)">
                                      <p:cBhvr>
                                        <p:cTn id="7" dur="500"/>
                                        <p:tgtEl>
                                          <p:spTgt spid="479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9234" grpId="0" animBg="1"/>
    </p:bld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Date Placeholder 3"/>
          <p:cNvSpPr>
            <a:spLocks noGrp="1"/>
          </p:cNvSpPr>
          <p:nvPr>
            <p:ph type="dt" sz="quarter" idx="10"/>
          </p:nvPr>
        </p:nvSpPr>
        <p:spPr>
          <a:noFill/>
        </p:spPr>
        <p:txBody>
          <a:bodyPr/>
          <a:lstStyle/>
          <a:p>
            <a:r>
              <a:rPr lang="en-GB"/>
              <a:t>MK 311</a:t>
            </a:r>
            <a:endParaRPr lang="th-TH"/>
          </a:p>
        </p:txBody>
      </p:sp>
      <p:sp>
        <p:nvSpPr>
          <p:cNvPr id="410627" name="Footer Placeholder 4"/>
          <p:cNvSpPr>
            <a:spLocks noGrp="1"/>
          </p:cNvSpPr>
          <p:nvPr>
            <p:ph type="ftr" sz="quarter" idx="11"/>
          </p:nvPr>
        </p:nvSpPr>
        <p:spPr>
          <a:noFill/>
        </p:spPr>
        <p:txBody>
          <a:bodyPr/>
          <a:lstStyle/>
          <a:p>
            <a:r>
              <a:rPr lang="en-US"/>
              <a:t>Consumer Behaviour</a:t>
            </a:r>
            <a:endParaRPr lang="th-TH"/>
          </a:p>
        </p:txBody>
      </p:sp>
      <p:sp>
        <p:nvSpPr>
          <p:cNvPr id="410628" name="Slide Number Placeholder 5"/>
          <p:cNvSpPr>
            <a:spLocks noGrp="1"/>
          </p:cNvSpPr>
          <p:nvPr>
            <p:ph type="sldNum" sz="quarter" idx="12"/>
          </p:nvPr>
        </p:nvSpPr>
        <p:spPr>
          <a:noFill/>
        </p:spPr>
        <p:txBody>
          <a:bodyPr/>
          <a:lstStyle/>
          <a:p>
            <a:fld id="{D64FF125-C865-47D7-957B-CDE253BD2973}" type="slidenum">
              <a:rPr lang="en-US"/>
              <a:pPr/>
              <a:t>282</a:t>
            </a:fld>
            <a:endParaRPr lang="th-TH"/>
          </a:p>
        </p:txBody>
      </p:sp>
      <p:sp>
        <p:nvSpPr>
          <p:cNvPr id="480258" name="Rectangle 2"/>
          <p:cNvSpPr>
            <a:spLocks noChangeArrowheads="1"/>
          </p:cNvSpPr>
          <p:nvPr/>
        </p:nvSpPr>
        <p:spPr bwMode="auto">
          <a:xfrm>
            <a:off x="304800" y="1981200"/>
            <a:ext cx="8382000" cy="4572000"/>
          </a:xfrm>
          <a:prstGeom prst="rect">
            <a:avLst/>
          </a:prstGeom>
          <a:solidFill>
            <a:schemeClr val="bg1"/>
          </a:solidFill>
          <a:ln w="12700">
            <a:noFill/>
            <a:miter lim="800000"/>
            <a:headEnd/>
            <a:tailEnd/>
          </a:ln>
        </p:spPr>
        <p:txBody>
          <a:bodyPr lIns="46038" tIns="46038" rIns="46038" bIns="46038"/>
          <a:lstStyle/>
          <a:p>
            <a:pPr eaLnBrk="0" hangingPunct="0">
              <a:spcBef>
                <a:spcPct val="50000"/>
              </a:spcBef>
              <a:tabLst>
                <a:tab pos="1600200" algn="l"/>
              </a:tabLst>
            </a:pPr>
            <a:r>
              <a:rPr lang="en-US" sz="3200" b="1">
                <a:solidFill>
                  <a:schemeClr val="hlink"/>
                </a:solidFill>
                <a:cs typeface="Tahoma" pitchFamily="34" charset="0"/>
              </a:rPr>
              <a:t>Lexicographic:</a:t>
            </a:r>
            <a:r>
              <a:rPr lang="en-US" sz="2400" b="1">
                <a:solidFill>
                  <a:schemeClr val="tx1"/>
                </a:solidFill>
                <a:cs typeface="Tahoma" pitchFamily="34" charset="0"/>
              </a:rPr>
              <a:t> </a:t>
            </a:r>
            <a:r>
              <a:rPr lang="en-US" sz="2400" b="1">
                <a:solidFill>
                  <a:srgbClr val="6600CC"/>
                </a:solidFill>
                <a:cs typeface="Tahoma" pitchFamily="34" charset="0"/>
              </a:rPr>
              <a:t>Rank the evaluative criteria in terms of importance.  Start with the most important criterion and select </a:t>
            </a:r>
            <a:r>
              <a:rPr lang="en-US" sz="2400" b="1" i="1">
                <a:solidFill>
                  <a:srgbClr val="006E00"/>
                </a:solidFill>
                <a:cs typeface="Tahoma" pitchFamily="34" charset="0"/>
              </a:rPr>
              <a:t>the</a:t>
            </a:r>
            <a:r>
              <a:rPr lang="en-US" sz="2400" b="1">
                <a:solidFill>
                  <a:srgbClr val="6600CC"/>
                </a:solidFill>
                <a:cs typeface="Tahoma" pitchFamily="34" charset="0"/>
              </a:rPr>
              <a:t> brand that scores highest on that dimension.  If  two or more brands tie, continue through the attributes in order of importance until </a:t>
            </a:r>
            <a:r>
              <a:rPr lang="en-US" sz="2400" b="1" i="1">
                <a:solidFill>
                  <a:srgbClr val="006600"/>
                </a:solidFill>
                <a:cs typeface="Tahoma" pitchFamily="34" charset="0"/>
              </a:rPr>
              <a:t>one</a:t>
            </a:r>
            <a:r>
              <a:rPr lang="en-US" sz="2400" b="1">
                <a:solidFill>
                  <a:srgbClr val="006600"/>
                </a:solidFill>
                <a:cs typeface="Tahoma" pitchFamily="34" charset="0"/>
              </a:rPr>
              <a:t> </a:t>
            </a:r>
            <a:r>
              <a:rPr lang="en-US" sz="2400" b="1">
                <a:solidFill>
                  <a:srgbClr val="6600CC"/>
                </a:solidFill>
                <a:cs typeface="Tahoma" pitchFamily="34" charset="0"/>
              </a:rPr>
              <a:t>of the remaining brands outperforms the others.</a:t>
            </a:r>
          </a:p>
          <a:p>
            <a:pPr eaLnBrk="0" hangingPunct="0">
              <a:spcBef>
                <a:spcPct val="50000"/>
              </a:spcBef>
              <a:tabLst>
                <a:tab pos="1600200" algn="l"/>
              </a:tabLst>
            </a:pPr>
            <a:r>
              <a:rPr lang="en-US" sz="3200" b="1">
                <a:solidFill>
                  <a:schemeClr val="hlink"/>
                </a:solidFill>
                <a:cs typeface="Tahoma" pitchFamily="34" charset="0"/>
              </a:rPr>
              <a:t>Compensatory:</a:t>
            </a:r>
            <a:r>
              <a:rPr lang="en-US" sz="2400" b="1">
                <a:solidFill>
                  <a:schemeClr val="tx1"/>
                </a:solidFill>
                <a:cs typeface="Tahoma" pitchFamily="34" charset="0"/>
              </a:rPr>
              <a:t> </a:t>
            </a:r>
            <a:r>
              <a:rPr lang="en-US" sz="2400" b="1">
                <a:solidFill>
                  <a:srgbClr val="6600CC"/>
                </a:solidFill>
                <a:cs typeface="Tahoma" pitchFamily="34" charset="0"/>
              </a:rPr>
              <a:t>Select </a:t>
            </a:r>
            <a:r>
              <a:rPr lang="en-US" sz="2400" b="1" i="1">
                <a:solidFill>
                  <a:srgbClr val="006600"/>
                </a:solidFill>
                <a:cs typeface="Tahoma" pitchFamily="34" charset="0"/>
              </a:rPr>
              <a:t>the</a:t>
            </a:r>
            <a:r>
              <a:rPr lang="en-US" sz="2400" b="1">
                <a:solidFill>
                  <a:srgbClr val="6600CC"/>
                </a:solidFill>
                <a:cs typeface="Tahoma" pitchFamily="34" charset="0"/>
              </a:rPr>
              <a:t> brand that provides the highest total score when the performance ratings for all the relevant attributes are added (with or without importance weights) together for each brand.</a:t>
            </a:r>
          </a:p>
        </p:txBody>
      </p:sp>
      <p:sp>
        <p:nvSpPr>
          <p:cNvPr id="410630" name="Rectangle 3"/>
          <p:cNvSpPr>
            <a:spLocks noChangeArrowheads="1"/>
          </p:cNvSpPr>
          <p:nvPr/>
        </p:nvSpPr>
        <p:spPr bwMode="auto">
          <a:xfrm>
            <a:off x="1722438" y="406400"/>
            <a:ext cx="6553200" cy="1219200"/>
          </a:xfrm>
          <a:prstGeom prst="rect">
            <a:avLst/>
          </a:prstGeom>
          <a:noFill/>
          <a:ln w="9525">
            <a:noFill/>
            <a:miter lim="800000"/>
            <a:headEnd/>
            <a:tailEnd/>
          </a:ln>
        </p:spPr>
        <p:txBody>
          <a:bodyPr wrap="none">
            <a:spAutoFit/>
          </a:bodyPr>
          <a:lstStyle/>
          <a:p>
            <a:pPr algn="ctr"/>
            <a:r>
              <a:rPr lang="en-US" sz="3700" b="1">
                <a:solidFill>
                  <a:schemeClr val="tx2"/>
                </a:solidFill>
                <a:cs typeface="Tahoma" pitchFamily="34" charset="0"/>
              </a:rPr>
              <a:t>Decision Rules </a:t>
            </a:r>
            <a:br>
              <a:rPr lang="en-US" sz="3700" b="1">
                <a:solidFill>
                  <a:schemeClr val="tx2"/>
                </a:solidFill>
                <a:cs typeface="Tahoma" pitchFamily="34" charset="0"/>
              </a:rPr>
            </a:br>
            <a:r>
              <a:rPr lang="en-US" sz="3700" b="1">
                <a:solidFill>
                  <a:schemeClr val="tx2"/>
                </a:solidFill>
                <a:cs typeface="Tahoma" pitchFamily="34" charset="0"/>
              </a:rPr>
              <a:t>Used by Consumers (cont.)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80258"/>
                                        </p:tgtEl>
                                        <p:attrNameLst>
                                          <p:attrName>style.visibility</p:attrName>
                                        </p:attrNameLst>
                                      </p:cBhvr>
                                      <p:to>
                                        <p:strVal val="visible"/>
                                      </p:to>
                                    </p:set>
                                    <p:animEffect transition="in" filter="blinds(horizontal)">
                                      <p:cBhvr>
                                        <p:cTn id="7" dur="500"/>
                                        <p:tgtEl>
                                          <p:spTgt spid="4802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0258" grpId="0" animBg="1"/>
    </p:bldLst>
  </p:timing>
</p:sld>
</file>

<file path=ppt/slides/slide2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282" name="Oval 2"/>
          <p:cNvSpPr>
            <a:spLocks noChangeArrowheads="1"/>
          </p:cNvSpPr>
          <p:nvPr/>
        </p:nvSpPr>
        <p:spPr bwMode="auto">
          <a:xfrm>
            <a:off x="841375" y="1739900"/>
            <a:ext cx="7194550" cy="4749800"/>
          </a:xfrm>
          <a:prstGeom prst="ellipse">
            <a:avLst/>
          </a:prstGeom>
          <a:solidFill>
            <a:schemeClr val="accent1"/>
          </a:solidFill>
          <a:ln w="28575">
            <a:solidFill>
              <a:schemeClr val="folHlink"/>
            </a:solidFill>
            <a:round/>
            <a:headEnd/>
            <a:tailEnd/>
          </a:ln>
          <a:effectLst>
            <a:outerShdw dist="107763" dir="2700000" algn="ctr" rotWithShape="0">
              <a:srgbClr val="676767"/>
            </a:outerShdw>
          </a:effectLst>
        </p:spPr>
        <p:txBody>
          <a:bodyPr wrap="none" anchor="ctr"/>
          <a:lstStyle/>
          <a:p>
            <a:pPr>
              <a:defRPr/>
            </a:pPr>
            <a:endParaRPr lang="en-US"/>
          </a:p>
        </p:txBody>
      </p:sp>
      <p:sp>
        <p:nvSpPr>
          <p:cNvPr id="411651" name="Line 3"/>
          <p:cNvSpPr>
            <a:spLocks noChangeShapeType="1"/>
          </p:cNvSpPr>
          <p:nvPr/>
        </p:nvSpPr>
        <p:spPr bwMode="auto">
          <a:xfrm>
            <a:off x="6276975" y="4114800"/>
            <a:ext cx="1754188" cy="0"/>
          </a:xfrm>
          <a:prstGeom prst="line">
            <a:avLst/>
          </a:prstGeom>
          <a:noFill/>
          <a:ln w="12700">
            <a:solidFill>
              <a:srgbClr val="000000"/>
            </a:solidFill>
            <a:round/>
            <a:headEnd/>
            <a:tailEnd/>
          </a:ln>
        </p:spPr>
        <p:txBody>
          <a:bodyPr/>
          <a:lstStyle/>
          <a:p>
            <a:endParaRPr lang="en-US"/>
          </a:p>
        </p:txBody>
      </p:sp>
      <p:sp>
        <p:nvSpPr>
          <p:cNvPr id="411652" name="Line 4"/>
          <p:cNvSpPr>
            <a:spLocks noChangeShapeType="1"/>
          </p:cNvSpPr>
          <p:nvPr/>
        </p:nvSpPr>
        <p:spPr bwMode="auto">
          <a:xfrm>
            <a:off x="884238" y="4114800"/>
            <a:ext cx="1755775" cy="0"/>
          </a:xfrm>
          <a:prstGeom prst="line">
            <a:avLst/>
          </a:prstGeom>
          <a:noFill/>
          <a:ln w="38100">
            <a:solidFill>
              <a:srgbClr val="FFFF00"/>
            </a:solidFill>
            <a:round/>
            <a:headEnd/>
            <a:tailEnd/>
          </a:ln>
        </p:spPr>
        <p:txBody>
          <a:bodyPr/>
          <a:lstStyle/>
          <a:p>
            <a:endParaRPr lang="en-US"/>
          </a:p>
        </p:txBody>
      </p:sp>
      <p:sp>
        <p:nvSpPr>
          <p:cNvPr id="411653" name="Oval 5"/>
          <p:cNvSpPr>
            <a:spLocks noChangeArrowheads="1"/>
          </p:cNvSpPr>
          <p:nvPr/>
        </p:nvSpPr>
        <p:spPr bwMode="auto">
          <a:xfrm>
            <a:off x="2640013" y="2930525"/>
            <a:ext cx="3592512" cy="2368550"/>
          </a:xfrm>
          <a:prstGeom prst="ellipse">
            <a:avLst/>
          </a:prstGeom>
          <a:solidFill>
            <a:srgbClr val="0000B6"/>
          </a:solidFill>
          <a:ln w="38100">
            <a:solidFill>
              <a:srgbClr val="FFFF00"/>
            </a:solidFill>
            <a:round/>
            <a:headEnd/>
            <a:tailEnd/>
          </a:ln>
        </p:spPr>
        <p:txBody>
          <a:bodyPr wrap="none" lIns="90488" tIns="44450" rIns="90488" bIns="44450" anchor="ctr"/>
          <a:lstStyle/>
          <a:p>
            <a:pPr algn="ctr" eaLnBrk="0" hangingPunct="0">
              <a:lnSpc>
                <a:spcPct val="90000"/>
              </a:lnSpc>
            </a:pPr>
            <a:r>
              <a:rPr lang="en-US" sz="3200" b="1">
                <a:solidFill>
                  <a:srgbClr val="FFFF00"/>
                </a:solidFill>
                <a:latin typeface="Helvetica" charset="0"/>
              </a:rPr>
              <a:t>Common</a:t>
            </a:r>
          </a:p>
          <a:p>
            <a:pPr algn="ctr" eaLnBrk="0" hangingPunct="0">
              <a:lnSpc>
                <a:spcPct val="90000"/>
              </a:lnSpc>
            </a:pPr>
            <a:r>
              <a:rPr lang="en-US" sz="3200" b="1">
                <a:solidFill>
                  <a:srgbClr val="FFFF00"/>
                </a:solidFill>
                <a:latin typeface="Helvetica" charset="0"/>
              </a:rPr>
              <a:t>Heuristics</a:t>
            </a:r>
          </a:p>
        </p:txBody>
      </p:sp>
      <p:sp>
        <p:nvSpPr>
          <p:cNvPr id="481286" name="AutoShape 6"/>
          <p:cNvSpPr>
            <a:spLocks noChangeArrowheads="1"/>
          </p:cNvSpPr>
          <p:nvPr/>
        </p:nvSpPr>
        <p:spPr bwMode="auto">
          <a:xfrm rot="5400000">
            <a:off x="6532563" y="3444875"/>
            <a:ext cx="825500" cy="2292350"/>
          </a:xfrm>
          <a:prstGeom prst="cube">
            <a:avLst>
              <a:gd name="adj" fmla="val 18231"/>
            </a:avLst>
          </a:prstGeom>
          <a:gradFill rotWithShape="0">
            <a:gsLst>
              <a:gs pos="0">
                <a:srgbClr val="FEFF72"/>
              </a:gs>
              <a:gs pos="100000">
                <a:srgbClr val="FEFF72">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375" tIns="39688" rIns="79375" bIns="39688" anchor="ctr"/>
          <a:lstStyle/>
          <a:p>
            <a:pPr algn="ctr" defTabSz="693738" eaLnBrk="0" hangingPunct="0">
              <a:defRPr/>
            </a:pPr>
            <a:r>
              <a:rPr lang="en-US" sz="2300" b="1">
                <a:solidFill>
                  <a:srgbClr val="000000"/>
                </a:solidFill>
                <a:latin typeface="Arial" pitchFamily="34" charset="0"/>
                <a:cs typeface="Arial" pitchFamily="34" charset="0"/>
              </a:rPr>
              <a:t>Price/ Quality</a:t>
            </a:r>
          </a:p>
          <a:p>
            <a:pPr algn="ctr" defTabSz="693738" eaLnBrk="0" hangingPunct="0">
              <a:defRPr/>
            </a:pPr>
            <a:r>
              <a:rPr lang="en-US" sz="2300" b="1">
                <a:solidFill>
                  <a:srgbClr val="000000"/>
                </a:solidFill>
                <a:latin typeface="Arial" pitchFamily="34" charset="0"/>
                <a:cs typeface="Arial" pitchFamily="34" charset="0"/>
              </a:rPr>
              <a:t>Relationship</a:t>
            </a:r>
          </a:p>
        </p:txBody>
      </p:sp>
      <p:sp>
        <p:nvSpPr>
          <p:cNvPr id="411655" name="Line 7"/>
          <p:cNvSpPr>
            <a:spLocks noChangeShapeType="1"/>
          </p:cNvSpPr>
          <p:nvPr/>
        </p:nvSpPr>
        <p:spPr bwMode="auto">
          <a:xfrm flipH="1" flipV="1">
            <a:off x="1604963" y="2647950"/>
            <a:ext cx="1490662" cy="639763"/>
          </a:xfrm>
          <a:prstGeom prst="line">
            <a:avLst/>
          </a:prstGeom>
          <a:noFill/>
          <a:ln w="38100">
            <a:solidFill>
              <a:srgbClr val="FFFF00"/>
            </a:solidFill>
            <a:round/>
            <a:headEnd/>
            <a:tailEnd/>
          </a:ln>
        </p:spPr>
        <p:txBody>
          <a:bodyPr/>
          <a:lstStyle/>
          <a:p>
            <a:endParaRPr lang="en-US"/>
          </a:p>
        </p:txBody>
      </p:sp>
      <p:sp>
        <p:nvSpPr>
          <p:cNvPr id="481288" name="AutoShape 8"/>
          <p:cNvSpPr>
            <a:spLocks noChangeArrowheads="1"/>
          </p:cNvSpPr>
          <p:nvPr/>
        </p:nvSpPr>
        <p:spPr bwMode="auto">
          <a:xfrm rot="5400000">
            <a:off x="1579563" y="2179638"/>
            <a:ext cx="803275" cy="2289175"/>
          </a:xfrm>
          <a:prstGeom prst="cube">
            <a:avLst>
              <a:gd name="adj" fmla="val 18231"/>
            </a:avLst>
          </a:prstGeom>
          <a:gradFill rotWithShape="0">
            <a:gsLst>
              <a:gs pos="0">
                <a:srgbClr val="FEFF72"/>
              </a:gs>
              <a:gs pos="100000">
                <a:srgbClr val="FEFF72">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375" tIns="39688" rIns="79375" bIns="39688" anchor="ctr"/>
          <a:lstStyle/>
          <a:p>
            <a:pPr algn="ctr" defTabSz="693738" eaLnBrk="0" hangingPunct="0">
              <a:defRPr/>
            </a:pPr>
            <a:r>
              <a:rPr lang="en-US" sz="2300" b="1">
                <a:solidFill>
                  <a:srgbClr val="000000"/>
                </a:solidFill>
                <a:latin typeface="Arial" pitchFamily="34" charset="0"/>
                <a:cs typeface="Arial" pitchFamily="34" charset="0"/>
              </a:rPr>
              <a:t>Brand</a:t>
            </a:r>
          </a:p>
          <a:p>
            <a:pPr algn="ctr" defTabSz="693738" eaLnBrk="0" hangingPunct="0">
              <a:defRPr/>
            </a:pPr>
            <a:r>
              <a:rPr lang="en-US" sz="2300" b="1">
                <a:solidFill>
                  <a:srgbClr val="000000"/>
                </a:solidFill>
                <a:latin typeface="Arial" pitchFamily="34" charset="0"/>
                <a:cs typeface="Arial" pitchFamily="34" charset="0"/>
              </a:rPr>
              <a:t>Loyalty</a:t>
            </a:r>
          </a:p>
        </p:txBody>
      </p:sp>
      <p:sp>
        <p:nvSpPr>
          <p:cNvPr id="481289" name="AutoShape 9"/>
          <p:cNvSpPr>
            <a:spLocks noChangeArrowheads="1"/>
          </p:cNvSpPr>
          <p:nvPr/>
        </p:nvSpPr>
        <p:spPr bwMode="auto">
          <a:xfrm rot="5400000">
            <a:off x="5578475" y="1028700"/>
            <a:ext cx="831850" cy="2292350"/>
          </a:xfrm>
          <a:prstGeom prst="cube">
            <a:avLst>
              <a:gd name="adj" fmla="val 18231"/>
            </a:avLst>
          </a:prstGeom>
          <a:gradFill rotWithShape="0">
            <a:gsLst>
              <a:gs pos="0">
                <a:srgbClr val="FEFF72"/>
              </a:gs>
              <a:gs pos="100000">
                <a:srgbClr val="FEFF72">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375" tIns="39688" rIns="79375" bIns="39688" anchor="ctr"/>
          <a:lstStyle/>
          <a:p>
            <a:pPr algn="ctr" defTabSz="693738" eaLnBrk="0" hangingPunct="0">
              <a:defRPr/>
            </a:pPr>
            <a:r>
              <a:rPr lang="en-US" sz="2300" b="1">
                <a:solidFill>
                  <a:srgbClr val="000000"/>
                </a:solidFill>
                <a:latin typeface="Arial" pitchFamily="34" charset="0"/>
                <a:cs typeface="Arial" pitchFamily="34" charset="0"/>
              </a:rPr>
              <a:t>Product</a:t>
            </a:r>
          </a:p>
          <a:p>
            <a:pPr algn="ctr" defTabSz="693738" eaLnBrk="0" hangingPunct="0">
              <a:defRPr/>
            </a:pPr>
            <a:r>
              <a:rPr lang="en-US" sz="2300" b="1">
                <a:solidFill>
                  <a:srgbClr val="000000"/>
                </a:solidFill>
                <a:latin typeface="Arial" pitchFamily="34" charset="0"/>
                <a:cs typeface="Arial" pitchFamily="34" charset="0"/>
              </a:rPr>
              <a:t>Signal</a:t>
            </a:r>
          </a:p>
        </p:txBody>
      </p:sp>
      <p:sp>
        <p:nvSpPr>
          <p:cNvPr id="481290" name="AutoShape 10"/>
          <p:cNvSpPr>
            <a:spLocks noChangeArrowheads="1"/>
          </p:cNvSpPr>
          <p:nvPr/>
        </p:nvSpPr>
        <p:spPr bwMode="auto">
          <a:xfrm rot="5400000">
            <a:off x="2514600" y="1028700"/>
            <a:ext cx="793750" cy="2292350"/>
          </a:xfrm>
          <a:prstGeom prst="cube">
            <a:avLst>
              <a:gd name="adj" fmla="val 18231"/>
            </a:avLst>
          </a:prstGeom>
          <a:gradFill rotWithShape="0">
            <a:gsLst>
              <a:gs pos="0">
                <a:srgbClr val="FEFF72"/>
              </a:gs>
              <a:gs pos="100000">
                <a:srgbClr val="FEFF72">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375" tIns="39688" rIns="79375" bIns="39688" anchor="ctr"/>
          <a:lstStyle/>
          <a:p>
            <a:pPr algn="ctr" defTabSz="693738" eaLnBrk="0" hangingPunct="0">
              <a:defRPr/>
            </a:pPr>
            <a:r>
              <a:rPr lang="en-US" sz="2300" b="1">
                <a:solidFill>
                  <a:srgbClr val="000000"/>
                </a:solidFill>
                <a:latin typeface="Arial" pitchFamily="34" charset="0"/>
                <a:cs typeface="Arial" pitchFamily="34" charset="0"/>
              </a:rPr>
              <a:t>Country</a:t>
            </a:r>
          </a:p>
          <a:p>
            <a:pPr algn="ctr" defTabSz="693738" eaLnBrk="0" hangingPunct="0">
              <a:defRPr/>
            </a:pPr>
            <a:r>
              <a:rPr lang="en-US" sz="2300" b="1">
                <a:solidFill>
                  <a:srgbClr val="000000"/>
                </a:solidFill>
                <a:latin typeface="Arial" pitchFamily="34" charset="0"/>
                <a:cs typeface="Arial" pitchFamily="34" charset="0"/>
              </a:rPr>
              <a:t>of Origin</a:t>
            </a:r>
          </a:p>
        </p:txBody>
      </p:sp>
      <p:sp>
        <p:nvSpPr>
          <p:cNvPr id="411659" name="Line 11"/>
          <p:cNvSpPr>
            <a:spLocks noChangeShapeType="1"/>
          </p:cNvSpPr>
          <p:nvPr/>
        </p:nvSpPr>
        <p:spPr bwMode="auto">
          <a:xfrm flipV="1">
            <a:off x="5732463" y="2730500"/>
            <a:ext cx="1601787" cy="557213"/>
          </a:xfrm>
          <a:prstGeom prst="line">
            <a:avLst/>
          </a:prstGeom>
          <a:noFill/>
          <a:ln w="28575">
            <a:solidFill>
              <a:srgbClr val="FFFF00"/>
            </a:solidFill>
            <a:round/>
            <a:headEnd/>
            <a:tailEnd/>
          </a:ln>
        </p:spPr>
        <p:txBody>
          <a:bodyPr/>
          <a:lstStyle/>
          <a:p>
            <a:endParaRPr lang="en-US"/>
          </a:p>
        </p:txBody>
      </p:sp>
      <p:sp>
        <p:nvSpPr>
          <p:cNvPr id="481292" name="AutoShape 12"/>
          <p:cNvSpPr>
            <a:spLocks noChangeArrowheads="1"/>
          </p:cNvSpPr>
          <p:nvPr/>
        </p:nvSpPr>
        <p:spPr bwMode="auto">
          <a:xfrm rot="5400000">
            <a:off x="6486525" y="2197101"/>
            <a:ext cx="765175" cy="2292350"/>
          </a:xfrm>
          <a:prstGeom prst="cube">
            <a:avLst>
              <a:gd name="adj" fmla="val 18231"/>
            </a:avLst>
          </a:prstGeom>
          <a:gradFill rotWithShape="0">
            <a:gsLst>
              <a:gs pos="0">
                <a:srgbClr val="FEFF72"/>
              </a:gs>
              <a:gs pos="100000">
                <a:srgbClr val="FEFF72">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375" tIns="39688" rIns="79375" bIns="39688" anchor="ctr"/>
          <a:lstStyle/>
          <a:p>
            <a:pPr algn="ctr" defTabSz="693738" eaLnBrk="0" hangingPunct="0">
              <a:defRPr/>
            </a:pPr>
            <a:r>
              <a:rPr lang="en-US" sz="2300" b="1">
                <a:solidFill>
                  <a:srgbClr val="000000"/>
                </a:solidFill>
                <a:latin typeface="Arial" pitchFamily="34" charset="0"/>
                <a:cs typeface="Arial" pitchFamily="34" charset="0"/>
              </a:rPr>
              <a:t>Market</a:t>
            </a:r>
          </a:p>
          <a:p>
            <a:pPr algn="ctr" defTabSz="693738" eaLnBrk="0" hangingPunct="0">
              <a:defRPr/>
            </a:pPr>
            <a:r>
              <a:rPr lang="en-US" sz="2300" b="1">
                <a:solidFill>
                  <a:srgbClr val="000000"/>
                </a:solidFill>
                <a:latin typeface="Arial" pitchFamily="34" charset="0"/>
                <a:cs typeface="Arial" pitchFamily="34" charset="0"/>
              </a:rPr>
              <a:t>Beliefs</a:t>
            </a:r>
          </a:p>
        </p:txBody>
      </p:sp>
      <p:sp>
        <p:nvSpPr>
          <p:cNvPr id="411661" name="Line 13"/>
          <p:cNvSpPr>
            <a:spLocks noChangeShapeType="1"/>
          </p:cNvSpPr>
          <p:nvPr/>
        </p:nvSpPr>
        <p:spPr bwMode="auto">
          <a:xfrm flipV="1">
            <a:off x="4438650" y="1739900"/>
            <a:ext cx="0" cy="1195388"/>
          </a:xfrm>
          <a:prstGeom prst="line">
            <a:avLst/>
          </a:prstGeom>
          <a:noFill/>
          <a:ln w="38100">
            <a:solidFill>
              <a:srgbClr val="FFFF00"/>
            </a:solidFill>
            <a:round/>
            <a:headEnd/>
            <a:tailEnd/>
          </a:ln>
        </p:spPr>
        <p:txBody>
          <a:bodyPr/>
          <a:lstStyle/>
          <a:p>
            <a:endParaRPr lang="en-US"/>
          </a:p>
        </p:txBody>
      </p:sp>
      <p:sp>
        <p:nvSpPr>
          <p:cNvPr id="411662" name="Line 14"/>
          <p:cNvSpPr>
            <a:spLocks noChangeShapeType="1"/>
          </p:cNvSpPr>
          <p:nvPr/>
        </p:nvSpPr>
        <p:spPr bwMode="auto">
          <a:xfrm flipH="1">
            <a:off x="1751013" y="4987925"/>
            <a:ext cx="1462087" cy="685800"/>
          </a:xfrm>
          <a:prstGeom prst="line">
            <a:avLst/>
          </a:prstGeom>
          <a:noFill/>
          <a:ln w="38100">
            <a:solidFill>
              <a:srgbClr val="FFFF00"/>
            </a:solidFill>
            <a:round/>
            <a:headEnd/>
            <a:tailEnd/>
          </a:ln>
        </p:spPr>
        <p:txBody>
          <a:bodyPr/>
          <a:lstStyle/>
          <a:p>
            <a:endParaRPr lang="en-US"/>
          </a:p>
        </p:txBody>
      </p:sp>
      <p:sp>
        <p:nvSpPr>
          <p:cNvPr id="411663" name="Line 15"/>
          <p:cNvSpPr>
            <a:spLocks noChangeShapeType="1"/>
          </p:cNvSpPr>
          <p:nvPr/>
        </p:nvSpPr>
        <p:spPr bwMode="auto">
          <a:xfrm>
            <a:off x="5630863" y="5026025"/>
            <a:ext cx="1457325" cy="647700"/>
          </a:xfrm>
          <a:prstGeom prst="line">
            <a:avLst/>
          </a:prstGeom>
          <a:noFill/>
          <a:ln w="38100">
            <a:solidFill>
              <a:srgbClr val="FFFF00"/>
            </a:solidFill>
            <a:round/>
            <a:headEnd/>
            <a:tailEnd/>
          </a:ln>
        </p:spPr>
        <p:txBody>
          <a:bodyPr/>
          <a:lstStyle/>
          <a:p>
            <a:endParaRPr lang="en-US"/>
          </a:p>
        </p:txBody>
      </p:sp>
      <p:sp>
        <p:nvSpPr>
          <p:cNvPr id="481296" name="AutoShape 16"/>
          <p:cNvSpPr>
            <a:spLocks noChangeArrowheads="1"/>
          </p:cNvSpPr>
          <p:nvPr/>
        </p:nvSpPr>
        <p:spPr bwMode="auto">
          <a:xfrm rot="5400000">
            <a:off x="4097338" y="4692650"/>
            <a:ext cx="841375" cy="2289175"/>
          </a:xfrm>
          <a:prstGeom prst="cube">
            <a:avLst>
              <a:gd name="adj" fmla="val 18231"/>
            </a:avLst>
          </a:prstGeom>
          <a:gradFill rotWithShape="0">
            <a:gsLst>
              <a:gs pos="0">
                <a:srgbClr val="FEFF72"/>
              </a:gs>
              <a:gs pos="100000">
                <a:srgbClr val="FEFF72">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375" tIns="39688" rIns="79375" bIns="39688" anchor="ctr"/>
          <a:lstStyle/>
          <a:p>
            <a:pPr algn="ctr" defTabSz="693738" eaLnBrk="0" hangingPunct="0">
              <a:defRPr/>
            </a:pPr>
            <a:r>
              <a:rPr lang="en-US" sz="2300" b="1">
                <a:solidFill>
                  <a:srgbClr val="000000"/>
                </a:solidFill>
                <a:latin typeface="Arial" pitchFamily="34" charset="0"/>
                <a:cs typeface="Arial" pitchFamily="34" charset="0"/>
              </a:rPr>
              <a:t>Brand</a:t>
            </a:r>
          </a:p>
          <a:p>
            <a:pPr algn="ctr" defTabSz="693738" eaLnBrk="0" hangingPunct="0">
              <a:defRPr/>
            </a:pPr>
            <a:r>
              <a:rPr lang="en-US" sz="2300" b="1">
                <a:solidFill>
                  <a:srgbClr val="000000"/>
                </a:solidFill>
                <a:latin typeface="Arial" pitchFamily="34" charset="0"/>
                <a:cs typeface="Arial" pitchFamily="34" charset="0"/>
              </a:rPr>
              <a:t>Names</a:t>
            </a:r>
          </a:p>
        </p:txBody>
      </p:sp>
      <p:sp>
        <p:nvSpPr>
          <p:cNvPr id="481297" name="AutoShape 17"/>
          <p:cNvSpPr>
            <a:spLocks noChangeArrowheads="1"/>
          </p:cNvSpPr>
          <p:nvPr/>
        </p:nvSpPr>
        <p:spPr bwMode="auto">
          <a:xfrm rot="5400000">
            <a:off x="1663700" y="3463925"/>
            <a:ext cx="787400" cy="2292350"/>
          </a:xfrm>
          <a:prstGeom prst="cube">
            <a:avLst>
              <a:gd name="adj" fmla="val 18231"/>
            </a:avLst>
          </a:prstGeom>
          <a:gradFill rotWithShape="0">
            <a:gsLst>
              <a:gs pos="0">
                <a:srgbClr val="FEFF72"/>
              </a:gs>
              <a:gs pos="100000">
                <a:srgbClr val="FEFF72">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375" tIns="39688" rIns="79375" bIns="39688" anchor="ctr"/>
          <a:lstStyle/>
          <a:p>
            <a:pPr algn="ctr" defTabSz="693738" eaLnBrk="0" hangingPunct="0">
              <a:defRPr/>
            </a:pPr>
            <a:r>
              <a:rPr lang="en-US" sz="2300" b="1">
                <a:solidFill>
                  <a:srgbClr val="000000"/>
                </a:solidFill>
                <a:latin typeface="Arial" pitchFamily="34" charset="0"/>
                <a:cs typeface="Arial" pitchFamily="34" charset="0"/>
              </a:rPr>
              <a:t>Retail </a:t>
            </a:r>
          </a:p>
          <a:p>
            <a:pPr algn="ctr" defTabSz="693738" eaLnBrk="0" hangingPunct="0">
              <a:defRPr/>
            </a:pPr>
            <a:r>
              <a:rPr lang="en-US" sz="2300" b="1">
                <a:solidFill>
                  <a:srgbClr val="000000"/>
                </a:solidFill>
                <a:latin typeface="Arial" pitchFamily="34" charset="0"/>
                <a:cs typeface="Arial" pitchFamily="34" charset="0"/>
              </a:rPr>
              <a:t>Outlets</a:t>
            </a:r>
          </a:p>
        </p:txBody>
      </p:sp>
      <p:sp>
        <p:nvSpPr>
          <p:cNvPr id="481298" name="Rectangle 18"/>
          <p:cNvSpPr>
            <a:spLocks noChangeArrowheads="1"/>
          </p:cNvSpPr>
          <p:nvPr/>
        </p:nvSpPr>
        <p:spPr bwMode="auto">
          <a:xfrm>
            <a:off x="1066800" y="877888"/>
            <a:ext cx="7808913" cy="842962"/>
          </a:xfrm>
          <a:prstGeom prst="rect">
            <a:avLst/>
          </a:prstGeom>
          <a:noFill/>
          <a:ln w="12700">
            <a:noFill/>
            <a:miter lim="800000"/>
            <a:headEnd/>
            <a:tailEnd/>
          </a:ln>
          <a:effectLst/>
        </p:spPr>
        <p:txBody>
          <a:bodyPr lIns="90488" tIns="44450" rIns="90488" bIns="44450">
            <a:spAutoFit/>
          </a:bodyPr>
          <a:lstStyle/>
          <a:p>
            <a:pPr algn="ctr" eaLnBrk="0" hangingPunct="0">
              <a:lnSpc>
                <a:spcPct val="90000"/>
              </a:lnSpc>
              <a:spcBef>
                <a:spcPct val="10000"/>
              </a:spcBef>
              <a:defRPr/>
            </a:pPr>
            <a:r>
              <a:rPr lang="en-US" sz="2600" b="1">
                <a:solidFill>
                  <a:srgbClr val="006600"/>
                </a:solidFill>
                <a:effectLst>
                  <a:outerShdw blurRad="38100" dist="38100" dir="2700000" algn="tl">
                    <a:srgbClr val="C0C0C0"/>
                  </a:outerShdw>
                </a:effectLst>
                <a:latin typeface="Helvetica" charset="0"/>
              </a:rPr>
              <a:t>Heuristics</a:t>
            </a:r>
            <a:r>
              <a:rPr lang="en-US" sz="2600" b="1">
                <a:solidFill>
                  <a:schemeClr val="hlink"/>
                </a:solidFill>
                <a:latin typeface="Helvetica" charset="0"/>
              </a:rPr>
              <a:t> are Mental Rules-of-Thumb </a:t>
            </a:r>
          </a:p>
          <a:p>
            <a:pPr algn="ctr" eaLnBrk="0" hangingPunct="0">
              <a:lnSpc>
                <a:spcPct val="90000"/>
              </a:lnSpc>
              <a:spcBef>
                <a:spcPct val="10000"/>
              </a:spcBef>
              <a:defRPr/>
            </a:pPr>
            <a:r>
              <a:rPr lang="en-US" sz="2600" b="1">
                <a:solidFill>
                  <a:schemeClr val="hlink"/>
                </a:solidFill>
                <a:latin typeface="Helvetica" charset="0"/>
              </a:rPr>
              <a:t>That Lead to a Speedy Decision.</a:t>
            </a:r>
          </a:p>
        </p:txBody>
      </p:sp>
      <p:sp>
        <p:nvSpPr>
          <p:cNvPr id="411667" name="Rectangle 19"/>
          <p:cNvSpPr>
            <a:spLocks noChangeArrowheads="1"/>
          </p:cNvSpPr>
          <p:nvPr/>
        </p:nvSpPr>
        <p:spPr bwMode="auto">
          <a:xfrm>
            <a:off x="3429000" y="228600"/>
            <a:ext cx="2732088" cy="701675"/>
          </a:xfrm>
          <a:prstGeom prst="rect">
            <a:avLst/>
          </a:prstGeom>
          <a:noFill/>
          <a:ln w="9525">
            <a:noFill/>
            <a:miter lim="800000"/>
            <a:headEnd/>
            <a:tailEnd/>
          </a:ln>
        </p:spPr>
        <p:txBody>
          <a:bodyPr wrap="none">
            <a:spAutoFit/>
          </a:bodyPr>
          <a:lstStyle/>
          <a:p>
            <a:r>
              <a:rPr lang="en-US" sz="4000" b="1">
                <a:solidFill>
                  <a:srgbClr val="6600CC"/>
                </a:solidFill>
                <a:cs typeface="Tahoma" pitchFamily="34" charset="0"/>
              </a:rPr>
              <a:t>Heuristics</a:t>
            </a:r>
          </a:p>
        </p:txBody>
      </p:sp>
    </p:spTree>
  </p:cSld>
  <p:clrMapOvr>
    <a:masterClrMapping/>
  </p:clrMapOvr>
  <p:transition>
    <p:dissolve/>
  </p:transition>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2674" name="Rectangle 2"/>
          <p:cNvSpPr>
            <a:spLocks noChangeArrowheads="1"/>
          </p:cNvSpPr>
          <p:nvPr/>
        </p:nvSpPr>
        <p:spPr bwMode="auto">
          <a:xfrm>
            <a:off x="381000" y="2209800"/>
            <a:ext cx="2133600" cy="990600"/>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lnSpc>
                <a:spcPct val="95000"/>
              </a:lnSpc>
              <a:spcBef>
                <a:spcPct val="25000"/>
              </a:spcBef>
            </a:pPr>
            <a:r>
              <a:rPr lang="en-US" sz="1800" b="1">
                <a:solidFill>
                  <a:schemeClr val="hlink"/>
                </a:solidFill>
                <a:cs typeface="Tahoma" pitchFamily="34" charset="0"/>
              </a:rPr>
              <a:t>Ambient Conditions</a:t>
            </a:r>
          </a:p>
          <a:p>
            <a:pPr algn="ctr" eaLnBrk="0" hangingPunct="0">
              <a:lnSpc>
                <a:spcPct val="95000"/>
              </a:lnSpc>
              <a:spcBef>
                <a:spcPct val="25000"/>
              </a:spcBef>
            </a:pPr>
            <a:r>
              <a:rPr lang="en-US" sz="1200" b="1">
                <a:solidFill>
                  <a:srgbClr val="006600"/>
                </a:solidFill>
                <a:latin typeface="Arial" pitchFamily="34" charset="0"/>
                <a:cs typeface="Arial" pitchFamily="34" charset="0"/>
              </a:rPr>
              <a:t>Temperature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Air quality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a:r>
            <a:br>
              <a:rPr lang="en-US" sz="1200" b="1">
                <a:solidFill>
                  <a:srgbClr val="006600"/>
                </a:solidFill>
                <a:latin typeface="Arial" pitchFamily="34" charset="0"/>
                <a:cs typeface="Arial" pitchFamily="34" charset="0"/>
              </a:rPr>
            </a:br>
            <a:r>
              <a:rPr lang="en-US" sz="1200" b="1">
                <a:solidFill>
                  <a:srgbClr val="006600"/>
                </a:solidFill>
                <a:latin typeface="Arial" pitchFamily="34" charset="0"/>
                <a:cs typeface="Arial" pitchFamily="34" charset="0"/>
              </a:rPr>
              <a:t> Noise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Music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Odour </a:t>
            </a:r>
          </a:p>
        </p:txBody>
      </p:sp>
      <p:sp>
        <p:nvSpPr>
          <p:cNvPr id="412675" name="Rectangle 3"/>
          <p:cNvSpPr>
            <a:spLocks noChangeArrowheads="1"/>
          </p:cNvSpPr>
          <p:nvPr/>
        </p:nvSpPr>
        <p:spPr bwMode="auto">
          <a:xfrm>
            <a:off x="381000" y="3276600"/>
            <a:ext cx="2133600" cy="1143000"/>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lnSpc>
                <a:spcPct val="95000"/>
              </a:lnSpc>
              <a:spcBef>
                <a:spcPct val="25000"/>
              </a:spcBef>
            </a:pPr>
            <a:r>
              <a:rPr lang="en-US" sz="1800" b="1">
                <a:solidFill>
                  <a:schemeClr val="hlink"/>
                </a:solidFill>
                <a:cs typeface="Tahoma" pitchFamily="34" charset="0"/>
              </a:rPr>
              <a:t>Physical Conditions</a:t>
            </a:r>
          </a:p>
          <a:p>
            <a:pPr algn="ctr" eaLnBrk="0" hangingPunct="0">
              <a:lnSpc>
                <a:spcPct val="95000"/>
              </a:lnSpc>
              <a:spcBef>
                <a:spcPct val="25000"/>
              </a:spcBef>
            </a:pPr>
            <a:r>
              <a:rPr lang="en-US" sz="1200" b="1">
                <a:solidFill>
                  <a:srgbClr val="006600"/>
                </a:solidFill>
                <a:latin typeface="Arial" pitchFamily="34" charset="0"/>
                <a:cs typeface="Arial" pitchFamily="34" charset="0"/>
              </a:rPr>
              <a:t>Layout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Equipment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Colors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Furnishings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Space</a:t>
            </a:r>
          </a:p>
        </p:txBody>
      </p:sp>
      <p:sp>
        <p:nvSpPr>
          <p:cNvPr id="412676" name="Rectangle 4"/>
          <p:cNvSpPr>
            <a:spLocks noChangeArrowheads="1"/>
          </p:cNvSpPr>
          <p:nvPr/>
        </p:nvSpPr>
        <p:spPr bwMode="auto">
          <a:xfrm>
            <a:off x="381000" y="4552950"/>
            <a:ext cx="2120900" cy="1009650"/>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lnSpc>
                <a:spcPct val="95000"/>
              </a:lnSpc>
              <a:spcBef>
                <a:spcPct val="25000"/>
              </a:spcBef>
            </a:pPr>
            <a:r>
              <a:rPr lang="en-US" sz="1800" b="1">
                <a:solidFill>
                  <a:schemeClr val="hlink"/>
                </a:solidFill>
                <a:cs typeface="Tahoma" pitchFamily="34" charset="0"/>
              </a:rPr>
              <a:t>Social Conditions</a:t>
            </a:r>
          </a:p>
          <a:p>
            <a:pPr algn="ctr" eaLnBrk="0" hangingPunct="0">
              <a:lnSpc>
                <a:spcPct val="95000"/>
              </a:lnSpc>
              <a:spcBef>
                <a:spcPct val="25000"/>
              </a:spcBef>
            </a:pPr>
            <a:r>
              <a:rPr lang="en-US" sz="1200" b="1">
                <a:solidFill>
                  <a:srgbClr val="006600"/>
                </a:solidFill>
                <a:latin typeface="Arial" pitchFamily="34" charset="0"/>
                <a:cs typeface="Arial" pitchFamily="34" charset="0"/>
              </a:rPr>
              <a:t>Customer Characteristics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Number of Customers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Sales Force Characteristics</a:t>
            </a:r>
          </a:p>
        </p:txBody>
      </p:sp>
      <p:sp>
        <p:nvSpPr>
          <p:cNvPr id="412677" name="Rectangle 5"/>
          <p:cNvSpPr>
            <a:spLocks noChangeArrowheads="1"/>
          </p:cNvSpPr>
          <p:nvPr/>
        </p:nvSpPr>
        <p:spPr bwMode="auto">
          <a:xfrm>
            <a:off x="381000" y="5715000"/>
            <a:ext cx="2120900" cy="825500"/>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lnSpc>
                <a:spcPct val="95000"/>
              </a:lnSpc>
              <a:spcBef>
                <a:spcPct val="25000"/>
              </a:spcBef>
            </a:pPr>
            <a:r>
              <a:rPr lang="en-US" sz="1800" b="1">
                <a:solidFill>
                  <a:schemeClr val="hlink"/>
                </a:solidFill>
                <a:cs typeface="Tahoma" pitchFamily="34" charset="0"/>
              </a:rPr>
              <a:t>Symbols</a:t>
            </a:r>
          </a:p>
          <a:p>
            <a:pPr algn="ctr" eaLnBrk="0" hangingPunct="0">
              <a:lnSpc>
                <a:spcPct val="95000"/>
              </a:lnSpc>
              <a:spcBef>
                <a:spcPct val="25000"/>
              </a:spcBef>
            </a:pPr>
            <a:r>
              <a:rPr lang="en-US" sz="1200" b="1">
                <a:solidFill>
                  <a:srgbClr val="006600"/>
                </a:solidFill>
                <a:latin typeface="Arial" pitchFamily="34" charset="0"/>
                <a:cs typeface="Arial" pitchFamily="34" charset="0"/>
              </a:rPr>
              <a:t>Signs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P-O-P Displays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Decor Style</a:t>
            </a:r>
          </a:p>
        </p:txBody>
      </p:sp>
      <p:sp>
        <p:nvSpPr>
          <p:cNvPr id="412678" name="Rectangle 6"/>
          <p:cNvSpPr>
            <a:spLocks noChangeArrowheads="1"/>
          </p:cNvSpPr>
          <p:nvPr/>
        </p:nvSpPr>
        <p:spPr bwMode="auto">
          <a:xfrm>
            <a:off x="3852863" y="2662238"/>
            <a:ext cx="2014537" cy="1111250"/>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lnSpc>
                <a:spcPct val="95000"/>
              </a:lnSpc>
              <a:spcBef>
                <a:spcPct val="25000"/>
              </a:spcBef>
            </a:pPr>
            <a:r>
              <a:rPr lang="en-US" sz="1800" b="1">
                <a:solidFill>
                  <a:schemeClr val="hlink"/>
                </a:solidFill>
                <a:cs typeface="Tahoma" pitchFamily="34" charset="0"/>
              </a:rPr>
              <a:t>Sales Personnel</a:t>
            </a:r>
          </a:p>
          <a:p>
            <a:pPr algn="ctr" eaLnBrk="0" hangingPunct="0">
              <a:lnSpc>
                <a:spcPct val="95000"/>
              </a:lnSpc>
              <a:spcBef>
                <a:spcPct val="25000"/>
              </a:spcBef>
            </a:pPr>
            <a:r>
              <a:rPr lang="en-US" sz="1200" b="1">
                <a:solidFill>
                  <a:srgbClr val="006600"/>
                </a:solidFill>
                <a:latin typeface="Arial" pitchFamily="34" charset="0"/>
                <a:cs typeface="Arial" pitchFamily="34" charset="0"/>
              </a:rPr>
              <a:t>Career objectives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Training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Personal Situation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Social Class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Stage in FLC</a:t>
            </a:r>
          </a:p>
        </p:txBody>
      </p:sp>
      <p:sp>
        <p:nvSpPr>
          <p:cNvPr id="412679" name="Rectangle 7"/>
          <p:cNvSpPr>
            <a:spLocks noChangeArrowheads="1"/>
          </p:cNvSpPr>
          <p:nvPr/>
        </p:nvSpPr>
        <p:spPr bwMode="auto">
          <a:xfrm>
            <a:off x="3852863" y="4986338"/>
            <a:ext cx="1625600" cy="1111250"/>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lnSpc>
                <a:spcPct val="95000"/>
              </a:lnSpc>
              <a:spcBef>
                <a:spcPct val="25000"/>
              </a:spcBef>
            </a:pPr>
            <a:r>
              <a:rPr lang="en-US" sz="1800" b="1">
                <a:solidFill>
                  <a:schemeClr val="hlink"/>
                </a:solidFill>
                <a:cs typeface="Tahoma" pitchFamily="34" charset="0"/>
              </a:rPr>
              <a:t>Consumers</a:t>
            </a:r>
          </a:p>
          <a:p>
            <a:pPr algn="ctr" eaLnBrk="0" hangingPunct="0">
              <a:lnSpc>
                <a:spcPct val="95000"/>
              </a:lnSpc>
              <a:spcBef>
                <a:spcPct val="25000"/>
              </a:spcBef>
            </a:pPr>
            <a:r>
              <a:rPr lang="en-US" sz="1200" b="1">
                <a:solidFill>
                  <a:srgbClr val="006600"/>
                </a:solidFill>
                <a:latin typeface="Arial" pitchFamily="34" charset="0"/>
                <a:cs typeface="Arial" pitchFamily="34" charset="0"/>
              </a:rPr>
              <a:t>Lifestyle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Shopping Orientation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Stage in FLC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Situation </a:t>
            </a:r>
          </a:p>
        </p:txBody>
      </p:sp>
      <p:sp>
        <p:nvSpPr>
          <p:cNvPr id="412680" name="Rectangle 8"/>
          <p:cNvSpPr>
            <a:spLocks noChangeArrowheads="1"/>
          </p:cNvSpPr>
          <p:nvPr/>
        </p:nvSpPr>
        <p:spPr bwMode="auto">
          <a:xfrm>
            <a:off x="6781800" y="4851400"/>
            <a:ext cx="2057400" cy="1382713"/>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lnSpc>
                <a:spcPct val="95000"/>
              </a:lnSpc>
              <a:spcBef>
                <a:spcPct val="25000"/>
              </a:spcBef>
            </a:pPr>
            <a:r>
              <a:rPr lang="en-US" sz="1800" b="1">
                <a:solidFill>
                  <a:schemeClr val="hlink"/>
                </a:solidFill>
                <a:cs typeface="Tahoma" pitchFamily="34" charset="0"/>
              </a:rPr>
              <a:t>Consumers</a:t>
            </a:r>
          </a:p>
          <a:p>
            <a:pPr algn="ctr" eaLnBrk="0" hangingPunct="0">
              <a:lnSpc>
                <a:spcPct val="95000"/>
              </a:lnSpc>
              <a:spcBef>
                <a:spcPct val="25000"/>
              </a:spcBef>
            </a:pPr>
            <a:r>
              <a:rPr lang="en-US" sz="1200" b="1">
                <a:solidFill>
                  <a:srgbClr val="006600"/>
                </a:solidFill>
                <a:latin typeface="Arial" pitchFamily="34" charset="0"/>
                <a:cs typeface="Arial" pitchFamily="34" charset="0"/>
              </a:rPr>
              <a:t>Enjoyment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Time in Store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Items Examined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Information Acquired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Purchases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Satisfaction</a:t>
            </a:r>
          </a:p>
        </p:txBody>
      </p:sp>
      <p:sp>
        <p:nvSpPr>
          <p:cNvPr id="412681" name="Rectangle 9"/>
          <p:cNvSpPr>
            <a:spLocks noChangeArrowheads="1"/>
          </p:cNvSpPr>
          <p:nvPr/>
        </p:nvSpPr>
        <p:spPr bwMode="auto">
          <a:xfrm>
            <a:off x="6781800" y="2527300"/>
            <a:ext cx="1968500" cy="1382713"/>
          </a:xfrm>
          <a:prstGeom prst="rect">
            <a:avLst/>
          </a:prstGeom>
          <a:solidFill>
            <a:schemeClr val="bg1"/>
          </a:solidFill>
          <a:ln w="28575">
            <a:solidFill>
              <a:srgbClr val="E88B00"/>
            </a:solidFill>
            <a:miter lim="800000"/>
            <a:headEnd/>
            <a:tailEnd/>
          </a:ln>
        </p:spPr>
        <p:txBody>
          <a:bodyPr lIns="46038" tIns="46038" rIns="46038" bIns="46038" anchor="ctr" anchorCtr="1"/>
          <a:lstStyle/>
          <a:p>
            <a:pPr algn="ctr" eaLnBrk="0" hangingPunct="0">
              <a:lnSpc>
                <a:spcPct val="95000"/>
              </a:lnSpc>
              <a:spcBef>
                <a:spcPct val="25000"/>
              </a:spcBef>
            </a:pPr>
            <a:r>
              <a:rPr lang="en-US" sz="1800" b="1">
                <a:solidFill>
                  <a:schemeClr val="hlink"/>
                </a:solidFill>
                <a:cs typeface="Tahoma" pitchFamily="34" charset="0"/>
              </a:rPr>
              <a:t>Sales Personnel</a:t>
            </a:r>
          </a:p>
          <a:p>
            <a:pPr algn="ctr" eaLnBrk="0" hangingPunct="0">
              <a:lnSpc>
                <a:spcPct val="95000"/>
              </a:lnSpc>
              <a:spcBef>
                <a:spcPct val="25000"/>
              </a:spcBef>
            </a:pPr>
            <a:r>
              <a:rPr lang="en-US" sz="1200" b="1">
                <a:solidFill>
                  <a:srgbClr val="006600"/>
                </a:solidFill>
                <a:latin typeface="Arial" pitchFamily="34" charset="0"/>
                <a:cs typeface="Arial" pitchFamily="34" charset="0"/>
              </a:rPr>
              <a:t>Mood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Effort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Commitment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Attitude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Knowledge </a:t>
            </a:r>
            <a:r>
              <a:rPr lang="en-US" sz="1200" b="1">
                <a:solidFill>
                  <a:srgbClr val="006600"/>
                </a:solidFill>
                <a:latin typeface="Times New Roman" pitchFamily="18" charset="0"/>
                <a:cs typeface="Arial" pitchFamily="34" charset="0"/>
              </a:rPr>
              <a:t>•</a:t>
            </a:r>
            <a:r>
              <a:rPr lang="en-US" sz="1200" b="1">
                <a:solidFill>
                  <a:srgbClr val="006600"/>
                </a:solidFill>
                <a:latin typeface="Arial" pitchFamily="34" charset="0"/>
                <a:cs typeface="Arial" pitchFamily="34" charset="0"/>
              </a:rPr>
              <a:t> Skill</a:t>
            </a:r>
          </a:p>
        </p:txBody>
      </p:sp>
      <p:sp>
        <p:nvSpPr>
          <p:cNvPr id="412682" name="Line 10"/>
          <p:cNvSpPr>
            <a:spLocks noChangeShapeType="1"/>
          </p:cNvSpPr>
          <p:nvPr/>
        </p:nvSpPr>
        <p:spPr bwMode="auto">
          <a:xfrm>
            <a:off x="2794000" y="2616200"/>
            <a:ext cx="0" cy="3536950"/>
          </a:xfrm>
          <a:prstGeom prst="line">
            <a:avLst/>
          </a:prstGeom>
          <a:noFill/>
          <a:ln w="28575">
            <a:solidFill>
              <a:schemeClr val="hlink"/>
            </a:solidFill>
            <a:round/>
            <a:headEnd/>
            <a:tailEnd/>
          </a:ln>
        </p:spPr>
        <p:txBody>
          <a:bodyPr wrap="none" anchor="ctr"/>
          <a:lstStyle/>
          <a:p>
            <a:endParaRPr lang="en-US"/>
          </a:p>
        </p:txBody>
      </p:sp>
      <p:sp>
        <p:nvSpPr>
          <p:cNvPr id="412683" name="Line 11"/>
          <p:cNvSpPr>
            <a:spLocks noChangeShapeType="1"/>
          </p:cNvSpPr>
          <p:nvPr/>
        </p:nvSpPr>
        <p:spPr bwMode="auto">
          <a:xfrm>
            <a:off x="3384550" y="3225800"/>
            <a:ext cx="0" cy="2286000"/>
          </a:xfrm>
          <a:prstGeom prst="line">
            <a:avLst/>
          </a:prstGeom>
          <a:noFill/>
          <a:ln w="28575">
            <a:solidFill>
              <a:schemeClr val="hlink"/>
            </a:solidFill>
            <a:round/>
            <a:headEnd/>
            <a:tailEnd/>
          </a:ln>
        </p:spPr>
        <p:txBody>
          <a:bodyPr wrap="none" anchor="ctr"/>
          <a:lstStyle/>
          <a:p>
            <a:endParaRPr lang="en-US"/>
          </a:p>
        </p:txBody>
      </p:sp>
      <p:sp>
        <p:nvSpPr>
          <p:cNvPr id="412684" name="Line 12"/>
          <p:cNvSpPr>
            <a:spLocks noChangeShapeType="1"/>
          </p:cNvSpPr>
          <p:nvPr/>
        </p:nvSpPr>
        <p:spPr bwMode="auto">
          <a:xfrm flipH="1">
            <a:off x="2495550" y="2616200"/>
            <a:ext cx="304800" cy="0"/>
          </a:xfrm>
          <a:prstGeom prst="line">
            <a:avLst/>
          </a:prstGeom>
          <a:noFill/>
          <a:ln w="28575">
            <a:solidFill>
              <a:schemeClr val="hlink"/>
            </a:solidFill>
            <a:round/>
            <a:headEnd/>
            <a:tailEnd/>
          </a:ln>
        </p:spPr>
        <p:txBody>
          <a:bodyPr wrap="none" anchor="ctr"/>
          <a:lstStyle/>
          <a:p>
            <a:endParaRPr lang="en-US"/>
          </a:p>
        </p:txBody>
      </p:sp>
      <p:sp>
        <p:nvSpPr>
          <p:cNvPr id="412685" name="Line 13"/>
          <p:cNvSpPr>
            <a:spLocks noChangeShapeType="1"/>
          </p:cNvSpPr>
          <p:nvPr/>
        </p:nvSpPr>
        <p:spPr bwMode="auto">
          <a:xfrm flipH="1">
            <a:off x="3371850" y="3225800"/>
            <a:ext cx="469900" cy="0"/>
          </a:xfrm>
          <a:prstGeom prst="line">
            <a:avLst/>
          </a:prstGeom>
          <a:noFill/>
          <a:ln w="28575">
            <a:solidFill>
              <a:schemeClr val="hlink"/>
            </a:solidFill>
            <a:round/>
            <a:headEnd type="triangle" w="med" len="med"/>
            <a:tailEnd/>
          </a:ln>
        </p:spPr>
        <p:txBody>
          <a:bodyPr wrap="none" anchor="ctr"/>
          <a:lstStyle/>
          <a:p>
            <a:endParaRPr lang="en-US"/>
          </a:p>
        </p:txBody>
      </p:sp>
      <p:sp>
        <p:nvSpPr>
          <p:cNvPr id="412686" name="Line 14"/>
          <p:cNvSpPr>
            <a:spLocks noChangeShapeType="1"/>
          </p:cNvSpPr>
          <p:nvPr/>
        </p:nvSpPr>
        <p:spPr bwMode="auto">
          <a:xfrm flipH="1">
            <a:off x="2501900" y="3835400"/>
            <a:ext cx="304800" cy="0"/>
          </a:xfrm>
          <a:prstGeom prst="line">
            <a:avLst/>
          </a:prstGeom>
          <a:noFill/>
          <a:ln w="28575">
            <a:solidFill>
              <a:schemeClr val="hlink"/>
            </a:solidFill>
            <a:round/>
            <a:headEnd/>
            <a:tailEnd/>
          </a:ln>
        </p:spPr>
        <p:txBody>
          <a:bodyPr wrap="none" anchor="ctr"/>
          <a:lstStyle/>
          <a:p>
            <a:endParaRPr lang="en-US"/>
          </a:p>
        </p:txBody>
      </p:sp>
      <p:sp>
        <p:nvSpPr>
          <p:cNvPr id="412687" name="Line 15"/>
          <p:cNvSpPr>
            <a:spLocks noChangeShapeType="1"/>
          </p:cNvSpPr>
          <p:nvPr/>
        </p:nvSpPr>
        <p:spPr bwMode="auto">
          <a:xfrm flipH="1">
            <a:off x="2501900" y="4997450"/>
            <a:ext cx="304800" cy="0"/>
          </a:xfrm>
          <a:prstGeom prst="line">
            <a:avLst/>
          </a:prstGeom>
          <a:noFill/>
          <a:ln w="28575">
            <a:solidFill>
              <a:schemeClr val="hlink"/>
            </a:solidFill>
            <a:round/>
            <a:headEnd/>
            <a:tailEnd/>
          </a:ln>
        </p:spPr>
        <p:txBody>
          <a:bodyPr wrap="none" anchor="ctr"/>
          <a:lstStyle/>
          <a:p>
            <a:endParaRPr lang="en-US"/>
          </a:p>
        </p:txBody>
      </p:sp>
      <p:sp>
        <p:nvSpPr>
          <p:cNvPr id="412688" name="Line 16"/>
          <p:cNvSpPr>
            <a:spLocks noChangeShapeType="1"/>
          </p:cNvSpPr>
          <p:nvPr/>
        </p:nvSpPr>
        <p:spPr bwMode="auto">
          <a:xfrm flipH="1">
            <a:off x="3371850" y="5518150"/>
            <a:ext cx="469900" cy="0"/>
          </a:xfrm>
          <a:prstGeom prst="line">
            <a:avLst/>
          </a:prstGeom>
          <a:noFill/>
          <a:ln w="28575">
            <a:solidFill>
              <a:schemeClr val="hlink"/>
            </a:solidFill>
            <a:round/>
            <a:headEnd type="triangle" w="med" len="med"/>
            <a:tailEnd/>
          </a:ln>
        </p:spPr>
        <p:txBody>
          <a:bodyPr wrap="none" anchor="ctr"/>
          <a:lstStyle/>
          <a:p>
            <a:endParaRPr lang="en-US"/>
          </a:p>
        </p:txBody>
      </p:sp>
      <p:sp>
        <p:nvSpPr>
          <p:cNvPr id="412689" name="Line 17"/>
          <p:cNvSpPr>
            <a:spLocks noChangeShapeType="1"/>
          </p:cNvSpPr>
          <p:nvPr/>
        </p:nvSpPr>
        <p:spPr bwMode="auto">
          <a:xfrm flipH="1">
            <a:off x="2495550" y="6159500"/>
            <a:ext cx="304800" cy="0"/>
          </a:xfrm>
          <a:prstGeom prst="line">
            <a:avLst/>
          </a:prstGeom>
          <a:noFill/>
          <a:ln w="28575">
            <a:solidFill>
              <a:schemeClr val="hlink"/>
            </a:solidFill>
            <a:round/>
            <a:headEnd/>
            <a:tailEnd/>
          </a:ln>
        </p:spPr>
        <p:txBody>
          <a:bodyPr wrap="none" anchor="ctr"/>
          <a:lstStyle/>
          <a:p>
            <a:endParaRPr lang="en-US"/>
          </a:p>
        </p:txBody>
      </p:sp>
      <p:sp>
        <p:nvSpPr>
          <p:cNvPr id="412690" name="Line 18"/>
          <p:cNvSpPr>
            <a:spLocks noChangeShapeType="1"/>
          </p:cNvSpPr>
          <p:nvPr/>
        </p:nvSpPr>
        <p:spPr bwMode="auto">
          <a:xfrm flipH="1">
            <a:off x="2781300" y="4362450"/>
            <a:ext cx="596900" cy="0"/>
          </a:xfrm>
          <a:prstGeom prst="line">
            <a:avLst/>
          </a:prstGeom>
          <a:noFill/>
          <a:ln w="28575">
            <a:solidFill>
              <a:schemeClr val="hlink"/>
            </a:solidFill>
            <a:round/>
            <a:headEnd/>
            <a:tailEnd/>
          </a:ln>
        </p:spPr>
        <p:txBody>
          <a:bodyPr wrap="none" anchor="ctr"/>
          <a:lstStyle/>
          <a:p>
            <a:endParaRPr lang="en-US"/>
          </a:p>
        </p:txBody>
      </p:sp>
      <p:sp>
        <p:nvSpPr>
          <p:cNvPr id="412691" name="Line 19"/>
          <p:cNvSpPr>
            <a:spLocks noChangeShapeType="1"/>
          </p:cNvSpPr>
          <p:nvPr/>
        </p:nvSpPr>
        <p:spPr bwMode="auto">
          <a:xfrm flipH="1" flipV="1">
            <a:off x="5867400" y="3200400"/>
            <a:ext cx="901700" cy="6350"/>
          </a:xfrm>
          <a:prstGeom prst="line">
            <a:avLst/>
          </a:prstGeom>
          <a:noFill/>
          <a:ln w="28575">
            <a:solidFill>
              <a:schemeClr val="hlink"/>
            </a:solidFill>
            <a:round/>
            <a:headEnd type="triangle" w="med" len="med"/>
            <a:tailEnd/>
          </a:ln>
        </p:spPr>
        <p:txBody>
          <a:bodyPr wrap="none" anchor="ctr"/>
          <a:lstStyle/>
          <a:p>
            <a:endParaRPr lang="en-US"/>
          </a:p>
        </p:txBody>
      </p:sp>
      <p:sp>
        <p:nvSpPr>
          <p:cNvPr id="412692" name="Line 20"/>
          <p:cNvSpPr>
            <a:spLocks noChangeShapeType="1"/>
          </p:cNvSpPr>
          <p:nvPr/>
        </p:nvSpPr>
        <p:spPr bwMode="auto">
          <a:xfrm flipH="1">
            <a:off x="5486400" y="5549900"/>
            <a:ext cx="1263650" cy="0"/>
          </a:xfrm>
          <a:prstGeom prst="line">
            <a:avLst/>
          </a:prstGeom>
          <a:noFill/>
          <a:ln w="28575">
            <a:solidFill>
              <a:schemeClr val="hlink"/>
            </a:solidFill>
            <a:round/>
            <a:headEnd type="triangle" w="med" len="med"/>
            <a:tailEnd/>
          </a:ln>
        </p:spPr>
        <p:txBody>
          <a:bodyPr wrap="none" anchor="ctr"/>
          <a:lstStyle/>
          <a:p>
            <a:endParaRPr lang="en-US"/>
          </a:p>
        </p:txBody>
      </p:sp>
      <p:sp>
        <p:nvSpPr>
          <p:cNvPr id="412693" name="Line 21"/>
          <p:cNvSpPr>
            <a:spLocks noChangeShapeType="1"/>
          </p:cNvSpPr>
          <p:nvPr/>
        </p:nvSpPr>
        <p:spPr bwMode="auto">
          <a:xfrm flipV="1">
            <a:off x="7813675" y="3943350"/>
            <a:ext cx="0" cy="866775"/>
          </a:xfrm>
          <a:prstGeom prst="line">
            <a:avLst/>
          </a:prstGeom>
          <a:noFill/>
          <a:ln w="28575">
            <a:solidFill>
              <a:schemeClr val="hlink"/>
            </a:solidFill>
            <a:round/>
            <a:headEnd type="triangle" w="med" len="med"/>
            <a:tailEnd type="triangle" w="med" len="med"/>
          </a:ln>
        </p:spPr>
        <p:txBody>
          <a:bodyPr wrap="none" anchor="ctr"/>
          <a:lstStyle/>
          <a:p>
            <a:endParaRPr lang="en-US"/>
          </a:p>
        </p:txBody>
      </p:sp>
      <p:sp>
        <p:nvSpPr>
          <p:cNvPr id="412694" name="Rectangle 22"/>
          <p:cNvSpPr>
            <a:spLocks noChangeArrowheads="1"/>
          </p:cNvSpPr>
          <p:nvPr/>
        </p:nvSpPr>
        <p:spPr bwMode="auto">
          <a:xfrm>
            <a:off x="366713" y="1752600"/>
            <a:ext cx="8472487" cy="393700"/>
          </a:xfrm>
          <a:prstGeom prst="rect">
            <a:avLst/>
          </a:prstGeom>
          <a:solidFill>
            <a:srgbClr val="0000B6"/>
          </a:solidFill>
          <a:ln w="12700">
            <a:noFill/>
            <a:miter lim="800000"/>
            <a:headEnd/>
            <a:tailEnd/>
          </a:ln>
        </p:spPr>
        <p:txBody>
          <a:bodyPr lIns="90488" tIns="44450" rIns="90488" bIns="44450">
            <a:spAutoFit/>
          </a:bodyPr>
          <a:lstStyle/>
          <a:p>
            <a:pPr eaLnBrk="0" hangingPunct="0"/>
            <a:r>
              <a:rPr lang="en-US" sz="2000" b="1">
                <a:solidFill>
                  <a:srgbClr val="FFFF00"/>
                </a:solidFill>
                <a:cs typeface="Tahoma" pitchFamily="34" charset="0"/>
              </a:rPr>
              <a:t>Store Atmosphere	     Individual Characteristics	       Response</a:t>
            </a:r>
          </a:p>
        </p:txBody>
      </p:sp>
      <p:sp>
        <p:nvSpPr>
          <p:cNvPr id="412695" name="Rectangle 23"/>
          <p:cNvSpPr>
            <a:spLocks noChangeArrowheads="1"/>
          </p:cNvSpPr>
          <p:nvPr/>
        </p:nvSpPr>
        <p:spPr bwMode="auto">
          <a:xfrm>
            <a:off x="685800" y="304800"/>
            <a:ext cx="7924800" cy="1098550"/>
          </a:xfrm>
          <a:prstGeom prst="rect">
            <a:avLst/>
          </a:prstGeom>
          <a:noFill/>
          <a:ln w="9525">
            <a:noFill/>
            <a:miter lim="800000"/>
            <a:headEnd/>
            <a:tailEnd/>
          </a:ln>
        </p:spPr>
        <p:txBody>
          <a:bodyPr>
            <a:spAutoFit/>
          </a:bodyPr>
          <a:lstStyle/>
          <a:p>
            <a:pPr algn="ctr"/>
            <a:r>
              <a:rPr lang="en-US" sz="3300" b="1">
                <a:solidFill>
                  <a:schemeClr val="tx2"/>
                </a:solidFill>
                <a:cs typeface="Tahoma" pitchFamily="34" charset="0"/>
              </a:rPr>
              <a:t>Store Atmosphere </a:t>
            </a:r>
          </a:p>
          <a:p>
            <a:pPr algn="ctr"/>
            <a:r>
              <a:rPr lang="en-US" sz="3300" b="1">
                <a:solidFill>
                  <a:schemeClr val="tx2"/>
                </a:solidFill>
                <a:cs typeface="Tahoma" pitchFamily="34" charset="0"/>
              </a:rPr>
              <a:t>and Shopper Behaviour</a:t>
            </a:r>
          </a:p>
        </p:txBody>
      </p:sp>
    </p:spTree>
  </p:cSld>
  <p:clrMapOvr>
    <a:masterClrMapping/>
  </p:clrMapOvr>
  <p:transition>
    <p:dissolve/>
  </p:transition>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3698" name="Oval 2"/>
          <p:cNvSpPr>
            <a:spLocks noChangeArrowheads="1"/>
          </p:cNvSpPr>
          <p:nvPr/>
        </p:nvSpPr>
        <p:spPr bwMode="auto">
          <a:xfrm>
            <a:off x="3549650" y="3149600"/>
            <a:ext cx="2012950" cy="1835150"/>
          </a:xfrm>
          <a:prstGeom prst="ellipse">
            <a:avLst/>
          </a:prstGeom>
          <a:solidFill>
            <a:schemeClr val="bg1"/>
          </a:solidFill>
          <a:ln w="38100">
            <a:solidFill>
              <a:srgbClr val="E88B00"/>
            </a:solidFill>
            <a:round/>
            <a:headEnd/>
            <a:tailEnd/>
          </a:ln>
        </p:spPr>
        <p:txBody>
          <a:bodyPr lIns="46038" tIns="46038" rIns="46038" bIns="46038" anchor="ctr" anchorCtr="1"/>
          <a:lstStyle/>
          <a:p>
            <a:pPr algn="ctr" eaLnBrk="0" hangingPunct="0">
              <a:spcBef>
                <a:spcPct val="50000"/>
              </a:spcBef>
            </a:pPr>
            <a:r>
              <a:rPr lang="en-US" sz="2000" b="1">
                <a:solidFill>
                  <a:srgbClr val="006600"/>
                </a:solidFill>
                <a:latin typeface="Arial" pitchFamily="34" charset="0"/>
                <a:cs typeface="Arial" pitchFamily="34" charset="0"/>
              </a:rPr>
              <a:t>Alternative Evaluation</a:t>
            </a:r>
          </a:p>
        </p:txBody>
      </p:sp>
      <p:sp>
        <p:nvSpPr>
          <p:cNvPr id="413699" name="Oval 3"/>
          <p:cNvSpPr>
            <a:spLocks noChangeArrowheads="1"/>
          </p:cNvSpPr>
          <p:nvPr/>
        </p:nvSpPr>
        <p:spPr bwMode="auto">
          <a:xfrm>
            <a:off x="1295400" y="2387600"/>
            <a:ext cx="2232025" cy="1073150"/>
          </a:xfrm>
          <a:prstGeom prst="ellipse">
            <a:avLst/>
          </a:prstGeom>
          <a:solidFill>
            <a:schemeClr val="bg1"/>
          </a:solidFill>
          <a:ln w="38100">
            <a:solidFill>
              <a:srgbClr val="E88B00"/>
            </a:solidFill>
            <a:round/>
            <a:headEnd/>
            <a:tailEnd/>
          </a:ln>
        </p:spPr>
        <p:txBody>
          <a:bodyPr lIns="46038" tIns="46038" rIns="46038" bIns="46038" anchor="ctr" anchorCtr="1"/>
          <a:lstStyle/>
          <a:p>
            <a:pPr algn="ctr" eaLnBrk="0" hangingPunct="0">
              <a:spcBef>
                <a:spcPct val="50000"/>
              </a:spcBef>
            </a:pPr>
            <a:r>
              <a:rPr lang="en-US" sz="2000" b="1">
                <a:solidFill>
                  <a:schemeClr val="hlink"/>
                </a:solidFill>
                <a:latin typeface="Arial" pitchFamily="34" charset="0"/>
                <a:cs typeface="Arial" pitchFamily="34" charset="0"/>
              </a:rPr>
              <a:t>Price Reductions</a:t>
            </a:r>
          </a:p>
        </p:txBody>
      </p:sp>
      <p:sp>
        <p:nvSpPr>
          <p:cNvPr id="413700" name="Oval 4"/>
          <p:cNvSpPr>
            <a:spLocks noChangeArrowheads="1"/>
          </p:cNvSpPr>
          <p:nvPr/>
        </p:nvSpPr>
        <p:spPr bwMode="auto">
          <a:xfrm>
            <a:off x="3673475" y="5340350"/>
            <a:ext cx="2193925" cy="1073150"/>
          </a:xfrm>
          <a:prstGeom prst="ellipse">
            <a:avLst/>
          </a:prstGeom>
          <a:solidFill>
            <a:schemeClr val="bg1"/>
          </a:solidFill>
          <a:ln w="38100">
            <a:solidFill>
              <a:srgbClr val="E88B00"/>
            </a:solidFill>
            <a:round/>
            <a:headEnd/>
            <a:tailEnd/>
          </a:ln>
        </p:spPr>
        <p:txBody>
          <a:bodyPr lIns="46038" tIns="46038" rIns="46038" bIns="46038" anchor="ctr" anchorCtr="1"/>
          <a:lstStyle/>
          <a:p>
            <a:pPr algn="ctr" eaLnBrk="0" hangingPunct="0">
              <a:spcBef>
                <a:spcPct val="50000"/>
              </a:spcBef>
            </a:pPr>
            <a:r>
              <a:rPr lang="en-US" sz="2000" b="1">
                <a:solidFill>
                  <a:schemeClr val="hlink"/>
                </a:solidFill>
                <a:latin typeface="Arial" pitchFamily="34" charset="0"/>
                <a:cs typeface="Arial" pitchFamily="34" charset="0"/>
              </a:rPr>
              <a:t>Sales Personnel</a:t>
            </a:r>
          </a:p>
        </p:txBody>
      </p:sp>
      <p:sp>
        <p:nvSpPr>
          <p:cNvPr id="413701" name="Oval 5"/>
          <p:cNvSpPr>
            <a:spLocks noChangeArrowheads="1"/>
          </p:cNvSpPr>
          <p:nvPr/>
        </p:nvSpPr>
        <p:spPr bwMode="auto">
          <a:xfrm>
            <a:off x="1219200" y="4749800"/>
            <a:ext cx="2308225" cy="1073150"/>
          </a:xfrm>
          <a:prstGeom prst="ellipse">
            <a:avLst/>
          </a:prstGeom>
          <a:solidFill>
            <a:schemeClr val="bg1"/>
          </a:solidFill>
          <a:ln w="38100">
            <a:solidFill>
              <a:srgbClr val="E88B00"/>
            </a:solidFill>
            <a:round/>
            <a:headEnd/>
            <a:tailEnd/>
          </a:ln>
        </p:spPr>
        <p:txBody>
          <a:bodyPr lIns="46038" tIns="46038" rIns="46038" bIns="46038" anchor="ctr" anchorCtr="1"/>
          <a:lstStyle/>
          <a:p>
            <a:pPr algn="ctr" eaLnBrk="0" hangingPunct="0">
              <a:spcBef>
                <a:spcPct val="50000"/>
              </a:spcBef>
            </a:pPr>
            <a:r>
              <a:rPr lang="en-US" sz="2400" b="1">
                <a:solidFill>
                  <a:schemeClr val="hlink"/>
                </a:solidFill>
                <a:latin typeface="Arial" pitchFamily="34" charset="0"/>
                <a:cs typeface="Arial" pitchFamily="34" charset="0"/>
              </a:rPr>
              <a:t>Stockouts</a:t>
            </a:r>
          </a:p>
        </p:txBody>
      </p:sp>
      <p:sp>
        <p:nvSpPr>
          <p:cNvPr id="413702" name="Oval 6"/>
          <p:cNvSpPr>
            <a:spLocks noChangeArrowheads="1"/>
          </p:cNvSpPr>
          <p:nvPr/>
        </p:nvSpPr>
        <p:spPr bwMode="auto">
          <a:xfrm>
            <a:off x="3673475" y="1720850"/>
            <a:ext cx="1889125" cy="1073150"/>
          </a:xfrm>
          <a:prstGeom prst="ellipse">
            <a:avLst/>
          </a:prstGeom>
          <a:solidFill>
            <a:schemeClr val="bg1"/>
          </a:solidFill>
          <a:ln w="38100">
            <a:solidFill>
              <a:srgbClr val="E88B00"/>
            </a:solidFill>
            <a:round/>
            <a:headEnd/>
            <a:tailEnd/>
          </a:ln>
        </p:spPr>
        <p:txBody>
          <a:bodyPr lIns="46038" tIns="46038" rIns="46038" bIns="46038" anchor="ctr" anchorCtr="1"/>
          <a:lstStyle/>
          <a:p>
            <a:pPr algn="ctr" eaLnBrk="0" hangingPunct="0">
              <a:spcBef>
                <a:spcPct val="50000"/>
              </a:spcBef>
            </a:pPr>
            <a:r>
              <a:rPr lang="en-US" sz="2000" b="1">
                <a:solidFill>
                  <a:schemeClr val="hlink"/>
                </a:solidFill>
                <a:latin typeface="Arial" pitchFamily="34" charset="0"/>
                <a:cs typeface="Arial" pitchFamily="34" charset="0"/>
              </a:rPr>
              <a:t>Displays</a:t>
            </a:r>
          </a:p>
        </p:txBody>
      </p:sp>
      <p:sp>
        <p:nvSpPr>
          <p:cNvPr id="413703" name="Oval 7"/>
          <p:cNvSpPr>
            <a:spLocks noChangeArrowheads="1"/>
          </p:cNvSpPr>
          <p:nvPr/>
        </p:nvSpPr>
        <p:spPr bwMode="auto">
          <a:xfrm>
            <a:off x="685800" y="3587750"/>
            <a:ext cx="1974850" cy="1073150"/>
          </a:xfrm>
          <a:prstGeom prst="ellipse">
            <a:avLst/>
          </a:prstGeom>
          <a:solidFill>
            <a:schemeClr val="bg1"/>
          </a:solidFill>
          <a:ln w="38100">
            <a:solidFill>
              <a:srgbClr val="E88B00"/>
            </a:solidFill>
            <a:round/>
            <a:headEnd/>
            <a:tailEnd/>
          </a:ln>
        </p:spPr>
        <p:txBody>
          <a:bodyPr lIns="46038" tIns="46038" rIns="46038" bIns="46038" anchor="ctr" anchorCtr="1"/>
          <a:lstStyle/>
          <a:p>
            <a:pPr algn="ctr" eaLnBrk="0" hangingPunct="0">
              <a:spcBef>
                <a:spcPct val="50000"/>
              </a:spcBef>
            </a:pPr>
            <a:r>
              <a:rPr lang="en-US" sz="2400" b="1">
                <a:solidFill>
                  <a:schemeClr val="hlink"/>
                </a:solidFill>
                <a:latin typeface="Arial" pitchFamily="34" charset="0"/>
                <a:cs typeface="Arial" pitchFamily="34" charset="0"/>
              </a:rPr>
              <a:t>Store Layout</a:t>
            </a:r>
          </a:p>
        </p:txBody>
      </p:sp>
      <p:sp>
        <p:nvSpPr>
          <p:cNvPr id="413704" name="Rectangle 8"/>
          <p:cNvSpPr>
            <a:spLocks noChangeArrowheads="1"/>
          </p:cNvSpPr>
          <p:nvPr/>
        </p:nvSpPr>
        <p:spPr bwMode="auto">
          <a:xfrm>
            <a:off x="6673850" y="2749550"/>
            <a:ext cx="2089150" cy="2597150"/>
          </a:xfrm>
          <a:prstGeom prst="rect">
            <a:avLst/>
          </a:prstGeom>
          <a:solidFill>
            <a:schemeClr val="bg1"/>
          </a:solidFill>
          <a:ln w="38100">
            <a:solidFill>
              <a:srgbClr val="E88B00"/>
            </a:solidFill>
            <a:miter lim="800000"/>
            <a:headEnd/>
            <a:tailEnd/>
          </a:ln>
        </p:spPr>
        <p:txBody>
          <a:bodyPr lIns="46038" tIns="46038" rIns="46038" bIns="46038" anchor="ctr" anchorCtr="1"/>
          <a:lstStyle/>
          <a:p>
            <a:pPr algn="ctr" eaLnBrk="0" hangingPunct="0">
              <a:spcBef>
                <a:spcPct val="50000"/>
              </a:spcBef>
            </a:pPr>
            <a:r>
              <a:rPr lang="en-US" b="1">
                <a:solidFill>
                  <a:srgbClr val="6600CC"/>
                </a:solidFill>
                <a:cs typeface="Tahoma" pitchFamily="34" charset="0"/>
              </a:rPr>
              <a:t>Modify Intended Purchase Behaviour</a:t>
            </a:r>
          </a:p>
        </p:txBody>
      </p:sp>
      <p:sp>
        <p:nvSpPr>
          <p:cNvPr id="413705" name="Line 9"/>
          <p:cNvSpPr>
            <a:spLocks noChangeShapeType="1"/>
          </p:cNvSpPr>
          <p:nvPr/>
        </p:nvSpPr>
        <p:spPr bwMode="auto">
          <a:xfrm>
            <a:off x="4495800" y="2794000"/>
            <a:ext cx="0" cy="317500"/>
          </a:xfrm>
          <a:prstGeom prst="line">
            <a:avLst/>
          </a:prstGeom>
          <a:noFill/>
          <a:ln w="25400">
            <a:solidFill>
              <a:schemeClr val="hlink"/>
            </a:solidFill>
            <a:round/>
            <a:headEnd/>
            <a:tailEnd type="triangle" w="med" len="med"/>
          </a:ln>
        </p:spPr>
        <p:txBody>
          <a:bodyPr wrap="none" anchor="ctr"/>
          <a:lstStyle/>
          <a:p>
            <a:endParaRPr lang="en-US"/>
          </a:p>
        </p:txBody>
      </p:sp>
      <p:sp>
        <p:nvSpPr>
          <p:cNvPr id="413706" name="Line 10"/>
          <p:cNvSpPr>
            <a:spLocks noChangeShapeType="1"/>
          </p:cNvSpPr>
          <p:nvPr/>
        </p:nvSpPr>
        <p:spPr bwMode="auto">
          <a:xfrm flipV="1">
            <a:off x="4476750" y="4997450"/>
            <a:ext cx="0" cy="368300"/>
          </a:xfrm>
          <a:prstGeom prst="line">
            <a:avLst/>
          </a:prstGeom>
          <a:noFill/>
          <a:ln w="25400">
            <a:solidFill>
              <a:schemeClr val="hlink"/>
            </a:solidFill>
            <a:round/>
            <a:headEnd/>
            <a:tailEnd type="triangle" w="med" len="med"/>
          </a:ln>
        </p:spPr>
        <p:txBody>
          <a:bodyPr wrap="none" anchor="ctr"/>
          <a:lstStyle/>
          <a:p>
            <a:endParaRPr lang="en-US"/>
          </a:p>
        </p:txBody>
      </p:sp>
      <p:sp>
        <p:nvSpPr>
          <p:cNvPr id="413707" name="Line 11"/>
          <p:cNvSpPr>
            <a:spLocks noChangeShapeType="1"/>
          </p:cNvSpPr>
          <p:nvPr/>
        </p:nvSpPr>
        <p:spPr bwMode="auto">
          <a:xfrm flipV="1">
            <a:off x="3403600" y="4654550"/>
            <a:ext cx="374650" cy="311150"/>
          </a:xfrm>
          <a:prstGeom prst="line">
            <a:avLst/>
          </a:prstGeom>
          <a:noFill/>
          <a:ln w="25400">
            <a:solidFill>
              <a:schemeClr val="hlink"/>
            </a:solidFill>
            <a:round/>
            <a:headEnd/>
            <a:tailEnd type="triangle" w="med" len="med"/>
          </a:ln>
        </p:spPr>
        <p:txBody>
          <a:bodyPr wrap="none" anchor="ctr"/>
          <a:lstStyle/>
          <a:p>
            <a:endParaRPr lang="en-US"/>
          </a:p>
        </p:txBody>
      </p:sp>
      <p:sp>
        <p:nvSpPr>
          <p:cNvPr id="413708" name="Line 12"/>
          <p:cNvSpPr>
            <a:spLocks noChangeShapeType="1"/>
          </p:cNvSpPr>
          <p:nvPr/>
        </p:nvSpPr>
        <p:spPr bwMode="auto">
          <a:xfrm>
            <a:off x="3384550" y="3270250"/>
            <a:ext cx="336550" cy="231775"/>
          </a:xfrm>
          <a:prstGeom prst="line">
            <a:avLst/>
          </a:prstGeom>
          <a:noFill/>
          <a:ln w="25400">
            <a:solidFill>
              <a:schemeClr val="hlink"/>
            </a:solidFill>
            <a:round/>
            <a:headEnd/>
            <a:tailEnd type="triangle" w="med" len="med"/>
          </a:ln>
        </p:spPr>
        <p:txBody>
          <a:bodyPr wrap="none" anchor="ctr"/>
          <a:lstStyle/>
          <a:p>
            <a:endParaRPr lang="en-US"/>
          </a:p>
        </p:txBody>
      </p:sp>
      <p:sp>
        <p:nvSpPr>
          <p:cNvPr id="413709" name="Line 13"/>
          <p:cNvSpPr>
            <a:spLocks noChangeShapeType="1"/>
          </p:cNvSpPr>
          <p:nvPr/>
        </p:nvSpPr>
        <p:spPr bwMode="auto">
          <a:xfrm>
            <a:off x="2717800" y="4133850"/>
            <a:ext cx="774700" cy="0"/>
          </a:xfrm>
          <a:prstGeom prst="line">
            <a:avLst/>
          </a:prstGeom>
          <a:noFill/>
          <a:ln w="25400">
            <a:solidFill>
              <a:schemeClr val="hlink"/>
            </a:solidFill>
            <a:round/>
            <a:headEnd/>
            <a:tailEnd type="triangle" w="med" len="med"/>
          </a:ln>
        </p:spPr>
        <p:txBody>
          <a:bodyPr wrap="none" anchor="ctr"/>
          <a:lstStyle/>
          <a:p>
            <a:endParaRPr lang="en-US"/>
          </a:p>
        </p:txBody>
      </p:sp>
      <p:sp>
        <p:nvSpPr>
          <p:cNvPr id="413710" name="Line 14"/>
          <p:cNvSpPr>
            <a:spLocks noChangeShapeType="1"/>
          </p:cNvSpPr>
          <p:nvPr/>
        </p:nvSpPr>
        <p:spPr bwMode="auto">
          <a:xfrm>
            <a:off x="5562600" y="4038600"/>
            <a:ext cx="1092200" cy="38100"/>
          </a:xfrm>
          <a:prstGeom prst="line">
            <a:avLst/>
          </a:prstGeom>
          <a:noFill/>
          <a:ln w="25400">
            <a:solidFill>
              <a:schemeClr val="hlink"/>
            </a:solidFill>
            <a:round/>
            <a:headEnd/>
            <a:tailEnd type="triangle" w="med" len="med"/>
          </a:ln>
        </p:spPr>
        <p:txBody>
          <a:bodyPr wrap="none" anchor="ctr"/>
          <a:lstStyle/>
          <a:p>
            <a:endParaRPr lang="en-US"/>
          </a:p>
        </p:txBody>
      </p:sp>
      <p:sp>
        <p:nvSpPr>
          <p:cNvPr id="413711" name="Rectangle 15"/>
          <p:cNvSpPr>
            <a:spLocks noChangeArrowheads="1"/>
          </p:cNvSpPr>
          <p:nvPr/>
        </p:nvSpPr>
        <p:spPr bwMode="auto">
          <a:xfrm>
            <a:off x="1143000" y="533400"/>
            <a:ext cx="7543800" cy="974725"/>
          </a:xfrm>
          <a:prstGeom prst="rect">
            <a:avLst/>
          </a:prstGeom>
          <a:noFill/>
          <a:ln w="9525">
            <a:noFill/>
            <a:miter lim="800000"/>
            <a:headEnd/>
            <a:tailEnd/>
          </a:ln>
        </p:spPr>
        <p:txBody>
          <a:bodyPr>
            <a:spAutoFit/>
          </a:bodyPr>
          <a:lstStyle/>
          <a:p>
            <a:pPr algn="ctr"/>
            <a:r>
              <a:rPr lang="en-US" sz="2900" b="1">
                <a:solidFill>
                  <a:schemeClr val="tx2"/>
                </a:solidFill>
                <a:cs typeface="Tahoma" pitchFamily="34" charset="0"/>
              </a:rPr>
              <a:t>In-Store Influences that Impact Alternative Evaluation and Purchase</a:t>
            </a:r>
          </a:p>
        </p:txBody>
      </p:sp>
    </p:spTree>
  </p:cSld>
  <p:clrMapOvr>
    <a:masterClrMapping/>
  </p:clrMapOvr>
  <p:transition>
    <p:dissolve/>
  </p:transition>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4722" name="Date Placeholder 3"/>
          <p:cNvSpPr>
            <a:spLocks noGrp="1"/>
          </p:cNvSpPr>
          <p:nvPr>
            <p:ph type="dt" sz="quarter" idx="10"/>
          </p:nvPr>
        </p:nvSpPr>
        <p:spPr>
          <a:noFill/>
        </p:spPr>
        <p:txBody>
          <a:bodyPr/>
          <a:lstStyle/>
          <a:p>
            <a:r>
              <a:rPr lang="en-GB"/>
              <a:t>MK 311</a:t>
            </a:r>
            <a:endParaRPr lang="th-TH"/>
          </a:p>
        </p:txBody>
      </p:sp>
      <p:sp>
        <p:nvSpPr>
          <p:cNvPr id="414723" name="Footer Placeholder 4"/>
          <p:cNvSpPr>
            <a:spLocks noGrp="1"/>
          </p:cNvSpPr>
          <p:nvPr>
            <p:ph type="ftr" sz="quarter" idx="11"/>
          </p:nvPr>
        </p:nvSpPr>
        <p:spPr>
          <a:noFill/>
        </p:spPr>
        <p:txBody>
          <a:bodyPr/>
          <a:lstStyle/>
          <a:p>
            <a:r>
              <a:rPr lang="en-US"/>
              <a:t>Consumer Behaviour</a:t>
            </a:r>
            <a:endParaRPr lang="th-TH"/>
          </a:p>
        </p:txBody>
      </p:sp>
      <p:sp>
        <p:nvSpPr>
          <p:cNvPr id="414724" name="Slide Number Placeholder 5"/>
          <p:cNvSpPr>
            <a:spLocks noGrp="1"/>
          </p:cNvSpPr>
          <p:nvPr>
            <p:ph type="sldNum" sz="quarter" idx="12"/>
          </p:nvPr>
        </p:nvSpPr>
        <p:spPr>
          <a:noFill/>
        </p:spPr>
        <p:txBody>
          <a:bodyPr/>
          <a:lstStyle/>
          <a:p>
            <a:fld id="{5C6973FE-FACB-4F06-BD33-312FBC6E4143}" type="slidenum">
              <a:rPr lang="en-US"/>
              <a:pPr/>
              <a:t>286</a:t>
            </a:fld>
            <a:endParaRPr lang="th-TH"/>
          </a:p>
        </p:txBody>
      </p:sp>
      <p:sp>
        <p:nvSpPr>
          <p:cNvPr id="414725" name="Rectangle 2"/>
          <p:cNvSpPr>
            <a:spLocks noGrp="1" noChangeArrowheads="1"/>
          </p:cNvSpPr>
          <p:nvPr>
            <p:ph type="title"/>
          </p:nvPr>
        </p:nvSpPr>
        <p:spPr>
          <a:xfrm>
            <a:off x="838200" y="228600"/>
            <a:ext cx="8077200" cy="990600"/>
          </a:xfrm>
          <a:noFill/>
        </p:spPr>
        <p:txBody>
          <a:bodyPr lIns="92075" tIns="46038" rIns="92075" bIns="46038"/>
          <a:lstStyle/>
          <a:p>
            <a:pPr eaLnBrk="1" hangingPunct="1"/>
            <a:r>
              <a:rPr lang="en-US" sz="4000" smtClean="0"/>
              <a:t>Post-purchase Considerations</a:t>
            </a:r>
          </a:p>
        </p:txBody>
      </p:sp>
      <p:sp>
        <p:nvSpPr>
          <p:cNvPr id="486403" name="Rectangle 3"/>
          <p:cNvSpPr>
            <a:spLocks noGrp="1" noChangeArrowheads="1"/>
          </p:cNvSpPr>
          <p:nvPr>
            <p:ph type="body" idx="1"/>
          </p:nvPr>
        </p:nvSpPr>
        <p:spPr>
          <a:xfrm>
            <a:off x="304800" y="2017713"/>
            <a:ext cx="8686800" cy="4114800"/>
          </a:xfrm>
          <a:noFill/>
        </p:spPr>
        <p:txBody>
          <a:bodyPr lIns="92075" tIns="46038" rIns="92075" bIns="46038"/>
          <a:lstStyle/>
          <a:p>
            <a:pPr eaLnBrk="1" hangingPunct="1">
              <a:lnSpc>
                <a:spcPct val="90000"/>
              </a:lnSpc>
              <a:buFont typeface="Wingdings" pitchFamily="2" charset="2"/>
              <a:buNone/>
            </a:pPr>
            <a:r>
              <a:rPr lang="en-US" sz="2800" smtClean="0"/>
              <a:t>   </a:t>
            </a:r>
            <a:r>
              <a:rPr lang="en-US" sz="2800" smtClean="0">
                <a:solidFill>
                  <a:srgbClr val="6600FF"/>
                </a:solidFill>
              </a:rPr>
              <a:t>Feelings of satisfaction or dissatisfaction due to product performance are natural outcomes.</a:t>
            </a:r>
          </a:p>
          <a:p>
            <a:pPr eaLnBrk="1" hangingPunct="1">
              <a:lnSpc>
                <a:spcPct val="90000"/>
              </a:lnSpc>
            </a:pPr>
            <a:r>
              <a:rPr lang="en-US" sz="2800" smtClean="0"/>
              <a:t>Distinguish between:</a:t>
            </a:r>
          </a:p>
          <a:p>
            <a:pPr lvl="1" eaLnBrk="1" hangingPunct="1">
              <a:lnSpc>
                <a:spcPct val="90000"/>
              </a:lnSpc>
            </a:pPr>
            <a:r>
              <a:rPr lang="en-US" sz="2400" smtClean="0">
                <a:solidFill>
                  <a:srgbClr val="006E00"/>
                </a:solidFill>
              </a:rPr>
              <a:t>Instrumental performance</a:t>
            </a:r>
            <a:r>
              <a:rPr lang="en-US" sz="2400" smtClean="0"/>
              <a:t>: The utilitarian performance of the product</a:t>
            </a:r>
          </a:p>
          <a:p>
            <a:pPr lvl="1" eaLnBrk="1" hangingPunct="1">
              <a:lnSpc>
                <a:spcPct val="90000"/>
              </a:lnSpc>
            </a:pPr>
            <a:r>
              <a:rPr lang="en-US" sz="2400" smtClean="0">
                <a:solidFill>
                  <a:srgbClr val="006E00"/>
                </a:solidFill>
              </a:rPr>
              <a:t>Expressive Performance</a:t>
            </a:r>
            <a:r>
              <a:rPr lang="en-US" sz="2400" smtClean="0"/>
              <a:t>: The social or psychological aspects of the product</a:t>
            </a:r>
          </a:p>
          <a:p>
            <a:pPr eaLnBrk="1" hangingPunct="1">
              <a:lnSpc>
                <a:spcPct val="90000"/>
              </a:lnSpc>
            </a:pPr>
            <a:r>
              <a:rPr lang="en-US" sz="2800" smtClean="0"/>
              <a:t>Satisfaction is a function of </a:t>
            </a:r>
            <a:r>
              <a:rPr lang="en-US" sz="2800" smtClean="0">
                <a:solidFill>
                  <a:srgbClr val="008000"/>
                </a:solidFill>
              </a:rPr>
              <a:t>expectations </a:t>
            </a:r>
            <a:r>
              <a:rPr lang="en-US" sz="2800" smtClean="0"/>
              <a:t>rather than of actual product performance.</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86403">
                                            <p:txEl>
                                              <p:pRg st="0" end="0"/>
                                            </p:txEl>
                                          </p:spTgt>
                                        </p:tgtEl>
                                        <p:attrNameLst>
                                          <p:attrName>style.visibility</p:attrName>
                                        </p:attrNameLst>
                                      </p:cBhvr>
                                      <p:to>
                                        <p:strVal val="visible"/>
                                      </p:to>
                                    </p:set>
                                    <p:animEffect transition="in" filter="blinds(horizontal)">
                                      <p:cBhvr>
                                        <p:cTn id="7" dur="500"/>
                                        <p:tgtEl>
                                          <p:spTgt spid="4864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86403">
                                            <p:txEl>
                                              <p:pRg st="1" end="1"/>
                                            </p:txEl>
                                          </p:spTgt>
                                        </p:tgtEl>
                                        <p:attrNameLst>
                                          <p:attrName>style.visibility</p:attrName>
                                        </p:attrNameLst>
                                      </p:cBhvr>
                                      <p:to>
                                        <p:strVal val="visible"/>
                                      </p:to>
                                    </p:set>
                                    <p:animEffect transition="in" filter="blinds(horizontal)">
                                      <p:cBhvr>
                                        <p:cTn id="12" dur="500"/>
                                        <p:tgtEl>
                                          <p:spTgt spid="4864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86403">
                                            <p:txEl>
                                              <p:pRg st="2" end="2"/>
                                            </p:txEl>
                                          </p:spTgt>
                                        </p:tgtEl>
                                        <p:attrNameLst>
                                          <p:attrName>style.visibility</p:attrName>
                                        </p:attrNameLst>
                                      </p:cBhvr>
                                      <p:to>
                                        <p:strVal val="visible"/>
                                      </p:to>
                                    </p:set>
                                    <p:animEffect transition="in" filter="blinds(horizontal)">
                                      <p:cBhvr>
                                        <p:cTn id="17" dur="500"/>
                                        <p:tgtEl>
                                          <p:spTgt spid="48640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86403">
                                            <p:txEl>
                                              <p:pRg st="3" end="3"/>
                                            </p:txEl>
                                          </p:spTgt>
                                        </p:tgtEl>
                                        <p:attrNameLst>
                                          <p:attrName>style.visibility</p:attrName>
                                        </p:attrNameLst>
                                      </p:cBhvr>
                                      <p:to>
                                        <p:strVal val="visible"/>
                                      </p:to>
                                    </p:set>
                                    <p:animEffect transition="in" filter="blinds(horizontal)">
                                      <p:cBhvr>
                                        <p:cTn id="22" dur="500"/>
                                        <p:tgtEl>
                                          <p:spTgt spid="48640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86403">
                                            <p:txEl>
                                              <p:pRg st="4" end="4"/>
                                            </p:txEl>
                                          </p:spTgt>
                                        </p:tgtEl>
                                        <p:attrNameLst>
                                          <p:attrName>style.visibility</p:attrName>
                                        </p:attrNameLst>
                                      </p:cBhvr>
                                      <p:to>
                                        <p:strVal val="visible"/>
                                      </p:to>
                                    </p:set>
                                    <p:animEffect transition="in" filter="blinds(horizontal)">
                                      <p:cBhvr>
                                        <p:cTn id="27" dur="500"/>
                                        <p:tgtEl>
                                          <p:spTgt spid="4864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403" grpId="0" build="p" bldLvl="2" autoUpdateAnimBg="0"/>
    </p:bldLst>
  </p:timing>
</p:sld>
</file>

<file path=ppt/slides/slide2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5746" name="Rectangle 2"/>
          <p:cNvSpPr>
            <a:spLocks noChangeArrowheads="1"/>
          </p:cNvSpPr>
          <p:nvPr/>
        </p:nvSpPr>
        <p:spPr bwMode="auto">
          <a:xfrm>
            <a:off x="6321425" y="2139950"/>
            <a:ext cx="2101850" cy="520700"/>
          </a:xfrm>
          <a:prstGeom prst="rect">
            <a:avLst/>
          </a:prstGeom>
          <a:solidFill>
            <a:srgbClr val="FFFFCC"/>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Nonuse</a:t>
            </a:r>
          </a:p>
        </p:txBody>
      </p:sp>
      <p:sp>
        <p:nvSpPr>
          <p:cNvPr id="415747" name="Oval 3"/>
          <p:cNvSpPr>
            <a:spLocks noChangeArrowheads="1"/>
          </p:cNvSpPr>
          <p:nvPr/>
        </p:nvSpPr>
        <p:spPr bwMode="auto">
          <a:xfrm>
            <a:off x="6321425" y="3168650"/>
            <a:ext cx="2101850" cy="882650"/>
          </a:xfrm>
          <a:prstGeom prst="ellipse">
            <a:avLst/>
          </a:prstGeom>
          <a:solidFill>
            <a:srgbClr val="CCFFFF"/>
          </a:solidFill>
          <a:ln w="28575">
            <a:solidFill>
              <a:srgbClr val="E88B00"/>
            </a:solidFill>
            <a:round/>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Compliant Behaviour</a:t>
            </a:r>
          </a:p>
        </p:txBody>
      </p:sp>
      <p:sp>
        <p:nvSpPr>
          <p:cNvPr id="415748" name="Oval 4"/>
          <p:cNvSpPr>
            <a:spLocks noChangeArrowheads="1"/>
          </p:cNvSpPr>
          <p:nvPr/>
        </p:nvSpPr>
        <p:spPr bwMode="auto">
          <a:xfrm>
            <a:off x="533400" y="2806700"/>
            <a:ext cx="2417763" cy="787400"/>
          </a:xfrm>
          <a:prstGeom prst="ellipse">
            <a:avLst/>
          </a:prstGeom>
          <a:solidFill>
            <a:srgbClr val="CCFFFF"/>
          </a:solidFill>
          <a:ln w="28575">
            <a:solidFill>
              <a:srgbClr val="E88B00"/>
            </a:solidFill>
            <a:round/>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Product Disposal</a:t>
            </a:r>
          </a:p>
        </p:txBody>
      </p:sp>
      <p:sp>
        <p:nvSpPr>
          <p:cNvPr id="415749" name="Oval 5"/>
          <p:cNvSpPr>
            <a:spLocks noChangeArrowheads="1"/>
          </p:cNvSpPr>
          <p:nvPr/>
        </p:nvSpPr>
        <p:spPr bwMode="auto">
          <a:xfrm>
            <a:off x="533400" y="1873250"/>
            <a:ext cx="2413000" cy="768350"/>
          </a:xfrm>
          <a:prstGeom prst="ellipse">
            <a:avLst/>
          </a:prstGeom>
          <a:solidFill>
            <a:srgbClr val="CCFFFF"/>
          </a:solidFill>
          <a:ln w="28575">
            <a:solidFill>
              <a:srgbClr val="E88B00"/>
            </a:solidFill>
            <a:round/>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Postpurchase Dissonance</a:t>
            </a:r>
          </a:p>
        </p:txBody>
      </p:sp>
      <p:sp>
        <p:nvSpPr>
          <p:cNvPr id="415750" name="Rectangle 6"/>
          <p:cNvSpPr>
            <a:spLocks noChangeArrowheads="1"/>
          </p:cNvSpPr>
          <p:nvPr/>
        </p:nvSpPr>
        <p:spPr bwMode="auto">
          <a:xfrm>
            <a:off x="520700" y="5549900"/>
            <a:ext cx="1435100" cy="825500"/>
          </a:xfrm>
          <a:prstGeom prst="rect">
            <a:avLst/>
          </a:prstGeom>
          <a:solidFill>
            <a:srgbClr val="FFCCCC"/>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Committed Customers</a:t>
            </a:r>
          </a:p>
        </p:txBody>
      </p:sp>
      <p:sp>
        <p:nvSpPr>
          <p:cNvPr id="415751" name="Rectangle 7"/>
          <p:cNvSpPr>
            <a:spLocks noChangeArrowheads="1"/>
          </p:cNvSpPr>
          <p:nvPr/>
        </p:nvSpPr>
        <p:spPr bwMode="auto">
          <a:xfrm>
            <a:off x="2197100" y="5549900"/>
            <a:ext cx="1435100" cy="825500"/>
          </a:xfrm>
          <a:prstGeom prst="rect">
            <a:avLst/>
          </a:prstGeom>
          <a:solidFill>
            <a:srgbClr val="FFCCCC"/>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Repeat Purchases</a:t>
            </a:r>
          </a:p>
        </p:txBody>
      </p:sp>
      <p:sp>
        <p:nvSpPr>
          <p:cNvPr id="415752" name="Rectangle 8"/>
          <p:cNvSpPr>
            <a:spLocks noChangeArrowheads="1"/>
          </p:cNvSpPr>
          <p:nvPr/>
        </p:nvSpPr>
        <p:spPr bwMode="auto">
          <a:xfrm>
            <a:off x="3873500" y="5549900"/>
            <a:ext cx="1435100" cy="825500"/>
          </a:xfrm>
          <a:prstGeom prst="rect">
            <a:avLst/>
          </a:prstGeom>
          <a:solidFill>
            <a:srgbClr val="FFCCCC"/>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Increased Use</a:t>
            </a:r>
          </a:p>
        </p:txBody>
      </p:sp>
      <p:sp>
        <p:nvSpPr>
          <p:cNvPr id="415753" name="Rectangle 9"/>
          <p:cNvSpPr>
            <a:spLocks noChangeArrowheads="1"/>
          </p:cNvSpPr>
          <p:nvPr/>
        </p:nvSpPr>
        <p:spPr bwMode="auto">
          <a:xfrm>
            <a:off x="5549900" y="5549900"/>
            <a:ext cx="1435100" cy="825500"/>
          </a:xfrm>
          <a:prstGeom prst="rect">
            <a:avLst/>
          </a:prstGeom>
          <a:solidFill>
            <a:srgbClr val="FFCCCC"/>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Brand Switching</a:t>
            </a:r>
          </a:p>
        </p:txBody>
      </p:sp>
      <p:sp>
        <p:nvSpPr>
          <p:cNvPr id="415754" name="Rectangle 10"/>
          <p:cNvSpPr>
            <a:spLocks noChangeArrowheads="1"/>
          </p:cNvSpPr>
          <p:nvPr/>
        </p:nvSpPr>
        <p:spPr bwMode="auto">
          <a:xfrm>
            <a:off x="7226300" y="5549900"/>
            <a:ext cx="1689100" cy="825500"/>
          </a:xfrm>
          <a:prstGeom prst="rect">
            <a:avLst/>
          </a:prstGeom>
          <a:solidFill>
            <a:srgbClr val="FFCCCC"/>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Discontinued Use</a:t>
            </a:r>
          </a:p>
        </p:txBody>
      </p:sp>
      <p:grpSp>
        <p:nvGrpSpPr>
          <p:cNvPr id="415755" name="Group 11"/>
          <p:cNvGrpSpPr>
            <a:grpSpLocks/>
          </p:cNvGrpSpPr>
          <p:nvPr/>
        </p:nvGrpSpPr>
        <p:grpSpPr bwMode="auto">
          <a:xfrm>
            <a:off x="3683000" y="1682750"/>
            <a:ext cx="1816100" cy="3073400"/>
            <a:chOff x="2320" y="1060"/>
            <a:chExt cx="1144" cy="1936"/>
          </a:xfrm>
        </p:grpSpPr>
        <p:sp>
          <p:nvSpPr>
            <p:cNvPr id="415777" name="Rectangle 12"/>
            <p:cNvSpPr>
              <a:spLocks noChangeArrowheads="1"/>
            </p:cNvSpPr>
            <p:nvPr/>
          </p:nvSpPr>
          <p:spPr bwMode="auto">
            <a:xfrm>
              <a:off x="2320" y="1060"/>
              <a:ext cx="1132" cy="328"/>
            </a:xfrm>
            <a:prstGeom prst="rect">
              <a:avLst/>
            </a:prstGeom>
            <a:solidFill>
              <a:srgbClr val="FFCCFF"/>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Purchase</a:t>
              </a:r>
            </a:p>
          </p:txBody>
        </p:sp>
        <p:sp>
          <p:nvSpPr>
            <p:cNvPr id="415778" name="Rectangle 13"/>
            <p:cNvSpPr>
              <a:spLocks noChangeArrowheads="1"/>
            </p:cNvSpPr>
            <p:nvPr/>
          </p:nvSpPr>
          <p:spPr bwMode="auto">
            <a:xfrm>
              <a:off x="2332" y="1600"/>
              <a:ext cx="1132" cy="328"/>
            </a:xfrm>
            <a:prstGeom prst="rect">
              <a:avLst/>
            </a:prstGeom>
            <a:solidFill>
              <a:srgbClr val="FFCCFF"/>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Usage</a:t>
              </a:r>
            </a:p>
          </p:txBody>
        </p:sp>
        <p:sp>
          <p:nvSpPr>
            <p:cNvPr id="415779" name="Rectangle 14"/>
            <p:cNvSpPr>
              <a:spLocks noChangeArrowheads="1"/>
            </p:cNvSpPr>
            <p:nvPr/>
          </p:nvSpPr>
          <p:spPr bwMode="auto">
            <a:xfrm>
              <a:off x="2332" y="2140"/>
              <a:ext cx="1132" cy="328"/>
            </a:xfrm>
            <a:prstGeom prst="rect">
              <a:avLst/>
            </a:prstGeom>
            <a:solidFill>
              <a:srgbClr val="FFCCFF"/>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Evaluation</a:t>
              </a:r>
            </a:p>
          </p:txBody>
        </p:sp>
        <p:sp>
          <p:nvSpPr>
            <p:cNvPr id="415780" name="Rectangle 15"/>
            <p:cNvSpPr>
              <a:spLocks noChangeArrowheads="1"/>
            </p:cNvSpPr>
            <p:nvPr/>
          </p:nvSpPr>
          <p:spPr bwMode="auto">
            <a:xfrm>
              <a:off x="2332" y="2668"/>
              <a:ext cx="1132" cy="328"/>
            </a:xfrm>
            <a:prstGeom prst="rect">
              <a:avLst/>
            </a:prstGeom>
            <a:solidFill>
              <a:srgbClr val="FFCCFF"/>
            </a:solidFill>
            <a:ln w="28575">
              <a:solidFill>
                <a:srgbClr val="E88B00"/>
              </a:solidFill>
              <a:miter lim="800000"/>
              <a:headEnd/>
              <a:tailEnd/>
            </a:ln>
          </p:spPr>
          <p:txBody>
            <a:bodyPr lIns="46038" tIns="46038" rIns="46038" bIns="46038" anchor="ctr" anchorCtr="1"/>
            <a:lstStyle/>
            <a:p>
              <a:pPr algn="ctr" eaLnBrk="0" hangingPunct="0">
                <a:spcBef>
                  <a:spcPct val="50000"/>
                </a:spcBef>
              </a:pPr>
              <a:r>
                <a:rPr lang="en-US" sz="1800" b="1">
                  <a:solidFill>
                    <a:srgbClr val="006E00"/>
                  </a:solidFill>
                  <a:latin typeface="Arial" pitchFamily="34" charset="0"/>
                  <a:cs typeface="Arial" pitchFamily="34" charset="0"/>
                </a:rPr>
                <a:t>Satisfaction</a:t>
              </a:r>
            </a:p>
          </p:txBody>
        </p:sp>
      </p:grpSp>
      <p:sp>
        <p:nvSpPr>
          <p:cNvPr id="415756" name="Line 16"/>
          <p:cNvSpPr>
            <a:spLocks noChangeShapeType="1"/>
          </p:cNvSpPr>
          <p:nvPr/>
        </p:nvSpPr>
        <p:spPr bwMode="auto">
          <a:xfrm>
            <a:off x="4572000" y="2203450"/>
            <a:ext cx="0" cy="317500"/>
          </a:xfrm>
          <a:prstGeom prst="line">
            <a:avLst/>
          </a:prstGeom>
          <a:noFill/>
          <a:ln w="28575">
            <a:solidFill>
              <a:schemeClr val="hlink"/>
            </a:solidFill>
            <a:round/>
            <a:headEnd/>
            <a:tailEnd type="triangle" w="med" len="med"/>
          </a:ln>
        </p:spPr>
        <p:txBody>
          <a:bodyPr wrap="none" anchor="ctr"/>
          <a:lstStyle/>
          <a:p>
            <a:endParaRPr lang="en-US"/>
          </a:p>
        </p:txBody>
      </p:sp>
      <p:sp>
        <p:nvSpPr>
          <p:cNvPr id="415757" name="Line 17"/>
          <p:cNvSpPr>
            <a:spLocks noChangeShapeType="1"/>
          </p:cNvSpPr>
          <p:nvPr/>
        </p:nvSpPr>
        <p:spPr bwMode="auto">
          <a:xfrm>
            <a:off x="4572000" y="3117850"/>
            <a:ext cx="0" cy="317500"/>
          </a:xfrm>
          <a:prstGeom prst="line">
            <a:avLst/>
          </a:prstGeom>
          <a:noFill/>
          <a:ln w="28575">
            <a:solidFill>
              <a:schemeClr val="hlink"/>
            </a:solidFill>
            <a:round/>
            <a:headEnd/>
            <a:tailEnd type="triangle" w="med" len="med"/>
          </a:ln>
        </p:spPr>
        <p:txBody>
          <a:bodyPr wrap="none" anchor="ctr"/>
          <a:lstStyle/>
          <a:p>
            <a:endParaRPr lang="en-US"/>
          </a:p>
        </p:txBody>
      </p:sp>
      <p:sp>
        <p:nvSpPr>
          <p:cNvPr id="415758" name="Line 18"/>
          <p:cNvSpPr>
            <a:spLocks noChangeShapeType="1"/>
          </p:cNvSpPr>
          <p:nvPr/>
        </p:nvSpPr>
        <p:spPr bwMode="auto">
          <a:xfrm>
            <a:off x="4572000" y="3937000"/>
            <a:ext cx="0" cy="317500"/>
          </a:xfrm>
          <a:prstGeom prst="line">
            <a:avLst/>
          </a:prstGeom>
          <a:noFill/>
          <a:ln w="28575">
            <a:solidFill>
              <a:schemeClr val="hlink"/>
            </a:solidFill>
            <a:round/>
            <a:headEnd/>
            <a:tailEnd type="triangle" w="med" len="med"/>
          </a:ln>
        </p:spPr>
        <p:txBody>
          <a:bodyPr wrap="none" anchor="ctr"/>
          <a:lstStyle/>
          <a:p>
            <a:endParaRPr lang="en-US"/>
          </a:p>
        </p:txBody>
      </p:sp>
      <p:sp>
        <p:nvSpPr>
          <p:cNvPr id="415759" name="Line 19"/>
          <p:cNvSpPr>
            <a:spLocks noChangeShapeType="1"/>
          </p:cNvSpPr>
          <p:nvPr/>
        </p:nvSpPr>
        <p:spPr bwMode="auto">
          <a:xfrm>
            <a:off x="4572000" y="4794250"/>
            <a:ext cx="0" cy="317500"/>
          </a:xfrm>
          <a:prstGeom prst="line">
            <a:avLst/>
          </a:prstGeom>
          <a:noFill/>
          <a:ln w="28575">
            <a:solidFill>
              <a:schemeClr val="hlink"/>
            </a:solidFill>
            <a:round/>
            <a:headEnd/>
            <a:tailEnd/>
          </a:ln>
        </p:spPr>
        <p:txBody>
          <a:bodyPr wrap="none" anchor="ctr"/>
          <a:lstStyle/>
          <a:p>
            <a:endParaRPr lang="en-US"/>
          </a:p>
        </p:txBody>
      </p:sp>
      <p:sp>
        <p:nvSpPr>
          <p:cNvPr id="415760" name="Line 20"/>
          <p:cNvSpPr>
            <a:spLocks noChangeShapeType="1"/>
          </p:cNvSpPr>
          <p:nvPr/>
        </p:nvSpPr>
        <p:spPr bwMode="auto">
          <a:xfrm>
            <a:off x="1231900" y="5124450"/>
            <a:ext cx="6737350" cy="0"/>
          </a:xfrm>
          <a:prstGeom prst="line">
            <a:avLst/>
          </a:prstGeom>
          <a:noFill/>
          <a:ln w="28575">
            <a:solidFill>
              <a:schemeClr val="hlink"/>
            </a:solidFill>
            <a:round/>
            <a:headEnd/>
            <a:tailEnd/>
          </a:ln>
        </p:spPr>
        <p:txBody>
          <a:bodyPr wrap="none" anchor="ctr"/>
          <a:lstStyle/>
          <a:p>
            <a:endParaRPr lang="en-US"/>
          </a:p>
        </p:txBody>
      </p:sp>
      <p:sp>
        <p:nvSpPr>
          <p:cNvPr id="415761" name="Line 21"/>
          <p:cNvSpPr>
            <a:spLocks noChangeShapeType="1"/>
          </p:cNvSpPr>
          <p:nvPr/>
        </p:nvSpPr>
        <p:spPr bwMode="auto">
          <a:xfrm>
            <a:off x="1219200" y="5156200"/>
            <a:ext cx="0" cy="317500"/>
          </a:xfrm>
          <a:prstGeom prst="line">
            <a:avLst/>
          </a:prstGeom>
          <a:noFill/>
          <a:ln w="28575">
            <a:solidFill>
              <a:schemeClr val="hlink"/>
            </a:solidFill>
            <a:round/>
            <a:headEnd/>
            <a:tailEnd type="triangle" w="med" len="med"/>
          </a:ln>
        </p:spPr>
        <p:txBody>
          <a:bodyPr wrap="none" anchor="ctr"/>
          <a:lstStyle/>
          <a:p>
            <a:endParaRPr lang="en-US"/>
          </a:p>
        </p:txBody>
      </p:sp>
      <p:sp>
        <p:nvSpPr>
          <p:cNvPr id="415762" name="Line 22"/>
          <p:cNvSpPr>
            <a:spLocks noChangeShapeType="1"/>
          </p:cNvSpPr>
          <p:nvPr/>
        </p:nvSpPr>
        <p:spPr bwMode="auto">
          <a:xfrm>
            <a:off x="2933700" y="5156200"/>
            <a:ext cx="0" cy="317500"/>
          </a:xfrm>
          <a:prstGeom prst="line">
            <a:avLst/>
          </a:prstGeom>
          <a:noFill/>
          <a:ln w="28575">
            <a:solidFill>
              <a:schemeClr val="hlink"/>
            </a:solidFill>
            <a:round/>
            <a:headEnd/>
            <a:tailEnd type="triangle" w="med" len="med"/>
          </a:ln>
        </p:spPr>
        <p:txBody>
          <a:bodyPr wrap="none" anchor="ctr"/>
          <a:lstStyle/>
          <a:p>
            <a:endParaRPr lang="en-US"/>
          </a:p>
        </p:txBody>
      </p:sp>
      <p:sp>
        <p:nvSpPr>
          <p:cNvPr id="415763" name="Line 23"/>
          <p:cNvSpPr>
            <a:spLocks noChangeShapeType="1"/>
          </p:cNvSpPr>
          <p:nvPr/>
        </p:nvSpPr>
        <p:spPr bwMode="auto">
          <a:xfrm>
            <a:off x="4572000" y="5156200"/>
            <a:ext cx="0" cy="317500"/>
          </a:xfrm>
          <a:prstGeom prst="line">
            <a:avLst/>
          </a:prstGeom>
          <a:noFill/>
          <a:ln w="28575">
            <a:solidFill>
              <a:schemeClr val="hlink"/>
            </a:solidFill>
            <a:round/>
            <a:headEnd/>
            <a:tailEnd type="triangle" w="med" len="med"/>
          </a:ln>
        </p:spPr>
        <p:txBody>
          <a:bodyPr wrap="none" anchor="ctr"/>
          <a:lstStyle/>
          <a:p>
            <a:endParaRPr lang="en-US"/>
          </a:p>
        </p:txBody>
      </p:sp>
      <p:sp>
        <p:nvSpPr>
          <p:cNvPr id="415764" name="Line 24"/>
          <p:cNvSpPr>
            <a:spLocks noChangeShapeType="1"/>
          </p:cNvSpPr>
          <p:nvPr/>
        </p:nvSpPr>
        <p:spPr bwMode="auto">
          <a:xfrm>
            <a:off x="6248400" y="5156200"/>
            <a:ext cx="0" cy="317500"/>
          </a:xfrm>
          <a:prstGeom prst="line">
            <a:avLst/>
          </a:prstGeom>
          <a:noFill/>
          <a:ln w="28575">
            <a:solidFill>
              <a:schemeClr val="hlink"/>
            </a:solidFill>
            <a:round/>
            <a:headEnd/>
            <a:tailEnd type="triangle" w="med" len="med"/>
          </a:ln>
        </p:spPr>
        <p:txBody>
          <a:bodyPr wrap="none" anchor="ctr"/>
          <a:lstStyle/>
          <a:p>
            <a:endParaRPr lang="en-US"/>
          </a:p>
        </p:txBody>
      </p:sp>
      <p:sp>
        <p:nvSpPr>
          <p:cNvPr id="415765" name="Line 25"/>
          <p:cNvSpPr>
            <a:spLocks noChangeShapeType="1"/>
          </p:cNvSpPr>
          <p:nvPr/>
        </p:nvSpPr>
        <p:spPr bwMode="auto">
          <a:xfrm>
            <a:off x="7981950" y="5156200"/>
            <a:ext cx="0" cy="317500"/>
          </a:xfrm>
          <a:prstGeom prst="line">
            <a:avLst/>
          </a:prstGeom>
          <a:noFill/>
          <a:ln w="28575">
            <a:solidFill>
              <a:schemeClr val="hlink"/>
            </a:solidFill>
            <a:round/>
            <a:headEnd/>
            <a:tailEnd type="triangle" w="med" len="med"/>
          </a:ln>
        </p:spPr>
        <p:txBody>
          <a:bodyPr wrap="none" anchor="ctr"/>
          <a:lstStyle/>
          <a:p>
            <a:endParaRPr lang="en-US"/>
          </a:p>
        </p:txBody>
      </p:sp>
      <p:grpSp>
        <p:nvGrpSpPr>
          <p:cNvPr id="415766" name="Group 26"/>
          <p:cNvGrpSpPr>
            <a:grpSpLocks/>
          </p:cNvGrpSpPr>
          <p:nvPr/>
        </p:nvGrpSpPr>
        <p:grpSpPr bwMode="auto">
          <a:xfrm>
            <a:off x="4953000" y="2241550"/>
            <a:ext cx="1301750" cy="215900"/>
            <a:chOff x="3120" y="1412"/>
            <a:chExt cx="820" cy="136"/>
          </a:xfrm>
        </p:grpSpPr>
        <p:sp>
          <p:nvSpPr>
            <p:cNvPr id="415775" name="Line 27"/>
            <p:cNvSpPr>
              <a:spLocks noChangeShapeType="1"/>
            </p:cNvSpPr>
            <p:nvPr/>
          </p:nvSpPr>
          <p:spPr bwMode="auto">
            <a:xfrm>
              <a:off x="3120" y="1412"/>
              <a:ext cx="0" cy="128"/>
            </a:xfrm>
            <a:prstGeom prst="line">
              <a:avLst/>
            </a:prstGeom>
            <a:noFill/>
            <a:ln w="28575">
              <a:solidFill>
                <a:schemeClr val="hlink"/>
              </a:solidFill>
              <a:round/>
              <a:headEnd/>
              <a:tailEnd/>
            </a:ln>
          </p:spPr>
          <p:txBody>
            <a:bodyPr wrap="none" anchor="ctr"/>
            <a:lstStyle/>
            <a:p>
              <a:endParaRPr lang="en-US"/>
            </a:p>
          </p:txBody>
        </p:sp>
        <p:sp>
          <p:nvSpPr>
            <p:cNvPr id="415776" name="Line 28"/>
            <p:cNvSpPr>
              <a:spLocks noChangeShapeType="1"/>
            </p:cNvSpPr>
            <p:nvPr/>
          </p:nvSpPr>
          <p:spPr bwMode="auto">
            <a:xfrm>
              <a:off x="3128" y="1548"/>
              <a:ext cx="812" cy="0"/>
            </a:xfrm>
            <a:prstGeom prst="line">
              <a:avLst/>
            </a:prstGeom>
            <a:noFill/>
            <a:ln w="28575">
              <a:solidFill>
                <a:schemeClr val="hlink"/>
              </a:solidFill>
              <a:round/>
              <a:headEnd/>
              <a:tailEnd type="triangle" w="med" len="med"/>
            </a:ln>
          </p:spPr>
          <p:txBody>
            <a:bodyPr wrap="none" anchor="ctr"/>
            <a:lstStyle/>
            <a:p>
              <a:endParaRPr lang="en-US"/>
            </a:p>
          </p:txBody>
        </p:sp>
      </p:grpSp>
      <p:sp>
        <p:nvSpPr>
          <p:cNvPr id="415767" name="Line 29"/>
          <p:cNvSpPr>
            <a:spLocks noChangeShapeType="1"/>
          </p:cNvSpPr>
          <p:nvPr/>
        </p:nvSpPr>
        <p:spPr bwMode="auto">
          <a:xfrm>
            <a:off x="5518150" y="3562350"/>
            <a:ext cx="774700" cy="0"/>
          </a:xfrm>
          <a:prstGeom prst="line">
            <a:avLst/>
          </a:prstGeom>
          <a:noFill/>
          <a:ln w="28575">
            <a:solidFill>
              <a:schemeClr val="hlink"/>
            </a:solidFill>
            <a:prstDash val="dash"/>
            <a:round/>
            <a:headEnd/>
            <a:tailEnd type="triangle" w="med" len="med"/>
          </a:ln>
        </p:spPr>
        <p:txBody>
          <a:bodyPr wrap="none" anchor="ctr"/>
          <a:lstStyle/>
          <a:p>
            <a:endParaRPr lang="en-US"/>
          </a:p>
        </p:txBody>
      </p:sp>
      <p:sp>
        <p:nvSpPr>
          <p:cNvPr id="415768" name="Line 30"/>
          <p:cNvSpPr>
            <a:spLocks noChangeShapeType="1"/>
          </p:cNvSpPr>
          <p:nvPr/>
        </p:nvSpPr>
        <p:spPr bwMode="auto">
          <a:xfrm flipH="1">
            <a:off x="5454650" y="3714750"/>
            <a:ext cx="825500" cy="0"/>
          </a:xfrm>
          <a:prstGeom prst="line">
            <a:avLst/>
          </a:prstGeom>
          <a:noFill/>
          <a:ln w="28575">
            <a:solidFill>
              <a:schemeClr val="hlink"/>
            </a:solidFill>
            <a:prstDash val="dash"/>
            <a:round/>
            <a:headEnd/>
            <a:tailEnd type="triangle" w="med" len="med"/>
          </a:ln>
        </p:spPr>
        <p:txBody>
          <a:bodyPr wrap="none" anchor="ctr"/>
          <a:lstStyle/>
          <a:p>
            <a:endParaRPr lang="en-US"/>
          </a:p>
        </p:txBody>
      </p:sp>
      <p:sp>
        <p:nvSpPr>
          <p:cNvPr id="415769" name="Line 31"/>
          <p:cNvSpPr>
            <a:spLocks noChangeShapeType="1"/>
          </p:cNvSpPr>
          <p:nvPr/>
        </p:nvSpPr>
        <p:spPr bwMode="auto">
          <a:xfrm flipH="1">
            <a:off x="2882900" y="2794000"/>
            <a:ext cx="787400" cy="298450"/>
          </a:xfrm>
          <a:prstGeom prst="line">
            <a:avLst/>
          </a:prstGeom>
          <a:noFill/>
          <a:ln w="28575">
            <a:solidFill>
              <a:schemeClr val="hlink"/>
            </a:solidFill>
            <a:prstDash val="dash"/>
            <a:round/>
            <a:headEnd/>
            <a:tailEnd type="triangle" w="med" len="med"/>
          </a:ln>
        </p:spPr>
        <p:txBody>
          <a:bodyPr wrap="none" anchor="ctr"/>
          <a:lstStyle/>
          <a:p>
            <a:endParaRPr lang="en-US"/>
          </a:p>
        </p:txBody>
      </p:sp>
      <p:sp>
        <p:nvSpPr>
          <p:cNvPr id="415770" name="Line 32"/>
          <p:cNvSpPr>
            <a:spLocks noChangeShapeType="1"/>
          </p:cNvSpPr>
          <p:nvPr/>
        </p:nvSpPr>
        <p:spPr bwMode="auto">
          <a:xfrm>
            <a:off x="2927350" y="3346450"/>
            <a:ext cx="736600" cy="298450"/>
          </a:xfrm>
          <a:prstGeom prst="line">
            <a:avLst/>
          </a:prstGeom>
          <a:noFill/>
          <a:ln w="28575">
            <a:solidFill>
              <a:schemeClr val="hlink"/>
            </a:solidFill>
            <a:prstDash val="dash"/>
            <a:round/>
            <a:headEnd/>
            <a:tailEnd type="triangle" w="med" len="med"/>
          </a:ln>
        </p:spPr>
        <p:txBody>
          <a:bodyPr wrap="none" anchor="ctr"/>
          <a:lstStyle/>
          <a:p>
            <a:endParaRPr lang="en-US"/>
          </a:p>
        </p:txBody>
      </p:sp>
      <p:sp>
        <p:nvSpPr>
          <p:cNvPr id="415771" name="Line 33"/>
          <p:cNvSpPr>
            <a:spLocks noChangeShapeType="1"/>
          </p:cNvSpPr>
          <p:nvPr/>
        </p:nvSpPr>
        <p:spPr bwMode="auto">
          <a:xfrm>
            <a:off x="2965450" y="2432050"/>
            <a:ext cx="736600" cy="298450"/>
          </a:xfrm>
          <a:prstGeom prst="line">
            <a:avLst/>
          </a:prstGeom>
          <a:noFill/>
          <a:ln w="28575">
            <a:solidFill>
              <a:schemeClr val="hlink"/>
            </a:solidFill>
            <a:prstDash val="dash"/>
            <a:round/>
            <a:headEnd/>
            <a:tailEnd type="triangle" w="med" len="med"/>
          </a:ln>
        </p:spPr>
        <p:txBody>
          <a:bodyPr wrap="none" anchor="ctr"/>
          <a:lstStyle/>
          <a:p>
            <a:endParaRPr lang="en-US"/>
          </a:p>
        </p:txBody>
      </p:sp>
      <p:sp>
        <p:nvSpPr>
          <p:cNvPr id="415772" name="Line 34"/>
          <p:cNvSpPr>
            <a:spLocks noChangeShapeType="1"/>
          </p:cNvSpPr>
          <p:nvPr/>
        </p:nvSpPr>
        <p:spPr bwMode="auto">
          <a:xfrm flipH="1">
            <a:off x="2882900" y="1955800"/>
            <a:ext cx="787400" cy="298450"/>
          </a:xfrm>
          <a:prstGeom prst="line">
            <a:avLst/>
          </a:prstGeom>
          <a:noFill/>
          <a:ln w="28575">
            <a:solidFill>
              <a:schemeClr val="hlink"/>
            </a:solidFill>
            <a:prstDash val="dash"/>
            <a:round/>
            <a:headEnd/>
            <a:tailEnd type="triangle" w="med" len="med"/>
          </a:ln>
        </p:spPr>
        <p:txBody>
          <a:bodyPr wrap="none" anchor="ctr"/>
          <a:lstStyle/>
          <a:p>
            <a:endParaRPr lang="en-US"/>
          </a:p>
        </p:txBody>
      </p:sp>
      <p:sp>
        <p:nvSpPr>
          <p:cNvPr id="415773" name="Line 35"/>
          <p:cNvSpPr>
            <a:spLocks noChangeShapeType="1"/>
          </p:cNvSpPr>
          <p:nvPr/>
        </p:nvSpPr>
        <p:spPr bwMode="auto">
          <a:xfrm>
            <a:off x="2946400" y="2324100"/>
            <a:ext cx="3346450" cy="0"/>
          </a:xfrm>
          <a:prstGeom prst="line">
            <a:avLst/>
          </a:prstGeom>
          <a:noFill/>
          <a:ln w="28575">
            <a:solidFill>
              <a:schemeClr val="hlink"/>
            </a:solidFill>
            <a:prstDash val="dash"/>
            <a:round/>
            <a:headEnd/>
            <a:tailEnd type="triangle" w="med" len="med"/>
          </a:ln>
        </p:spPr>
        <p:txBody>
          <a:bodyPr wrap="none" anchor="ctr"/>
          <a:lstStyle/>
          <a:p>
            <a:endParaRPr lang="en-US"/>
          </a:p>
        </p:txBody>
      </p:sp>
      <p:sp>
        <p:nvSpPr>
          <p:cNvPr id="415774" name="Rectangle 36"/>
          <p:cNvSpPr>
            <a:spLocks noChangeArrowheads="1"/>
          </p:cNvSpPr>
          <p:nvPr/>
        </p:nvSpPr>
        <p:spPr bwMode="auto">
          <a:xfrm>
            <a:off x="942975" y="533400"/>
            <a:ext cx="7896225" cy="595313"/>
          </a:xfrm>
          <a:prstGeom prst="rect">
            <a:avLst/>
          </a:prstGeom>
          <a:noFill/>
          <a:ln w="9525">
            <a:noFill/>
            <a:miter lim="800000"/>
            <a:headEnd/>
            <a:tailEnd/>
          </a:ln>
        </p:spPr>
        <p:txBody>
          <a:bodyPr>
            <a:spAutoFit/>
          </a:bodyPr>
          <a:lstStyle/>
          <a:p>
            <a:r>
              <a:rPr lang="en-US" sz="3300" b="1">
                <a:solidFill>
                  <a:schemeClr val="tx2"/>
                </a:solidFill>
                <a:cs typeface="Tahoma" pitchFamily="34" charset="0"/>
              </a:rPr>
              <a:t>Post-purchase Consumer Behaviour</a:t>
            </a:r>
          </a:p>
        </p:txBody>
      </p:sp>
    </p:spTree>
  </p:cSld>
  <p:clrMapOvr>
    <a:masterClrMapping/>
  </p:clrMapOvr>
  <p:transition>
    <p:dissolve/>
  </p:transition>
  <p:timing>
    <p:tnLst>
      <p:par>
        <p:cTn id="1" dur="indefinite" restart="never" nodeType="tmRoot"/>
      </p:par>
    </p:tnLst>
  </p:timing>
</p:sld>
</file>

<file path=ppt/slides/slide2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6770" name="Line 2"/>
          <p:cNvSpPr>
            <a:spLocks noChangeShapeType="1"/>
          </p:cNvSpPr>
          <p:nvPr/>
        </p:nvSpPr>
        <p:spPr bwMode="auto">
          <a:xfrm>
            <a:off x="5080000" y="2921000"/>
            <a:ext cx="0" cy="1155700"/>
          </a:xfrm>
          <a:prstGeom prst="line">
            <a:avLst/>
          </a:prstGeom>
          <a:noFill/>
          <a:ln w="28575">
            <a:solidFill>
              <a:schemeClr val="hlink"/>
            </a:solidFill>
            <a:round/>
            <a:headEnd/>
            <a:tailEnd/>
          </a:ln>
        </p:spPr>
        <p:txBody>
          <a:bodyPr wrap="none" anchor="ctr"/>
          <a:lstStyle/>
          <a:p>
            <a:endParaRPr lang="en-US"/>
          </a:p>
        </p:txBody>
      </p:sp>
      <p:sp>
        <p:nvSpPr>
          <p:cNvPr id="416771" name="Rectangle 3"/>
          <p:cNvSpPr>
            <a:spLocks noChangeArrowheads="1"/>
          </p:cNvSpPr>
          <p:nvPr/>
        </p:nvSpPr>
        <p:spPr bwMode="auto">
          <a:xfrm>
            <a:off x="1695450" y="1524000"/>
            <a:ext cx="6921500" cy="520700"/>
          </a:xfrm>
          <a:prstGeom prst="rect">
            <a:avLst/>
          </a:prstGeom>
          <a:solidFill>
            <a:srgbClr val="FFFFCC"/>
          </a:solidFill>
          <a:ln w="28575">
            <a:solidFill>
              <a:srgbClr val="E88B00"/>
            </a:solidFill>
            <a:miter lim="800000"/>
            <a:headEnd/>
            <a:tailEnd/>
          </a:ln>
        </p:spPr>
        <p:txBody>
          <a:bodyPr wrap="none" lIns="46038" tIns="46038" rIns="46038" bIns="46038" anchor="ctr" anchorCtr="1"/>
          <a:lstStyle/>
          <a:p>
            <a:pPr algn="ctr" eaLnBrk="0" hangingPunct="0">
              <a:lnSpc>
                <a:spcPct val="95000"/>
              </a:lnSpc>
            </a:pPr>
            <a:r>
              <a:rPr lang="en-US" sz="2400" b="1">
                <a:solidFill>
                  <a:srgbClr val="006E00"/>
                </a:solidFill>
                <a:cs typeface="Tahoma" pitchFamily="34" charset="0"/>
              </a:rPr>
              <a:t>Product</a:t>
            </a:r>
          </a:p>
        </p:txBody>
      </p:sp>
      <p:sp>
        <p:nvSpPr>
          <p:cNvPr id="416772" name="Rectangle 4"/>
          <p:cNvSpPr>
            <a:spLocks noChangeArrowheads="1"/>
          </p:cNvSpPr>
          <p:nvPr/>
        </p:nvSpPr>
        <p:spPr bwMode="auto">
          <a:xfrm>
            <a:off x="4038600" y="2400300"/>
            <a:ext cx="2057400" cy="723900"/>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2000" b="1">
                <a:solidFill>
                  <a:srgbClr val="006E00"/>
                </a:solidFill>
                <a:cs typeface="Tahoma" pitchFamily="34" charset="0"/>
              </a:rPr>
              <a:t>Get rid of it permanently</a:t>
            </a:r>
          </a:p>
        </p:txBody>
      </p:sp>
      <p:sp>
        <p:nvSpPr>
          <p:cNvPr id="416773" name="Rectangle 5"/>
          <p:cNvSpPr>
            <a:spLocks noChangeArrowheads="1"/>
          </p:cNvSpPr>
          <p:nvPr/>
        </p:nvSpPr>
        <p:spPr bwMode="auto">
          <a:xfrm>
            <a:off x="6572250" y="2362200"/>
            <a:ext cx="1809750" cy="609600"/>
          </a:xfrm>
          <a:prstGeom prst="rect">
            <a:avLst/>
          </a:prstGeom>
          <a:solidFill>
            <a:srgbClr val="FFCCCC"/>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2000" b="1">
                <a:solidFill>
                  <a:srgbClr val="006E00"/>
                </a:solidFill>
                <a:latin typeface="Arial" pitchFamily="34" charset="0"/>
                <a:cs typeface="Arial" pitchFamily="34" charset="0"/>
              </a:rPr>
              <a:t>Get rid of it temporarily</a:t>
            </a:r>
          </a:p>
        </p:txBody>
      </p:sp>
      <p:sp>
        <p:nvSpPr>
          <p:cNvPr id="416774" name="Rectangle 6"/>
          <p:cNvSpPr>
            <a:spLocks noChangeArrowheads="1"/>
          </p:cNvSpPr>
          <p:nvPr/>
        </p:nvSpPr>
        <p:spPr bwMode="auto">
          <a:xfrm>
            <a:off x="1828800" y="2400300"/>
            <a:ext cx="1778000" cy="482600"/>
          </a:xfrm>
          <a:prstGeom prst="rect">
            <a:avLst/>
          </a:prstGeom>
          <a:solidFill>
            <a:srgbClr val="FFCC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2000" b="1">
                <a:solidFill>
                  <a:srgbClr val="006E00"/>
                </a:solidFill>
                <a:cs typeface="Tahoma" pitchFamily="34" charset="0"/>
              </a:rPr>
              <a:t>Keep it</a:t>
            </a:r>
          </a:p>
        </p:txBody>
      </p:sp>
      <p:sp>
        <p:nvSpPr>
          <p:cNvPr id="416775" name="Rectangle 7"/>
          <p:cNvSpPr>
            <a:spLocks noChangeArrowheads="1"/>
          </p:cNvSpPr>
          <p:nvPr/>
        </p:nvSpPr>
        <p:spPr bwMode="auto">
          <a:xfrm>
            <a:off x="1676400" y="3371850"/>
            <a:ext cx="1263650" cy="666750"/>
          </a:xfrm>
          <a:prstGeom prst="rect">
            <a:avLst/>
          </a:prstGeom>
          <a:solidFill>
            <a:srgbClr val="FFCC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cs typeface="Tahoma" pitchFamily="34" charset="0"/>
              </a:rPr>
              <a:t>Convert it to serve new purpose</a:t>
            </a:r>
          </a:p>
        </p:txBody>
      </p:sp>
      <p:sp>
        <p:nvSpPr>
          <p:cNvPr id="416776" name="Rectangle 8"/>
          <p:cNvSpPr>
            <a:spLocks noChangeArrowheads="1"/>
          </p:cNvSpPr>
          <p:nvPr/>
        </p:nvSpPr>
        <p:spPr bwMode="auto">
          <a:xfrm>
            <a:off x="228600" y="3371850"/>
            <a:ext cx="1168400" cy="1200150"/>
          </a:xfrm>
          <a:prstGeom prst="rect">
            <a:avLst/>
          </a:prstGeom>
          <a:solidFill>
            <a:srgbClr val="FFCC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600" b="1">
                <a:solidFill>
                  <a:srgbClr val="006E00"/>
                </a:solidFill>
                <a:latin typeface="Arial" pitchFamily="34" charset="0"/>
                <a:cs typeface="Arial" pitchFamily="34" charset="0"/>
              </a:rPr>
              <a:t>Use it to serve original purpose</a:t>
            </a:r>
          </a:p>
        </p:txBody>
      </p:sp>
      <p:sp>
        <p:nvSpPr>
          <p:cNvPr id="416777" name="Rectangle 9"/>
          <p:cNvSpPr>
            <a:spLocks noChangeArrowheads="1"/>
          </p:cNvSpPr>
          <p:nvPr/>
        </p:nvSpPr>
        <p:spPr bwMode="auto">
          <a:xfrm>
            <a:off x="3314700" y="3371850"/>
            <a:ext cx="1168400" cy="596900"/>
          </a:xfrm>
          <a:prstGeom prst="rect">
            <a:avLst/>
          </a:prstGeom>
          <a:solidFill>
            <a:srgbClr val="FFCC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800" b="1">
                <a:solidFill>
                  <a:srgbClr val="006E00"/>
                </a:solidFill>
                <a:cs typeface="Tahoma" pitchFamily="34" charset="0"/>
              </a:rPr>
              <a:t>Store it</a:t>
            </a:r>
          </a:p>
        </p:txBody>
      </p:sp>
      <p:grpSp>
        <p:nvGrpSpPr>
          <p:cNvPr id="416778" name="Group 10"/>
          <p:cNvGrpSpPr>
            <a:grpSpLocks/>
          </p:cNvGrpSpPr>
          <p:nvPr/>
        </p:nvGrpSpPr>
        <p:grpSpPr bwMode="auto">
          <a:xfrm>
            <a:off x="6210300" y="3371850"/>
            <a:ext cx="2578100" cy="596900"/>
            <a:chOff x="3940" y="2104"/>
            <a:chExt cx="1624" cy="376"/>
          </a:xfrm>
        </p:grpSpPr>
        <p:sp>
          <p:nvSpPr>
            <p:cNvPr id="416827" name="Rectangle 11"/>
            <p:cNvSpPr>
              <a:spLocks noChangeArrowheads="1"/>
            </p:cNvSpPr>
            <p:nvPr/>
          </p:nvSpPr>
          <p:spPr bwMode="auto">
            <a:xfrm>
              <a:off x="4828" y="2104"/>
              <a:ext cx="736" cy="376"/>
            </a:xfrm>
            <a:prstGeom prst="rect">
              <a:avLst/>
            </a:prstGeom>
            <a:solidFill>
              <a:srgbClr val="FFCCCC"/>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800" b="1">
                  <a:solidFill>
                    <a:srgbClr val="006E00"/>
                  </a:solidFill>
                  <a:latin typeface="Arial" pitchFamily="34" charset="0"/>
                  <a:cs typeface="Arial" pitchFamily="34" charset="0"/>
                </a:rPr>
                <a:t>Loan it</a:t>
              </a:r>
            </a:p>
          </p:txBody>
        </p:sp>
        <p:sp>
          <p:nvSpPr>
            <p:cNvPr id="416828" name="Rectangle 12"/>
            <p:cNvSpPr>
              <a:spLocks noChangeArrowheads="1"/>
            </p:cNvSpPr>
            <p:nvPr/>
          </p:nvSpPr>
          <p:spPr bwMode="auto">
            <a:xfrm>
              <a:off x="3940" y="2104"/>
              <a:ext cx="736" cy="376"/>
            </a:xfrm>
            <a:prstGeom prst="rect">
              <a:avLst/>
            </a:prstGeom>
            <a:solidFill>
              <a:srgbClr val="FFCCCC"/>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800" b="1">
                  <a:solidFill>
                    <a:srgbClr val="006E00"/>
                  </a:solidFill>
                  <a:latin typeface="Arial" pitchFamily="34" charset="0"/>
                  <a:cs typeface="Arial" pitchFamily="34" charset="0"/>
                </a:rPr>
                <a:t>Rent it</a:t>
              </a:r>
            </a:p>
          </p:txBody>
        </p:sp>
      </p:grpSp>
      <p:grpSp>
        <p:nvGrpSpPr>
          <p:cNvPr id="416779" name="Group 13"/>
          <p:cNvGrpSpPr>
            <a:grpSpLocks/>
          </p:cNvGrpSpPr>
          <p:nvPr/>
        </p:nvGrpSpPr>
        <p:grpSpPr bwMode="auto">
          <a:xfrm>
            <a:off x="2006600" y="4400550"/>
            <a:ext cx="5111750" cy="501650"/>
            <a:chOff x="1292" y="2752"/>
            <a:chExt cx="3220" cy="316"/>
          </a:xfrm>
        </p:grpSpPr>
        <p:sp>
          <p:nvSpPr>
            <p:cNvPr id="416822" name="Rectangle 14"/>
            <p:cNvSpPr>
              <a:spLocks noChangeArrowheads="1"/>
            </p:cNvSpPr>
            <p:nvPr/>
          </p:nvSpPr>
          <p:spPr bwMode="auto">
            <a:xfrm>
              <a:off x="1292" y="2752"/>
              <a:ext cx="532"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Recycle it</a:t>
              </a:r>
            </a:p>
          </p:txBody>
        </p:sp>
        <p:sp>
          <p:nvSpPr>
            <p:cNvPr id="416823" name="Rectangle 15"/>
            <p:cNvSpPr>
              <a:spLocks noChangeArrowheads="1"/>
            </p:cNvSpPr>
            <p:nvPr/>
          </p:nvSpPr>
          <p:spPr bwMode="auto">
            <a:xfrm>
              <a:off x="1964" y="2752"/>
              <a:ext cx="532"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Throw it away</a:t>
              </a:r>
            </a:p>
          </p:txBody>
        </p:sp>
        <p:sp>
          <p:nvSpPr>
            <p:cNvPr id="416824" name="Rectangle 16"/>
            <p:cNvSpPr>
              <a:spLocks noChangeArrowheads="1"/>
            </p:cNvSpPr>
            <p:nvPr/>
          </p:nvSpPr>
          <p:spPr bwMode="auto">
            <a:xfrm>
              <a:off x="2636" y="2752"/>
              <a:ext cx="532"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Give it away</a:t>
              </a:r>
            </a:p>
          </p:txBody>
        </p:sp>
        <p:sp>
          <p:nvSpPr>
            <p:cNvPr id="416825" name="Rectangle 17"/>
            <p:cNvSpPr>
              <a:spLocks noChangeArrowheads="1"/>
            </p:cNvSpPr>
            <p:nvPr/>
          </p:nvSpPr>
          <p:spPr bwMode="auto">
            <a:xfrm>
              <a:off x="3308" y="2752"/>
              <a:ext cx="532"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Trade it</a:t>
              </a:r>
            </a:p>
          </p:txBody>
        </p:sp>
        <p:sp>
          <p:nvSpPr>
            <p:cNvPr id="416826" name="Rectangle 18"/>
            <p:cNvSpPr>
              <a:spLocks noChangeArrowheads="1"/>
            </p:cNvSpPr>
            <p:nvPr/>
          </p:nvSpPr>
          <p:spPr bwMode="auto">
            <a:xfrm>
              <a:off x="3980" y="2752"/>
              <a:ext cx="532"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Sell it</a:t>
              </a:r>
            </a:p>
          </p:txBody>
        </p:sp>
      </p:grpSp>
      <p:grpSp>
        <p:nvGrpSpPr>
          <p:cNvPr id="416780" name="Group 19"/>
          <p:cNvGrpSpPr>
            <a:grpSpLocks/>
          </p:cNvGrpSpPr>
          <p:nvPr/>
        </p:nvGrpSpPr>
        <p:grpSpPr bwMode="auto">
          <a:xfrm>
            <a:off x="2635250" y="5619750"/>
            <a:ext cx="6026150" cy="825500"/>
            <a:chOff x="1688" y="3520"/>
            <a:chExt cx="3796" cy="520"/>
          </a:xfrm>
        </p:grpSpPr>
        <p:grpSp>
          <p:nvGrpSpPr>
            <p:cNvPr id="416815" name="Group 20"/>
            <p:cNvGrpSpPr>
              <a:grpSpLocks/>
            </p:cNvGrpSpPr>
            <p:nvPr/>
          </p:nvGrpSpPr>
          <p:grpSpPr bwMode="auto">
            <a:xfrm>
              <a:off x="1688" y="3520"/>
              <a:ext cx="1216" cy="316"/>
              <a:chOff x="1688" y="3520"/>
              <a:chExt cx="1216" cy="316"/>
            </a:xfrm>
          </p:grpSpPr>
          <p:sp>
            <p:nvSpPr>
              <p:cNvPr id="416820" name="Rectangle 21"/>
              <p:cNvSpPr>
                <a:spLocks noChangeArrowheads="1"/>
              </p:cNvSpPr>
              <p:nvPr/>
            </p:nvSpPr>
            <p:spPr bwMode="auto">
              <a:xfrm>
                <a:off x="1688" y="3520"/>
                <a:ext cx="532"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To be (re)sold</a:t>
                </a:r>
              </a:p>
            </p:txBody>
          </p:sp>
          <p:sp>
            <p:nvSpPr>
              <p:cNvPr id="416821" name="Rectangle 22"/>
              <p:cNvSpPr>
                <a:spLocks noChangeArrowheads="1"/>
              </p:cNvSpPr>
              <p:nvPr/>
            </p:nvSpPr>
            <p:spPr bwMode="auto">
              <a:xfrm>
                <a:off x="2372" y="3520"/>
                <a:ext cx="532"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To be used</a:t>
                </a:r>
              </a:p>
            </p:txBody>
          </p:sp>
        </p:grpSp>
        <p:grpSp>
          <p:nvGrpSpPr>
            <p:cNvPr id="416816" name="Group 23"/>
            <p:cNvGrpSpPr>
              <a:grpSpLocks/>
            </p:cNvGrpSpPr>
            <p:nvPr/>
          </p:nvGrpSpPr>
          <p:grpSpPr bwMode="auto">
            <a:xfrm>
              <a:off x="3088" y="3724"/>
              <a:ext cx="2396" cy="316"/>
              <a:chOff x="3088" y="3724"/>
              <a:chExt cx="2396" cy="316"/>
            </a:xfrm>
          </p:grpSpPr>
          <p:sp>
            <p:nvSpPr>
              <p:cNvPr id="416817" name="Rectangle 24"/>
              <p:cNvSpPr>
                <a:spLocks noChangeArrowheads="1"/>
              </p:cNvSpPr>
              <p:nvPr/>
            </p:nvSpPr>
            <p:spPr bwMode="auto">
              <a:xfrm>
                <a:off x="4780" y="3724"/>
                <a:ext cx="704"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To middleman</a:t>
                </a:r>
              </a:p>
            </p:txBody>
          </p:sp>
          <p:sp>
            <p:nvSpPr>
              <p:cNvPr id="416818" name="Rectangle 25"/>
              <p:cNvSpPr>
                <a:spLocks noChangeArrowheads="1"/>
              </p:cNvSpPr>
              <p:nvPr/>
            </p:nvSpPr>
            <p:spPr bwMode="auto">
              <a:xfrm>
                <a:off x="3928" y="3724"/>
                <a:ext cx="704"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Through middleman</a:t>
                </a:r>
              </a:p>
            </p:txBody>
          </p:sp>
          <p:sp>
            <p:nvSpPr>
              <p:cNvPr id="416819" name="Rectangle 26"/>
              <p:cNvSpPr>
                <a:spLocks noChangeArrowheads="1"/>
              </p:cNvSpPr>
              <p:nvPr/>
            </p:nvSpPr>
            <p:spPr bwMode="auto">
              <a:xfrm>
                <a:off x="3088" y="3724"/>
                <a:ext cx="704" cy="316"/>
              </a:xfrm>
              <a:prstGeom prst="rect">
                <a:avLst/>
              </a:prstGeom>
              <a:solidFill>
                <a:srgbClr val="CCFFFF"/>
              </a:solidFill>
              <a:ln w="28575">
                <a:solidFill>
                  <a:srgbClr val="E88B00"/>
                </a:solidFill>
                <a:miter lim="800000"/>
                <a:headEnd/>
                <a:tailEnd/>
              </a:ln>
            </p:spPr>
            <p:txBody>
              <a:bodyPr lIns="46038" tIns="46038" rIns="46038" bIns="46038" anchor="ctr" anchorCtr="1"/>
              <a:lstStyle/>
              <a:p>
                <a:pPr algn="ctr" eaLnBrk="0" hangingPunct="0">
                  <a:lnSpc>
                    <a:spcPct val="95000"/>
                  </a:lnSpc>
                </a:pPr>
                <a:r>
                  <a:rPr lang="en-US" sz="1400" b="1">
                    <a:solidFill>
                      <a:srgbClr val="006E00"/>
                    </a:solidFill>
                    <a:latin typeface="Arial" pitchFamily="34" charset="0"/>
                    <a:cs typeface="Arial" pitchFamily="34" charset="0"/>
                  </a:rPr>
                  <a:t>Direct to consumer</a:t>
                </a:r>
              </a:p>
            </p:txBody>
          </p:sp>
        </p:grpSp>
      </p:grpSp>
      <p:sp>
        <p:nvSpPr>
          <p:cNvPr id="416781" name="Line 27"/>
          <p:cNvSpPr>
            <a:spLocks noChangeShapeType="1"/>
          </p:cNvSpPr>
          <p:nvPr/>
        </p:nvSpPr>
        <p:spPr bwMode="auto">
          <a:xfrm>
            <a:off x="5080000" y="210185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82" name="Line 28"/>
          <p:cNvSpPr>
            <a:spLocks noChangeShapeType="1"/>
          </p:cNvSpPr>
          <p:nvPr/>
        </p:nvSpPr>
        <p:spPr bwMode="auto">
          <a:xfrm>
            <a:off x="7543800" y="205740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83" name="Line 29"/>
          <p:cNvSpPr>
            <a:spLocks noChangeShapeType="1"/>
          </p:cNvSpPr>
          <p:nvPr/>
        </p:nvSpPr>
        <p:spPr bwMode="auto">
          <a:xfrm>
            <a:off x="2736850" y="210185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84" name="Line 30"/>
          <p:cNvSpPr>
            <a:spLocks noChangeShapeType="1"/>
          </p:cNvSpPr>
          <p:nvPr/>
        </p:nvSpPr>
        <p:spPr bwMode="auto">
          <a:xfrm>
            <a:off x="793750" y="311150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85" name="Line 31"/>
          <p:cNvSpPr>
            <a:spLocks noChangeShapeType="1"/>
          </p:cNvSpPr>
          <p:nvPr/>
        </p:nvSpPr>
        <p:spPr bwMode="auto">
          <a:xfrm>
            <a:off x="7499350" y="2940050"/>
            <a:ext cx="0" cy="165100"/>
          </a:xfrm>
          <a:prstGeom prst="line">
            <a:avLst/>
          </a:prstGeom>
          <a:noFill/>
          <a:ln w="28575">
            <a:solidFill>
              <a:schemeClr val="hlink"/>
            </a:solidFill>
            <a:round/>
            <a:headEnd/>
            <a:tailEnd/>
          </a:ln>
        </p:spPr>
        <p:txBody>
          <a:bodyPr wrap="none" anchor="ctr"/>
          <a:lstStyle/>
          <a:p>
            <a:endParaRPr lang="en-US"/>
          </a:p>
        </p:txBody>
      </p:sp>
      <p:sp>
        <p:nvSpPr>
          <p:cNvPr id="416786" name="Line 32"/>
          <p:cNvSpPr>
            <a:spLocks noChangeShapeType="1"/>
          </p:cNvSpPr>
          <p:nvPr/>
        </p:nvSpPr>
        <p:spPr bwMode="auto">
          <a:xfrm>
            <a:off x="2717800" y="2921000"/>
            <a:ext cx="0" cy="165100"/>
          </a:xfrm>
          <a:prstGeom prst="line">
            <a:avLst/>
          </a:prstGeom>
          <a:noFill/>
          <a:ln w="28575">
            <a:solidFill>
              <a:schemeClr val="hlink"/>
            </a:solidFill>
            <a:round/>
            <a:headEnd/>
            <a:tailEnd/>
          </a:ln>
        </p:spPr>
        <p:txBody>
          <a:bodyPr wrap="none" anchor="ctr"/>
          <a:lstStyle/>
          <a:p>
            <a:endParaRPr lang="en-US"/>
          </a:p>
        </p:txBody>
      </p:sp>
      <p:sp>
        <p:nvSpPr>
          <p:cNvPr id="416787" name="Line 33"/>
          <p:cNvSpPr>
            <a:spLocks noChangeShapeType="1"/>
          </p:cNvSpPr>
          <p:nvPr/>
        </p:nvSpPr>
        <p:spPr bwMode="auto">
          <a:xfrm flipH="1">
            <a:off x="781050" y="3098800"/>
            <a:ext cx="3111500" cy="0"/>
          </a:xfrm>
          <a:prstGeom prst="line">
            <a:avLst/>
          </a:prstGeom>
          <a:noFill/>
          <a:ln w="28575">
            <a:solidFill>
              <a:schemeClr val="hlink"/>
            </a:solidFill>
            <a:round/>
            <a:headEnd/>
            <a:tailEnd/>
          </a:ln>
        </p:spPr>
        <p:txBody>
          <a:bodyPr wrap="none" anchor="ctr"/>
          <a:lstStyle/>
          <a:p>
            <a:endParaRPr lang="en-US"/>
          </a:p>
        </p:txBody>
      </p:sp>
      <p:sp>
        <p:nvSpPr>
          <p:cNvPr id="416788" name="Line 34"/>
          <p:cNvSpPr>
            <a:spLocks noChangeShapeType="1"/>
          </p:cNvSpPr>
          <p:nvPr/>
        </p:nvSpPr>
        <p:spPr bwMode="auto">
          <a:xfrm>
            <a:off x="2393950" y="311150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89" name="Line 35"/>
          <p:cNvSpPr>
            <a:spLocks noChangeShapeType="1"/>
          </p:cNvSpPr>
          <p:nvPr/>
        </p:nvSpPr>
        <p:spPr bwMode="auto">
          <a:xfrm>
            <a:off x="3879850" y="311150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90" name="Line 36"/>
          <p:cNvSpPr>
            <a:spLocks noChangeShapeType="1"/>
          </p:cNvSpPr>
          <p:nvPr/>
        </p:nvSpPr>
        <p:spPr bwMode="auto">
          <a:xfrm>
            <a:off x="6870700" y="314960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91" name="Line 37"/>
          <p:cNvSpPr>
            <a:spLocks noChangeShapeType="1"/>
          </p:cNvSpPr>
          <p:nvPr/>
        </p:nvSpPr>
        <p:spPr bwMode="auto">
          <a:xfrm flipH="1">
            <a:off x="6858000" y="3136900"/>
            <a:ext cx="1206500" cy="0"/>
          </a:xfrm>
          <a:prstGeom prst="line">
            <a:avLst/>
          </a:prstGeom>
          <a:noFill/>
          <a:ln w="28575">
            <a:solidFill>
              <a:schemeClr val="hlink"/>
            </a:solidFill>
            <a:round/>
            <a:headEnd/>
            <a:tailEnd/>
          </a:ln>
        </p:spPr>
        <p:txBody>
          <a:bodyPr wrap="none" anchor="ctr"/>
          <a:lstStyle/>
          <a:p>
            <a:endParaRPr lang="en-US"/>
          </a:p>
        </p:txBody>
      </p:sp>
      <p:sp>
        <p:nvSpPr>
          <p:cNvPr id="416792" name="Line 38"/>
          <p:cNvSpPr>
            <a:spLocks noChangeShapeType="1"/>
          </p:cNvSpPr>
          <p:nvPr/>
        </p:nvSpPr>
        <p:spPr bwMode="auto">
          <a:xfrm>
            <a:off x="8051800" y="314960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93" name="Line 39"/>
          <p:cNvSpPr>
            <a:spLocks noChangeShapeType="1"/>
          </p:cNvSpPr>
          <p:nvPr/>
        </p:nvSpPr>
        <p:spPr bwMode="auto">
          <a:xfrm flipH="1">
            <a:off x="2381250" y="4108450"/>
            <a:ext cx="4330700" cy="0"/>
          </a:xfrm>
          <a:prstGeom prst="line">
            <a:avLst/>
          </a:prstGeom>
          <a:noFill/>
          <a:ln w="28575">
            <a:solidFill>
              <a:schemeClr val="hlink"/>
            </a:solidFill>
            <a:round/>
            <a:headEnd/>
            <a:tailEnd/>
          </a:ln>
        </p:spPr>
        <p:txBody>
          <a:bodyPr wrap="none" anchor="ctr"/>
          <a:lstStyle/>
          <a:p>
            <a:endParaRPr lang="en-US"/>
          </a:p>
        </p:txBody>
      </p:sp>
      <p:sp>
        <p:nvSpPr>
          <p:cNvPr id="416794" name="Line 40"/>
          <p:cNvSpPr>
            <a:spLocks noChangeShapeType="1"/>
          </p:cNvSpPr>
          <p:nvPr/>
        </p:nvSpPr>
        <p:spPr bwMode="auto">
          <a:xfrm>
            <a:off x="6699250" y="412115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95" name="Line 41"/>
          <p:cNvSpPr>
            <a:spLocks noChangeShapeType="1"/>
          </p:cNvSpPr>
          <p:nvPr/>
        </p:nvSpPr>
        <p:spPr bwMode="auto">
          <a:xfrm>
            <a:off x="5632450" y="412115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96" name="Line 42"/>
          <p:cNvSpPr>
            <a:spLocks noChangeShapeType="1"/>
          </p:cNvSpPr>
          <p:nvPr/>
        </p:nvSpPr>
        <p:spPr bwMode="auto">
          <a:xfrm>
            <a:off x="4565650" y="412115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97" name="Line 43"/>
          <p:cNvSpPr>
            <a:spLocks noChangeShapeType="1"/>
          </p:cNvSpPr>
          <p:nvPr/>
        </p:nvSpPr>
        <p:spPr bwMode="auto">
          <a:xfrm>
            <a:off x="3517900" y="414020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98" name="Line 44"/>
          <p:cNvSpPr>
            <a:spLocks noChangeShapeType="1"/>
          </p:cNvSpPr>
          <p:nvPr/>
        </p:nvSpPr>
        <p:spPr bwMode="auto">
          <a:xfrm>
            <a:off x="2393950" y="412115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799" name="Line 45"/>
          <p:cNvSpPr>
            <a:spLocks noChangeShapeType="1"/>
          </p:cNvSpPr>
          <p:nvPr/>
        </p:nvSpPr>
        <p:spPr bwMode="auto">
          <a:xfrm flipH="1">
            <a:off x="2971800" y="5327650"/>
            <a:ext cx="1187450" cy="0"/>
          </a:xfrm>
          <a:prstGeom prst="line">
            <a:avLst/>
          </a:prstGeom>
          <a:noFill/>
          <a:ln w="28575">
            <a:solidFill>
              <a:schemeClr val="hlink"/>
            </a:solidFill>
            <a:round/>
            <a:headEnd/>
            <a:tailEnd/>
          </a:ln>
        </p:spPr>
        <p:txBody>
          <a:bodyPr wrap="none" anchor="ctr"/>
          <a:lstStyle/>
          <a:p>
            <a:endParaRPr lang="en-US"/>
          </a:p>
        </p:txBody>
      </p:sp>
      <p:sp>
        <p:nvSpPr>
          <p:cNvPr id="416800" name="Line 46"/>
          <p:cNvSpPr>
            <a:spLocks noChangeShapeType="1"/>
          </p:cNvSpPr>
          <p:nvPr/>
        </p:nvSpPr>
        <p:spPr bwMode="auto">
          <a:xfrm>
            <a:off x="2965450" y="534035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801" name="Line 47"/>
          <p:cNvSpPr>
            <a:spLocks noChangeShapeType="1"/>
          </p:cNvSpPr>
          <p:nvPr/>
        </p:nvSpPr>
        <p:spPr bwMode="auto">
          <a:xfrm>
            <a:off x="4146550" y="5340350"/>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802" name="Line 48"/>
          <p:cNvSpPr>
            <a:spLocks noChangeShapeType="1"/>
          </p:cNvSpPr>
          <p:nvPr/>
        </p:nvSpPr>
        <p:spPr bwMode="auto">
          <a:xfrm flipH="1">
            <a:off x="4846638" y="5073650"/>
            <a:ext cx="1636712" cy="0"/>
          </a:xfrm>
          <a:prstGeom prst="line">
            <a:avLst/>
          </a:prstGeom>
          <a:noFill/>
          <a:ln w="28575">
            <a:solidFill>
              <a:schemeClr val="hlink"/>
            </a:solidFill>
            <a:round/>
            <a:headEnd/>
            <a:tailEnd/>
          </a:ln>
        </p:spPr>
        <p:txBody>
          <a:bodyPr wrap="none" anchor="ctr"/>
          <a:lstStyle/>
          <a:p>
            <a:endParaRPr lang="en-US"/>
          </a:p>
        </p:txBody>
      </p:sp>
      <p:sp>
        <p:nvSpPr>
          <p:cNvPr id="416803" name="Line 49"/>
          <p:cNvSpPr>
            <a:spLocks noChangeShapeType="1"/>
          </p:cNvSpPr>
          <p:nvPr/>
        </p:nvSpPr>
        <p:spPr bwMode="auto">
          <a:xfrm flipV="1">
            <a:off x="4832350" y="4895850"/>
            <a:ext cx="0" cy="190500"/>
          </a:xfrm>
          <a:prstGeom prst="line">
            <a:avLst/>
          </a:prstGeom>
          <a:noFill/>
          <a:ln w="28575">
            <a:solidFill>
              <a:schemeClr val="hlink"/>
            </a:solidFill>
            <a:round/>
            <a:headEnd/>
            <a:tailEnd/>
          </a:ln>
        </p:spPr>
        <p:txBody>
          <a:bodyPr wrap="none" anchor="ctr"/>
          <a:lstStyle/>
          <a:p>
            <a:endParaRPr lang="en-US"/>
          </a:p>
        </p:txBody>
      </p:sp>
      <p:sp>
        <p:nvSpPr>
          <p:cNvPr id="416804" name="Line 50"/>
          <p:cNvSpPr>
            <a:spLocks noChangeShapeType="1"/>
          </p:cNvSpPr>
          <p:nvPr/>
        </p:nvSpPr>
        <p:spPr bwMode="auto">
          <a:xfrm flipV="1">
            <a:off x="6470650" y="4895850"/>
            <a:ext cx="0" cy="190500"/>
          </a:xfrm>
          <a:prstGeom prst="line">
            <a:avLst/>
          </a:prstGeom>
          <a:noFill/>
          <a:ln w="28575">
            <a:solidFill>
              <a:schemeClr val="hlink"/>
            </a:solidFill>
            <a:round/>
            <a:headEnd/>
            <a:tailEnd/>
          </a:ln>
        </p:spPr>
        <p:txBody>
          <a:bodyPr wrap="none" anchor="ctr"/>
          <a:lstStyle/>
          <a:p>
            <a:endParaRPr lang="en-US"/>
          </a:p>
        </p:txBody>
      </p:sp>
      <p:sp>
        <p:nvSpPr>
          <p:cNvPr id="416805" name="Line 51"/>
          <p:cNvSpPr>
            <a:spLocks noChangeShapeType="1"/>
          </p:cNvSpPr>
          <p:nvPr/>
        </p:nvSpPr>
        <p:spPr bwMode="auto">
          <a:xfrm>
            <a:off x="5616575" y="4975225"/>
            <a:ext cx="0" cy="203200"/>
          </a:xfrm>
          <a:prstGeom prst="line">
            <a:avLst/>
          </a:prstGeom>
          <a:noFill/>
          <a:ln w="28575">
            <a:solidFill>
              <a:schemeClr val="hlink"/>
            </a:solidFill>
            <a:round/>
            <a:headEnd/>
            <a:tailEnd/>
          </a:ln>
        </p:spPr>
        <p:txBody>
          <a:bodyPr wrap="none" anchor="ctr"/>
          <a:lstStyle/>
          <a:p>
            <a:endParaRPr lang="en-US"/>
          </a:p>
        </p:txBody>
      </p:sp>
      <p:sp>
        <p:nvSpPr>
          <p:cNvPr id="416806" name="Line 52"/>
          <p:cNvSpPr>
            <a:spLocks noChangeShapeType="1"/>
          </p:cNvSpPr>
          <p:nvPr/>
        </p:nvSpPr>
        <p:spPr bwMode="auto">
          <a:xfrm flipH="1">
            <a:off x="3581400" y="5175250"/>
            <a:ext cx="2044700" cy="0"/>
          </a:xfrm>
          <a:prstGeom prst="line">
            <a:avLst/>
          </a:prstGeom>
          <a:noFill/>
          <a:ln w="28575">
            <a:solidFill>
              <a:schemeClr val="hlink"/>
            </a:solidFill>
            <a:round/>
            <a:headEnd/>
            <a:tailEnd/>
          </a:ln>
        </p:spPr>
        <p:txBody>
          <a:bodyPr wrap="none" anchor="ctr"/>
          <a:lstStyle/>
          <a:p>
            <a:endParaRPr lang="en-US"/>
          </a:p>
        </p:txBody>
      </p:sp>
      <p:sp>
        <p:nvSpPr>
          <p:cNvPr id="416807" name="Line 53"/>
          <p:cNvSpPr>
            <a:spLocks noChangeShapeType="1"/>
          </p:cNvSpPr>
          <p:nvPr/>
        </p:nvSpPr>
        <p:spPr bwMode="auto">
          <a:xfrm>
            <a:off x="3594100" y="5187950"/>
            <a:ext cx="0" cy="127000"/>
          </a:xfrm>
          <a:prstGeom prst="line">
            <a:avLst/>
          </a:prstGeom>
          <a:noFill/>
          <a:ln w="28575">
            <a:solidFill>
              <a:schemeClr val="hlink"/>
            </a:solidFill>
            <a:round/>
            <a:headEnd/>
            <a:tailEnd/>
          </a:ln>
        </p:spPr>
        <p:txBody>
          <a:bodyPr wrap="none" anchor="ctr"/>
          <a:lstStyle/>
          <a:p>
            <a:endParaRPr lang="en-US"/>
          </a:p>
        </p:txBody>
      </p:sp>
      <p:sp>
        <p:nvSpPr>
          <p:cNvPr id="416808" name="Line 54"/>
          <p:cNvSpPr>
            <a:spLocks noChangeShapeType="1"/>
          </p:cNvSpPr>
          <p:nvPr/>
        </p:nvSpPr>
        <p:spPr bwMode="auto">
          <a:xfrm flipH="1">
            <a:off x="5448300" y="5670550"/>
            <a:ext cx="2540000" cy="0"/>
          </a:xfrm>
          <a:prstGeom prst="line">
            <a:avLst/>
          </a:prstGeom>
          <a:noFill/>
          <a:ln w="28575">
            <a:solidFill>
              <a:schemeClr val="hlink"/>
            </a:solidFill>
            <a:round/>
            <a:headEnd/>
            <a:tailEnd/>
          </a:ln>
        </p:spPr>
        <p:txBody>
          <a:bodyPr wrap="none" anchor="ctr"/>
          <a:lstStyle/>
          <a:p>
            <a:endParaRPr lang="en-US"/>
          </a:p>
        </p:txBody>
      </p:sp>
      <p:sp>
        <p:nvSpPr>
          <p:cNvPr id="416809" name="Line 55"/>
          <p:cNvSpPr>
            <a:spLocks noChangeShapeType="1"/>
          </p:cNvSpPr>
          <p:nvPr/>
        </p:nvSpPr>
        <p:spPr bwMode="auto">
          <a:xfrm>
            <a:off x="6718300" y="5321300"/>
            <a:ext cx="0" cy="660400"/>
          </a:xfrm>
          <a:prstGeom prst="line">
            <a:avLst/>
          </a:prstGeom>
          <a:noFill/>
          <a:ln w="28575">
            <a:solidFill>
              <a:schemeClr val="hlink"/>
            </a:solidFill>
            <a:round/>
            <a:headEnd/>
            <a:tailEnd type="triangle" w="med" len="med"/>
          </a:ln>
        </p:spPr>
        <p:txBody>
          <a:bodyPr wrap="none" anchor="ctr"/>
          <a:lstStyle/>
          <a:p>
            <a:endParaRPr lang="en-US"/>
          </a:p>
        </p:txBody>
      </p:sp>
      <p:sp>
        <p:nvSpPr>
          <p:cNvPr id="416810" name="Line 56"/>
          <p:cNvSpPr>
            <a:spLocks noChangeShapeType="1"/>
          </p:cNvSpPr>
          <p:nvPr/>
        </p:nvSpPr>
        <p:spPr bwMode="auto">
          <a:xfrm>
            <a:off x="7975600" y="5686425"/>
            <a:ext cx="0" cy="279400"/>
          </a:xfrm>
          <a:prstGeom prst="line">
            <a:avLst/>
          </a:prstGeom>
          <a:noFill/>
          <a:ln w="28575">
            <a:solidFill>
              <a:schemeClr val="hlink"/>
            </a:solidFill>
            <a:round/>
            <a:headEnd/>
            <a:tailEnd type="triangle" w="med" len="med"/>
          </a:ln>
        </p:spPr>
        <p:txBody>
          <a:bodyPr wrap="none" anchor="ctr"/>
          <a:lstStyle/>
          <a:p>
            <a:endParaRPr lang="en-US"/>
          </a:p>
        </p:txBody>
      </p:sp>
      <p:sp>
        <p:nvSpPr>
          <p:cNvPr id="416811" name="Line 57"/>
          <p:cNvSpPr>
            <a:spLocks noChangeShapeType="1"/>
          </p:cNvSpPr>
          <p:nvPr/>
        </p:nvSpPr>
        <p:spPr bwMode="auto">
          <a:xfrm>
            <a:off x="6927850" y="4940300"/>
            <a:ext cx="0" cy="355600"/>
          </a:xfrm>
          <a:prstGeom prst="line">
            <a:avLst/>
          </a:prstGeom>
          <a:noFill/>
          <a:ln w="28575">
            <a:solidFill>
              <a:schemeClr val="hlink"/>
            </a:solidFill>
            <a:round/>
            <a:headEnd/>
            <a:tailEnd/>
          </a:ln>
        </p:spPr>
        <p:txBody>
          <a:bodyPr wrap="none" anchor="ctr"/>
          <a:lstStyle/>
          <a:p>
            <a:endParaRPr lang="en-US"/>
          </a:p>
        </p:txBody>
      </p:sp>
      <p:sp>
        <p:nvSpPr>
          <p:cNvPr id="416812" name="Line 58"/>
          <p:cNvSpPr>
            <a:spLocks noChangeShapeType="1"/>
          </p:cNvSpPr>
          <p:nvPr/>
        </p:nvSpPr>
        <p:spPr bwMode="auto">
          <a:xfrm flipH="1">
            <a:off x="6705600" y="5308600"/>
            <a:ext cx="234950" cy="0"/>
          </a:xfrm>
          <a:prstGeom prst="line">
            <a:avLst/>
          </a:prstGeom>
          <a:noFill/>
          <a:ln w="28575">
            <a:solidFill>
              <a:schemeClr val="hlink"/>
            </a:solidFill>
            <a:round/>
            <a:headEnd/>
            <a:tailEnd/>
          </a:ln>
        </p:spPr>
        <p:txBody>
          <a:bodyPr wrap="none" anchor="ctr"/>
          <a:lstStyle/>
          <a:p>
            <a:endParaRPr lang="en-US"/>
          </a:p>
        </p:txBody>
      </p:sp>
      <p:sp>
        <p:nvSpPr>
          <p:cNvPr id="416813" name="Line 59"/>
          <p:cNvSpPr>
            <a:spLocks noChangeShapeType="1"/>
          </p:cNvSpPr>
          <p:nvPr/>
        </p:nvSpPr>
        <p:spPr bwMode="auto">
          <a:xfrm>
            <a:off x="5470525" y="5654675"/>
            <a:ext cx="0" cy="279400"/>
          </a:xfrm>
          <a:prstGeom prst="line">
            <a:avLst/>
          </a:prstGeom>
          <a:noFill/>
          <a:ln w="25400">
            <a:solidFill>
              <a:schemeClr val="hlink"/>
            </a:solidFill>
            <a:round/>
            <a:headEnd/>
            <a:tailEnd type="triangle" w="med" len="med"/>
          </a:ln>
        </p:spPr>
        <p:txBody>
          <a:bodyPr wrap="none" anchor="ctr"/>
          <a:lstStyle/>
          <a:p>
            <a:endParaRPr lang="en-US"/>
          </a:p>
        </p:txBody>
      </p:sp>
      <p:sp>
        <p:nvSpPr>
          <p:cNvPr id="416814" name="Rectangle 60"/>
          <p:cNvSpPr>
            <a:spLocks noChangeArrowheads="1"/>
          </p:cNvSpPr>
          <p:nvPr/>
        </p:nvSpPr>
        <p:spPr bwMode="auto">
          <a:xfrm>
            <a:off x="1143000" y="558800"/>
            <a:ext cx="8015288" cy="655638"/>
          </a:xfrm>
          <a:prstGeom prst="rect">
            <a:avLst/>
          </a:prstGeom>
          <a:noFill/>
          <a:ln w="9525">
            <a:noFill/>
            <a:miter lim="800000"/>
            <a:headEnd/>
            <a:tailEnd/>
          </a:ln>
        </p:spPr>
        <p:txBody>
          <a:bodyPr>
            <a:spAutoFit/>
          </a:bodyPr>
          <a:lstStyle/>
          <a:p>
            <a:r>
              <a:rPr lang="en-US" sz="3700" b="1">
                <a:solidFill>
                  <a:schemeClr val="tx2"/>
                </a:solidFill>
                <a:cs typeface="Tahoma" pitchFamily="34" charset="0"/>
              </a:rPr>
              <a:t>Product Disposition Alternatives</a:t>
            </a:r>
          </a:p>
        </p:txBody>
      </p:sp>
    </p:spTree>
  </p:cSld>
  <p:clrMapOvr>
    <a:masterClrMapping/>
  </p:clrMapOvr>
  <p:transition>
    <p:dissolve/>
  </p:transition>
  <p:timing>
    <p:tnLst>
      <p:par>
        <p:cTn id="1" dur="indefinite" restart="never" nodeType="tmRoot"/>
      </p:par>
    </p:tnLst>
  </p:timing>
</p:sld>
</file>

<file path=ppt/slides/slide2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5" name="Oval 2"/>
          <p:cNvSpPr>
            <a:spLocks noChangeArrowheads="1"/>
          </p:cNvSpPr>
          <p:nvPr/>
        </p:nvSpPr>
        <p:spPr bwMode="auto">
          <a:xfrm>
            <a:off x="2349500" y="1435100"/>
            <a:ext cx="5035550" cy="5035550"/>
          </a:xfrm>
          <a:prstGeom prst="ellipse">
            <a:avLst/>
          </a:prstGeom>
          <a:solidFill>
            <a:srgbClr val="FFCCFF"/>
          </a:solidFill>
          <a:ln w="28575">
            <a:solidFill>
              <a:schemeClr val="tx2"/>
            </a:solidFill>
            <a:round/>
            <a:headEnd/>
            <a:tailEnd/>
          </a:ln>
        </p:spPr>
        <p:txBody>
          <a:bodyPr wrap="none" anchor="ctr"/>
          <a:lstStyle/>
          <a:p>
            <a:endParaRPr lang="en-US"/>
          </a:p>
        </p:txBody>
      </p:sp>
      <p:sp>
        <p:nvSpPr>
          <p:cNvPr id="25606" name="Oval 3"/>
          <p:cNvSpPr>
            <a:spLocks noChangeArrowheads="1"/>
          </p:cNvSpPr>
          <p:nvPr/>
        </p:nvSpPr>
        <p:spPr bwMode="auto">
          <a:xfrm>
            <a:off x="3035300" y="2101850"/>
            <a:ext cx="3663950" cy="3702050"/>
          </a:xfrm>
          <a:prstGeom prst="ellipse">
            <a:avLst/>
          </a:prstGeom>
          <a:solidFill>
            <a:srgbClr val="A2FFA3"/>
          </a:solidFill>
          <a:ln w="12700">
            <a:solidFill>
              <a:schemeClr val="tx2"/>
            </a:solidFill>
            <a:round/>
            <a:headEnd/>
            <a:tailEnd/>
          </a:ln>
        </p:spPr>
        <p:txBody>
          <a:bodyPr wrap="none" anchor="ctr"/>
          <a:lstStyle/>
          <a:p>
            <a:endParaRPr lang="en-US"/>
          </a:p>
        </p:txBody>
      </p:sp>
      <p:sp>
        <p:nvSpPr>
          <p:cNvPr id="25607" name="Oval 4"/>
          <p:cNvSpPr>
            <a:spLocks noChangeArrowheads="1"/>
          </p:cNvSpPr>
          <p:nvPr/>
        </p:nvSpPr>
        <p:spPr bwMode="auto">
          <a:xfrm>
            <a:off x="3625850" y="2692400"/>
            <a:ext cx="2482850" cy="2520950"/>
          </a:xfrm>
          <a:prstGeom prst="ellipse">
            <a:avLst/>
          </a:prstGeom>
          <a:solidFill>
            <a:srgbClr val="B3B900"/>
          </a:solidFill>
          <a:ln w="12700">
            <a:solidFill>
              <a:schemeClr val="tx2"/>
            </a:solidFill>
            <a:round/>
            <a:headEnd/>
            <a:tailEnd/>
          </a:ln>
        </p:spPr>
        <p:txBody>
          <a:bodyPr wrap="none" anchor="ctr"/>
          <a:lstStyle/>
          <a:p>
            <a:endParaRPr lang="en-US"/>
          </a:p>
        </p:txBody>
      </p:sp>
      <p:sp>
        <p:nvSpPr>
          <p:cNvPr id="25608" name="Oval 5"/>
          <p:cNvSpPr>
            <a:spLocks noChangeArrowheads="1"/>
          </p:cNvSpPr>
          <p:nvPr/>
        </p:nvSpPr>
        <p:spPr bwMode="auto">
          <a:xfrm>
            <a:off x="4216400" y="3263900"/>
            <a:ext cx="1301750" cy="1377950"/>
          </a:xfrm>
          <a:prstGeom prst="ellipse">
            <a:avLst/>
          </a:prstGeom>
          <a:solidFill>
            <a:srgbClr val="CCFFFF"/>
          </a:solidFill>
          <a:ln w="12700">
            <a:solidFill>
              <a:schemeClr val="tx2"/>
            </a:solidFill>
            <a:round/>
            <a:headEnd/>
            <a:tailEnd/>
          </a:ln>
        </p:spPr>
        <p:txBody>
          <a:bodyPr wrap="none" anchor="ctr"/>
          <a:lstStyle/>
          <a:p>
            <a:endParaRPr lang="en-US"/>
          </a:p>
        </p:txBody>
      </p:sp>
      <p:graphicFrame>
        <p:nvGraphicFramePr>
          <p:cNvPr id="25602" name="Object 6">
            <a:hlinkClick r:id="" action="ppaction://ole?verb=0"/>
          </p:cNvPr>
          <p:cNvGraphicFramePr>
            <a:graphicFrameLocks/>
          </p:cNvGraphicFramePr>
          <p:nvPr/>
        </p:nvGraphicFramePr>
        <p:xfrm>
          <a:off x="2457450" y="1466850"/>
          <a:ext cx="4743450" cy="2095500"/>
        </p:xfrm>
        <a:graphic>
          <a:graphicData uri="http://schemas.openxmlformats.org/presentationml/2006/ole">
            <p:oleObj spid="_x0000_s25602" name="WordArt 2.0" r:id="rId3" imgW="6094080" imgH="4063680" progId="">
              <p:embed/>
            </p:oleObj>
          </a:graphicData>
        </a:graphic>
      </p:graphicFrame>
      <p:graphicFrame>
        <p:nvGraphicFramePr>
          <p:cNvPr id="25603" name="Object 7">
            <a:hlinkClick r:id="" action="ppaction://ole?verb=0"/>
          </p:cNvPr>
          <p:cNvGraphicFramePr>
            <a:graphicFrameLocks/>
          </p:cNvGraphicFramePr>
          <p:nvPr/>
        </p:nvGraphicFramePr>
        <p:xfrm>
          <a:off x="3105150" y="2147888"/>
          <a:ext cx="3429000" cy="1781175"/>
        </p:xfrm>
        <a:graphic>
          <a:graphicData uri="http://schemas.openxmlformats.org/presentationml/2006/ole">
            <p:oleObj spid="_x0000_s25603" name="WordArt 2.0" r:id="rId4" imgW="6094080" imgH="4063680" progId="">
              <p:embed/>
            </p:oleObj>
          </a:graphicData>
        </a:graphic>
      </p:graphicFrame>
      <p:graphicFrame>
        <p:nvGraphicFramePr>
          <p:cNvPr id="25604" name="Object 8">
            <a:hlinkClick r:id="" action="ppaction://ole?verb=0"/>
          </p:cNvPr>
          <p:cNvGraphicFramePr>
            <a:graphicFrameLocks/>
          </p:cNvGraphicFramePr>
          <p:nvPr/>
        </p:nvGraphicFramePr>
        <p:xfrm>
          <a:off x="3695700" y="2819400"/>
          <a:ext cx="2305050" cy="1200150"/>
        </p:xfrm>
        <a:graphic>
          <a:graphicData uri="http://schemas.openxmlformats.org/presentationml/2006/ole">
            <p:oleObj spid="_x0000_s25604" name="WordArt 2.0" r:id="rId5" imgW="6094080" imgH="4063680" progId="">
              <p:embed/>
            </p:oleObj>
          </a:graphicData>
        </a:graphic>
      </p:graphicFrame>
      <p:sp>
        <p:nvSpPr>
          <p:cNvPr id="25609" name="Rectangle 9"/>
          <p:cNvSpPr>
            <a:spLocks noChangeArrowheads="1"/>
          </p:cNvSpPr>
          <p:nvPr/>
        </p:nvSpPr>
        <p:spPr bwMode="auto">
          <a:xfrm>
            <a:off x="4195763" y="3616325"/>
            <a:ext cx="1374775" cy="638175"/>
          </a:xfrm>
          <a:prstGeom prst="rect">
            <a:avLst/>
          </a:prstGeom>
          <a:noFill/>
          <a:ln w="12700">
            <a:noFill/>
            <a:miter lim="800000"/>
            <a:headEnd/>
            <a:tailEnd/>
          </a:ln>
        </p:spPr>
        <p:txBody>
          <a:bodyPr wrap="none" lIns="90488" tIns="44450" rIns="90488" bIns="44450">
            <a:spAutoFit/>
          </a:bodyPr>
          <a:lstStyle/>
          <a:p>
            <a:pPr algn="ctr" eaLnBrk="0" hangingPunct="0"/>
            <a:r>
              <a:rPr lang="en-US" sz="1800" b="1">
                <a:solidFill>
                  <a:srgbClr val="0033CC"/>
                </a:solidFill>
                <a:latin typeface="Arial" pitchFamily="34" charset="0"/>
                <a:cs typeface="Arial" pitchFamily="34" charset="0"/>
              </a:rPr>
              <a:t>Committed</a:t>
            </a:r>
          </a:p>
          <a:p>
            <a:pPr algn="ctr" eaLnBrk="0" hangingPunct="0"/>
            <a:r>
              <a:rPr lang="en-US" sz="1800" b="1">
                <a:solidFill>
                  <a:schemeClr val="tx2"/>
                </a:solidFill>
                <a:latin typeface="Arial" pitchFamily="34" charset="0"/>
                <a:cs typeface="Arial" pitchFamily="34" charset="0"/>
              </a:rPr>
              <a:t>Customers</a:t>
            </a:r>
          </a:p>
        </p:txBody>
      </p:sp>
      <p:sp>
        <p:nvSpPr>
          <p:cNvPr id="25610" name="Text Box 10"/>
          <p:cNvSpPr txBox="1">
            <a:spLocks noChangeArrowheads="1"/>
          </p:cNvSpPr>
          <p:nvPr/>
        </p:nvSpPr>
        <p:spPr bwMode="auto">
          <a:xfrm>
            <a:off x="2270125" y="439738"/>
            <a:ext cx="5873750" cy="701675"/>
          </a:xfrm>
          <a:prstGeom prst="rect">
            <a:avLst/>
          </a:prstGeom>
          <a:noFill/>
          <a:ln w="9525">
            <a:noFill/>
            <a:miter lim="800000"/>
            <a:headEnd/>
            <a:tailEnd/>
          </a:ln>
        </p:spPr>
        <p:txBody>
          <a:bodyPr wrap="none">
            <a:spAutoFit/>
          </a:bodyPr>
          <a:lstStyle/>
          <a:p>
            <a:r>
              <a:rPr lang="en-GB" sz="4000" b="1">
                <a:solidFill>
                  <a:schemeClr val="tx2"/>
                </a:solidFill>
                <a:cs typeface="Tahoma" pitchFamily="34" charset="0"/>
              </a:rPr>
              <a:t>Committed Customers</a:t>
            </a:r>
            <a:endParaRPr lang="en-US" sz="4000" b="1">
              <a:solidFill>
                <a:schemeClr val="tx2"/>
              </a:solidFill>
              <a:cs typeface="Tahoma" pitchFamily="34" charset="0"/>
            </a:endParaRPr>
          </a:p>
        </p:txBody>
      </p:sp>
    </p:spTree>
  </p:cSld>
  <p:clrMapOvr>
    <a:masterClrMapping/>
  </p:clrMapOvr>
  <p:transition>
    <p:dissolve/>
  </p:transition>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7794" name="Rectangle 2"/>
          <p:cNvSpPr>
            <a:spLocks noChangeArrowheads="1"/>
          </p:cNvSpPr>
          <p:nvPr/>
        </p:nvSpPr>
        <p:spPr bwMode="auto">
          <a:xfrm>
            <a:off x="1339850" y="2568575"/>
            <a:ext cx="2139950" cy="387350"/>
          </a:xfrm>
          <a:prstGeom prst="rect">
            <a:avLst/>
          </a:prstGeom>
          <a:solidFill>
            <a:srgbClr val="FFCCFF"/>
          </a:solidFill>
          <a:ln w="38100">
            <a:solidFill>
              <a:srgbClr val="E88B00"/>
            </a:solidFill>
            <a:miter lim="800000"/>
            <a:headEnd/>
            <a:tailEnd/>
          </a:ln>
        </p:spPr>
        <p:txBody>
          <a:bodyPr lIns="46038" tIns="46038" rIns="46038" bIns="46038" anchor="ctr"/>
          <a:lstStyle/>
          <a:p>
            <a:pPr algn="ctr" eaLnBrk="0" hangingPunct="0">
              <a:spcBef>
                <a:spcPct val="50000"/>
              </a:spcBef>
            </a:pPr>
            <a:r>
              <a:rPr lang="en-US" sz="2000" b="1">
                <a:solidFill>
                  <a:schemeClr val="tx2"/>
                </a:solidFill>
                <a:latin typeface="Arial" pitchFamily="34" charset="0"/>
                <a:cs typeface="Arial" pitchFamily="34" charset="0"/>
              </a:rPr>
              <a:t>Take action</a:t>
            </a:r>
          </a:p>
        </p:txBody>
      </p:sp>
      <p:sp>
        <p:nvSpPr>
          <p:cNvPr id="417795" name="Rectangle 3"/>
          <p:cNvSpPr>
            <a:spLocks noChangeArrowheads="1"/>
          </p:cNvSpPr>
          <p:nvPr/>
        </p:nvSpPr>
        <p:spPr bwMode="auto">
          <a:xfrm>
            <a:off x="5607050" y="2568575"/>
            <a:ext cx="2139950" cy="387350"/>
          </a:xfrm>
          <a:prstGeom prst="rect">
            <a:avLst/>
          </a:prstGeom>
          <a:solidFill>
            <a:srgbClr val="FFCCFF"/>
          </a:solidFill>
          <a:ln w="38100">
            <a:solidFill>
              <a:srgbClr val="E88B00"/>
            </a:solidFill>
            <a:miter lim="800000"/>
            <a:headEnd/>
            <a:tailEnd/>
          </a:ln>
        </p:spPr>
        <p:txBody>
          <a:bodyPr lIns="46038" tIns="46038" rIns="46038" bIns="46038" anchor="ctr"/>
          <a:lstStyle/>
          <a:p>
            <a:pPr algn="ctr" eaLnBrk="0" hangingPunct="0">
              <a:spcBef>
                <a:spcPct val="50000"/>
              </a:spcBef>
            </a:pPr>
            <a:r>
              <a:rPr lang="en-US" sz="2000" b="1">
                <a:solidFill>
                  <a:schemeClr val="tx2"/>
                </a:solidFill>
                <a:cs typeface="Tahoma" pitchFamily="34" charset="0"/>
              </a:rPr>
              <a:t>Take no action</a:t>
            </a:r>
          </a:p>
        </p:txBody>
      </p:sp>
      <p:sp>
        <p:nvSpPr>
          <p:cNvPr id="417796" name="Rectangle 4"/>
          <p:cNvSpPr>
            <a:spLocks noChangeArrowheads="1"/>
          </p:cNvSpPr>
          <p:nvPr/>
        </p:nvSpPr>
        <p:spPr bwMode="auto">
          <a:xfrm>
            <a:off x="5607050" y="3492500"/>
            <a:ext cx="2139950" cy="635000"/>
          </a:xfrm>
          <a:prstGeom prst="rect">
            <a:avLst/>
          </a:prstGeom>
          <a:solidFill>
            <a:srgbClr val="FFCCCC"/>
          </a:solidFill>
          <a:ln w="38100">
            <a:solidFill>
              <a:srgbClr val="E88B00"/>
            </a:solidFill>
            <a:miter lim="800000"/>
            <a:headEnd/>
            <a:tailEnd/>
          </a:ln>
        </p:spPr>
        <p:txBody>
          <a:bodyPr lIns="46038" tIns="46038" rIns="46038" bIns="46038" anchor="ctr"/>
          <a:lstStyle/>
          <a:p>
            <a:pPr algn="ctr" eaLnBrk="0" hangingPunct="0">
              <a:spcBef>
                <a:spcPct val="50000"/>
              </a:spcBef>
            </a:pPr>
            <a:r>
              <a:rPr lang="en-US" sz="2000" b="1">
                <a:solidFill>
                  <a:schemeClr val="tx2"/>
                </a:solidFill>
                <a:latin typeface="Arial" pitchFamily="34" charset="0"/>
                <a:cs typeface="Arial" pitchFamily="34" charset="0"/>
              </a:rPr>
              <a:t>Less favourable attitude</a:t>
            </a:r>
          </a:p>
        </p:txBody>
      </p:sp>
      <p:sp>
        <p:nvSpPr>
          <p:cNvPr id="417797" name="Rectangle 5"/>
          <p:cNvSpPr>
            <a:spLocks noChangeArrowheads="1"/>
          </p:cNvSpPr>
          <p:nvPr/>
        </p:nvSpPr>
        <p:spPr bwMode="auto">
          <a:xfrm>
            <a:off x="3140075" y="1371600"/>
            <a:ext cx="2882900" cy="660400"/>
          </a:xfrm>
          <a:prstGeom prst="rect">
            <a:avLst/>
          </a:prstGeom>
          <a:solidFill>
            <a:srgbClr val="CCFFFF"/>
          </a:solidFill>
          <a:ln w="38100">
            <a:solidFill>
              <a:srgbClr val="E88B00"/>
            </a:solidFill>
            <a:miter lim="800000"/>
            <a:headEnd/>
            <a:tailEnd/>
          </a:ln>
        </p:spPr>
        <p:txBody>
          <a:bodyPr lIns="46038" tIns="46038" rIns="46038" bIns="46038" anchor="ctr"/>
          <a:lstStyle/>
          <a:p>
            <a:pPr algn="ctr" eaLnBrk="0" hangingPunct="0">
              <a:spcBef>
                <a:spcPct val="50000"/>
              </a:spcBef>
            </a:pPr>
            <a:r>
              <a:rPr lang="en-US" sz="2400" b="1">
                <a:solidFill>
                  <a:schemeClr val="tx2"/>
                </a:solidFill>
                <a:latin typeface="Arial" pitchFamily="34" charset="0"/>
                <a:cs typeface="Arial" pitchFamily="34" charset="0"/>
              </a:rPr>
              <a:t>Dissatisfaction</a:t>
            </a:r>
          </a:p>
        </p:txBody>
      </p:sp>
      <p:sp>
        <p:nvSpPr>
          <p:cNvPr id="417798" name="Rectangle 6"/>
          <p:cNvSpPr>
            <a:spLocks noChangeArrowheads="1"/>
          </p:cNvSpPr>
          <p:nvPr/>
        </p:nvSpPr>
        <p:spPr bwMode="auto">
          <a:xfrm>
            <a:off x="5530850" y="5283200"/>
            <a:ext cx="1492250" cy="1035050"/>
          </a:xfrm>
          <a:prstGeom prst="rect">
            <a:avLst/>
          </a:prstGeom>
          <a:solidFill>
            <a:srgbClr val="FFFFCC"/>
          </a:solidFill>
          <a:ln w="38100">
            <a:solidFill>
              <a:srgbClr val="E88B00"/>
            </a:solidFill>
            <a:miter lim="800000"/>
            <a:headEnd/>
            <a:tailEnd/>
          </a:ln>
        </p:spPr>
        <p:txBody>
          <a:bodyPr lIns="136525" tIns="46038" rIns="136525" bIns="46038" anchor="ctr"/>
          <a:lstStyle/>
          <a:p>
            <a:pPr algn="ctr" eaLnBrk="0" hangingPunct="0">
              <a:spcBef>
                <a:spcPct val="50000"/>
              </a:spcBef>
            </a:pPr>
            <a:r>
              <a:rPr lang="en-US" sz="1600" b="1">
                <a:solidFill>
                  <a:schemeClr val="tx2"/>
                </a:solidFill>
                <a:latin typeface="Arial" pitchFamily="34" charset="0"/>
                <a:cs typeface="Arial" pitchFamily="34" charset="0"/>
              </a:rPr>
              <a:t>Complain to private or government agencies</a:t>
            </a:r>
          </a:p>
        </p:txBody>
      </p:sp>
      <p:sp>
        <p:nvSpPr>
          <p:cNvPr id="417799" name="Rectangle 7"/>
          <p:cNvSpPr>
            <a:spLocks noChangeArrowheads="1"/>
          </p:cNvSpPr>
          <p:nvPr/>
        </p:nvSpPr>
        <p:spPr bwMode="auto">
          <a:xfrm>
            <a:off x="7226300" y="5283200"/>
            <a:ext cx="1492250" cy="1035050"/>
          </a:xfrm>
          <a:prstGeom prst="rect">
            <a:avLst/>
          </a:prstGeom>
          <a:solidFill>
            <a:srgbClr val="FFFFCC"/>
          </a:solidFill>
          <a:ln w="38100">
            <a:solidFill>
              <a:srgbClr val="E88B00"/>
            </a:solidFill>
            <a:miter lim="800000"/>
            <a:headEnd/>
            <a:tailEnd/>
          </a:ln>
        </p:spPr>
        <p:txBody>
          <a:bodyPr lIns="136525" tIns="46038" rIns="136525" bIns="46038" anchor="ctr"/>
          <a:lstStyle/>
          <a:p>
            <a:pPr algn="ctr" eaLnBrk="0" hangingPunct="0">
              <a:spcBef>
                <a:spcPct val="50000"/>
              </a:spcBef>
            </a:pPr>
            <a:r>
              <a:rPr lang="en-US" sz="2000" b="1">
                <a:solidFill>
                  <a:schemeClr val="tx2"/>
                </a:solidFill>
                <a:latin typeface="Arial" pitchFamily="34" charset="0"/>
                <a:cs typeface="Arial" pitchFamily="34" charset="0"/>
              </a:rPr>
              <a:t>Initiate legal action</a:t>
            </a:r>
          </a:p>
        </p:txBody>
      </p:sp>
      <p:sp>
        <p:nvSpPr>
          <p:cNvPr id="417800" name="Rectangle 8"/>
          <p:cNvSpPr>
            <a:spLocks noChangeArrowheads="1"/>
          </p:cNvSpPr>
          <p:nvPr/>
        </p:nvSpPr>
        <p:spPr bwMode="auto">
          <a:xfrm>
            <a:off x="3835400" y="5283200"/>
            <a:ext cx="1492250" cy="1035050"/>
          </a:xfrm>
          <a:prstGeom prst="rect">
            <a:avLst/>
          </a:prstGeom>
          <a:solidFill>
            <a:srgbClr val="FFFFCC"/>
          </a:solidFill>
          <a:ln w="38100">
            <a:solidFill>
              <a:srgbClr val="E88B00"/>
            </a:solidFill>
            <a:miter lim="800000"/>
            <a:headEnd/>
            <a:tailEnd/>
          </a:ln>
        </p:spPr>
        <p:txBody>
          <a:bodyPr lIns="136525" tIns="46038" rIns="136525" bIns="46038" anchor="ctr"/>
          <a:lstStyle/>
          <a:p>
            <a:pPr algn="ctr" eaLnBrk="0" hangingPunct="0">
              <a:spcBef>
                <a:spcPct val="50000"/>
              </a:spcBef>
            </a:pPr>
            <a:r>
              <a:rPr lang="en-US" sz="1600">
                <a:solidFill>
                  <a:schemeClr val="tx1"/>
                </a:solidFill>
                <a:latin typeface="Arial" pitchFamily="34" charset="0"/>
                <a:cs typeface="Arial" pitchFamily="34" charset="0"/>
              </a:rPr>
              <a:t> </a:t>
            </a:r>
            <a:r>
              <a:rPr lang="en-US" sz="2000" b="1">
                <a:solidFill>
                  <a:schemeClr val="tx2"/>
                </a:solidFill>
                <a:latin typeface="Arial" pitchFamily="34" charset="0"/>
                <a:cs typeface="Arial" pitchFamily="34" charset="0"/>
              </a:rPr>
              <a:t>Warn friends</a:t>
            </a:r>
          </a:p>
        </p:txBody>
      </p:sp>
      <p:sp>
        <p:nvSpPr>
          <p:cNvPr id="417801" name="Rectangle 9"/>
          <p:cNvSpPr>
            <a:spLocks noChangeArrowheads="1"/>
          </p:cNvSpPr>
          <p:nvPr/>
        </p:nvSpPr>
        <p:spPr bwMode="auto">
          <a:xfrm>
            <a:off x="2139950" y="5283200"/>
            <a:ext cx="1492250" cy="1035050"/>
          </a:xfrm>
          <a:prstGeom prst="rect">
            <a:avLst/>
          </a:prstGeom>
          <a:solidFill>
            <a:srgbClr val="FFFFCC"/>
          </a:solidFill>
          <a:ln w="38100">
            <a:solidFill>
              <a:srgbClr val="E88B00"/>
            </a:solidFill>
            <a:miter lim="800000"/>
            <a:headEnd/>
            <a:tailEnd/>
          </a:ln>
        </p:spPr>
        <p:txBody>
          <a:bodyPr lIns="136525" tIns="46038" rIns="136525" bIns="46038" anchor="ctr"/>
          <a:lstStyle/>
          <a:p>
            <a:pPr algn="ctr" eaLnBrk="0" hangingPunct="0">
              <a:spcBef>
                <a:spcPct val="50000"/>
              </a:spcBef>
            </a:pPr>
            <a:r>
              <a:rPr lang="en-US" sz="1600" b="1">
                <a:solidFill>
                  <a:schemeClr val="tx2"/>
                </a:solidFill>
                <a:latin typeface="Arial" pitchFamily="34" charset="0"/>
                <a:cs typeface="Arial" pitchFamily="34" charset="0"/>
              </a:rPr>
              <a:t>Stop buying that brand or store</a:t>
            </a:r>
          </a:p>
        </p:txBody>
      </p:sp>
      <p:sp>
        <p:nvSpPr>
          <p:cNvPr id="417802" name="Rectangle 10"/>
          <p:cNvSpPr>
            <a:spLocks noChangeArrowheads="1"/>
          </p:cNvSpPr>
          <p:nvPr/>
        </p:nvSpPr>
        <p:spPr bwMode="auto">
          <a:xfrm>
            <a:off x="228600" y="5283200"/>
            <a:ext cx="1708150" cy="1035050"/>
          </a:xfrm>
          <a:prstGeom prst="rect">
            <a:avLst/>
          </a:prstGeom>
          <a:solidFill>
            <a:srgbClr val="FFFFCC"/>
          </a:solidFill>
          <a:ln w="38100">
            <a:solidFill>
              <a:srgbClr val="E88B00"/>
            </a:solidFill>
            <a:miter lim="800000"/>
            <a:headEnd/>
            <a:tailEnd/>
          </a:ln>
        </p:spPr>
        <p:txBody>
          <a:bodyPr lIns="136525" tIns="46038" rIns="136525" bIns="46038" anchor="ctr"/>
          <a:lstStyle/>
          <a:p>
            <a:pPr algn="ctr" eaLnBrk="0" hangingPunct="0">
              <a:spcBef>
                <a:spcPct val="50000"/>
              </a:spcBef>
            </a:pPr>
            <a:r>
              <a:rPr lang="en-US" sz="1600" b="1">
                <a:solidFill>
                  <a:schemeClr val="tx2"/>
                </a:solidFill>
                <a:latin typeface="Arial" pitchFamily="34" charset="0"/>
                <a:cs typeface="Arial" pitchFamily="34" charset="0"/>
              </a:rPr>
              <a:t>Complain to store or manufacturer</a:t>
            </a:r>
          </a:p>
        </p:txBody>
      </p:sp>
      <p:sp>
        <p:nvSpPr>
          <p:cNvPr id="417803" name="Line 11"/>
          <p:cNvSpPr>
            <a:spLocks noChangeShapeType="1"/>
          </p:cNvSpPr>
          <p:nvPr/>
        </p:nvSpPr>
        <p:spPr bwMode="auto">
          <a:xfrm>
            <a:off x="1231900" y="4743450"/>
            <a:ext cx="6699250" cy="0"/>
          </a:xfrm>
          <a:prstGeom prst="line">
            <a:avLst/>
          </a:prstGeom>
          <a:noFill/>
          <a:ln w="38100">
            <a:solidFill>
              <a:schemeClr val="hlink"/>
            </a:solidFill>
            <a:round/>
            <a:headEnd/>
            <a:tailEnd/>
          </a:ln>
        </p:spPr>
        <p:txBody>
          <a:bodyPr wrap="none" anchor="ctr"/>
          <a:lstStyle/>
          <a:p>
            <a:endParaRPr lang="en-US"/>
          </a:p>
        </p:txBody>
      </p:sp>
      <p:sp>
        <p:nvSpPr>
          <p:cNvPr id="417804" name="Line 12"/>
          <p:cNvSpPr>
            <a:spLocks noChangeShapeType="1"/>
          </p:cNvSpPr>
          <p:nvPr/>
        </p:nvSpPr>
        <p:spPr bwMode="auto">
          <a:xfrm>
            <a:off x="2393950" y="2209800"/>
            <a:ext cx="4260850" cy="0"/>
          </a:xfrm>
          <a:prstGeom prst="line">
            <a:avLst/>
          </a:prstGeom>
          <a:noFill/>
          <a:ln w="38100">
            <a:solidFill>
              <a:schemeClr val="hlink"/>
            </a:solidFill>
            <a:round/>
            <a:headEnd/>
            <a:tailEnd/>
          </a:ln>
        </p:spPr>
        <p:txBody>
          <a:bodyPr wrap="none" anchor="ctr"/>
          <a:lstStyle/>
          <a:p>
            <a:endParaRPr lang="en-US"/>
          </a:p>
        </p:txBody>
      </p:sp>
      <p:sp>
        <p:nvSpPr>
          <p:cNvPr id="417805" name="Line 13"/>
          <p:cNvSpPr>
            <a:spLocks noChangeShapeType="1"/>
          </p:cNvSpPr>
          <p:nvPr/>
        </p:nvSpPr>
        <p:spPr bwMode="auto">
          <a:xfrm>
            <a:off x="6677025" y="2984500"/>
            <a:ext cx="0" cy="469900"/>
          </a:xfrm>
          <a:prstGeom prst="line">
            <a:avLst/>
          </a:prstGeom>
          <a:noFill/>
          <a:ln w="38100">
            <a:solidFill>
              <a:schemeClr val="hlink"/>
            </a:solidFill>
            <a:round/>
            <a:headEnd/>
            <a:tailEnd type="triangle" w="med" len="med"/>
          </a:ln>
        </p:spPr>
        <p:txBody>
          <a:bodyPr wrap="none" anchor="ctr"/>
          <a:lstStyle/>
          <a:p>
            <a:endParaRPr lang="en-US"/>
          </a:p>
        </p:txBody>
      </p:sp>
      <p:sp>
        <p:nvSpPr>
          <p:cNvPr id="417806" name="Line 14"/>
          <p:cNvSpPr>
            <a:spLocks noChangeShapeType="1"/>
          </p:cNvSpPr>
          <p:nvPr/>
        </p:nvSpPr>
        <p:spPr bwMode="auto">
          <a:xfrm>
            <a:off x="6657975" y="2222500"/>
            <a:ext cx="0" cy="317500"/>
          </a:xfrm>
          <a:prstGeom prst="line">
            <a:avLst/>
          </a:prstGeom>
          <a:noFill/>
          <a:ln w="38100">
            <a:solidFill>
              <a:schemeClr val="hlink"/>
            </a:solidFill>
            <a:round/>
            <a:headEnd/>
            <a:tailEnd type="triangle" w="med" len="med"/>
          </a:ln>
        </p:spPr>
        <p:txBody>
          <a:bodyPr wrap="none" anchor="ctr"/>
          <a:lstStyle/>
          <a:p>
            <a:endParaRPr lang="en-US"/>
          </a:p>
        </p:txBody>
      </p:sp>
      <p:sp>
        <p:nvSpPr>
          <p:cNvPr id="417807" name="Line 15"/>
          <p:cNvSpPr>
            <a:spLocks noChangeShapeType="1"/>
          </p:cNvSpPr>
          <p:nvPr/>
        </p:nvSpPr>
        <p:spPr bwMode="auto">
          <a:xfrm>
            <a:off x="2390775" y="3003550"/>
            <a:ext cx="0" cy="1727200"/>
          </a:xfrm>
          <a:prstGeom prst="line">
            <a:avLst/>
          </a:prstGeom>
          <a:noFill/>
          <a:ln w="38100">
            <a:solidFill>
              <a:schemeClr val="hlink"/>
            </a:solidFill>
            <a:round/>
            <a:headEnd/>
            <a:tailEnd/>
          </a:ln>
        </p:spPr>
        <p:txBody>
          <a:bodyPr wrap="none" anchor="ctr"/>
          <a:lstStyle/>
          <a:p>
            <a:endParaRPr lang="en-US"/>
          </a:p>
        </p:txBody>
      </p:sp>
      <p:sp>
        <p:nvSpPr>
          <p:cNvPr id="417808" name="Line 16"/>
          <p:cNvSpPr>
            <a:spLocks noChangeShapeType="1"/>
          </p:cNvSpPr>
          <p:nvPr/>
        </p:nvSpPr>
        <p:spPr bwMode="auto">
          <a:xfrm>
            <a:off x="2390775" y="2241550"/>
            <a:ext cx="0" cy="317500"/>
          </a:xfrm>
          <a:prstGeom prst="line">
            <a:avLst/>
          </a:prstGeom>
          <a:noFill/>
          <a:ln w="38100">
            <a:solidFill>
              <a:schemeClr val="hlink"/>
            </a:solidFill>
            <a:round/>
            <a:headEnd/>
            <a:tailEnd type="triangle" w="med" len="med"/>
          </a:ln>
        </p:spPr>
        <p:txBody>
          <a:bodyPr wrap="none" anchor="ctr"/>
          <a:lstStyle/>
          <a:p>
            <a:endParaRPr lang="en-US"/>
          </a:p>
        </p:txBody>
      </p:sp>
      <p:sp>
        <p:nvSpPr>
          <p:cNvPr id="417809" name="Line 17"/>
          <p:cNvSpPr>
            <a:spLocks noChangeShapeType="1"/>
          </p:cNvSpPr>
          <p:nvPr/>
        </p:nvSpPr>
        <p:spPr bwMode="auto">
          <a:xfrm>
            <a:off x="1228725" y="4756150"/>
            <a:ext cx="0" cy="469900"/>
          </a:xfrm>
          <a:prstGeom prst="line">
            <a:avLst/>
          </a:prstGeom>
          <a:noFill/>
          <a:ln w="38100">
            <a:solidFill>
              <a:schemeClr val="hlink"/>
            </a:solidFill>
            <a:round/>
            <a:headEnd/>
            <a:tailEnd type="triangle" w="med" len="med"/>
          </a:ln>
        </p:spPr>
        <p:txBody>
          <a:bodyPr wrap="none" anchor="ctr"/>
          <a:lstStyle/>
          <a:p>
            <a:endParaRPr lang="en-US"/>
          </a:p>
        </p:txBody>
      </p:sp>
      <p:sp>
        <p:nvSpPr>
          <p:cNvPr id="417810" name="Line 18"/>
          <p:cNvSpPr>
            <a:spLocks noChangeShapeType="1"/>
          </p:cNvSpPr>
          <p:nvPr/>
        </p:nvSpPr>
        <p:spPr bwMode="auto">
          <a:xfrm>
            <a:off x="2886075" y="4756150"/>
            <a:ext cx="0" cy="469900"/>
          </a:xfrm>
          <a:prstGeom prst="line">
            <a:avLst/>
          </a:prstGeom>
          <a:noFill/>
          <a:ln w="38100">
            <a:solidFill>
              <a:schemeClr val="hlink"/>
            </a:solidFill>
            <a:round/>
            <a:headEnd/>
            <a:tailEnd type="triangle" w="med" len="med"/>
          </a:ln>
        </p:spPr>
        <p:txBody>
          <a:bodyPr wrap="none" anchor="ctr"/>
          <a:lstStyle/>
          <a:p>
            <a:endParaRPr lang="en-US"/>
          </a:p>
        </p:txBody>
      </p:sp>
      <p:sp>
        <p:nvSpPr>
          <p:cNvPr id="417811" name="Line 19"/>
          <p:cNvSpPr>
            <a:spLocks noChangeShapeType="1"/>
          </p:cNvSpPr>
          <p:nvPr/>
        </p:nvSpPr>
        <p:spPr bwMode="auto">
          <a:xfrm>
            <a:off x="4543425" y="4756150"/>
            <a:ext cx="0" cy="469900"/>
          </a:xfrm>
          <a:prstGeom prst="line">
            <a:avLst/>
          </a:prstGeom>
          <a:noFill/>
          <a:ln w="38100">
            <a:solidFill>
              <a:schemeClr val="hlink"/>
            </a:solidFill>
            <a:round/>
            <a:headEnd/>
            <a:tailEnd type="triangle" w="med" len="med"/>
          </a:ln>
        </p:spPr>
        <p:txBody>
          <a:bodyPr wrap="none" anchor="ctr"/>
          <a:lstStyle/>
          <a:p>
            <a:endParaRPr lang="en-US"/>
          </a:p>
        </p:txBody>
      </p:sp>
      <p:sp>
        <p:nvSpPr>
          <p:cNvPr id="417812" name="Line 20"/>
          <p:cNvSpPr>
            <a:spLocks noChangeShapeType="1"/>
          </p:cNvSpPr>
          <p:nvPr/>
        </p:nvSpPr>
        <p:spPr bwMode="auto">
          <a:xfrm>
            <a:off x="6200775" y="4756150"/>
            <a:ext cx="0" cy="469900"/>
          </a:xfrm>
          <a:prstGeom prst="line">
            <a:avLst/>
          </a:prstGeom>
          <a:noFill/>
          <a:ln w="38100">
            <a:solidFill>
              <a:schemeClr val="hlink"/>
            </a:solidFill>
            <a:round/>
            <a:headEnd/>
            <a:tailEnd type="triangle" w="med" len="med"/>
          </a:ln>
        </p:spPr>
        <p:txBody>
          <a:bodyPr wrap="none" anchor="ctr"/>
          <a:lstStyle/>
          <a:p>
            <a:endParaRPr lang="en-US"/>
          </a:p>
        </p:txBody>
      </p:sp>
      <p:sp>
        <p:nvSpPr>
          <p:cNvPr id="417813" name="Line 21"/>
          <p:cNvSpPr>
            <a:spLocks noChangeShapeType="1"/>
          </p:cNvSpPr>
          <p:nvPr/>
        </p:nvSpPr>
        <p:spPr bwMode="auto">
          <a:xfrm>
            <a:off x="7953375" y="4756150"/>
            <a:ext cx="0" cy="469900"/>
          </a:xfrm>
          <a:prstGeom prst="line">
            <a:avLst/>
          </a:prstGeom>
          <a:noFill/>
          <a:ln w="38100">
            <a:solidFill>
              <a:schemeClr val="hlink"/>
            </a:solidFill>
            <a:round/>
            <a:headEnd/>
            <a:tailEnd type="triangle" w="med" len="med"/>
          </a:ln>
        </p:spPr>
        <p:txBody>
          <a:bodyPr wrap="none" anchor="ctr"/>
          <a:lstStyle/>
          <a:p>
            <a:endParaRPr lang="en-US"/>
          </a:p>
        </p:txBody>
      </p:sp>
      <p:sp>
        <p:nvSpPr>
          <p:cNvPr id="417814" name="Rectangle 22"/>
          <p:cNvSpPr>
            <a:spLocks noChangeArrowheads="1"/>
          </p:cNvSpPr>
          <p:nvPr/>
        </p:nvSpPr>
        <p:spPr bwMode="auto">
          <a:xfrm>
            <a:off x="1752600" y="558800"/>
            <a:ext cx="6305550" cy="655638"/>
          </a:xfrm>
          <a:prstGeom prst="rect">
            <a:avLst/>
          </a:prstGeom>
          <a:noFill/>
          <a:ln w="9525">
            <a:noFill/>
            <a:miter lim="800000"/>
            <a:headEnd/>
            <a:tailEnd/>
          </a:ln>
        </p:spPr>
        <p:txBody>
          <a:bodyPr wrap="none">
            <a:spAutoFit/>
          </a:bodyPr>
          <a:lstStyle/>
          <a:p>
            <a:r>
              <a:rPr lang="en-US" sz="3700" b="1">
                <a:solidFill>
                  <a:schemeClr val="tx2"/>
                </a:solidFill>
                <a:cs typeface="Tahoma" pitchFamily="34" charset="0"/>
              </a:rPr>
              <a:t>Dissatisfaction Responses</a:t>
            </a:r>
          </a:p>
        </p:txBody>
      </p:sp>
    </p:spTree>
  </p:cSld>
  <p:clrMapOvr>
    <a:masterClrMapping/>
  </p:clrMapOvr>
  <p:transition>
    <p:dissolve/>
  </p:transition>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Date Placeholder 3"/>
          <p:cNvSpPr>
            <a:spLocks noGrp="1"/>
          </p:cNvSpPr>
          <p:nvPr>
            <p:ph type="dt" sz="quarter" idx="10"/>
          </p:nvPr>
        </p:nvSpPr>
        <p:spPr>
          <a:noFill/>
        </p:spPr>
        <p:txBody>
          <a:bodyPr/>
          <a:lstStyle/>
          <a:p>
            <a:r>
              <a:rPr lang="en-GB"/>
              <a:t>MK 311</a:t>
            </a:r>
            <a:endParaRPr lang="th-TH"/>
          </a:p>
        </p:txBody>
      </p:sp>
      <p:sp>
        <p:nvSpPr>
          <p:cNvPr id="419843" name="Footer Placeholder 4"/>
          <p:cNvSpPr>
            <a:spLocks noGrp="1"/>
          </p:cNvSpPr>
          <p:nvPr>
            <p:ph type="ftr" sz="quarter" idx="11"/>
          </p:nvPr>
        </p:nvSpPr>
        <p:spPr>
          <a:noFill/>
        </p:spPr>
        <p:txBody>
          <a:bodyPr/>
          <a:lstStyle/>
          <a:p>
            <a:r>
              <a:rPr lang="en-US"/>
              <a:t>Consumer Behaviour</a:t>
            </a:r>
            <a:endParaRPr lang="th-TH"/>
          </a:p>
        </p:txBody>
      </p:sp>
      <p:sp>
        <p:nvSpPr>
          <p:cNvPr id="419844" name="Slide Number Placeholder 5"/>
          <p:cNvSpPr>
            <a:spLocks noGrp="1"/>
          </p:cNvSpPr>
          <p:nvPr>
            <p:ph type="sldNum" sz="quarter" idx="12"/>
          </p:nvPr>
        </p:nvSpPr>
        <p:spPr>
          <a:noFill/>
        </p:spPr>
        <p:txBody>
          <a:bodyPr/>
          <a:lstStyle/>
          <a:p>
            <a:fld id="{837DFC13-F57C-463D-94EE-F102971D4E63}" type="slidenum">
              <a:rPr lang="en-US"/>
              <a:pPr/>
              <a:t>291</a:t>
            </a:fld>
            <a:endParaRPr lang="th-TH"/>
          </a:p>
        </p:txBody>
      </p:sp>
      <p:sp>
        <p:nvSpPr>
          <p:cNvPr id="419845" name="Rectangle 2"/>
          <p:cNvSpPr>
            <a:spLocks noGrp="1" noChangeArrowheads="1"/>
          </p:cNvSpPr>
          <p:nvPr>
            <p:ph type="title"/>
          </p:nvPr>
        </p:nvSpPr>
        <p:spPr>
          <a:xfrm>
            <a:off x="1152525" y="617538"/>
            <a:ext cx="7791450" cy="982662"/>
          </a:xfrm>
        </p:spPr>
        <p:txBody>
          <a:bodyPr/>
          <a:lstStyle/>
          <a:p>
            <a:pPr eaLnBrk="1" hangingPunct="1"/>
            <a:r>
              <a:rPr lang="en-US" sz="4100" smtClean="0"/>
              <a:t>How do Consumers </a:t>
            </a:r>
            <a:br>
              <a:rPr lang="en-US" sz="4100" smtClean="0"/>
            </a:br>
            <a:r>
              <a:rPr lang="en-US" sz="4100" smtClean="0"/>
              <a:t>Judge Satisfaction?</a:t>
            </a:r>
          </a:p>
        </p:txBody>
      </p:sp>
      <p:sp>
        <p:nvSpPr>
          <p:cNvPr id="419846" name="Rectangle 3"/>
          <p:cNvSpPr>
            <a:spLocks noGrp="1" noChangeArrowheads="1"/>
          </p:cNvSpPr>
          <p:nvPr>
            <p:ph type="body" idx="1"/>
          </p:nvPr>
        </p:nvSpPr>
        <p:spPr>
          <a:xfrm>
            <a:off x="611188" y="1916113"/>
            <a:ext cx="8343900" cy="4216400"/>
          </a:xfrm>
        </p:spPr>
        <p:txBody>
          <a:bodyPr/>
          <a:lstStyle/>
          <a:p>
            <a:pPr eaLnBrk="1" hangingPunct="1"/>
            <a:r>
              <a:rPr lang="en-US" sz="2400" smtClean="0"/>
              <a:t>Expectations: anticipation or predictions of future events.</a:t>
            </a:r>
          </a:p>
          <a:p>
            <a:pPr eaLnBrk="1" hangingPunct="1"/>
            <a:r>
              <a:rPr lang="en-US" sz="2400" smtClean="0"/>
              <a:t>Expectancy-Disconfirmation Model of Satisfaction:</a:t>
            </a:r>
          </a:p>
          <a:p>
            <a:pPr lvl="1" eaLnBrk="1" hangingPunct="1"/>
            <a:r>
              <a:rPr lang="en-US" sz="2000" smtClean="0"/>
              <a:t>disconfirmation of pre-consumption expectations is the key influence on consumer satisfaction.</a:t>
            </a:r>
          </a:p>
          <a:p>
            <a:pPr lvl="2" eaLnBrk="1" hangingPunct="1"/>
            <a:r>
              <a:rPr lang="en-US" sz="1800" smtClean="0"/>
              <a:t>Positive disconfirmation: performances exceed expectations</a:t>
            </a:r>
          </a:p>
          <a:p>
            <a:pPr lvl="2" eaLnBrk="1" hangingPunct="1"/>
            <a:r>
              <a:rPr lang="en-US" sz="1800" smtClean="0"/>
              <a:t>negative disconfirmation: expectations are not met</a:t>
            </a:r>
          </a:p>
          <a:p>
            <a:pPr eaLnBrk="1" hangingPunct="1"/>
            <a:r>
              <a:rPr lang="en-US" sz="2400" smtClean="0"/>
              <a:t>Ceiling floor effect: </a:t>
            </a:r>
          </a:p>
          <a:p>
            <a:pPr lvl="1" eaLnBrk="1" hangingPunct="1"/>
            <a:r>
              <a:rPr lang="en-US" sz="2000" smtClean="0"/>
              <a:t>Very high expectations (ceiling) are more likely to result in negative disconfirmation and very low expectations (floor) in positive disconfirmation.</a:t>
            </a:r>
          </a:p>
        </p:txBody>
      </p:sp>
    </p:spTree>
  </p:cSld>
  <p:clrMapOvr>
    <a:masterClrMapping/>
  </p:clrMapOvr>
  <p:transition>
    <p:dissolve/>
  </p:transition>
  <p:timing>
    <p:tnLst>
      <p:par>
        <p:cTn id="1" dur="indefinite" restart="never" nodeType="tmRoot"/>
      </p:par>
    </p:tnLst>
  </p:timing>
</p:sld>
</file>

<file path=ppt/slides/slide2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20866" name="Rectangle 2"/>
          <p:cNvSpPr>
            <a:spLocks noGrp="1" noChangeArrowheads="1"/>
          </p:cNvSpPr>
          <p:nvPr>
            <p:ph type="title"/>
          </p:nvPr>
        </p:nvSpPr>
        <p:spPr>
          <a:xfrm>
            <a:off x="1152525" y="333375"/>
            <a:ext cx="7791450" cy="1079500"/>
          </a:xfrm>
        </p:spPr>
        <p:txBody>
          <a:bodyPr/>
          <a:lstStyle/>
          <a:p>
            <a:pPr defTabSz="809625" eaLnBrk="1" hangingPunct="1"/>
            <a:r>
              <a:rPr lang="en-US" sz="3400" smtClean="0"/>
              <a:t>A Simplified Expectancy-Disconfirmation Framework</a:t>
            </a:r>
          </a:p>
        </p:txBody>
      </p:sp>
      <p:pic>
        <p:nvPicPr>
          <p:cNvPr id="420867" name="Picture 3" descr="arn33603_1702"/>
          <p:cNvPicPr>
            <a:picLocks noChangeAspect="1" noChangeArrowheads="1"/>
          </p:cNvPicPr>
          <p:nvPr/>
        </p:nvPicPr>
        <p:blipFill>
          <a:blip r:embed="rId2"/>
          <a:srcRect/>
          <a:stretch>
            <a:fillRect/>
          </a:stretch>
        </p:blipFill>
        <p:spPr bwMode="auto">
          <a:xfrm>
            <a:off x="869950" y="1549400"/>
            <a:ext cx="7870825" cy="4681538"/>
          </a:xfrm>
          <a:prstGeom prst="rect">
            <a:avLst/>
          </a:prstGeom>
          <a:noFill/>
          <a:ln w="9525">
            <a:noFill/>
            <a:miter lim="800000"/>
            <a:headEnd/>
            <a:tailEnd/>
          </a:ln>
        </p:spPr>
      </p:pic>
    </p:spTree>
  </p:cSld>
  <p:clrMapOvr>
    <a:masterClrMapping/>
  </p:clrMapOvr>
  <p:transition>
    <p:dissolve/>
  </p:transition>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Date Placeholder 3"/>
          <p:cNvSpPr>
            <a:spLocks noGrp="1"/>
          </p:cNvSpPr>
          <p:nvPr>
            <p:ph type="dt" sz="quarter" idx="10"/>
          </p:nvPr>
        </p:nvSpPr>
        <p:spPr>
          <a:noFill/>
        </p:spPr>
        <p:txBody>
          <a:bodyPr/>
          <a:lstStyle/>
          <a:p>
            <a:r>
              <a:rPr lang="en-GB"/>
              <a:t>MK 311</a:t>
            </a:r>
            <a:endParaRPr lang="th-TH"/>
          </a:p>
        </p:txBody>
      </p:sp>
      <p:sp>
        <p:nvSpPr>
          <p:cNvPr id="421891" name="Footer Placeholder 4"/>
          <p:cNvSpPr>
            <a:spLocks noGrp="1"/>
          </p:cNvSpPr>
          <p:nvPr>
            <p:ph type="ftr" sz="quarter" idx="11"/>
          </p:nvPr>
        </p:nvSpPr>
        <p:spPr>
          <a:noFill/>
        </p:spPr>
        <p:txBody>
          <a:bodyPr/>
          <a:lstStyle/>
          <a:p>
            <a:r>
              <a:rPr lang="en-US"/>
              <a:t>Consumer Behaviour</a:t>
            </a:r>
            <a:endParaRPr lang="th-TH"/>
          </a:p>
        </p:txBody>
      </p:sp>
      <p:sp>
        <p:nvSpPr>
          <p:cNvPr id="421892" name="Slide Number Placeholder 5"/>
          <p:cNvSpPr>
            <a:spLocks noGrp="1"/>
          </p:cNvSpPr>
          <p:nvPr>
            <p:ph type="sldNum" sz="quarter" idx="12"/>
          </p:nvPr>
        </p:nvSpPr>
        <p:spPr>
          <a:noFill/>
        </p:spPr>
        <p:txBody>
          <a:bodyPr/>
          <a:lstStyle/>
          <a:p>
            <a:fld id="{56406070-BC45-46F2-9A30-9FBCE2C66503}" type="slidenum">
              <a:rPr lang="en-US"/>
              <a:pPr/>
              <a:t>293</a:t>
            </a:fld>
            <a:endParaRPr lang="th-TH"/>
          </a:p>
        </p:txBody>
      </p:sp>
      <p:sp>
        <p:nvSpPr>
          <p:cNvPr id="421893" name="Rectangle 2"/>
          <p:cNvSpPr>
            <a:spLocks noGrp="1" noChangeArrowheads="1"/>
          </p:cNvSpPr>
          <p:nvPr>
            <p:ph type="title"/>
          </p:nvPr>
        </p:nvSpPr>
        <p:spPr>
          <a:xfrm>
            <a:off x="1152525" y="617538"/>
            <a:ext cx="7791450" cy="982662"/>
          </a:xfrm>
        </p:spPr>
        <p:txBody>
          <a:bodyPr/>
          <a:lstStyle/>
          <a:p>
            <a:pPr eaLnBrk="1" hangingPunct="1"/>
            <a:r>
              <a:rPr lang="en-US" sz="4100" smtClean="0"/>
              <a:t>How do Consumers </a:t>
            </a:r>
            <a:br>
              <a:rPr lang="en-US" sz="4100" smtClean="0"/>
            </a:br>
            <a:r>
              <a:rPr lang="en-US" sz="4100" smtClean="0"/>
              <a:t>Judge Satisfaction? </a:t>
            </a:r>
          </a:p>
        </p:txBody>
      </p:sp>
      <p:sp>
        <p:nvSpPr>
          <p:cNvPr id="421894" name="Rectangle 3"/>
          <p:cNvSpPr>
            <a:spLocks noGrp="1" noChangeArrowheads="1"/>
          </p:cNvSpPr>
          <p:nvPr>
            <p:ph type="body" idx="1"/>
          </p:nvPr>
        </p:nvSpPr>
        <p:spPr>
          <a:xfrm>
            <a:off x="1184275" y="2019300"/>
            <a:ext cx="7770813" cy="4113213"/>
          </a:xfrm>
        </p:spPr>
        <p:txBody>
          <a:bodyPr/>
          <a:lstStyle/>
          <a:p>
            <a:pPr eaLnBrk="1" hangingPunct="1"/>
            <a:r>
              <a:rPr lang="en-US" sz="2400" smtClean="0"/>
              <a:t>Sources of expectations include:</a:t>
            </a:r>
          </a:p>
          <a:p>
            <a:pPr lvl="1" eaLnBrk="1" hangingPunct="1"/>
            <a:r>
              <a:rPr lang="en-US" sz="2000" smtClean="0"/>
              <a:t>memories of past experiences, word-of-mouth communications, third party information, cultural milieu.</a:t>
            </a:r>
          </a:p>
          <a:p>
            <a:pPr eaLnBrk="1" hangingPunct="1"/>
            <a:r>
              <a:rPr lang="en-US" sz="2400" smtClean="0"/>
              <a:t>Expectations vary in abstractness, complexity, accessibility.</a:t>
            </a:r>
          </a:p>
          <a:p>
            <a:pPr lvl="1" eaLnBrk="1" hangingPunct="1"/>
            <a:r>
              <a:rPr lang="en-US" sz="2000" smtClean="0"/>
              <a:t>active expectations</a:t>
            </a:r>
          </a:p>
          <a:p>
            <a:pPr lvl="1" eaLnBrk="1" hangingPunct="1"/>
            <a:r>
              <a:rPr lang="en-US" sz="2000" smtClean="0"/>
              <a:t>passive expectations</a:t>
            </a:r>
          </a:p>
          <a:p>
            <a:pPr eaLnBrk="1" hangingPunct="1"/>
            <a:r>
              <a:rPr lang="en-US" sz="2400" smtClean="0"/>
              <a:t>Satisfaction is a process extending across the entire consumption experience.</a:t>
            </a:r>
            <a:endParaRPr lang="en-US" sz="2600" smtClean="0"/>
          </a:p>
        </p:txBody>
      </p:sp>
    </p:spTree>
  </p:cSld>
  <p:clrMapOvr>
    <a:masterClrMapping/>
  </p:clrMapOvr>
  <p:transition>
    <p:dissolve/>
  </p:transition>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Date Placeholder 3"/>
          <p:cNvSpPr>
            <a:spLocks noGrp="1"/>
          </p:cNvSpPr>
          <p:nvPr>
            <p:ph type="dt" sz="quarter" idx="10"/>
          </p:nvPr>
        </p:nvSpPr>
        <p:spPr>
          <a:noFill/>
        </p:spPr>
        <p:txBody>
          <a:bodyPr/>
          <a:lstStyle/>
          <a:p>
            <a:r>
              <a:rPr lang="en-GB"/>
              <a:t>MK 311</a:t>
            </a:r>
            <a:endParaRPr lang="th-TH"/>
          </a:p>
        </p:txBody>
      </p:sp>
      <p:sp>
        <p:nvSpPr>
          <p:cNvPr id="422915" name="Footer Placeholder 4"/>
          <p:cNvSpPr>
            <a:spLocks noGrp="1"/>
          </p:cNvSpPr>
          <p:nvPr>
            <p:ph type="ftr" sz="quarter" idx="11"/>
          </p:nvPr>
        </p:nvSpPr>
        <p:spPr>
          <a:noFill/>
        </p:spPr>
        <p:txBody>
          <a:bodyPr/>
          <a:lstStyle/>
          <a:p>
            <a:r>
              <a:rPr lang="en-US"/>
              <a:t>Consumer Behaviour</a:t>
            </a:r>
            <a:endParaRPr lang="th-TH"/>
          </a:p>
        </p:txBody>
      </p:sp>
      <p:sp>
        <p:nvSpPr>
          <p:cNvPr id="422916" name="Slide Number Placeholder 5"/>
          <p:cNvSpPr>
            <a:spLocks noGrp="1"/>
          </p:cNvSpPr>
          <p:nvPr>
            <p:ph type="sldNum" sz="quarter" idx="12"/>
          </p:nvPr>
        </p:nvSpPr>
        <p:spPr>
          <a:noFill/>
        </p:spPr>
        <p:txBody>
          <a:bodyPr/>
          <a:lstStyle/>
          <a:p>
            <a:fld id="{C97ABD6D-0020-42EA-98AD-6FEF18931E54}" type="slidenum">
              <a:rPr lang="en-US"/>
              <a:pPr/>
              <a:t>294</a:t>
            </a:fld>
            <a:endParaRPr lang="th-TH"/>
          </a:p>
        </p:txBody>
      </p:sp>
      <p:sp>
        <p:nvSpPr>
          <p:cNvPr id="422917" name="Rectangle 2"/>
          <p:cNvSpPr>
            <a:spLocks noGrp="1" noChangeArrowheads="1"/>
          </p:cNvSpPr>
          <p:nvPr>
            <p:ph type="title"/>
          </p:nvPr>
        </p:nvSpPr>
        <p:spPr>
          <a:xfrm>
            <a:off x="827088" y="617538"/>
            <a:ext cx="8116887" cy="982662"/>
          </a:xfrm>
        </p:spPr>
        <p:txBody>
          <a:bodyPr/>
          <a:lstStyle/>
          <a:p>
            <a:pPr defTabSz="809625" eaLnBrk="1" hangingPunct="1"/>
            <a:r>
              <a:rPr lang="en-US" sz="3800" smtClean="0"/>
              <a:t>Desires as </a:t>
            </a:r>
            <a:br>
              <a:rPr lang="en-US" sz="3800" smtClean="0"/>
            </a:br>
            <a:r>
              <a:rPr lang="en-US" sz="3800" smtClean="0"/>
              <a:t>a Satisfaction Standard</a:t>
            </a:r>
            <a:endParaRPr lang="en-US" smtClean="0"/>
          </a:p>
        </p:txBody>
      </p:sp>
      <p:sp>
        <p:nvSpPr>
          <p:cNvPr id="422918" name="Rectangle 3"/>
          <p:cNvSpPr>
            <a:spLocks noGrp="1" noChangeArrowheads="1"/>
          </p:cNvSpPr>
          <p:nvPr>
            <p:ph type="body" idx="1"/>
          </p:nvPr>
        </p:nvSpPr>
        <p:spPr>
          <a:xfrm>
            <a:off x="827088" y="2019300"/>
            <a:ext cx="7907337" cy="4113213"/>
          </a:xfrm>
        </p:spPr>
        <p:txBody>
          <a:bodyPr/>
          <a:lstStyle/>
          <a:p>
            <a:pPr eaLnBrk="1" hangingPunct="1"/>
            <a:r>
              <a:rPr lang="en-US" sz="3200" smtClean="0"/>
              <a:t>Desires model of satisfaction </a:t>
            </a:r>
          </a:p>
          <a:p>
            <a:pPr lvl="1" eaLnBrk="1" hangingPunct="1"/>
            <a:r>
              <a:rPr lang="en-US" sz="2400" smtClean="0"/>
              <a:t>Satisfaction is a function of the consumer</a:t>
            </a:r>
            <a:r>
              <a:rPr lang="en-US" sz="2400" smtClean="0">
                <a:latin typeface="Times New Roman" pitchFamily="18" charset="0"/>
              </a:rPr>
              <a:t>’</a:t>
            </a:r>
            <a:r>
              <a:rPr lang="en-US" sz="2400" smtClean="0"/>
              <a:t>s assessment of the degree to which a product meets or exceeds his or her desires, the outcome being called desires congruency</a:t>
            </a:r>
          </a:p>
          <a:p>
            <a:pPr lvl="1" eaLnBrk="1" hangingPunct="1"/>
            <a:r>
              <a:rPr lang="en-US" sz="2400" smtClean="0">
                <a:solidFill>
                  <a:srgbClr val="006600"/>
                </a:solidFill>
              </a:rPr>
              <a:t>Desires</a:t>
            </a:r>
            <a:r>
              <a:rPr lang="en-US" sz="2400" smtClean="0"/>
              <a:t> are levels of products</a:t>
            </a:r>
            <a:r>
              <a:rPr lang="en-US" sz="2400" smtClean="0">
                <a:latin typeface="Times New Roman" pitchFamily="18" charset="0"/>
              </a:rPr>
              <a:t>’</a:t>
            </a:r>
            <a:r>
              <a:rPr lang="en-US" sz="2400" smtClean="0"/>
              <a:t> attributes and benefits that a consumer believes will lead to, or are connected with, higher-level values.  </a:t>
            </a:r>
          </a:p>
        </p:txBody>
      </p:sp>
    </p:spTree>
  </p:cSld>
  <p:clrMapOvr>
    <a:masterClrMapping/>
  </p:clrMapOvr>
  <p:transition>
    <p:dissolve/>
  </p:transition>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Date Placeholder 3"/>
          <p:cNvSpPr>
            <a:spLocks noGrp="1"/>
          </p:cNvSpPr>
          <p:nvPr>
            <p:ph type="dt" sz="quarter" idx="10"/>
          </p:nvPr>
        </p:nvSpPr>
        <p:spPr>
          <a:noFill/>
        </p:spPr>
        <p:txBody>
          <a:bodyPr/>
          <a:lstStyle/>
          <a:p>
            <a:r>
              <a:rPr lang="en-GB"/>
              <a:t>MK 311</a:t>
            </a:r>
            <a:endParaRPr lang="th-TH"/>
          </a:p>
        </p:txBody>
      </p:sp>
      <p:sp>
        <p:nvSpPr>
          <p:cNvPr id="423939" name="Footer Placeholder 4"/>
          <p:cNvSpPr>
            <a:spLocks noGrp="1"/>
          </p:cNvSpPr>
          <p:nvPr>
            <p:ph type="ftr" sz="quarter" idx="11"/>
          </p:nvPr>
        </p:nvSpPr>
        <p:spPr>
          <a:noFill/>
        </p:spPr>
        <p:txBody>
          <a:bodyPr/>
          <a:lstStyle/>
          <a:p>
            <a:r>
              <a:rPr lang="en-US"/>
              <a:t>Consumer Behaviour</a:t>
            </a:r>
            <a:endParaRPr lang="th-TH"/>
          </a:p>
        </p:txBody>
      </p:sp>
      <p:sp>
        <p:nvSpPr>
          <p:cNvPr id="423940" name="Slide Number Placeholder 5"/>
          <p:cNvSpPr>
            <a:spLocks noGrp="1"/>
          </p:cNvSpPr>
          <p:nvPr>
            <p:ph type="sldNum" sz="quarter" idx="12"/>
          </p:nvPr>
        </p:nvSpPr>
        <p:spPr>
          <a:noFill/>
        </p:spPr>
        <p:txBody>
          <a:bodyPr/>
          <a:lstStyle/>
          <a:p>
            <a:fld id="{761BA39E-DC45-4C83-9216-E3A93EDDF0EF}" type="slidenum">
              <a:rPr lang="en-US"/>
              <a:pPr/>
              <a:t>295</a:t>
            </a:fld>
            <a:endParaRPr lang="th-TH"/>
          </a:p>
        </p:txBody>
      </p:sp>
      <p:sp>
        <p:nvSpPr>
          <p:cNvPr id="423941" name="Rectangle 2"/>
          <p:cNvSpPr>
            <a:spLocks noGrp="1" noChangeArrowheads="1"/>
          </p:cNvSpPr>
          <p:nvPr>
            <p:ph type="title"/>
          </p:nvPr>
        </p:nvSpPr>
        <p:spPr>
          <a:xfrm>
            <a:off x="1152525" y="617538"/>
            <a:ext cx="7791450" cy="982662"/>
          </a:xfrm>
        </p:spPr>
        <p:txBody>
          <a:bodyPr/>
          <a:lstStyle/>
          <a:p>
            <a:pPr defTabSz="809625" eaLnBrk="1" hangingPunct="1"/>
            <a:r>
              <a:rPr lang="en-US" sz="3800" smtClean="0"/>
              <a:t>Fairness </a:t>
            </a:r>
            <a:br>
              <a:rPr lang="en-US" sz="3800" smtClean="0"/>
            </a:br>
            <a:r>
              <a:rPr lang="en-US" sz="3800" smtClean="0"/>
              <a:t>as a Satisfaction Standard</a:t>
            </a:r>
            <a:r>
              <a:rPr lang="en-US" sz="4100" smtClean="0"/>
              <a:t> </a:t>
            </a:r>
          </a:p>
        </p:txBody>
      </p:sp>
      <p:sp>
        <p:nvSpPr>
          <p:cNvPr id="423942" name="Rectangle 3"/>
          <p:cNvSpPr>
            <a:spLocks noGrp="1" noChangeArrowheads="1"/>
          </p:cNvSpPr>
          <p:nvPr>
            <p:ph type="body" idx="1"/>
          </p:nvPr>
        </p:nvSpPr>
        <p:spPr>
          <a:xfrm>
            <a:off x="684213" y="2019300"/>
            <a:ext cx="8270875" cy="4362450"/>
          </a:xfrm>
        </p:spPr>
        <p:txBody>
          <a:bodyPr/>
          <a:lstStyle/>
          <a:p>
            <a:pPr eaLnBrk="1" hangingPunct="1"/>
            <a:r>
              <a:rPr lang="en-US" sz="3200" smtClean="0"/>
              <a:t>Fairness</a:t>
            </a:r>
          </a:p>
          <a:p>
            <a:pPr lvl="1" eaLnBrk="1" hangingPunct="1"/>
            <a:r>
              <a:rPr lang="en-US" sz="2400" smtClean="0"/>
              <a:t>Perceptions of fairness affect consumers</a:t>
            </a:r>
            <a:r>
              <a:rPr lang="en-US" sz="2400" smtClean="0">
                <a:latin typeface="Times New Roman" pitchFamily="18" charset="0"/>
              </a:rPr>
              <a:t>’</a:t>
            </a:r>
            <a:r>
              <a:rPr lang="en-US" sz="2400" smtClean="0"/>
              <a:t> satisfaction </a:t>
            </a:r>
          </a:p>
          <a:p>
            <a:pPr lvl="1" eaLnBrk="1" hangingPunct="1"/>
            <a:r>
              <a:rPr lang="en-US" sz="2400" smtClean="0"/>
              <a:t>Homans</a:t>
            </a:r>
            <a:r>
              <a:rPr lang="en-US" sz="2400" smtClean="0">
                <a:latin typeface="Times New Roman" pitchFamily="18" charset="0"/>
              </a:rPr>
              <a:t>’</a:t>
            </a:r>
            <a:r>
              <a:rPr lang="en-US" sz="2400" smtClean="0"/>
              <a:t>s rule of justice proclaims parties</a:t>
            </a:r>
            <a:r>
              <a:rPr lang="en-US" sz="2400" smtClean="0">
                <a:latin typeface="Times New Roman" pitchFamily="18" charset="0"/>
              </a:rPr>
              <a:t>’</a:t>
            </a:r>
            <a:r>
              <a:rPr lang="en-US" sz="2400" smtClean="0"/>
              <a:t> rewards in exchanges with others should be proportional to their investments (or losses)</a:t>
            </a:r>
          </a:p>
          <a:p>
            <a:pPr lvl="1" eaLnBrk="1" hangingPunct="1"/>
            <a:r>
              <a:rPr lang="en-US" sz="2400" smtClean="0"/>
              <a:t>Three dimensions of fairness and satisfaction/ dissatisfaction</a:t>
            </a:r>
          </a:p>
          <a:p>
            <a:pPr lvl="2" eaLnBrk="1" hangingPunct="1"/>
            <a:r>
              <a:rPr lang="en-US" sz="2000" smtClean="0"/>
              <a:t>Distributional fairness</a:t>
            </a:r>
          </a:p>
          <a:p>
            <a:pPr lvl="2" eaLnBrk="1" hangingPunct="1"/>
            <a:r>
              <a:rPr lang="en-US" sz="2000" smtClean="0"/>
              <a:t>procedural fairness</a:t>
            </a:r>
          </a:p>
          <a:p>
            <a:pPr lvl="2" eaLnBrk="1" hangingPunct="1"/>
            <a:r>
              <a:rPr lang="en-US" sz="2000" smtClean="0"/>
              <a:t>interactional fairness</a:t>
            </a:r>
          </a:p>
        </p:txBody>
      </p:sp>
    </p:spTree>
  </p:cSld>
  <p:clrMapOvr>
    <a:masterClrMapping/>
  </p:clrMapOvr>
  <p:transition>
    <p:dissolve/>
  </p:transition>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Date Placeholder 1"/>
          <p:cNvSpPr>
            <a:spLocks noGrp="1"/>
          </p:cNvSpPr>
          <p:nvPr>
            <p:ph type="dt" sz="quarter" idx="10"/>
          </p:nvPr>
        </p:nvSpPr>
        <p:spPr>
          <a:noFill/>
        </p:spPr>
        <p:txBody>
          <a:bodyPr/>
          <a:lstStyle/>
          <a:p>
            <a:r>
              <a:rPr lang="en-GB"/>
              <a:t>MK 311</a:t>
            </a:r>
            <a:endParaRPr lang="th-TH"/>
          </a:p>
        </p:txBody>
      </p:sp>
      <p:sp>
        <p:nvSpPr>
          <p:cNvPr id="424963" name="Footer Placeholder 2"/>
          <p:cNvSpPr>
            <a:spLocks noGrp="1"/>
          </p:cNvSpPr>
          <p:nvPr>
            <p:ph type="ftr" sz="quarter" idx="11"/>
          </p:nvPr>
        </p:nvSpPr>
        <p:spPr>
          <a:noFill/>
        </p:spPr>
        <p:txBody>
          <a:bodyPr/>
          <a:lstStyle/>
          <a:p>
            <a:r>
              <a:rPr lang="en-US"/>
              <a:t>Consumer Behaviour</a:t>
            </a:r>
            <a:endParaRPr lang="th-TH"/>
          </a:p>
        </p:txBody>
      </p:sp>
      <p:sp>
        <p:nvSpPr>
          <p:cNvPr id="424964" name="Slide Number Placeholder 3"/>
          <p:cNvSpPr>
            <a:spLocks noGrp="1"/>
          </p:cNvSpPr>
          <p:nvPr>
            <p:ph type="sldNum" sz="quarter" idx="12"/>
          </p:nvPr>
        </p:nvSpPr>
        <p:spPr>
          <a:noFill/>
        </p:spPr>
        <p:txBody>
          <a:bodyPr/>
          <a:lstStyle/>
          <a:p>
            <a:fld id="{900210B3-408F-4339-8262-4F5EE42D5DBA}" type="slidenum">
              <a:rPr lang="en-US"/>
              <a:pPr/>
              <a:t>296</a:t>
            </a:fld>
            <a:endParaRPr lang="th-TH"/>
          </a:p>
        </p:txBody>
      </p:sp>
      <p:sp>
        <p:nvSpPr>
          <p:cNvPr id="424965" name="WordArt 2"/>
          <p:cNvSpPr>
            <a:spLocks noChangeArrowheads="1" noChangeShapeType="1" noTextEdit="1"/>
          </p:cNvSpPr>
          <p:nvPr/>
        </p:nvSpPr>
        <p:spPr bwMode="auto">
          <a:xfrm>
            <a:off x="755650" y="2420938"/>
            <a:ext cx="7345363" cy="3455987"/>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miter lim="800000"/>
                  <a:headEnd/>
                  <a:tailEnd/>
                </a:ln>
                <a:solidFill>
                  <a:schemeClr val="hlink"/>
                </a:solidFill>
                <a:latin typeface="Arial Black"/>
              </a:rPr>
              <a:t>We need </a:t>
            </a:r>
          </a:p>
          <a:p>
            <a:pPr algn="ctr"/>
            <a:r>
              <a:rPr lang="en-US" sz="3600" b="1" kern="10">
                <a:ln w="9525">
                  <a:solidFill>
                    <a:srgbClr val="000000"/>
                  </a:solidFill>
                  <a:miter lim="800000"/>
                  <a:headEnd/>
                  <a:tailEnd/>
                </a:ln>
                <a:solidFill>
                  <a:schemeClr val="hlink"/>
                </a:solidFill>
                <a:latin typeface="Arial Black"/>
              </a:rPr>
              <a:t>to manage </a:t>
            </a:r>
          </a:p>
          <a:p>
            <a:pPr algn="ctr"/>
            <a:r>
              <a:rPr lang="en-US" sz="3600" b="1" kern="10">
                <a:ln w="9525">
                  <a:solidFill>
                    <a:srgbClr val="000000"/>
                  </a:solidFill>
                  <a:miter lim="800000"/>
                  <a:headEnd/>
                  <a:tailEnd/>
                </a:ln>
                <a:solidFill>
                  <a:schemeClr val="hlink"/>
                </a:solidFill>
                <a:latin typeface="Arial Black"/>
              </a:rPr>
              <a:t>our customers'</a:t>
            </a:r>
          </a:p>
          <a:p>
            <a:pPr algn="ctr"/>
            <a:r>
              <a:rPr lang="en-US" sz="3600" b="1" kern="10">
                <a:ln w="9525">
                  <a:solidFill>
                    <a:srgbClr val="000000"/>
                  </a:solidFill>
                  <a:miter lim="800000"/>
                  <a:headEnd/>
                  <a:tailEnd/>
                </a:ln>
                <a:solidFill>
                  <a:schemeClr val="hlink"/>
                </a:solidFill>
                <a:latin typeface="Arial Black"/>
              </a:rPr>
              <a:t>expectations!</a:t>
            </a:r>
          </a:p>
        </p:txBody>
      </p:sp>
      <p:sp>
        <p:nvSpPr>
          <p:cNvPr id="424966" name="WordArt 3"/>
          <p:cNvSpPr>
            <a:spLocks noChangeArrowheads="1" noChangeShapeType="1" noTextEdit="1"/>
          </p:cNvSpPr>
          <p:nvPr/>
        </p:nvSpPr>
        <p:spPr bwMode="auto">
          <a:xfrm>
            <a:off x="1476375" y="476250"/>
            <a:ext cx="6391275" cy="12954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miter lim="800000"/>
                  <a:headEnd/>
                  <a:tailEnd/>
                </a:ln>
                <a:solidFill>
                  <a:srgbClr val="FFFF00"/>
                </a:solidFill>
                <a:latin typeface="Arial Black"/>
              </a:rPr>
              <a:t>Satisfaction Management</a:t>
            </a:r>
          </a:p>
        </p:txBody>
      </p:sp>
    </p:spTree>
  </p:cSld>
  <p:clrMapOvr>
    <a:masterClrMapping/>
  </p:clrMapOvr>
  <p:transition>
    <p:dissolve/>
  </p:transition>
</p:sld>
</file>

<file path=ppt/slides/slide29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5986" name="Date Placeholder 3"/>
          <p:cNvSpPr>
            <a:spLocks noGrp="1"/>
          </p:cNvSpPr>
          <p:nvPr>
            <p:ph type="dt" sz="quarter" idx="10"/>
          </p:nvPr>
        </p:nvSpPr>
        <p:spPr>
          <a:noFill/>
        </p:spPr>
        <p:txBody>
          <a:bodyPr/>
          <a:lstStyle/>
          <a:p>
            <a:r>
              <a:rPr lang="en-GB"/>
              <a:t>MK 311</a:t>
            </a:r>
            <a:endParaRPr lang="th-TH"/>
          </a:p>
        </p:txBody>
      </p:sp>
      <p:sp>
        <p:nvSpPr>
          <p:cNvPr id="425987" name="Footer Placeholder 4"/>
          <p:cNvSpPr>
            <a:spLocks noGrp="1"/>
          </p:cNvSpPr>
          <p:nvPr>
            <p:ph type="ftr" sz="quarter" idx="11"/>
          </p:nvPr>
        </p:nvSpPr>
        <p:spPr>
          <a:noFill/>
        </p:spPr>
        <p:txBody>
          <a:bodyPr/>
          <a:lstStyle/>
          <a:p>
            <a:r>
              <a:rPr lang="en-US"/>
              <a:t>Consumer Behaviour</a:t>
            </a:r>
            <a:endParaRPr lang="th-TH"/>
          </a:p>
        </p:txBody>
      </p:sp>
      <p:sp>
        <p:nvSpPr>
          <p:cNvPr id="425988" name="Slide Number Placeholder 5"/>
          <p:cNvSpPr>
            <a:spLocks noGrp="1"/>
          </p:cNvSpPr>
          <p:nvPr>
            <p:ph type="sldNum" sz="quarter" idx="12"/>
          </p:nvPr>
        </p:nvSpPr>
        <p:spPr>
          <a:noFill/>
        </p:spPr>
        <p:txBody>
          <a:bodyPr/>
          <a:lstStyle/>
          <a:p>
            <a:fld id="{61210286-8807-41CC-88B0-D44BC182026B}" type="slidenum">
              <a:rPr lang="en-US"/>
              <a:pPr/>
              <a:t>297</a:t>
            </a:fld>
            <a:endParaRPr lang="th-TH"/>
          </a:p>
        </p:txBody>
      </p:sp>
      <p:sp>
        <p:nvSpPr>
          <p:cNvPr id="579586" name="Rectangle 2"/>
          <p:cNvSpPr>
            <a:spLocks noGrp="1" noChangeArrowheads="1"/>
          </p:cNvSpPr>
          <p:nvPr>
            <p:ph type="title"/>
          </p:nvPr>
        </p:nvSpPr>
        <p:spPr>
          <a:xfrm>
            <a:off x="900113" y="617538"/>
            <a:ext cx="8043862" cy="982662"/>
          </a:xfrm>
        </p:spPr>
        <p:txBody>
          <a:bodyPr/>
          <a:lstStyle/>
          <a:p>
            <a:pPr eaLnBrk="1" hangingPunct="1"/>
            <a:r>
              <a:rPr lang="en-GB" sz="4000" dirty="0" smtClean="0"/>
              <a:t>Session 12: Lecture Outline</a:t>
            </a:r>
            <a:endParaRPr lang="en-US" sz="4000" dirty="0" smtClean="0"/>
          </a:p>
        </p:txBody>
      </p:sp>
      <p:sp>
        <p:nvSpPr>
          <p:cNvPr id="579587" name="Rectangle 3"/>
          <p:cNvSpPr>
            <a:spLocks noGrp="1" noChangeArrowheads="1"/>
          </p:cNvSpPr>
          <p:nvPr>
            <p:ph type="body" idx="1"/>
          </p:nvPr>
        </p:nvSpPr>
        <p:spPr>
          <a:xfrm>
            <a:off x="914400" y="2286000"/>
            <a:ext cx="8001000" cy="3962400"/>
          </a:xfrm>
        </p:spPr>
        <p:txBody>
          <a:bodyPr/>
          <a:lstStyle/>
          <a:p>
            <a:pPr algn="ctr" eaLnBrk="1" hangingPunct="1">
              <a:buFont typeface="Wingdings" pitchFamily="2" charset="2"/>
              <a:buNone/>
            </a:pPr>
            <a:endParaRPr lang="en-US" sz="4000" dirty="0" smtClean="0">
              <a:solidFill>
                <a:srgbClr val="006600"/>
              </a:solidFill>
            </a:endParaRPr>
          </a:p>
          <a:p>
            <a:pPr eaLnBrk="1" hangingPunct="1"/>
            <a:r>
              <a:rPr lang="en-US" dirty="0" smtClean="0">
                <a:solidFill>
                  <a:srgbClr val="FF0066"/>
                </a:solidFill>
              </a:rPr>
              <a:t>Group </a:t>
            </a:r>
            <a:r>
              <a:rPr lang="en-US" smtClean="0">
                <a:solidFill>
                  <a:srgbClr val="FF0066"/>
                </a:solidFill>
              </a:rPr>
              <a:t>Buying Decision</a:t>
            </a:r>
            <a:endParaRPr lang="en-US" dirty="0" smtClean="0">
              <a:solidFill>
                <a:srgbClr val="FF0066"/>
              </a:solidFill>
            </a:endParaRPr>
          </a:p>
          <a:p>
            <a:pPr eaLnBrk="1" hangingPunct="1"/>
            <a:endParaRPr lang="en-US" dirty="0" smtClean="0">
              <a:solidFill>
                <a:srgbClr val="FF0066"/>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79586">
                                            <p:txEl>
                                              <p:pRg st="0" end="0"/>
                                            </p:txEl>
                                          </p:spTgt>
                                        </p:tgtEl>
                                        <p:attrNameLst>
                                          <p:attrName>style.visibility</p:attrName>
                                        </p:attrNameLst>
                                      </p:cBhvr>
                                      <p:to>
                                        <p:strVal val="visible"/>
                                      </p:to>
                                    </p:set>
                                    <p:animEffect transition="in" filter="box(out)">
                                      <p:cBhvr>
                                        <p:cTn id="7" dur="500"/>
                                        <p:tgtEl>
                                          <p:spTgt spid="579586">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79587">
                                            <p:txEl>
                                              <p:pRg st="1" end="1"/>
                                            </p:txEl>
                                          </p:spTgt>
                                        </p:tgtEl>
                                        <p:attrNameLst>
                                          <p:attrName>style.visibility</p:attrName>
                                        </p:attrNameLst>
                                      </p:cBhvr>
                                      <p:to>
                                        <p:strVal val="visible"/>
                                      </p:to>
                                    </p:set>
                                    <p:animEffect transition="in" filter="box(out)">
                                      <p:cBhvr>
                                        <p:cTn id="12" dur="500"/>
                                        <p:tgtEl>
                                          <p:spTgt spid="579587">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9586" grpId="0" build="p" autoUpdateAnimBg="0"/>
      <p:bldP spid="579587" grpId="0" build="p" autoUpdateAnimBg="0"/>
    </p:bld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Date Placeholder 3"/>
          <p:cNvSpPr>
            <a:spLocks noGrp="1"/>
          </p:cNvSpPr>
          <p:nvPr>
            <p:ph type="dt" sz="quarter" idx="10"/>
          </p:nvPr>
        </p:nvSpPr>
        <p:spPr>
          <a:noFill/>
        </p:spPr>
        <p:txBody>
          <a:bodyPr/>
          <a:lstStyle/>
          <a:p>
            <a:r>
              <a:rPr lang="en-GB"/>
              <a:t>MK 311</a:t>
            </a:r>
            <a:endParaRPr lang="th-TH"/>
          </a:p>
        </p:txBody>
      </p:sp>
      <p:sp>
        <p:nvSpPr>
          <p:cNvPr id="427011" name="Footer Placeholder 4"/>
          <p:cNvSpPr>
            <a:spLocks noGrp="1"/>
          </p:cNvSpPr>
          <p:nvPr>
            <p:ph type="ftr" sz="quarter" idx="11"/>
          </p:nvPr>
        </p:nvSpPr>
        <p:spPr>
          <a:noFill/>
        </p:spPr>
        <p:txBody>
          <a:bodyPr/>
          <a:lstStyle/>
          <a:p>
            <a:r>
              <a:rPr lang="en-US"/>
              <a:t>Consumer Behaviour</a:t>
            </a:r>
            <a:endParaRPr lang="th-TH"/>
          </a:p>
        </p:txBody>
      </p:sp>
      <p:sp>
        <p:nvSpPr>
          <p:cNvPr id="427012" name="Slide Number Placeholder 5"/>
          <p:cNvSpPr>
            <a:spLocks noGrp="1"/>
          </p:cNvSpPr>
          <p:nvPr>
            <p:ph type="sldNum" sz="quarter" idx="12"/>
          </p:nvPr>
        </p:nvSpPr>
        <p:spPr>
          <a:noFill/>
        </p:spPr>
        <p:txBody>
          <a:bodyPr/>
          <a:lstStyle/>
          <a:p>
            <a:fld id="{B48C4279-DFFD-4883-BAA9-F4AE4FD3B71B}" type="slidenum">
              <a:rPr lang="en-US"/>
              <a:pPr/>
              <a:t>298</a:t>
            </a:fld>
            <a:endParaRPr lang="th-TH"/>
          </a:p>
        </p:txBody>
      </p:sp>
      <p:sp>
        <p:nvSpPr>
          <p:cNvPr id="498690" name="Rectangle 2"/>
          <p:cNvSpPr>
            <a:spLocks noGrp="1" noChangeArrowheads="1"/>
          </p:cNvSpPr>
          <p:nvPr>
            <p:ph type="title"/>
          </p:nvPr>
        </p:nvSpPr>
        <p:spPr/>
        <p:txBody>
          <a:bodyPr/>
          <a:lstStyle/>
          <a:p>
            <a:pPr eaLnBrk="1" hangingPunct="1">
              <a:defRPr/>
            </a:pPr>
            <a:r>
              <a:rPr lang="en-GB" sz="4800" smtClean="0">
                <a:effectLst>
                  <a:outerShdw blurRad="38100" dist="38100" dir="2700000" algn="tl">
                    <a:srgbClr val="C0C0C0"/>
                  </a:outerShdw>
                </a:effectLst>
              </a:rPr>
              <a:t>Group Buying Decision</a:t>
            </a:r>
          </a:p>
        </p:txBody>
      </p:sp>
      <p:sp>
        <p:nvSpPr>
          <p:cNvPr id="427014" name="Rectangle 3"/>
          <p:cNvSpPr>
            <a:spLocks noGrp="1" noChangeArrowheads="1"/>
          </p:cNvSpPr>
          <p:nvPr>
            <p:ph type="body" idx="1"/>
          </p:nvPr>
        </p:nvSpPr>
        <p:spPr>
          <a:xfrm>
            <a:off x="1182688" y="2276475"/>
            <a:ext cx="7772400" cy="3856038"/>
          </a:xfrm>
        </p:spPr>
        <p:txBody>
          <a:bodyPr/>
          <a:lstStyle/>
          <a:p>
            <a:pPr eaLnBrk="1" hangingPunct="1"/>
            <a:r>
              <a:rPr lang="en-GB" smtClean="0"/>
              <a:t>Purchase Roles</a:t>
            </a:r>
          </a:p>
          <a:p>
            <a:pPr eaLnBrk="1" hangingPunct="1"/>
            <a:r>
              <a:rPr lang="en-GB" smtClean="0"/>
              <a:t>Types of Purchase</a:t>
            </a:r>
          </a:p>
          <a:p>
            <a:pPr eaLnBrk="1" hangingPunct="1"/>
            <a:r>
              <a:rPr lang="en-GB" smtClean="0"/>
              <a:t>Dynamic of Group Decision</a:t>
            </a:r>
          </a:p>
        </p:txBody>
      </p:sp>
    </p:spTree>
  </p:cSld>
  <p:clrMapOvr>
    <a:masterClrMapping/>
  </p:clrMapOvr>
  <p:transition>
    <p:dissolve/>
  </p:transition>
  <p:timing>
    <p:tnLst>
      <p:par>
        <p:cTn id="1" dur="indefinite" restart="never" nodeType="tmRoot"/>
      </p:par>
    </p:tn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Date Placeholder 3"/>
          <p:cNvSpPr>
            <a:spLocks noGrp="1"/>
          </p:cNvSpPr>
          <p:nvPr>
            <p:ph type="dt" sz="quarter" idx="10"/>
          </p:nvPr>
        </p:nvSpPr>
        <p:spPr>
          <a:noFill/>
        </p:spPr>
        <p:txBody>
          <a:bodyPr/>
          <a:lstStyle/>
          <a:p>
            <a:r>
              <a:rPr lang="en-GB"/>
              <a:t>MK 311</a:t>
            </a:r>
            <a:endParaRPr lang="th-TH"/>
          </a:p>
        </p:txBody>
      </p:sp>
      <p:sp>
        <p:nvSpPr>
          <p:cNvPr id="428035" name="Footer Placeholder 4"/>
          <p:cNvSpPr>
            <a:spLocks noGrp="1"/>
          </p:cNvSpPr>
          <p:nvPr>
            <p:ph type="ftr" sz="quarter" idx="11"/>
          </p:nvPr>
        </p:nvSpPr>
        <p:spPr>
          <a:noFill/>
        </p:spPr>
        <p:txBody>
          <a:bodyPr/>
          <a:lstStyle/>
          <a:p>
            <a:r>
              <a:rPr lang="en-US"/>
              <a:t>Consumer Behaviour</a:t>
            </a:r>
            <a:endParaRPr lang="th-TH"/>
          </a:p>
        </p:txBody>
      </p:sp>
      <p:sp>
        <p:nvSpPr>
          <p:cNvPr id="428036" name="Slide Number Placeholder 5"/>
          <p:cNvSpPr>
            <a:spLocks noGrp="1"/>
          </p:cNvSpPr>
          <p:nvPr>
            <p:ph type="sldNum" sz="quarter" idx="12"/>
          </p:nvPr>
        </p:nvSpPr>
        <p:spPr>
          <a:noFill/>
        </p:spPr>
        <p:txBody>
          <a:bodyPr/>
          <a:lstStyle/>
          <a:p>
            <a:fld id="{3C456F3F-6486-4112-9574-5AC7EC4E5141}" type="slidenum">
              <a:rPr lang="en-US"/>
              <a:pPr/>
              <a:t>299</a:t>
            </a:fld>
            <a:endParaRPr lang="th-TH"/>
          </a:p>
        </p:txBody>
      </p:sp>
      <p:sp>
        <p:nvSpPr>
          <p:cNvPr id="428037" name="Rectangle 2"/>
          <p:cNvSpPr>
            <a:spLocks noGrp="1" noChangeArrowheads="1"/>
          </p:cNvSpPr>
          <p:nvPr>
            <p:ph type="title"/>
          </p:nvPr>
        </p:nvSpPr>
        <p:spPr>
          <a:xfrm>
            <a:off x="1371600" y="617538"/>
            <a:ext cx="7572375" cy="779462"/>
          </a:xfrm>
        </p:spPr>
        <p:txBody>
          <a:bodyPr/>
          <a:lstStyle/>
          <a:p>
            <a:pPr eaLnBrk="1" hangingPunct="1"/>
            <a:r>
              <a:rPr lang="en-GB" smtClean="0"/>
              <a:t>Group Purchase Roles</a:t>
            </a:r>
            <a:endParaRPr lang="en-US" smtClean="0"/>
          </a:p>
        </p:txBody>
      </p:sp>
      <p:sp>
        <p:nvSpPr>
          <p:cNvPr id="499715" name="Rectangle 3"/>
          <p:cNvSpPr>
            <a:spLocks noGrp="1" noChangeArrowheads="1"/>
          </p:cNvSpPr>
          <p:nvPr>
            <p:ph type="body" idx="1"/>
          </p:nvPr>
        </p:nvSpPr>
        <p:spPr>
          <a:xfrm>
            <a:off x="1447800" y="2017713"/>
            <a:ext cx="7507288" cy="4114800"/>
          </a:xfrm>
        </p:spPr>
        <p:txBody>
          <a:bodyPr/>
          <a:lstStyle/>
          <a:p>
            <a:pPr eaLnBrk="1" hangingPunct="1"/>
            <a:r>
              <a:rPr lang="en-GB" smtClean="0"/>
              <a:t>Initiator(s)</a:t>
            </a:r>
          </a:p>
          <a:p>
            <a:pPr eaLnBrk="1" hangingPunct="1"/>
            <a:r>
              <a:rPr lang="en-GB" smtClean="0"/>
              <a:t>Information Gatherer(s)</a:t>
            </a:r>
          </a:p>
          <a:p>
            <a:pPr eaLnBrk="1" hangingPunct="1"/>
            <a:r>
              <a:rPr lang="en-GB" smtClean="0"/>
              <a:t>Influencer(s)</a:t>
            </a:r>
          </a:p>
          <a:p>
            <a:pPr eaLnBrk="1" hangingPunct="1"/>
            <a:r>
              <a:rPr lang="en-GB" smtClean="0"/>
              <a:t>Decision Maker(s)</a:t>
            </a:r>
          </a:p>
          <a:p>
            <a:pPr eaLnBrk="1" hangingPunct="1"/>
            <a:r>
              <a:rPr lang="en-GB" smtClean="0"/>
              <a:t>Purchaser(s)</a:t>
            </a:r>
          </a:p>
          <a:p>
            <a:pPr eaLnBrk="1" hangingPunct="1"/>
            <a:r>
              <a:rPr lang="en-GB" smtClean="0"/>
              <a:t>User(s)</a:t>
            </a:r>
            <a:endParaRPr lang="en-US"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99715">
                                            <p:txEl>
                                              <p:pRg st="0" end="0"/>
                                            </p:txEl>
                                          </p:spTgt>
                                        </p:tgtEl>
                                        <p:attrNameLst>
                                          <p:attrName>style.visibility</p:attrName>
                                        </p:attrNameLst>
                                      </p:cBhvr>
                                      <p:to>
                                        <p:strVal val="visible"/>
                                      </p:to>
                                    </p:set>
                                    <p:animEffect transition="in" filter="blinds(horizontal)">
                                      <p:cBhvr>
                                        <p:cTn id="7" dur="500"/>
                                        <p:tgtEl>
                                          <p:spTgt spid="4997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99715">
                                            <p:txEl>
                                              <p:pRg st="1" end="1"/>
                                            </p:txEl>
                                          </p:spTgt>
                                        </p:tgtEl>
                                        <p:attrNameLst>
                                          <p:attrName>style.visibility</p:attrName>
                                        </p:attrNameLst>
                                      </p:cBhvr>
                                      <p:to>
                                        <p:strVal val="visible"/>
                                      </p:to>
                                    </p:set>
                                    <p:animEffect transition="in" filter="blinds(horizontal)">
                                      <p:cBhvr>
                                        <p:cTn id="12" dur="500"/>
                                        <p:tgtEl>
                                          <p:spTgt spid="4997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99715">
                                            <p:txEl>
                                              <p:pRg st="2" end="2"/>
                                            </p:txEl>
                                          </p:spTgt>
                                        </p:tgtEl>
                                        <p:attrNameLst>
                                          <p:attrName>style.visibility</p:attrName>
                                        </p:attrNameLst>
                                      </p:cBhvr>
                                      <p:to>
                                        <p:strVal val="visible"/>
                                      </p:to>
                                    </p:set>
                                    <p:animEffect transition="in" filter="blinds(horizontal)">
                                      <p:cBhvr>
                                        <p:cTn id="17" dur="500"/>
                                        <p:tgtEl>
                                          <p:spTgt spid="4997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99715">
                                            <p:txEl>
                                              <p:pRg st="3" end="3"/>
                                            </p:txEl>
                                          </p:spTgt>
                                        </p:tgtEl>
                                        <p:attrNameLst>
                                          <p:attrName>style.visibility</p:attrName>
                                        </p:attrNameLst>
                                      </p:cBhvr>
                                      <p:to>
                                        <p:strVal val="visible"/>
                                      </p:to>
                                    </p:set>
                                    <p:animEffect transition="in" filter="blinds(horizontal)">
                                      <p:cBhvr>
                                        <p:cTn id="22" dur="500"/>
                                        <p:tgtEl>
                                          <p:spTgt spid="4997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99715">
                                            <p:txEl>
                                              <p:pRg st="4" end="4"/>
                                            </p:txEl>
                                          </p:spTgt>
                                        </p:tgtEl>
                                        <p:attrNameLst>
                                          <p:attrName>style.visibility</p:attrName>
                                        </p:attrNameLst>
                                      </p:cBhvr>
                                      <p:to>
                                        <p:strVal val="visible"/>
                                      </p:to>
                                    </p:set>
                                    <p:animEffect transition="in" filter="blinds(horizontal)">
                                      <p:cBhvr>
                                        <p:cTn id="27" dur="500"/>
                                        <p:tgtEl>
                                          <p:spTgt spid="49971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99715">
                                            <p:txEl>
                                              <p:pRg st="5" end="5"/>
                                            </p:txEl>
                                          </p:spTgt>
                                        </p:tgtEl>
                                        <p:attrNameLst>
                                          <p:attrName>style.visibility</p:attrName>
                                        </p:attrNameLst>
                                      </p:cBhvr>
                                      <p:to>
                                        <p:strVal val="visible"/>
                                      </p:to>
                                    </p:set>
                                    <p:animEffect transition="in" filter="blinds(horizontal)">
                                      <p:cBhvr>
                                        <p:cTn id="32" dur="500"/>
                                        <p:tgtEl>
                                          <p:spTgt spid="4997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9715" grpId="0" build="p"/>
    </p:bldLst>
  </p:timing>
</p:sld>
</file>

<file path=ppt/slides/slide3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082" name="Date Placeholder 3"/>
          <p:cNvSpPr>
            <a:spLocks noGrp="1"/>
          </p:cNvSpPr>
          <p:nvPr>
            <p:ph type="dt" sz="quarter" idx="10"/>
          </p:nvPr>
        </p:nvSpPr>
        <p:spPr>
          <a:noFill/>
        </p:spPr>
        <p:txBody>
          <a:bodyPr/>
          <a:lstStyle/>
          <a:p>
            <a:r>
              <a:rPr lang="en-GB"/>
              <a:t>MK 311</a:t>
            </a:r>
            <a:endParaRPr lang="th-TH"/>
          </a:p>
        </p:txBody>
      </p:sp>
      <p:sp>
        <p:nvSpPr>
          <p:cNvPr id="430083" name="Footer Placeholder 4"/>
          <p:cNvSpPr>
            <a:spLocks noGrp="1"/>
          </p:cNvSpPr>
          <p:nvPr>
            <p:ph type="ftr" sz="quarter" idx="11"/>
          </p:nvPr>
        </p:nvSpPr>
        <p:spPr>
          <a:noFill/>
        </p:spPr>
        <p:txBody>
          <a:bodyPr/>
          <a:lstStyle/>
          <a:p>
            <a:r>
              <a:rPr lang="en-US"/>
              <a:t>Consumer Behaviour</a:t>
            </a:r>
            <a:endParaRPr lang="th-TH"/>
          </a:p>
        </p:txBody>
      </p:sp>
      <p:sp>
        <p:nvSpPr>
          <p:cNvPr id="430084" name="Slide Number Placeholder 5"/>
          <p:cNvSpPr>
            <a:spLocks noGrp="1"/>
          </p:cNvSpPr>
          <p:nvPr>
            <p:ph type="sldNum" sz="quarter" idx="12"/>
          </p:nvPr>
        </p:nvSpPr>
        <p:spPr>
          <a:noFill/>
        </p:spPr>
        <p:txBody>
          <a:bodyPr/>
          <a:lstStyle/>
          <a:p>
            <a:fld id="{53737AF9-9561-4EC8-985D-BE7A6DD48BBF}" type="slidenum">
              <a:rPr lang="en-US"/>
              <a:pPr/>
              <a:t>300</a:t>
            </a:fld>
            <a:endParaRPr lang="th-TH"/>
          </a:p>
        </p:txBody>
      </p:sp>
      <p:sp>
        <p:nvSpPr>
          <p:cNvPr id="430085" name="Rectangle 2"/>
          <p:cNvSpPr>
            <a:spLocks noGrp="1" noChangeArrowheads="1"/>
          </p:cNvSpPr>
          <p:nvPr>
            <p:ph type="title"/>
          </p:nvPr>
        </p:nvSpPr>
        <p:spPr>
          <a:xfrm>
            <a:off x="381000" y="228600"/>
            <a:ext cx="8763000" cy="1295400"/>
          </a:xfrm>
          <a:noFill/>
        </p:spPr>
        <p:txBody>
          <a:bodyPr lIns="90488" tIns="44450" rIns="90488" bIns="44450" anchor="ctr"/>
          <a:lstStyle/>
          <a:p>
            <a:pPr eaLnBrk="1" hangingPunct="1"/>
            <a:r>
              <a:rPr lang="en-US" altLang="en-US" sz="4000" i="1" smtClean="0">
                <a:solidFill>
                  <a:schemeClr val="hlink"/>
                </a:solidFill>
                <a:cs typeface="Tahoma" pitchFamily="34" charset="0"/>
              </a:rPr>
              <a:t>Types of Purchase</a:t>
            </a:r>
          </a:p>
        </p:txBody>
      </p:sp>
      <p:sp>
        <p:nvSpPr>
          <p:cNvPr id="501763" name="Rectangle 3"/>
          <p:cNvSpPr>
            <a:spLocks noGrp="1" noChangeArrowheads="1"/>
          </p:cNvSpPr>
          <p:nvPr>
            <p:ph type="body" idx="1"/>
          </p:nvPr>
        </p:nvSpPr>
        <p:spPr>
          <a:xfrm>
            <a:off x="395288" y="2133600"/>
            <a:ext cx="8497887" cy="4267200"/>
          </a:xfrm>
        </p:spPr>
        <p:txBody>
          <a:bodyPr lIns="90488" tIns="44450" rIns="90488" bIns="44450"/>
          <a:lstStyle/>
          <a:p>
            <a:pPr eaLnBrk="1" hangingPunct="1">
              <a:lnSpc>
                <a:spcPct val="90000"/>
              </a:lnSpc>
              <a:defRPr/>
            </a:pPr>
            <a:r>
              <a:rPr lang="en-US" altLang="en-US" sz="2800" smtClean="0">
                <a:solidFill>
                  <a:srgbClr val="FC0128"/>
                </a:solidFill>
                <a:effectLst>
                  <a:outerShdw blurRad="38100" dist="38100" dir="2700000" algn="tl">
                    <a:srgbClr val="C0C0C0"/>
                  </a:outerShdw>
                </a:effectLst>
              </a:rPr>
              <a:t>New-task Buying</a:t>
            </a:r>
            <a:r>
              <a:rPr lang="en-US" altLang="en-US" sz="2800" smtClean="0">
                <a:solidFill>
                  <a:schemeClr val="accent1"/>
                </a:solidFill>
              </a:rPr>
              <a:t> </a:t>
            </a:r>
            <a:r>
              <a:rPr lang="en-US" altLang="en-US" sz="2800" smtClean="0">
                <a:solidFill>
                  <a:schemeClr val="tx2"/>
                </a:solidFill>
              </a:rPr>
              <a:t>(the most difficult and complex buying situation), which is the first-time purchase of a major product.</a:t>
            </a:r>
          </a:p>
          <a:p>
            <a:pPr eaLnBrk="1" hangingPunct="1">
              <a:lnSpc>
                <a:spcPct val="90000"/>
              </a:lnSpc>
              <a:defRPr/>
            </a:pPr>
            <a:r>
              <a:rPr lang="en-US" altLang="en-US" sz="2800" smtClean="0">
                <a:solidFill>
                  <a:srgbClr val="FC0128"/>
                </a:solidFill>
                <a:effectLst>
                  <a:outerShdw blurRad="38100" dist="38100" dir="2700000" algn="tl">
                    <a:srgbClr val="C0C0C0"/>
                  </a:outerShdw>
                </a:effectLst>
              </a:rPr>
              <a:t>Straight Rebuy.</a:t>
            </a:r>
            <a:r>
              <a:rPr lang="en-US" altLang="en-US" sz="2800" smtClean="0">
                <a:solidFill>
                  <a:schemeClr val="accent1"/>
                </a:solidFill>
              </a:rPr>
              <a:t>  </a:t>
            </a:r>
            <a:r>
              <a:rPr lang="en-US" altLang="en-US" sz="2800" smtClean="0">
                <a:solidFill>
                  <a:schemeClr val="tx2"/>
                </a:solidFill>
              </a:rPr>
              <a:t>This is a routine, low-involvement purchase.</a:t>
            </a:r>
          </a:p>
          <a:p>
            <a:pPr eaLnBrk="1" hangingPunct="1">
              <a:lnSpc>
                <a:spcPct val="90000"/>
              </a:lnSpc>
              <a:defRPr/>
            </a:pPr>
            <a:r>
              <a:rPr lang="en-US" altLang="en-US" sz="2800" smtClean="0">
                <a:solidFill>
                  <a:srgbClr val="FC0128"/>
                </a:solidFill>
                <a:effectLst>
                  <a:outerShdw blurRad="38100" dist="38100" dir="2700000" algn="tl">
                    <a:srgbClr val="C0C0C0"/>
                  </a:outerShdw>
                </a:effectLst>
              </a:rPr>
              <a:t>Modified Rebuy.</a:t>
            </a:r>
            <a:r>
              <a:rPr lang="en-US" altLang="en-US" sz="2800" smtClean="0">
                <a:solidFill>
                  <a:schemeClr val="accent1"/>
                </a:solidFill>
              </a:rPr>
              <a:t>  </a:t>
            </a:r>
            <a:r>
              <a:rPr lang="en-US" altLang="en-US" sz="2800" smtClean="0">
                <a:solidFill>
                  <a:schemeClr val="tx2"/>
                </a:solidFill>
              </a:rPr>
              <a:t>The buying situation is somewhere between the other two in terms of:</a:t>
            </a:r>
          </a:p>
          <a:p>
            <a:pPr lvl="1" eaLnBrk="1" hangingPunct="1">
              <a:lnSpc>
                <a:spcPct val="90000"/>
              </a:lnSpc>
              <a:defRPr/>
            </a:pPr>
            <a:r>
              <a:rPr lang="en-US" altLang="en-US" sz="2400" smtClean="0">
                <a:solidFill>
                  <a:srgbClr val="006600"/>
                </a:solidFill>
              </a:rPr>
              <a:t>The time and people involved, the information needed, and the location of buying authority.</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01763">
                                            <p:txEl>
                                              <p:pRg st="0" end="0"/>
                                            </p:txEl>
                                          </p:spTgt>
                                        </p:tgtEl>
                                        <p:attrNameLst>
                                          <p:attrName>style.visibility</p:attrName>
                                        </p:attrNameLst>
                                      </p:cBhvr>
                                      <p:to>
                                        <p:strVal val="visible"/>
                                      </p:to>
                                    </p:set>
                                    <p:animEffect transition="in" filter="dissolve">
                                      <p:cBhvr>
                                        <p:cTn id="7" dur="500"/>
                                        <p:tgtEl>
                                          <p:spTgt spid="5017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01763">
                                            <p:txEl>
                                              <p:pRg st="1" end="1"/>
                                            </p:txEl>
                                          </p:spTgt>
                                        </p:tgtEl>
                                        <p:attrNameLst>
                                          <p:attrName>style.visibility</p:attrName>
                                        </p:attrNameLst>
                                      </p:cBhvr>
                                      <p:to>
                                        <p:strVal val="visible"/>
                                      </p:to>
                                    </p:set>
                                    <p:animEffect transition="in" filter="dissolve">
                                      <p:cBhvr>
                                        <p:cTn id="12" dur="500"/>
                                        <p:tgtEl>
                                          <p:spTgt spid="50176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01763">
                                            <p:txEl>
                                              <p:pRg st="2" end="2"/>
                                            </p:txEl>
                                          </p:spTgt>
                                        </p:tgtEl>
                                        <p:attrNameLst>
                                          <p:attrName>style.visibility</p:attrName>
                                        </p:attrNameLst>
                                      </p:cBhvr>
                                      <p:to>
                                        <p:strVal val="visible"/>
                                      </p:to>
                                    </p:set>
                                    <p:animEffect transition="in" filter="dissolve">
                                      <p:cBhvr>
                                        <p:cTn id="17" dur="500"/>
                                        <p:tgtEl>
                                          <p:spTgt spid="501763">
                                            <p:txEl>
                                              <p:pRg st="2" end="2"/>
                                            </p:txEl>
                                          </p:spTgt>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501763">
                                            <p:txEl>
                                              <p:pRg st="3" end="3"/>
                                            </p:txEl>
                                          </p:spTgt>
                                        </p:tgtEl>
                                        <p:attrNameLst>
                                          <p:attrName>style.visibility</p:attrName>
                                        </p:attrNameLst>
                                      </p:cBhvr>
                                      <p:to>
                                        <p:strVal val="visible"/>
                                      </p:to>
                                    </p:set>
                                    <p:animEffect transition="in" filter="dissolve">
                                      <p:cBhvr>
                                        <p:cTn id="20" dur="500"/>
                                        <p:tgtEl>
                                          <p:spTgt spid="5017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63" grpId="0" build="p" autoUpdateAnimBg="0"/>
    </p:bld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Date Placeholder 3"/>
          <p:cNvSpPr>
            <a:spLocks noGrp="1"/>
          </p:cNvSpPr>
          <p:nvPr>
            <p:ph type="dt" sz="quarter" idx="10"/>
          </p:nvPr>
        </p:nvSpPr>
        <p:spPr>
          <a:noFill/>
        </p:spPr>
        <p:txBody>
          <a:bodyPr/>
          <a:lstStyle/>
          <a:p>
            <a:r>
              <a:rPr lang="en-GB"/>
              <a:t>MK 311</a:t>
            </a:r>
            <a:endParaRPr lang="th-TH"/>
          </a:p>
        </p:txBody>
      </p:sp>
      <p:sp>
        <p:nvSpPr>
          <p:cNvPr id="26628" name="Footer Placeholder 4"/>
          <p:cNvSpPr>
            <a:spLocks noGrp="1"/>
          </p:cNvSpPr>
          <p:nvPr>
            <p:ph type="ftr" sz="quarter" idx="11"/>
          </p:nvPr>
        </p:nvSpPr>
        <p:spPr>
          <a:noFill/>
        </p:spPr>
        <p:txBody>
          <a:bodyPr/>
          <a:lstStyle/>
          <a:p>
            <a:r>
              <a:rPr lang="en-US"/>
              <a:t>Consumer Behaviour</a:t>
            </a:r>
            <a:endParaRPr lang="th-TH"/>
          </a:p>
        </p:txBody>
      </p:sp>
      <p:sp>
        <p:nvSpPr>
          <p:cNvPr id="26629" name="Slide Number Placeholder 5"/>
          <p:cNvSpPr>
            <a:spLocks noGrp="1"/>
          </p:cNvSpPr>
          <p:nvPr>
            <p:ph type="sldNum" sz="quarter" idx="12"/>
          </p:nvPr>
        </p:nvSpPr>
        <p:spPr>
          <a:noFill/>
        </p:spPr>
        <p:txBody>
          <a:bodyPr/>
          <a:lstStyle/>
          <a:p>
            <a:fld id="{57EB6E6B-A76E-490E-AC20-E7F3FD20BEB2}" type="slidenum">
              <a:rPr lang="en-US"/>
              <a:pPr/>
              <a:t>301</a:t>
            </a:fld>
            <a:endParaRPr lang="th-TH"/>
          </a:p>
        </p:txBody>
      </p:sp>
      <p:sp>
        <p:nvSpPr>
          <p:cNvPr id="26630" name="Rectangle 2"/>
          <p:cNvSpPr>
            <a:spLocks noGrp="1" noChangeArrowheads="1"/>
          </p:cNvSpPr>
          <p:nvPr>
            <p:ph type="title"/>
          </p:nvPr>
        </p:nvSpPr>
        <p:spPr/>
        <p:txBody>
          <a:bodyPr/>
          <a:lstStyle/>
          <a:p>
            <a:pPr eaLnBrk="1" hangingPunct="1"/>
            <a:r>
              <a:rPr lang="en-US" smtClean="0"/>
              <a:t>Dynamics of Group Decision Making</a:t>
            </a:r>
          </a:p>
        </p:txBody>
      </p:sp>
      <p:sp>
        <p:nvSpPr>
          <p:cNvPr id="502787" name="Rectangle 3"/>
          <p:cNvSpPr>
            <a:spLocks noGrp="1" noChangeArrowheads="1"/>
          </p:cNvSpPr>
          <p:nvPr>
            <p:ph type="body" idx="1"/>
          </p:nvPr>
        </p:nvSpPr>
        <p:spPr>
          <a:xfrm>
            <a:off x="3886200" y="2017713"/>
            <a:ext cx="5068888" cy="4114800"/>
          </a:xfrm>
        </p:spPr>
        <p:txBody>
          <a:bodyPr/>
          <a:lstStyle/>
          <a:p>
            <a:pPr eaLnBrk="1" hangingPunct="1"/>
            <a:r>
              <a:rPr lang="en-US" sz="3200" smtClean="0"/>
              <a:t>Someone-Dominated</a:t>
            </a:r>
          </a:p>
          <a:p>
            <a:pPr eaLnBrk="1" hangingPunct="1"/>
            <a:r>
              <a:rPr lang="en-US" sz="3200" smtClean="0"/>
              <a:t>Joint</a:t>
            </a:r>
          </a:p>
          <a:p>
            <a:pPr lvl="1" eaLnBrk="1" hangingPunct="1"/>
            <a:r>
              <a:rPr lang="en-US" sz="2800" smtClean="0"/>
              <a:t>Equal</a:t>
            </a:r>
          </a:p>
          <a:p>
            <a:pPr lvl="1" eaLnBrk="1" hangingPunct="1"/>
            <a:r>
              <a:rPr lang="en-US" sz="2800" smtClean="0"/>
              <a:t>Syncretism</a:t>
            </a:r>
          </a:p>
          <a:p>
            <a:pPr eaLnBrk="1" hangingPunct="1"/>
            <a:r>
              <a:rPr lang="en-US" sz="3200" smtClean="0"/>
              <a:t>Autonomic</a:t>
            </a:r>
          </a:p>
          <a:p>
            <a:pPr lvl="1" eaLnBrk="1" hangingPunct="1"/>
            <a:r>
              <a:rPr lang="en-US" sz="2800" smtClean="0"/>
              <a:t>Solitary</a:t>
            </a:r>
          </a:p>
          <a:p>
            <a:pPr lvl="1" eaLnBrk="1" hangingPunct="1"/>
            <a:r>
              <a:rPr lang="en-US" sz="2800" smtClean="0"/>
              <a:t>Unilateral</a:t>
            </a:r>
          </a:p>
        </p:txBody>
      </p:sp>
      <p:graphicFrame>
        <p:nvGraphicFramePr>
          <p:cNvPr id="26626" name="Object 4"/>
          <p:cNvGraphicFramePr>
            <a:graphicFrameLocks noChangeAspect="1"/>
          </p:cNvGraphicFramePr>
          <p:nvPr/>
        </p:nvGraphicFramePr>
        <p:xfrm>
          <a:off x="457200" y="2057400"/>
          <a:ext cx="3219450" cy="4125913"/>
        </p:xfrm>
        <a:graphic>
          <a:graphicData uri="http://schemas.openxmlformats.org/presentationml/2006/ole">
            <p:oleObj spid="_x0000_s26626" name="Clip" r:id="rId3" imgW="1114560" imgH="1428840" progId="">
              <p:embed/>
            </p:oleObj>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02787">
                                            <p:txEl>
                                              <p:pRg st="0" end="0"/>
                                            </p:txEl>
                                          </p:spTgt>
                                        </p:tgtEl>
                                        <p:attrNameLst>
                                          <p:attrName>style.visibility</p:attrName>
                                        </p:attrNameLst>
                                      </p:cBhvr>
                                      <p:to>
                                        <p:strVal val="visible"/>
                                      </p:to>
                                    </p:set>
                                    <p:animEffect transition="in" filter="blinds(horizontal)">
                                      <p:cBhvr>
                                        <p:cTn id="7" dur="500"/>
                                        <p:tgtEl>
                                          <p:spTgt spid="5027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02787">
                                            <p:txEl>
                                              <p:pRg st="1" end="1"/>
                                            </p:txEl>
                                          </p:spTgt>
                                        </p:tgtEl>
                                        <p:attrNameLst>
                                          <p:attrName>style.visibility</p:attrName>
                                        </p:attrNameLst>
                                      </p:cBhvr>
                                      <p:to>
                                        <p:strVal val="visible"/>
                                      </p:to>
                                    </p:set>
                                    <p:animEffect transition="in" filter="blinds(horizontal)">
                                      <p:cBhvr>
                                        <p:cTn id="12" dur="500"/>
                                        <p:tgtEl>
                                          <p:spTgt spid="502787">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02787">
                                            <p:txEl>
                                              <p:pRg st="2" end="2"/>
                                            </p:txEl>
                                          </p:spTgt>
                                        </p:tgtEl>
                                        <p:attrNameLst>
                                          <p:attrName>style.visibility</p:attrName>
                                        </p:attrNameLst>
                                      </p:cBhvr>
                                      <p:to>
                                        <p:strVal val="visible"/>
                                      </p:to>
                                    </p:set>
                                    <p:animEffect transition="in" filter="blinds(horizontal)">
                                      <p:cBhvr>
                                        <p:cTn id="15" dur="500"/>
                                        <p:tgtEl>
                                          <p:spTgt spid="502787">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502787">
                                            <p:txEl>
                                              <p:pRg st="3" end="3"/>
                                            </p:txEl>
                                          </p:spTgt>
                                        </p:tgtEl>
                                        <p:attrNameLst>
                                          <p:attrName>style.visibility</p:attrName>
                                        </p:attrNameLst>
                                      </p:cBhvr>
                                      <p:to>
                                        <p:strVal val="visible"/>
                                      </p:to>
                                    </p:set>
                                    <p:animEffect transition="in" filter="blinds(horizontal)">
                                      <p:cBhvr>
                                        <p:cTn id="18" dur="500"/>
                                        <p:tgtEl>
                                          <p:spTgt spid="502787">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02787">
                                            <p:txEl>
                                              <p:pRg st="4" end="4"/>
                                            </p:txEl>
                                          </p:spTgt>
                                        </p:tgtEl>
                                        <p:attrNameLst>
                                          <p:attrName>style.visibility</p:attrName>
                                        </p:attrNameLst>
                                      </p:cBhvr>
                                      <p:to>
                                        <p:strVal val="visible"/>
                                      </p:to>
                                    </p:set>
                                    <p:animEffect transition="in" filter="blinds(horizontal)">
                                      <p:cBhvr>
                                        <p:cTn id="23" dur="500"/>
                                        <p:tgtEl>
                                          <p:spTgt spid="502787">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502787">
                                            <p:txEl>
                                              <p:pRg st="5" end="5"/>
                                            </p:txEl>
                                          </p:spTgt>
                                        </p:tgtEl>
                                        <p:attrNameLst>
                                          <p:attrName>style.visibility</p:attrName>
                                        </p:attrNameLst>
                                      </p:cBhvr>
                                      <p:to>
                                        <p:strVal val="visible"/>
                                      </p:to>
                                    </p:set>
                                    <p:animEffect transition="in" filter="blinds(horizontal)">
                                      <p:cBhvr>
                                        <p:cTn id="26" dur="500"/>
                                        <p:tgtEl>
                                          <p:spTgt spid="502787">
                                            <p:txEl>
                                              <p:pRg st="5" end="5"/>
                                            </p:txEl>
                                          </p:spTgt>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502787">
                                            <p:txEl>
                                              <p:pRg st="6" end="6"/>
                                            </p:txEl>
                                          </p:spTgt>
                                        </p:tgtEl>
                                        <p:attrNameLst>
                                          <p:attrName>style.visibility</p:attrName>
                                        </p:attrNameLst>
                                      </p:cBhvr>
                                      <p:to>
                                        <p:strVal val="visible"/>
                                      </p:to>
                                    </p:set>
                                    <p:animEffect transition="in" filter="blinds(horizontal)">
                                      <p:cBhvr>
                                        <p:cTn id="29" dur="500"/>
                                        <p:tgtEl>
                                          <p:spTgt spid="50278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2787" grpId="0" build="p"/>
    </p:bld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Date Placeholder 3"/>
          <p:cNvSpPr>
            <a:spLocks noGrp="1"/>
          </p:cNvSpPr>
          <p:nvPr>
            <p:ph type="dt" sz="quarter" idx="10"/>
          </p:nvPr>
        </p:nvSpPr>
        <p:spPr>
          <a:noFill/>
        </p:spPr>
        <p:txBody>
          <a:bodyPr/>
          <a:lstStyle/>
          <a:p>
            <a:r>
              <a:rPr lang="en-GB"/>
              <a:t>MK 311</a:t>
            </a:r>
            <a:endParaRPr lang="th-TH"/>
          </a:p>
        </p:txBody>
      </p:sp>
      <p:sp>
        <p:nvSpPr>
          <p:cNvPr id="431107" name="Footer Placeholder 4"/>
          <p:cNvSpPr>
            <a:spLocks noGrp="1"/>
          </p:cNvSpPr>
          <p:nvPr>
            <p:ph type="ftr" sz="quarter" idx="11"/>
          </p:nvPr>
        </p:nvSpPr>
        <p:spPr>
          <a:noFill/>
        </p:spPr>
        <p:txBody>
          <a:bodyPr/>
          <a:lstStyle/>
          <a:p>
            <a:r>
              <a:rPr lang="en-US"/>
              <a:t>Consumer Behaviour</a:t>
            </a:r>
            <a:endParaRPr lang="th-TH"/>
          </a:p>
        </p:txBody>
      </p:sp>
      <p:sp>
        <p:nvSpPr>
          <p:cNvPr id="431108" name="Slide Number Placeholder 5"/>
          <p:cNvSpPr>
            <a:spLocks noGrp="1"/>
          </p:cNvSpPr>
          <p:nvPr>
            <p:ph type="sldNum" sz="quarter" idx="12"/>
          </p:nvPr>
        </p:nvSpPr>
        <p:spPr>
          <a:noFill/>
        </p:spPr>
        <p:txBody>
          <a:bodyPr/>
          <a:lstStyle/>
          <a:p>
            <a:fld id="{F70ABDB7-CA25-40E0-848D-F2D48E7DDB9F}" type="slidenum">
              <a:rPr lang="en-US"/>
              <a:pPr/>
              <a:t>302</a:t>
            </a:fld>
            <a:endParaRPr lang="th-TH"/>
          </a:p>
        </p:txBody>
      </p:sp>
      <p:sp>
        <p:nvSpPr>
          <p:cNvPr id="431109" name="Rectangle 2"/>
          <p:cNvSpPr>
            <a:spLocks noGrp="1" noChangeArrowheads="1"/>
          </p:cNvSpPr>
          <p:nvPr>
            <p:ph type="title"/>
          </p:nvPr>
        </p:nvSpPr>
        <p:spPr>
          <a:xfrm>
            <a:off x="1150938" y="304800"/>
            <a:ext cx="7793037" cy="1066800"/>
          </a:xfrm>
        </p:spPr>
        <p:txBody>
          <a:bodyPr/>
          <a:lstStyle/>
          <a:p>
            <a:pPr eaLnBrk="1" hangingPunct="1"/>
            <a:r>
              <a:rPr lang="en-GB" sz="3600" smtClean="0"/>
              <a:t>Factors Affecting Purchase Roles</a:t>
            </a:r>
            <a:endParaRPr lang="en-US" sz="3600" smtClean="0"/>
          </a:p>
        </p:txBody>
      </p:sp>
      <p:sp>
        <p:nvSpPr>
          <p:cNvPr id="503811" name="Rectangle 3"/>
          <p:cNvSpPr>
            <a:spLocks noGrp="1" noChangeArrowheads="1"/>
          </p:cNvSpPr>
          <p:nvPr>
            <p:ph type="body" idx="1"/>
          </p:nvPr>
        </p:nvSpPr>
        <p:spPr>
          <a:xfrm>
            <a:off x="1295400" y="2133600"/>
            <a:ext cx="7659688" cy="3998913"/>
          </a:xfrm>
        </p:spPr>
        <p:txBody>
          <a:bodyPr/>
          <a:lstStyle/>
          <a:p>
            <a:pPr eaLnBrk="1" hangingPunct="1"/>
            <a:r>
              <a:rPr lang="en-GB" smtClean="0"/>
              <a:t>Culture &amp; Subculture Determinants</a:t>
            </a:r>
          </a:p>
          <a:p>
            <a:pPr eaLnBrk="1" hangingPunct="1"/>
            <a:r>
              <a:rPr lang="en-GB" smtClean="0"/>
              <a:t>Role Specialisation</a:t>
            </a:r>
          </a:p>
          <a:p>
            <a:pPr eaLnBrk="1" hangingPunct="1"/>
            <a:r>
              <a:rPr lang="en-GB" smtClean="0"/>
              <a:t>Involvement</a:t>
            </a:r>
          </a:p>
          <a:p>
            <a:pPr eaLnBrk="1" hangingPunct="1"/>
            <a:r>
              <a:rPr lang="en-GB" smtClean="0"/>
              <a:t>Personal Characteristics</a:t>
            </a:r>
            <a:endParaRPr lang="en-US"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03811">
                                            <p:txEl>
                                              <p:pRg st="0" end="0"/>
                                            </p:txEl>
                                          </p:spTgt>
                                        </p:tgtEl>
                                        <p:attrNameLst>
                                          <p:attrName>style.visibility</p:attrName>
                                        </p:attrNameLst>
                                      </p:cBhvr>
                                      <p:to>
                                        <p:strVal val="visible"/>
                                      </p:to>
                                    </p:set>
                                    <p:animEffect transition="in" filter="blinds(horizontal)">
                                      <p:cBhvr>
                                        <p:cTn id="7" dur="500"/>
                                        <p:tgtEl>
                                          <p:spTgt spid="5038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03811">
                                            <p:txEl>
                                              <p:pRg st="1" end="1"/>
                                            </p:txEl>
                                          </p:spTgt>
                                        </p:tgtEl>
                                        <p:attrNameLst>
                                          <p:attrName>style.visibility</p:attrName>
                                        </p:attrNameLst>
                                      </p:cBhvr>
                                      <p:to>
                                        <p:strVal val="visible"/>
                                      </p:to>
                                    </p:set>
                                    <p:animEffect transition="in" filter="blinds(horizontal)">
                                      <p:cBhvr>
                                        <p:cTn id="12" dur="500"/>
                                        <p:tgtEl>
                                          <p:spTgt spid="5038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03811">
                                            <p:txEl>
                                              <p:pRg st="2" end="2"/>
                                            </p:txEl>
                                          </p:spTgt>
                                        </p:tgtEl>
                                        <p:attrNameLst>
                                          <p:attrName>style.visibility</p:attrName>
                                        </p:attrNameLst>
                                      </p:cBhvr>
                                      <p:to>
                                        <p:strVal val="visible"/>
                                      </p:to>
                                    </p:set>
                                    <p:animEffect transition="in" filter="blinds(horizontal)">
                                      <p:cBhvr>
                                        <p:cTn id="17" dur="500"/>
                                        <p:tgtEl>
                                          <p:spTgt spid="5038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03811">
                                            <p:txEl>
                                              <p:pRg st="3" end="3"/>
                                            </p:txEl>
                                          </p:spTgt>
                                        </p:tgtEl>
                                        <p:attrNameLst>
                                          <p:attrName>style.visibility</p:attrName>
                                        </p:attrNameLst>
                                      </p:cBhvr>
                                      <p:to>
                                        <p:strVal val="visible"/>
                                      </p:to>
                                    </p:set>
                                    <p:animEffect transition="in" filter="blinds(horizontal)">
                                      <p:cBhvr>
                                        <p:cTn id="22" dur="500"/>
                                        <p:tgtEl>
                                          <p:spTgt spid="5038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3811" grpId="0" build="p"/>
    </p:bld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Date Placeholder 3"/>
          <p:cNvSpPr>
            <a:spLocks noGrp="1"/>
          </p:cNvSpPr>
          <p:nvPr>
            <p:ph type="dt" sz="quarter" idx="10"/>
          </p:nvPr>
        </p:nvSpPr>
        <p:spPr>
          <a:noFill/>
        </p:spPr>
        <p:txBody>
          <a:bodyPr/>
          <a:lstStyle/>
          <a:p>
            <a:r>
              <a:rPr lang="en-GB"/>
              <a:t>MK 311</a:t>
            </a:r>
            <a:endParaRPr lang="th-TH"/>
          </a:p>
        </p:txBody>
      </p:sp>
      <p:sp>
        <p:nvSpPr>
          <p:cNvPr id="432131" name="Footer Placeholder 4"/>
          <p:cNvSpPr>
            <a:spLocks noGrp="1"/>
          </p:cNvSpPr>
          <p:nvPr>
            <p:ph type="ftr" sz="quarter" idx="11"/>
          </p:nvPr>
        </p:nvSpPr>
        <p:spPr>
          <a:noFill/>
        </p:spPr>
        <p:txBody>
          <a:bodyPr/>
          <a:lstStyle/>
          <a:p>
            <a:r>
              <a:rPr lang="en-US"/>
              <a:t>Consumer Behaviour</a:t>
            </a:r>
            <a:endParaRPr lang="th-TH"/>
          </a:p>
        </p:txBody>
      </p:sp>
      <p:sp>
        <p:nvSpPr>
          <p:cNvPr id="432132" name="Slide Number Placeholder 5"/>
          <p:cNvSpPr>
            <a:spLocks noGrp="1"/>
          </p:cNvSpPr>
          <p:nvPr>
            <p:ph type="sldNum" sz="quarter" idx="12"/>
          </p:nvPr>
        </p:nvSpPr>
        <p:spPr>
          <a:noFill/>
        </p:spPr>
        <p:txBody>
          <a:bodyPr/>
          <a:lstStyle/>
          <a:p>
            <a:fld id="{82844858-6F61-4AB5-ABE6-ADC125B0A911}" type="slidenum">
              <a:rPr lang="en-US"/>
              <a:pPr/>
              <a:t>303</a:t>
            </a:fld>
            <a:endParaRPr lang="th-TH"/>
          </a:p>
        </p:txBody>
      </p:sp>
      <p:sp>
        <p:nvSpPr>
          <p:cNvPr id="432133" name="Rectangle 2"/>
          <p:cNvSpPr>
            <a:spLocks noGrp="1" noChangeArrowheads="1"/>
          </p:cNvSpPr>
          <p:nvPr>
            <p:ph type="title"/>
          </p:nvPr>
        </p:nvSpPr>
        <p:spPr>
          <a:xfrm>
            <a:off x="1150938" y="617538"/>
            <a:ext cx="7793037" cy="647700"/>
          </a:xfrm>
        </p:spPr>
        <p:txBody>
          <a:bodyPr/>
          <a:lstStyle/>
          <a:p>
            <a:pPr eaLnBrk="1" hangingPunct="1"/>
            <a:r>
              <a:rPr lang="en-GB" smtClean="0"/>
              <a:t>Conflict Resolution</a:t>
            </a:r>
            <a:endParaRPr lang="en-US" smtClean="0"/>
          </a:p>
        </p:txBody>
      </p:sp>
      <p:sp>
        <p:nvSpPr>
          <p:cNvPr id="504835" name="Rectangle 3"/>
          <p:cNvSpPr>
            <a:spLocks noGrp="1" noChangeArrowheads="1"/>
          </p:cNvSpPr>
          <p:nvPr>
            <p:ph type="body" idx="1"/>
          </p:nvPr>
        </p:nvSpPr>
        <p:spPr/>
        <p:txBody>
          <a:bodyPr/>
          <a:lstStyle/>
          <a:p>
            <a:pPr eaLnBrk="1" hangingPunct="1"/>
            <a:r>
              <a:rPr lang="en-GB" smtClean="0"/>
              <a:t>Bargaining</a:t>
            </a:r>
          </a:p>
          <a:p>
            <a:pPr eaLnBrk="1" hangingPunct="1"/>
            <a:r>
              <a:rPr lang="en-GB" smtClean="0"/>
              <a:t>Impression Management</a:t>
            </a:r>
          </a:p>
          <a:p>
            <a:pPr eaLnBrk="1" hangingPunct="1"/>
            <a:r>
              <a:rPr lang="en-GB" smtClean="0"/>
              <a:t>Use of Authority</a:t>
            </a:r>
          </a:p>
          <a:p>
            <a:pPr eaLnBrk="1" hangingPunct="1"/>
            <a:r>
              <a:rPr lang="en-GB" smtClean="0"/>
              <a:t>Reasoning</a:t>
            </a:r>
          </a:p>
          <a:p>
            <a:pPr eaLnBrk="1" hangingPunct="1"/>
            <a:r>
              <a:rPr lang="en-GB" smtClean="0"/>
              <a:t>Playing on Emotion</a:t>
            </a:r>
          </a:p>
          <a:p>
            <a:pPr eaLnBrk="1" hangingPunct="1"/>
            <a:r>
              <a:rPr lang="en-GB" smtClean="0"/>
              <a:t>Additional Information</a:t>
            </a:r>
            <a:endParaRPr lang="en-US"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04835">
                                            <p:txEl>
                                              <p:pRg st="0" end="0"/>
                                            </p:txEl>
                                          </p:spTgt>
                                        </p:tgtEl>
                                        <p:attrNameLst>
                                          <p:attrName>style.visibility</p:attrName>
                                        </p:attrNameLst>
                                      </p:cBhvr>
                                      <p:to>
                                        <p:strVal val="visible"/>
                                      </p:to>
                                    </p:set>
                                    <p:animEffect transition="in" filter="blinds(horizontal)">
                                      <p:cBhvr>
                                        <p:cTn id="7" dur="500"/>
                                        <p:tgtEl>
                                          <p:spTgt spid="5048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04835">
                                            <p:txEl>
                                              <p:pRg st="1" end="1"/>
                                            </p:txEl>
                                          </p:spTgt>
                                        </p:tgtEl>
                                        <p:attrNameLst>
                                          <p:attrName>style.visibility</p:attrName>
                                        </p:attrNameLst>
                                      </p:cBhvr>
                                      <p:to>
                                        <p:strVal val="visible"/>
                                      </p:to>
                                    </p:set>
                                    <p:animEffect transition="in" filter="blinds(horizontal)">
                                      <p:cBhvr>
                                        <p:cTn id="12" dur="500"/>
                                        <p:tgtEl>
                                          <p:spTgt spid="5048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04835">
                                            <p:txEl>
                                              <p:pRg st="2" end="2"/>
                                            </p:txEl>
                                          </p:spTgt>
                                        </p:tgtEl>
                                        <p:attrNameLst>
                                          <p:attrName>style.visibility</p:attrName>
                                        </p:attrNameLst>
                                      </p:cBhvr>
                                      <p:to>
                                        <p:strVal val="visible"/>
                                      </p:to>
                                    </p:set>
                                    <p:animEffect transition="in" filter="blinds(horizontal)">
                                      <p:cBhvr>
                                        <p:cTn id="17" dur="500"/>
                                        <p:tgtEl>
                                          <p:spTgt spid="5048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04835">
                                            <p:txEl>
                                              <p:pRg st="3" end="3"/>
                                            </p:txEl>
                                          </p:spTgt>
                                        </p:tgtEl>
                                        <p:attrNameLst>
                                          <p:attrName>style.visibility</p:attrName>
                                        </p:attrNameLst>
                                      </p:cBhvr>
                                      <p:to>
                                        <p:strVal val="visible"/>
                                      </p:to>
                                    </p:set>
                                    <p:animEffect transition="in" filter="blinds(horizontal)">
                                      <p:cBhvr>
                                        <p:cTn id="22" dur="500"/>
                                        <p:tgtEl>
                                          <p:spTgt spid="50483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04835">
                                            <p:txEl>
                                              <p:pRg st="4" end="4"/>
                                            </p:txEl>
                                          </p:spTgt>
                                        </p:tgtEl>
                                        <p:attrNameLst>
                                          <p:attrName>style.visibility</p:attrName>
                                        </p:attrNameLst>
                                      </p:cBhvr>
                                      <p:to>
                                        <p:strVal val="visible"/>
                                      </p:to>
                                    </p:set>
                                    <p:animEffect transition="in" filter="blinds(horizontal)">
                                      <p:cBhvr>
                                        <p:cTn id="27" dur="500"/>
                                        <p:tgtEl>
                                          <p:spTgt spid="50483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04835">
                                            <p:txEl>
                                              <p:pRg st="5" end="5"/>
                                            </p:txEl>
                                          </p:spTgt>
                                        </p:tgtEl>
                                        <p:attrNameLst>
                                          <p:attrName>style.visibility</p:attrName>
                                        </p:attrNameLst>
                                      </p:cBhvr>
                                      <p:to>
                                        <p:strVal val="visible"/>
                                      </p:to>
                                    </p:set>
                                    <p:animEffect transition="in" filter="blinds(horizontal)">
                                      <p:cBhvr>
                                        <p:cTn id="32" dur="500"/>
                                        <p:tgtEl>
                                          <p:spTgt spid="50483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4835" grpId="0" build="p"/>
    </p:bld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Date Placeholder 3"/>
          <p:cNvSpPr>
            <a:spLocks noGrp="1"/>
          </p:cNvSpPr>
          <p:nvPr>
            <p:ph type="dt" sz="quarter" idx="10"/>
          </p:nvPr>
        </p:nvSpPr>
        <p:spPr>
          <a:noFill/>
        </p:spPr>
        <p:txBody>
          <a:bodyPr/>
          <a:lstStyle/>
          <a:p>
            <a:r>
              <a:rPr lang="en-GB"/>
              <a:t>MK 311</a:t>
            </a:r>
            <a:endParaRPr lang="th-TH"/>
          </a:p>
        </p:txBody>
      </p:sp>
      <p:sp>
        <p:nvSpPr>
          <p:cNvPr id="447491" name="Footer Placeholder 4"/>
          <p:cNvSpPr>
            <a:spLocks noGrp="1"/>
          </p:cNvSpPr>
          <p:nvPr>
            <p:ph type="ftr" sz="quarter" idx="11"/>
          </p:nvPr>
        </p:nvSpPr>
        <p:spPr>
          <a:noFill/>
        </p:spPr>
        <p:txBody>
          <a:bodyPr/>
          <a:lstStyle/>
          <a:p>
            <a:r>
              <a:rPr lang="en-US"/>
              <a:t>Consumer Behaviour</a:t>
            </a:r>
            <a:endParaRPr lang="th-TH"/>
          </a:p>
        </p:txBody>
      </p:sp>
      <p:sp>
        <p:nvSpPr>
          <p:cNvPr id="447492" name="Slide Number Placeholder 5"/>
          <p:cNvSpPr>
            <a:spLocks noGrp="1"/>
          </p:cNvSpPr>
          <p:nvPr>
            <p:ph type="sldNum" sz="quarter" idx="12"/>
          </p:nvPr>
        </p:nvSpPr>
        <p:spPr>
          <a:noFill/>
        </p:spPr>
        <p:txBody>
          <a:bodyPr/>
          <a:lstStyle/>
          <a:p>
            <a:fld id="{568DC99E-C3CA-48E6-B09A-B77118A1D378}" type="slidenum">
              <a:rPr lang="en-US"/>
              <a:pPr/>
              <a:t>304</a:t>
            </a:fld>
            <a:endParaRPr lang="th-TH"/>
          </a:p>
        </p:txBody>
      </p:sp>
      <p:sp>
        <p:nvSpPr>
          <p:cNvPr id="447493" name="Rectangle 2"/>
          <p:cNvSpPr>
            <a:spLocks noGrp="1" noChangeArrowheads="1"/>
          </p:cNvSpPr>
          <p:nvPr>
            <p:ph type="title"/>
          </p:nvPr>
        </p:nvSpPr>
        <p:spPr/>
        <p:txBody>
          <a:bodyPr/>
          <a:lstStyle/>
          <a:p>
            <a:pPr eaLnBrk="1" hangingPunct="1"/>
            <a:r>
              <a:rPr lang="en-US" sz="4000" dirty="0" smtClean="0"/>
              <a:t>Session 13: Lecture Outline</a:t>
            </a:r>
            <a:endParaRPr lang="en-GB" sz="4000" dirty="0" smtClean="0"/>
          </a:p>
        </p:txBody>
      </p:sp>
      <p:sp>
        <p:nvSpPr>
          <p:cNvPr id="447494" name="Rectangle 3"/>
          <p:cNvSpPr>
            <a:spLocks noGrp="1" noChangeArrowheads="1"/>
          </p:cNvSpPr>
          <p:nvPr>
            <p:ph type="body" idx="1"/>
          </p:nvPr>
        </p:nvSpPr>
        <p:spPr>
          <a:xfrm>
            <a:off x="611188" y="2060575"/>
            <a:ext cx="8281987" cy="4114800"/>
          </a:xfrm>
        </p:spPr>
        <p:txBody>
          <a:bodyPr/>
          <a:lstStyle/>
          <a:p>
            <a:pPr eaLnBrk="1" hangingPunct="1"/>
            <a:r>
              <a:rPr lang="en-US" sz="3200" smtClean="0"/>
              <a:t>Impulsive Buying Behaviour</a:t>
            </a:r>
          </a:p>
          <a:p>
            <a:pPr eaLnBrk="1" hangingPunct="1"/>
            <a:r>
              <a:rPr lang="en-US" sz="3200" smtClean="0"/>
              <a:t>Consumer Fantasies, Feeling and Fun</a:t>
            </a:r>
          </a:p>
          <a:p>
            <a:pPr eaLnBrk="1" hangingPunct="1"/>
            <a:r>
              <a:rPr lang="en-US" sz="3200" smtClean="0"/>
              <a:t>Dark Side of the Consumer</a:t>
            </a:r>
          </a:p>
          <a:p>
            <a:pPr eaLnBrk="1" hangingPunct="1"/>
            <a:r>
              <a:rPr lang="en-US" sz="3200" smtClean="0"/>
              <a:t>Consumer Abuse &amp; Critical Marketing</a:t>
            </a:r>
          </a:p>
          <a:p>
            <a:pPr eaLnBrk="1" hangingPunct="1"/>
            <a:r>
              <a:rPr lang="en-US" sz="3200" smtClean="0"/>
              <a:t>Marketing Ethics &amp; Public Policy</a:t>
            </a:r>
          </a:p>
          <a:p>
            <a:pPr eaLnBrk="1" hangingPunct="1"/>
            <a:r>
              <a:rPr lang="en-US" sz="3200" smtClean="0"/>
              <a:t>Consumer Research &amp; Ethics</a:t>
            </a:r>
          </a:p>
          <a:p>
            <a:pPr eaLnBrk="1" hangingPunct="1"/>
            <a:endParaRPr lang="en-GB" sz="3200" smtClean="0"/>
          </a:p>
        </p:txBody>
      </p:sp>
    </p:spTree>
  </p:cSld>
  <p:clrMapOvr>
    <a:masterClrMapping/>
  </p:clrMapOvr>
  <p:transition>
    <p:dissolve/>
  </p:transition>
  <p:timing>
    <p:tnLst>
      <p:par>
        <p:cTn id="1" dur="indefinite" restart="never" nodeType="tmRoot"/>
      </p:par>
    </p:tn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Date Placeholder 1"/>
          <p:cNvSpPr>
            <a:spLocks noGrp="1"/>
          </p:cNvSpPr>
          <p:nvPr>
            <p:ph type="dt" sz="quarter" idx="10"/>
          </p:nvPr>
        </p:nvSpPr>
        <p:spPr>
          <a:noFill/>
        </p:spPr>
        <p:txBody>
          <a:bodyPr/>
          <a:lstStyle/>
          <a:p>
            <a:r>
              <a:rPr lang="en-GB"/>
              <a:t>MK 311</a:t>
            </a:r>
            <a:endParaRPr lang="th-TH"/>
          </a:p>
        </p:txBody>
      </p:sp>
      <p:sp>
        <p:nvSpPr>
          <p:cNvPr id="448515" name="Footer Placeholder 2"/>
          <p:cNvSpPr>
            <a:spLocks noGrp="1"/>
          </p:cNvSpPr>
          <p:nvPr>
            <p:ph type="ftr" sz="quarter" idx="11"/>
          </p:nvPr>
        </p:nvSpPr>
        <p:spPr>
          <a:noFill/>
        </p:spPr>
        <p:txBody>
          <a:bodyPr/>
          <a:lstStyle/>
          <a:p>
            <a:r>
              <a:rPr lang="en-US"/>
              <a:t>Consumer Behaviour</a:t>
            </a:r>
            <a:endParaRPr lang="th-TH"/>
          </a:p>
        </p:txBody>
      </p:sp>
      <p:sp>
        <p:nvSpPr>
          <p:cNvPr id="448516" name="Slide Number Placeholder 3"/>
          <p:cNvSpPr>
            <a:spLocks noGrp="1"/>
          </p:cNvSpPr>
          <p:nvPr>
            <p:ph type="sldNum" sz="quarter" idx="12"/>
          </p:nvPr>
        </p:nvSpPr>
        <p:spPr>
          <a:noFill/>
        </p:spPr>
        <p:txBody>
          <a:bodyPr/>
          <a:lstStyle/>
          <a:p>
            <a:fld id="{D13EA5CF-5183-4F89-97E0-F1950FDCFDD5}" type="slidenum">
              <a:rPr lang="en-US"/>
              <a:pPr/>
              <a:t>305</a:t>
            </a:fld>
            <a:endParaRPr lang="th-TH"/>
          </a:p>
        </p:txBody>
      </p:sp>
      <p:sp>
        <p:nvSpPr>
          <p:cNvPr id="448517" name="WordArt 2"/>
          <p:cNvSpPr>
            <a:spLocks noChangeArrowheads="1" noChangeShapeType="1" noTextEdit="1"/>
          </p:cNvSpPr>
          <p:nvPr/>
        </p:nvSpPr>
        <p:spPr bwMode="auto">
          <a:xfrm>
            <a:off x="1476375" y="2636838"/>
            <a:ext cx="6408738" cy="2376487"/>
          </a:xfrm>
          <a:prstGeom prst="rect">
            <a:avLst/>
          </a:prstGeom>
        </p:spPr>
        <p:txBody>
          <a:bodyPr wrap="none" fromWordArt="1">
            <a:prstTxWarp prst="textCanDown">
              <a:avLst>
                <a:gd name="adj" fmla="val 14287"/>
              </a:avLst>
            </a:prstTxWarp>
          </a:bodyPr>
          <a:lstStyle/>
          <a:p>
            <a:pPr algn="ctr"/>
            <a:r>
              <a:rPr lang="en-US" sz="3600" b="1" kern="10">
                <a:ln w="9525">
                  <a:solidFill>
                    <a:srgbClr val="000000"/>
                  </a:solidFill>
                  <a:miter lim="800000"/>
                  <a:headEnd/>
                  <a:tailEnd/>
                </a:ln>
                <a:solidFill>
                  <a:schemeClr val="hlink"/>
                </a:solidFill>
                <a:latin typeface="Arial Black"/>
              </a:rPr>
              <a:t>Impulse Buying</a:t>
            </a:r>
          </a:p>
        </p:txBody>
      </p:sp>
    </p:spTree>
  </p:cSld>
  <p:clrMapOvr>
    <a:masterClrMapping/>
  </p:clrMapOvr>
  <p:transition>
    <p:dissolve/>
  </p:transition>
  <p:timing>
    <p:tnLst>
      <p:par>
        <p:cTn id="1" dur="indefinite" restart="never" nodeType="tmRoot"/>
      </p:par>
    </p:tn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Date Placeholder 3"/>
          <p:cNvSpPr>
            <a:spLocks noGrp="1"/>
          </p:cNvSpPr>
          <p:nvPr>
            <p:ph type="dt" sz="quarter" idx="10"/>
          </p:nvPr>
        </p:nvSpPr>
        <p:spPr>
          <a:noFill/>
        </p:spPr>
        <p:txBody>
          <a:bodyPr/>
          <a:lstStyle/>
          <a:p>
            <a:r>
              <a:rPr lang="en-GB"/>
              <a:t>MK 311</a:t>
            </a:r>
            <a:endParaRPr lang="th-TH"/>
          </a:p>
        </p:txBody>
      </p:sp>
      <p:sp>
        <p:nvSpPr>
          <p:cNvPr id="449539" name="Footer Placeholder 4"/>
          <p:cNvSpPr>
            <a:spLocks noGrp="1"/>
          </p:cNvSpPr>
          <p:nvPr>
            <p:ph type="ftr" sz="quarter" idx="11"/>
          </p:nvPr>
        </p:nvSpPr>
        <p:spPr>
          <a:noFill/>
        </p:spPr>
        <p:txBody>
          <a:bodyPr/>
          <a:lstStyle/>
          <a:p>
            <a:r>
              <a:rPr lang="en-US"/>
              <a:t>Consumer Behaviour</a:t>
            </a:r>
            <a:endParaRPr lang="th-TH"/>
          </a:p>
        </p:txBody>
      </p:sp>
      <p:sp>
        <p:nvSpPr>
          <p:cNvPr id="449540" name="Slide Number Placeholder 5"/>
          <p:cNvSpPr>
            <a:spLocks noGrp="1"/>
          </p:cNvSpPr>
          <p:nvPr>
            <p:ph type="sldNum" sz="quarter" idx="12"/>
          </p:nvPr>
        </p:nvSpPr>
        <p:spPr>
          <a:noFill/>
        </p:spPr>
        <p:txBody>
          <a:bodyPr/>
          <a:lstStyle/>
          <a:p>
            <a:fld id="{82F88E94-D1E4-4F61-9EB3-DADF602E3541}" type="slidenum">
              <a:rPr lang="en-US"/>
              <a:pPr/>
              <a:t>306</a:t>
            </a:fld>
            <a:endParaRPr lang="th-TH"/>
          </a:p>
        </p:txBody>
      </p:sp>
      <p:sp>
        <p:nvSpPr>
          <p:cNvPr id="449541" name="Rectangle 2"/>
          <p:cNvSpPr>
            <a:spLocks noGrp="1" noChangeArrowheads="1"/>
          </p:cNvSpPr>
          <p:nvPr>
            <p:ph type="title"/>
          </p:nvPr>
        </p:nvSpPr>
        <p:spPr>
          <a:xfrm>
            <a:off x="1352550" y="476250"/>
            <a:ext cx="7791450" cy="982663"/>
          </a:xfrm>
        </p:spPr>
        <p:txBody>
          <a:bodyPr/>
          <a:lstStyle/>
          <a:p>
            <a:pPr eaLnBrk="1" hangingPunct="1"/>
            <a:r>
              <a:rPr lang="en-US" sz="4600" smtClean="0"/>
              <a:t>Impulse Purchases</a:t>
            </a:r>
          </a:p>
        </p:txBody>
      </p:sp>
      <p:sp>
        <p:nvSpPr>
          <p:cNvPr id="529411" name="Rectangle 3"/>
          <p:cNvSpPr>
            <a:spLocks noGrp="1" noChangeArrowheads="1"/>
          </p:cNvSpPr>
          <p:nvPr>
            <p:ph type="body" idx="1"/>
          </p:nvPr>
        </p:nvSpPr>
        <p:spPr>
          <a:xfrm>
            <a:off x="0" y="2019300"/>
            <a:ext cx="8955088" cy="4217988"/>
          </a:xfrm>
        </p:spPr>
        <p:txBody>
          <a:bodyPr/>
          <a:lstStyle/>
          <a:p>
            <a:pPr eaLnBrk="1" hangingPunct="1"/>
            <a:r>
              <a:rPr lang="en-US" sz="2400" smtClean="0"/>
              <a:t>Impulse purchases occur when consumers experience a sudden, often powerful, and persistent emotional urge to buy immediately.</a:t>
            </a:r>
          </a:p>
          <a:p>
            <a:pPr eaLnBrk="1" hangingPunct="1"/>
            <a:r>
              <a:rPr lang="en-US" sz="2400" smtClean="0">
                <a:solidFill>
                  <a:srgbClr val="006600"/>
                </a:solidFill>
              </a:rPr>
              <a:t>Impulse purchases also entail a sudden mental match between the meaning of a product and a consumer</a:t>
            </a:r>
            <a:r>
              <a:rPr lang="en-US" sz="2400" smtClean="0">
                <a:solidFill>
                  <a:srgbClr val="006600"/>
                </a:solidFill>
                <a:latin typeface="Times New Roman" pitchFamily="18" charset="0"/>
              </a:rPr>
              <a:t>’</a:t>
            </a:r>
            <a:r>
              <a:rPr lang="en-US" sz="2400" smtClean="0">
                <a:solidFill>
                  <a:srgbClr val="006600"/>
                </a:solidFill>
              </a:rPr>
              <a:t>s self-concept.</a:t>
            </a:r>
          </a:p>
          <a:p>
            <a:pPr eaLnBrk="1" hangingPunct="1"/>
            <a:r>
              <a:rPr lang="en-US" sz="2400" smtClean="0"/>
              <a:t>Impulse purchases do not conform to economic man or decision-making man perspectives.</a:t>
            </a:r>
          </a:p>
          <a:p>
            <a:pPr eaLnBrk="1" hangingPunct="1"/>
            <a:r>
              <a:rPr lang="en-US" sz="2400" smtClean="0">
                <a:solidFill>
                  <a:srgbClr val="006600"/>
                </a:solidFill>
              </a:rPr>
              <a:t>The impulse to buy is hedonic (pleasure-seeking).In some cases, impulse purchase behaviour is compulsive and represents a </a:t>
            </a:r>
            <a:r>
              <a:rPr lang="en-US" sz="2400" smtClean="0">
                <a:solidFill>
                  <a:srgbClr val="006600"/>
                </a:solidFill>
                <a:latin typeface="Times New Roman" pitchFamily="18" charset="0"/>
              </a:rPr>
              <a:t>“</a:t>
            </a:r>
            <a:r>
              <a:rPr lang="en-US" sz="2400" smtClean="0">
                <a:solidFill>
                  <a:srgbClr val="006600"/>
                </a:solidFill>
              </a:rPr>
              <a:t>darkside</a:t>
            </a:r>
            <a:r>
              <a:rPr lang="en-US" sz="2400" smtClean="0">
                <a:solidFill>
                  <a:srgbClr val="006600"/>
                </a:solidFill>
                <a:latin typeface="Times New Roman" pitchFamily="18" charset="0"/>
              </a:rPr>
              <a:t>”</a:t>
            </a:r>
            <a:r>
              <a:rPr lang="en-US" sz="2400" smtClean="0">
                <a:solidFill>
                  <a:srgbClr val="006600"/>
                </a:solidFill>
              </a:rPr>
              <a:t> of consumer behaviour.</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29411">
                                            <p:txEl>
                                              <p:pRg st="0" end="0"/>
                                            </p:txEl>
                                          </p:spTgt>
                                        </p:tgtEl>
                                        <p:attrNameLst>
                                          <p:attrName>style.visibility</p:attrName>
                                        </p:attrNameLst>
                                      </p:cBhvr>
                                      <p:to>
                                        <p:strVal val="visible"/>
                                      </p:to>
                                    </p:set>
                                    <p:animEffect transition="in" filter="blinds(horizontal)">
                                      <p:cBhvr>
                                        <p:cTn id="7" dur="500"/>
                                        <p:tgtEl>
                                          <p:spTgt spid="5294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29411">
                                            <p:txEl>
                                              <p:pRg st="1" end="1"/>
                                            </p:txEl>
                                          </p:spTgt>
                                        </p:tgtEl>
                                        <p:attrNameLst>
                                          <p:attrName>style.visibility</p:attrName>
                                        </p:attrNameLst>
                                      </p:cBhvr>
                                      <p:to>
                                        <p:strVal val="visible"/>
                                      </p:to>
                                    </p:set>
                                    <p:animEffect transition="in" filter="blinds(horizontal)">
                                      <p:cBhvr>
                                        <p:cTn id="12" dur="500"/>
                                        <p:tgtEl>
                                          <p:spTgt spid="5294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29411">
                                            <p:txEl>
                                              <p:pRg st="2" end="2"/>
                                            </p:txEl>
                                          </p:spTgt>
                                        </p:tgtEl>
                                        <p:attrNameLst>
                                          <p:attrName>style.visibility</p:attrName>
                                        </p:attrNameLst>
                                      </p:cBhvr>
                                      <p:to>
                                        <p:strVal val="visible"/>
                                      </p:to>
                                    </p:set>
                                    <p:animEffect transition="in" filter="blinds(horizontal)">
                                      <p:cBhvr>
                                        <p:cTn id="17" dur="500"/>
                                        <p:tgtEl>
                                          <p:spTgt spid="5294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29411">
                                            <p:txEl>
                                              <p:pRg st="3" end="3"/>
                                            </p:txEl>
                                          </p:spTgt>
                                        </p:tgtEl>
                                        <p:attrNameLst>
                                          <p:attrName>style.visibility</p:attrName>
                                        </p:attrNameLst>
                                      </p:cBhvr>
                                      <p:to>
                                        <p:strVal val="visible"/>
                                      </p:to>
                                    </p:set>
                                    <p:animEffect transition="in" filter="blinds(horizontal)">
                                      <p:cBhvr>
                                        <p:cTn id="22" dur="500"/>
                                        <p:tgtEl>
                                          <p:spTgt spid="5294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9411" grpId="0" build="p"/>
    </p:bldLst>
  </p:timing>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Date Placeholder 3"/>
          <p:cNvSpPr>
            <a:spLocks noGrp="1"/>
          </p:cNvSpPr>
          <p:nvPr>
            <p:ph type="dt" sz="quarter" idx="10"/>
          </p:nvPr>
        </p:nvSpPr>
        <p:spPr>
          <a:noFill/>
        </p:spPr>
        <p:txBody>
          <a:bodyPr/>
          <a:lstStyle/>
          <a:p>
            <a:r>
              <a:rPr lang="en-GB"/>
              <a:t>MK 311</a:t>
            </a:r>
            <a:endParaRPr lang="th-TH"/>
          </a:p>
        </p:txBody>
      </p:sp>
      <p:sp>
        <p:nvSpPr>
          <p:cNvPr id="450563" name="Footer Placeholder 4"/>
          <p:cNvSpPr>
            <a:spLocks noGrp="1"/>
          </p:cNvSpPr>
          <p:nvPr>
            <p:ph type="ftr" sz="quarter" idx="11"/>
          </p:nvPr>
        </p:nvSpPr>
        <p:spPr>
          <a:noFill/>
        </p:spPr>
        <p:txBody>
          <a:bodyPr/>
          <a:lstStyle/>
          <a:p>
            <a:r>
              <a:rPr lang="en-US"/>
              <a:t>Consumer Behaviour</a:t>
            </a:r>
            <a:endParaRPr lang="th-TH"/>
          </a:p>
        </p:txBody>
      </p:sp>
      <p:sp>
        <p:nvSpPr>
          <p:cNvPr id="450564" name="Slide Number Placeholder 5"/>
          <p:cNvSpPr>
            <a:spLocks noGrp="1"/>
          </p:cNvSpPr>
          <p:nvPr>
            <p:ph type="sldNum" sz="quarter" idx="12"/>
          </p:nvPr>
        </p:nvSpPr>
        <p:spPr>
          <a:noFill/>
        </p:spPr>
        <p:txBody>
          <a:bodyPr/>
          <a:lstStyle/>
          <a:p>
            <a:fld id="{CB1CF57A-7E06-4813-839F-641A9E038E41}" type="slidenum">
              <a:rPr lang="en-US"/>
              <a:pPr/>
              <a:t>307</a:t>
            </a:fld>
            <a:endParaRPr lang="th-TH"/>
          </a:p>
        </p:txBody>
      </p:sp>
      <p:sp>
        <p:nvSpPr>
          <p:cNvPr id="450565" name="Rectangle 2"/>
          <p:cNvSpPr>
            <a:spLocks noGrp="1" noChangeArrowheads="1"/>
          </p:cNvSpPr>
          <p:nvPr>
            <p:ph type="title"/>
          </p:nvPr>
        </p:nvSpPr>
        <p:spPr>
          <a:xfrm>
            <a:off x="1152525" y="617538"/>
            <a:ext cx="7791450" cy="982662"/>
          </a:xfrm>
        </p:spPr>
        <p:txBody>
          <a:bodyPr/>
          <a:lstStyle/>
          <a:p>
            <a:pPr eaLnBrk="1" hangingPunct="1"/>
            <a:r>
              <a:rPr lang="en-US" sz="5000" smtClean="0"/>
              <a:t>Self-Gifts</a:t>
            </a:r>
          </a:p>
        </p:txBody>
      </p:sp>
      <p:sp>
        <p:nvSpPr>
          <p:cNvPr id="450566" name="Rectangle 3"/>
          <p:cNvSpPr>
            <a:spLocks noGrp="1" noChangeArrowheads="1"/>
          </p:cNvSpPr>
          <p:nvPr>
            <p:ph type="body" idx="1"/>
          </p:nvPr>
        </p:nvSpPr>
        <p:spPr>
          <a:xfrm>
            <a:off x="755650" y="2019300"/>
            <a:ext cx="8199438" cy="4113213"/>
          </a:xfrm>
        </p:spPr>
        <p:txBody>
          <a:bodyPr/>
          <a:lstStyle/>
          <a:p>
            <a:pPr eaLnBrk="1" hangingPunct="1"/>
            <a:r>
              <a:rPr lang="en-US" sz="2400" smtClean="0"/>
              <a:t>In self-gifts, consumers give to themselves.</a:t>
            </a:r>
          </a:p>
          <a:p>
            <a:pPr eaLnBrk="1" hangingPunct="1"/>
            <a:r>
              <a:rPr lang="en-US" sz="2400" smtClean="0"/>
              <a:t>Self-gifting often occurs in in the context of personal accomplishment, distress, or holiday occasion.</a:t>
            </a:r>
          </a:p>
          <a:p>
            <a:pPr eaLnBrk="1" hangingPunct="1"/>
            <a:r>
              <a:rPr lang="en-US" sz="2400" smtClean="0"/>
              <a:t>Two types of self-gift experiences are reward and therapeutic self-gifts.</a:t>
            </a:r>
          </a:p>
          <a:p>
            <a:pPr eaLnBrk="1" hangingPunct="1"/>
            <a:r>
              <a:rPr lang="en-US" sz="2400" smtClean="0"/>
              <a:t>Self-gifts are a form of personal, symbolic self-communication.</a:t>
            </a:r>
          </a:p>
          <a:p>
            <a:pPr eaLnBrk="1" hangingPunct="1"/>
            <a:r>
              <a:rPr lang="en-US" sz="2400" smtClean="0"/>
              <a:t>In terms of outcomes, self-gifting can positively enhance self-concept, consistency, or esteem.</a:t>
            </a:r>
          </a:p>
        </p:txBody>
      </p:sp>
    </p:spTree>
  </p:cSld>
  <p:clrMapOvr>
    <a:masterClrMapping/>
  </p:clrMapOvr>
  <p:transition>
    <p:dissolve/>
  </p:transition>
  <p:timing>
    <p:tnLst>
      <p:par>
        <p:cTn id="1" dur="indefinite" restart="never" nodeType="tmRoot"/>
      </p:par>
    </p:tnLst>
  </p:timing>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Date Placeholder 1"/>
          <p:cNvSpPr>
            <a:spLocks noGrp="1"/>
          </p:cNvSpPr>
          <p:nvPr>
            <p:ph type="dt" sz="quarter" idx="10"/>
          </p:nvPr>
        </p:nvSpPr>
        <p:spPr>
          <a:noFill/>
        </p:spPr>
        <p:txBody>
          <a:bodyPr/>
          <a:lstStyle/>
          <a:p>
            <a:r>
              <a:rPr lang="en-GB"/>
              <a:t>MK 311</a:t>
            </a:r>
            <a:endParaRPr lang="th-TH"/>
          </a:p>
        </p:txBody>
      </p:sp>
      <p:sp>
        <p:nvSpPr>
          <p:cNvPr id="451587" name="Footer Placeholder 2"/>
          <p:cNvSpPr>
            <a:spLocks noGrp="1"/>
          </p:cNvSpPr>
          <p:nvPr>
            <p:ph type="ftr" sz="quarter" idx="11"/>
          </p:nvPr>
        </p:nvSpPr>
        <p:spPr>
          <a:noFill/>
        </p:spPr>
        <p:txBody>
          <a:bodyPr/>
          <a:lstStyle/>
          <a:p>
            <a:r>
              <a:rPr lang="en-US"/>
              <a:t>Consumer Behaviour</a:t>
            </a:r>
            <a:endParaRPr lang="th-TH"/>
          </a:p>
        </p:txBody>
      </p:sp>
      <p:sp>
        <p:nvSpPr>
          <p:cNvPr id="451588" name="Slide Number Placeholder 3"/>
          <p:cNvSpPr>
            <a:spLocks noGrp="1"/>
          </p:cNvSpPr>
          <p:nvPr>
            <p:ph type="sldNum" sz="quarter" idx="12"/>
          </p:nvPr>
        </p:nvSpPr>
        <p:spPr>
          <a:noFill/>
        </p:spPr>
        <p:txBody>
          <a:bodyPr/>
          <a:lstStyle/>
          <a:p>
            <a:fld id="{9A473037-8A61-4A68-A8A8-DB07CF3C73FB}" type="slidenum">
              <a:rPr lang="en-US"/>
              <a:pPr/>
              <a:t>308</a:t>
            </a:fld>
            <a:endParaRPr lang="th-TH"/>
          </a:p>
        </p:txBody>
      </p:sp>
      <p:sp>
        <p:nvSpPr>
          <p:cNvPr id="451589" name="WordArt 2"/>
          <p:cNvSpPr>
            <a:spLocks noChangeArrowheads="1" noChangeShapeType="1" noTextEdit="1"/>
          </p:cNvSpPr>
          <p:nvPr/>
        </p:nvSpPr>
        <p:spPr bwMode="auto">
          <a:xfrm>
            <a:off x="1547813" y="2133600"/>
            <a:ext cx="6264275" cy="3167063"/>
          </a:xfrm>
          <a:prstGeom prst="rect">
            <a:avLst/>
          </a:prstGeom>
        </p:spPr>
        <p:txBody>
          <a:bodyPr wrap="none" fromWordArt="1">
            <a:prstTxWarp prst="textCanDown">
              <a:avLst>
                <a:gd name="adj" fmla="val 14287"/>
              </a:avLst>
            </a:prstTxWarp>
          </a:bodyPr>
          <a:lstStyle/>
          <a:p>
            <a:pPr algn="ctr"/>
            <a:r>
              <a:rPr lang="en-US" sz="3600" b="1" kern="10">
                <a:ln w="9525">
                  <a:solidFill>
                    <a:srgbClr val="000000"/>
                  </a:solidFill>
                  <a:miter lim="800000"/>
                  <a:headEnd/>
                  <a:tailEnd/>
                </a:ln>
                <a:latin typeface="Arial Black"/>
              </a:rPr>
              <a:t>Consumer</a:t>
            </a:r>
          </a:p>
          <a:p>
            <a:pPr algn="ctr"/>
            <a:r>
              <a:rPr lang="en-US" sz="3600" b="1" kern="10">
                <a:ln w="9525">
                  <a:solidFill>
                    <a:srgbClr val="000000"/>
                  </a:solidFill>
                  <a:miter lim="800000"/>
                  <a:headEnd/>
                  <a:tailEnd/>
                </a:ln>
                <a:latin typeface="Arial Black"/>
              </a:rPr>
              <a:t>Fantasies &amp; Fun</a:t>
            </a:r>
          </a:p>
        </p:txBody>
      </p:sp>
    </p:spTree>
  </p:cSld>
  <p:clrMapOvr>
    <a:masterClrMapping/>
  </p:clrMapOvr>
  <p:transition>
    <p:dissolve/>
  </p:transition>
  <p:timing>
    <p:tnLst>
      <p:par>
        <p:cTn id="1" dur="indefinite" restart="never" nodeType="tmRoot"/>
      </p:par>
    </p:tnLst>
  </p:timing>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Date Placeholder 4"/>
          <p:cNvSpPr>
            <a:spLocks noGrp="1"/>
          </p:cNvSpPr>
          <p:nvPr>
            <p:ph type="dt" sz="quarter" idx="10"/>
          </p:nvPr>
        </p:nvSpPr>
        <p:spPr>
          <a:noFill/>
        </p:spPr>
        <p:txBody>
          <a:bodyPr/>
          <a:lstStyle/>
          <a:p>
            <a:r>
              <a:rPr lang="en-GB"/>
              <a:t>MK 311</a:t>
            </a:r>
            <a:endParaRPr lang="th-TH"/>
          </a:p>
        </p:txBody>
      </p:sp>
      <p:sp>
        <p:nvSpPr>
          <p:cNvPr id="452611" name="Footer Placeholder 5"/>
          <p:cNvSpPr>
            <a:spLocks noGrp="1"/>
          </p:cNvSpPr>
          <p:nvPr>
            <p:ph type="ftr" sz="quarter" idx="11"/>
          </p:nvPr>
        </p:nvSpPr>
        <p:spPr>
          <a:noFill/>
        </p:spPr>
        <p:txBody>
          <a:bodyPr/>
          <a:lstStyle/>
          <a:p>
            <a:r>
              <a:rPr lang="en-US"/>
              <a:t>Consumer Behaviour</a:t>
            </a:r>
            <a:endParaRPr lang="th-TH"/>
          </a:p>
        </p:txBody>
      </p:sp>
      <p:sp>
        <p:nvSpPr>
          <p:cNvPr id="452612" name="Slide Number Placeholder 6"/>
          <p:cNvSpPr>
            <a:spLocks noGrp="1"/>
          </p:cNvSpPr>
          <p:nvPr>
            <p:ph type="sldNum" sz="quarter" idx="12"/>
          </p:nvPr>
        </p:nvSpPr>
        <p:spPr>
          <a:noFill/>
        </p:spPr>
        <p:txBody>
          <a:bodyPr/>
          <a:lstStyle/>
          <a:p>
            <a:fld id="{E1B5F056-050C-4F96-B348-D1C3E2E93427}" type="slidenum">
              <a:rPr lang="en-US"/>
              <a:pPr/>
              <a:t>309</a:t>
            </a:fld>
            <a:endParaRPr lang="th-TH"/>
          </a:p>
        </p:txBody>
      </p:sp>
      <p:sp>
        <p:nvSpPr>
          <p:cNvPr id="452613" name="Rectangle 2"/>
          <p:cNvSpPr>
            <a:spLocks noGrp="1" noChangeArrowheads="1"/>
          </p:cNvSpPr>
          <p:nvPr>
            <p:ph type="title"/>
          </p:nvPr>
        </p:nvSpPr>
        <p:spPr>
          <a:xfrm>
            <a:off x="1150938" y="617538"/>
            <a:ext cx="7793037" cy="795337"/>
          </a:xfrm>
        </p:spPr>
        <p:txBody>
          <a:bodyPr/>
          <a:lstStyle/>
          <a:p>
            <a:pPr eaLnBrk="1" hangingPunct="1"/>
            <a:r>
              <a:rPr lang="en-US" smtClean="0"/>
              <a:t>Consumer Fantasy</a:t>
            </a:r>
            <a:endParaRPr lang="en-GB" smtClean="0"/>
          </a:p>
        </p:txBody>
      </p:sp>
      <p:sp>
        <p:nvSpPr>
          <p:cNvPr id="452614" name="Rectangle 3"/>
          <p:cNvSpPr>
            <a:spLocks noGrp="1" noChangeArrowheads="1"/>
          </p:cNvSpPr>
          <p:nvPr>
            <p:ph type="body" sz="half" idx="1"/>
          </p:nvPr>
        </p:nvSpPr>
        <p:spPr>
          <a:xfrm>
            <a:off x="1928794" y="2071678"/>
            <a:ext cx="4608512" cy="4114800"/>
          </a:xfrm>
        </p:spPr>
        <p:txBody>
          <a:bodyPr/>
          <a:lstStyle/>
          <a:p>
            <a:pPr eaLnBrk="1" hangingPunct="1"/>
            <a:r>
              <a:rPr lang="en-US" sz="3200" dirty="0" smtClean="0"/>
              <a:t>Theme Parks</a:t>
            </a:r>
          </a:p>
          <a:p>
            <a:pPr eaLnBrk="1" hangingPunct="1"/>
            <a:r>
              <a:rPr lang="en-US" sz="3200" dirty="0" smtClean="0"/>
              <a:t>Theme Restaurants</a:t>
            </a:r>
          </a:p>
          <a:p>
            <a:pPr eaLnBrk="1" hangingPunct="1"/>
            <a:r>
              <a:rPr lang="en-US" sz="3200" dirty="0" smtClean="0"/>
              <a:t>Movies</a:t>
            </a:r>
          </a:p>
          <a:p>
            <a:pPr eaLnBrk="1" hangingPunct="1"/>
            <a:r>
              <a:rPr lang="en-US" sz="3200" dirty="0" smtClean="0"/>
              <a:t>Novels</a:t>
            </a:r>
          </a:p>
          <a:p>
            <a:pPr eaLnBrk="1" hangingPunct="1"/>
            <a:r>
              <a:rPr lang="en-US" sz="3200" dirty="0" smtClean="0"/>
              <a:t>Picture Studio</a:t>
            </a:r>
          </a:p>
          <a:p>
            <a:pPr eaLnBrk="1" hangingPunct="1"/>
            <a:r>
              <a:rPr lang="en-US" sz="3200" dirty="0" smtClean="0"/>
              <a:t>Etc.</a:t>
            </a:r>
            <a:endParaRPr lang="en-GB" sz="3200" dirty="0" smtClean="0"/>
          </a:p>
        </p:txBody>
      </p:sp>
    </p:spTree>
  </p:cSld>
  <p:clrMapOvr>
    <a:masterClrMapping/>
  </p:clrMapOvr>
  <p:transition>
    <p:dissolve/>
  </p:transition>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Date Placeholder 3"/>
          <p:cNvSpPr>
            <a:spLocks noGrp="1"/>
          </p:cNvSpPr>
          <p:nvPr>
            <p:ph type="dt" sz="quarter" idx="10"/>
          </p:nvPr>
        </p:nvSpPr>
        <p:spPr>
          <a:noFill/>
        </p:spPr>
        <p:txBody>
          <a:bodyPr/>
          <a:lstStyle/>
          <a:p>
            <a:r>
              <a:rPr lang="en-GB"/>
              <a:t>MK 311</a:t>
            </a:r>
            <a:endParaRPr lang="th-TH"/>
          </a:p>
        </p:txBody>
      </p:sp>
      <p:sp>
        <p:nvSpPr>
          <p:cNvPr id="457731" name="Footer Placeholder 4"/>
          <p:cNvSpPr>
            <a:spLocks noGrp="1"/>
          </p:cNvSpPr>
          <p:nvPr>
            <p:ph type="ftr" sz="quarter" idx="11"/>
          </p:nvPr>
        </p:nvSpPr>
        <p:spPr>
          <a:noFill/>
        </p:spPr>
        <p:txBody>
          <a:bodyPr/>
          <a:lstStyle/>
          <a:p>
            <a:r>
              <a:rPr lang="en-US"/>
              <a:t>Consumer Behaviour</a:t>
            </a:r>
            <a:endParaRPr lang="th-TH"/>
          </a:p>
        </p:txBody>
      </p:sp>
      <p:sp>
        <p:nvSpPr>
          <p:cNvPr id="457732" name="Slide Number Placeholder 5"/>
          <p:cNvSpPr>
            <a:spLocks noGrp="1"/>
          </p:cNvSpPr>
          <p:nvPr>
            <p:ph type="sldNum" sz="quarter" idx="12"/>
          </p:nvPr>
        </p:nvSpPr>
        <p:spPr>
          <a:noFill/>
        </p:spPr>
        <p:txBody>
          <a:bodyPr/>
          <a:lstStyle/>
          <a:p>
            <a:fld id="{E0EE8834-BFFD-45C1-A9BC-6632EDDA23AE}" type="slidenum">
              <a:rPr lang="en-US"/>
              <a:pPr/>
              <a:t>310</a:t>
            </a:fld>
            <a:endParaRPr lang="th-TH"/>
          </a:p>
        </p:txBody>
      </p:sp>
      <p:sp>
        <p:nvSpPr>
          <p:cNvPr id="457733" name="Rectangle 2"/>
          <p:cNvSpPr>
            <a:spLocks noGrp="1" noChangeArrowheads="1"/>
          </p:cNvSpPr>
          <p:nvPr>
            <p:ph type="title"/>
          </p:nvPr>
        </p:nvSpPr>
        <p:spPr>
          <a:xfrm>
            <a:off x="900113" y="617538"/>
            <a:ext cx="8043862" cy="982662"/>
          </a:xfrm>
        </p:spPr>
        <p:txBody>
          <a:bodyPr/>
          <a:lstStyle/>
          <a:p>
            <a:pPr eaLnBrk="1" hangingPunct="1"/>
            <a:r>
              <a:rPr lang="en-GB" smtClean="0"/>
              <a:t>The Dark Side of </a:t>
            </a:r>
            <a:br>
              <a:rPr lang="en-GB" smtClean="0"/>
            </a:br>
            <a:r>
              <a:rPr lang="en-GB" smtClean="0"/>
              <a:t>Consumer Behaviour</a:t>
            </a:r>
          </a:p>
        </p:txBody>
      </p:sp>
      <p:sp>
        <p:nvSpPr>
          <p:cNvPr id="537603" name="Rectangle 3"/>
          <p:cNvSpPr>
            <a:spLocks noGrp="1" noChangeArrowheads="1"/>
          </p:cNvSpPr>
          <p:nvPr>
            <p:ph type="body" idx="1"/>
          </p:nvPr>
        </p:nvSpPr>
        <p:spPr>
          <a:xfrm>
            <a:off x="533400" y="2017713"/>
            <a:ext cx="8421688" cy="4114800"/>
          </a:xfrm>
        </p:spPr>
        <p:txBody>
          <a:bodyPr/>
          <a:lstStyle/>
          <a:p>
            <a:pPr eaLnBrk="1" hangingPunct="1">
              <a:lnSpc>
                <a:spcPct val="90000"/>
              </a:lnSpc>
            </a:pPr>
            <a:r>
              <a:rPr lang="en-GB" sz="3200" smtClean="0"/>
              <a:t>Addictive Consumption</a:t>
            </a:r>
          </a:p>
          <a:p>
            <a:pPr lvl="1" eaLnBrk="1" hangingPunct="1">
              <a:lnSpc>
                <a:spcPct val="90000"/>
              </a:lnSpc>
            </a:pPr>
            <a:r>
              <a:rPr lang="en-GB" sz="2800" smtClean="0"/>
              <a:t>Cigarette, Gambling, Internet, etc. </a:t>
            </a:r>
          </a:p>
          <a:p>
            <a:pPr eaLnBrk="1" hangingPunct="1">
              <a:lnSpc>
                <a:spcPct val="90000"/>
              </a:lnSpc>
            </a:pPr>
            <a:r>
              <a:rPr lang="en-GB" sz="3200" smtClean="0"/>
              <a:t>Compulsive Consumption</a:t>
            </a:r>
          </a:p>
          <a:p>
            <a:pPr lvl="1" eaLnBrk="1" hangingPunct="1">
              <a:lnSpc>
                <a:spcPct val="90000"/>
              </a:lnSpc>
            </a:pPr>
            <a:r>
              <a:rPr lang="en-GB" sz="2800" smtClean="0"/>
              <a:t>Born to Shop, Shopaholic</a:t>
            </a:r>
          </a:p>
          <a:p>
            <a:pPr eaLnBrk="1" hangingPunct="1">
              <a:lnSpc>
                <a:spcPct val="90000"/>
              </a:lnSpc>
            </a:pPr>
            <a:r>
              <a:rPr lang="en-GB" sz="3200" smtClean="0"/>
              <a:t>Illegal Activities</a:t>
            </a:r>
          </a:p>
          <a:p>
            <a:pPr lvl="1" eaLnBrk="1" hangingPunct="1">
              <a:lnSpc>
                <a:spcPct val="90000"/>
              </a:lnSpc>
            </a:pPr>
            <a:r>
              <a:rPr lang="en-GB" sz="2800" smtClean="0"/>
              <a:t>Consumer Theft</a:t>
            </a:r>
          </a:p>
          <a:p>
            <a:pPr lvl="1" eaLnBrk="1" hangingPunct="1">
              <a:lnSpc>
                <a:spcPct val="90000"/>
              </a:lnSpc>
            </a:pPr>
            <a:r>
              <a:rPr lang="en-GB" sz="2800" smtClean="0"/>
              <a:t>Consumption of Counterfeit Products</a:t>
            </a:r>
          </a:p>
          <a:p>
            <a:pPr lvl="1" eaLnBrk="1" hangingPunct="1">
              <a:lnSpc>
                <a:spcPct val="90000"/>
              </a:lnSpc>
            </a:pPr>
            <a:r>
              <a:rPr lang="en-GB" sz="2800" smtClean="0"/>
              <a:t>Illegal Consumption: Prostituted, Stolen  </a:t>
            </a:r>
          </a:p>
          <a:p>
            <a:pPr lvl="1" eaLnBrk="1" hangingPunct="1">
              <a:lnSpc>
                <a:spcPct val="90000"/>
              </a:lnSpc>
            </a:pPr>
            <a:endParaRPr lang="en-GB" sz="280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37603">
                                            <p:txEl>
                                              <p:pRg st="0" end="0"/>
                                            </p:txEl>
                                          </p:spTgt>
                                        </p:tgtEl>
                                        <p:attrNameLst>
                                          <p:attrName>style.visibility</p:attrName>
                                        </p:attrNameLst>
                                      </p:cBhvr>
                                      <p:to>
                                        <p:strVal val="visible"/>
                                      </p:to>
                                    </p:set>
                                    <p:animEffect transition="in" filter="blinds(horizontal)">
                                      <p:cBhvr>
                                        <p:cTn id="7" dur="500"/>
                                        <p:tgtEl>
                                          <p:spTgt spid="53760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37603">
                                            <p:txEl>
                                              <p:pRg st="1" end="1"/>
                                            </p:txEl>
                                          </p:spTgt>
                                        </p:tgtEl>
                                        <p:attrNameLst>
                                          <p:attrName>style.visibility</p:attrName>
                                        </p:attrNameLst>
                                      </p:cBhvr>
                                      <p:to>
                                        <p:strVal val="visible"/>
                                      </p:to>
                                    </p:set>
                                    <p:animEffect transition="in" filter="blinds(horizontal)">
                                      <p:cBhvr>
                                        <p:cTn id="10" dur="500"/>
                                        <p:tgtEl>
                                          <p:spTgt spid="53760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537603">
                                            <p:txEl>
                                              <p:pRg st="2" end="2"/>
                                            </p:txEl>
                                          </p:spTgt>
                                        </p:tgtEl>
                                        <p:attrNameLst>
                                          <p:attrName>style.visibility</p:attrName>
                                        </p:attrNameLst>
                                      </p:cBhvr>
                                      <p:to>
                                        <p:strVal val="visible"/>
                                      </p:to>
                                    </p:set>
                                    <p:animEffect transition="in" filter="blinds(horizontal)">
                                      <p:cBhvr>
                                        <p:cTn id="15" dur="500"/>
                                        <p:tgtEl>
                                          <p:spTgt spid="537603">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537603">
                                            <p:txEl>
                                              <p:pRg st="3" end="3"/>
                                            </p:txEl>
                                          </p:spTgt>
                                        </p:tgtEl>
                                        <p:attrNameLst>
                                          <p:attrName>style.visibility</p:attrName>
                                        </p:attrNameLst>
                                      </p:cBhvr>
                                      <p:to>
                                        <p:strVal val="visible"/>
                                      </p:to>
                                    </p:set>
                                    <p:animEffect transition="in" filter="blinds(horizontal)">
                                      <p:cBhvr>
                                        <p:cTn id="18" dur="500"/>
                                        <p:tgtEl>
                                          <p:spTgt spid="53760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37603">
                                            <p:txEl>
                                              <p:pRg st="4" end="4"/>
                                            </p:txEl>
                                          </p:spTgt>
                                        </p:tgtEl>
                                        <p:attrNameLst>
                                          <p:attrName>style.visibility</p:attrName>
                                        </p:attrNameLst>
                                      </p:cBhvr>
                                      <p:to>
                                        <p:strVal val="visible"/>
                                      </p:to>
                                    </p:set>
                                    <p:animEffect transition="in" filter="blinds(horizontal)">
                                      <p:cBhvr>
                                        <p:cTn id="23" dur="500"/>
                                        <p:tgtEl>
                                          <p:spTgt spid="537603">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537603">
                                            <p:txEl>
                                              <p:pRg st="5" end="5"/>
                                            </p:txEl>
                                          </p:spTgt>
                                        </p:tgtEl>
                                        <p:attrNameLst>
                                          <p:attrName>style.visibility</p:attrName>
                                        </p:attrNameLst>
                                      </p:cBhvr>
                                      <p:to>
                                        <p:strVal val="visible"/>
                                      </p:to>
                                    </p:set>
                                    <p:animEffect transition="in" filter="blinds(horizontal)">
                                      <p:cBhvr>
                                        <p:cTn id="26" dur="500"/>
                                        <p:tgtEl>
                                          <p:spTgt spid="537603">
                                            <p:txEl>
                                              <p:pRg st="5" end="5"/>
                                            </p:txEl>
                                          </p:spTgt>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537603">
                                            <p:txEl>
                                              <p:pRg st="6" end="6"/>
                                            </p:txEl>
                                          </p:spTgt>
                                        </p:tgtEl>
                                        <p:attrNameLst>
                                          <p:attrName>style.visibility</p:attrName>
                                        </p:attrNameLst>
                                      </p:cBhvr>
                                      <p:to>
                                        <p:strVal val="visible"/>
                                      </p:to>
                                    </p:set>
                                    <p:animEffect transition="in" filter="blinds(horizontal)">
                                      <p:cBhvr>
                                        <p:cTn id="29" dur="500"/>
                                        <p:tgtEl>
                                          <p:spTgt spid="537603">
                                            <p:txEl>
                                              <p:pRg st="6" end="6"/>
                                            </p:txEl>
                                          </p:spTgt>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537603">
                                            <p:txEl>
                                              <p:pRg st="7" end="7"/>
                                            </p:txEl>
                                          </p:spTgt>
                                        </p:tgtEl>
                                        <p:attrNameLst>
                                          <p:attrName>style.visibility</p:attrName>
                                        </p:attrNameLst>
                                      </p:cBhvr>
                                      <p:to>
                                        <p:strVal val="visible"/>
                                      </p:to>
                                    </p:set>
                                    <p:animEffect transition="in" filter="blinds(horizontal)">
                                      <p:cBhvr>
                                        <p:cTn id="32" dur="500"/>
                                        <p:tgtEl>
                                          <p:spTgt spid="53760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7603" grpId="0" build="p"/>
    </p:bld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8" name="Date Placeholder 3"/>
          <p:cNvSpPr>
            <a:spLocks noGrp="1"/>
          </p:cNvSpPr>
          <p:nvPr>
            <p:ph type="dt" sz="quarter" idx="10"/>
          </p:nvPr>
        </p:nvSpPr>
        <p:spPr>
          <a:noFill/>
        </p:spPr>
        <p:txBody>
          <a:bodyPr/>
          <a:lstStyle/>
          <a:p>
            <a:r>
              <a:rPr lang="en-GB"/>
              <a:t>MK 311</a:t>
            </a:r>
            <a:endParaRPr lang="th-TH"/>
          </a:p>
        </p:txBody>
      </p:sp>
      <p:sp>
        <p:nvSpPr>
          <p:cNvPr id="459779" name="Footer Placeholder 4"/>
          <p:cNvSpPr>
            <a:spLocks noGrp="1"/>
          </p:cNvSpPr>
          <p:nvPr>
            <p:ph type="ftr" sz="quarter" idx="11"/>
          </p:nvPr>
        </p:nvSpPr>
        <p:spPr>
          <a:noFill/>
        </p:spPr>
        <p:txBody>
          <a:bodyPr/>
          <a:lstStyle/>
          <a:p>
            <a:r>
              <a:rPr lang="en-US"/>
              <a:t>Consumer Behaviour</a:t>
            </a:r>
            <a:endParaRPr lang="th-TH"/>
          </a:p>
        </p:txBody>
      </p:sp>
      <p:sp>
        <p:nvSpPr>
          <p:cNvPr id="459780" name="Slide Number Placeholder 5"/>
          <p:cNvSpPr>
            <a:spLocks noGrp="1"/>
          </p:cNvSpPr>
          <p:nvPr>
            <p:ph type="sldNum" sz="quarter" idx="12"/>
          </p:nvPr>
        </p:nvSpPr>
        <p:spPr>
          <a:noFill/>
        </p:spPr>
        <p:txBody>
          <a:bodyPr/>
          <a:lstStyle/>
          <a:p>
            <a:fld id="{660C8002-AE53-4074-880B-CCBE06FB1B35}" type="slidenum">
              <a:rPr lang="en-US"/>
              <a:pPr/>
              <a:t>311</a:t>
            </a:fld>
            <a:endParaRPr lang="th-TH"/>
          </a:p>
        </p:txBody>
      </p:sp>
      <p:sp>
        <p:nvSpPr>
          <p:cNvPr id="459781" name="WordArt 4"/>
          <p:cNvSpPr>
            <a:spLocks noChangeArrowheads="1" noChangeShapeType="1" noTextEdit="1"/>
          </p:cNvSpPr>
          <p:nvPr/>
        </p:nvSpPr>
        <p:spPr bwMode="auto">
          <a:xfrm>
            <a:off x="1979613" y="2276475"/>
            <a:ext cx="4824412" cy="3457575"/>
          </a:xfrm>
          <a:prstGeom prst="rect">
            <a:avLst/>
          </a:prstGeom>
        </p:spPr>
        <p:txBody>
          <a:bodyPr wrap="none" fromWordArt="1">
            <a:prstTxWarp prst="textInflate">
              <a:avLst>
                <a:gd name="adj" fmla="val 13634"/>
              </a:avLst>
            </a:prstTxWarp>
          </a:bodyPr>
          <a:lstStyle/>
          <a:p>
            <a:pPr algn="ctr"/>
            <a:r>
              <a:rPr lang="en-US" sz="3600" kern="10">
                <a:ln w="9525">
                  <a:solidFill>
                    <a:srgbClr val="000000"/>
                  </a:solidFill>
                  <a:miter lim="800000"/>
                  <a:headEnd/>
                  <a:tailEnd/>
                </a:ln>
                <a:solidFill>
                  <a:schemeClr val="hlink"/>
                </a:solidFill>
                <a:latin typeface="Arial Black"/>
              </a:rPr>
              <a:t>Consumers</a:t>
            </a:r>
          </a:p>
          <a:p>
            <a:pPr algn="ctr"/>
            <a:r>
              <a:rPr lang="en-US" sz="3600" kern="10">
                <a:ln w="9525">
                  <a:solidFill>
                    <a:srgbClr val="000000"/>
                  </a:solidFill>
                  <a:miter lim="800000"/>
                  <a:headEnd/>
                  <a:tailEnd/>
                </a:ln>
                <a:solidFill>
                  <a:schemeClr val="hlink"/>
                </a:solidFill>
                <a:latin typeface="Arial Black"/>
              </a:rPr>
              <a:t>&amp;</a:t>
            </a:r>
          </a:p>
          <a:p>
            <a:pPr algn="ctr"/>
            <a:r>
              <a:rPr lang="en-US" sz="3600" kern="10">
                <a:ln w="9525">
                  <a:solidFill>
                    <a:srgbClr val="000000"/>
                  </a:solidFill>
                  <a:miter lim="800000"/>
                  <a:headEnd/>
                  <a:tailEnd/>
                </a:ln>
                <a:solidFill>
                  <a:schemeClr val="hlink"/>
                </a:solidFill>
                <a:latin typeface="Arial Black"/>
              </a:rPr>
              <a:t>Marketers</a:t>
            </a:r>
          </a:p>
        </p:txBody>
      </p:sp>
    </p:spTree>
  </p:cSld>
  <p:clrMapOvr>
    <a:masterClrMapping/>
  </p:clrMapOvr>
  <p:transition>
    <p:dissolve/>
  </p:transition>
  <p:timing>
    <p:tnLst>
      <p:par>
        <p:cTn id="1" dur="indefinite" restart="never" nodeType="tmRoot"/>
      </p:par>
    </p:tnLst>
  </p:timing>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6" name="Date Placeholder 3"/>
          <p:cNvSpPr>
            <a:spLocks noGrp="1"/>
          </p:cNvSpPr>
          <p:nvPr>
            <p:ph type="dt" sz="quarter" idx="10"/>
          </p:nvPr>
        </p:nvSpPr>
        <p:spPr>
          <a:noFill/>
        </p:spPr>
        <p:txBody>
          <a:bodyPr/>
          <a:lstStyle/>
          <a:p>
            <a:r>
              <a:rPr lang="en-GB"/>
              <a:t>MK 311</a:t>
            </a:r>
            <a:endParaRPr lang="th-TH"/>
          </a:p>
        </p:txBody>
      </p:sp>
      <p:sp>
        <p:nvSpPr>
          <p:cNvPr id="461827" name="Footer Placeholder 4"/>
          <p:cNvSpPr>
            <a:spLocks noGrp="1"/>
          </p:cNvSpPr>
          <p:nvPr>
            <p:ph type="ftr" sz="quarter" idx="11"/>
          </p:nvPr>
        </p:nvSpPr>
        <p:spPr>
          <a:noFill/>
        </p:spPr>
        <p:txBody>
          <a:bodyPr/>
          <a:lstStyle/>
          <a:p>
            <a:r>
              <a:rPr lang="en-US"/>
              <a:t>Consumer Behaviour</a:t>
            </a:r>
            <a:endParaRPr lang="th-TH"/>
          </a:p>
        </p:txBody>
      </p:sp>
      <p:sp>
        <p:nvSpPr>
          <p:cNvPr id="461828" name="Slide Number Placeholder 5"/>
          <p:cNvSpPr>
            <a:spLocks noGrp="1"/>
          </p:cNvSpPr>
          <p:nvPr>
            <p:ph type="sldNum" sz="quarter" idx="12"/>
          </p:nvPr>
        </p:nvSpPr>
        <p:spPr>
          <a:noFill/>
        </p:spPr>
        <p:txBody>
          <a:bodyPr/>
          <a:lstStyle/>
          <a:p>
            <a:fld id="{BF3B04ED-5B49-429E-9349-F04F17AF31FE}" type="slidenum">
              <a:rPr lang="en-US"/>
              <a:pPr/>
              <a:t>312</a:t>
            </a:fld>
            <a:endParaRPr lang="th-TH"/>
          </a:p>
        </p:txBody>
      </p:sp>
      <p:sp>
        <p:nvSpPr>
          <p:cNvPr id="461829" name="Rectangle 2"/>
          <p:cNvSpPr>
            <a:spLocks noGrp="1" noChangeArrowheads="1"/>
          </p:cNvSpPr>
          <p:nvPr>
            <p:ph type="title"/>
          </p:nvPr>
        </p:nvSpPr>
        <p:spPr/>
        <p:txBody>
          <a:bodyPr/>
          <a:lstStyle/>
          <a:p>
            <a:pPr eaLnBrk="1" hangingPunct="1"/>
            <a:r>
              <a:rPr lang="en-GB" smtClean="0"/>
              <a:t>Critical Marketing</a:t>
            </a:r>
          </a:p>
        </p:txBody>
      </p:sp>
      <p:sp>
        <p:nvSpPr>
          <p:cNvPr id="542723" name="Rectangle 3"/>
          <p:cNvSpPr>
            <a:spLocks noGrp="1" noChangeArrowheads="1"/>
          </p:cNvSpPr>
          <p:nvPr>
            <p:ph type="body" idx="1"/>
          </p:nvPr>
        </p:nvSpPr>
        <p:spPr>
          <a:xfrm>
            <a:off x="1016000" y="2205038"/>
            <a:ext cx="8128000" cy="4114800"/>
          </a:xfrm>
        </p:spPr>
        <p:txBody>
          <a:bodyPr/>
          <a:lstStyle/>
          <a:p>
            <a:pPr eaLnBrk="1" hangingPunct="1"/>
            <a:r>
              <a:rPr lang="en-GB" smtClean="0"/>
              <a:t>Customer Satisfaction VS. Customer Seduction?</a:t>
            </a:r>
          </a:p>
          <a:p>
            <a:pPr eaLnBrk="1" hangingPunct="1"/>
            <a:r>
              <a:rPr lang="en-GB" smtClean="0"/>
              <a:t>Customer Relationship VS. Customer Captivity?</a:t>
            </a:r>
          </a:p>
          <a:p>
            <a:pPr eaLnBrk="1" hangingPunct="1"/>
            <a:r>
              <a:rPr lang="en-GB" smtClean="0">
                <a:latin typeface="Times New Roman" pitchFamily="18" charset="0"/>
              </a:rPr>
              <a:t>…</a:t>
            </a:r>
            <a:r>
              <a:rPr lang="en-GB" smtClean="0"/>
              <a:t>???</a:t>
            </a:r>
          </a:p>
          <a:p>
            <a:pPr eaLnBrk="1" hangingPunct="1"/>
            <a:endParaRPr lang="en-GB" smtClean="0"/>
          </a:p>
          <a:p>
            <a:pPr eaLnBrk="1" hangingPunct="1"/>
            <a:endParaRPr lang="en-GB"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2723">
                                            <p:txEl>
                                              <p:pRg st="0" end="0"/>
                                            </p:txEl>
                                          </p:spTgt>
                                        </p:tgtEl>
                                        <p:attrNameLst>
                                          <p:attrName>style.visibility</p:attrName>
                                        </p:attrNameLst>
                                      </p:cBhvr>
                                      <p:to>
                                        <p:strVal val="visible"/>
                                      </p:to>
                                    </p:set>
                                    <p:animEffect transition="in" filter="blinds(horizontal)">
                                      <p:cBhvr>
                                        <p:cTn id="7" dur="500"/>
                                        <p:tgtEl>
                                          <p:spTgt spid="5427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42723">
                                            <p:txEl>
                                              <p:pRg st="1" end="1"/>
                                            </p:txEl>
                                          </p:spTgt>
                                        </p:tgtEl>
                                        <p:attrNameLst>
                                          <p:attrName>style.visibility</p:attrName>
                                        </p:attrNameLst>
                                      </p:cBhvr>
                                      <p:to>
                                        <p:strVal val="visible"/>
                                      </p:to>
                                    </p:set>
                                    <p:animEffect transition="in" filter="blinds(horizontal)">
                                      <p:cBhvr>
                                        <p:cTn id="12" dur="500"/>
                                        <p:tgtEl>
                                          <p:spTgt spid="5427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42723">
                                            <p:txEl>
                                              <p:pRg st="2" end="2"/>
                                            </p:txEl>
                                          </p:spTgt>
                                        </p:tgtEl>
                                        <p:attrNameLst>
                                          <p:attrName>style.visibility</p:attrName>
                                        </p:attrNameLst>
                                      </p:cBhvr>
                                      <p:to>
                                        <p:strVal val="visible"/>
                                      </p:to>
                                    </p:set>
                                    <p:animEffect transition="in" filter="blinds(horizontal)">
                                      <p:cBhvr>
                                        <p:cTn id="17" dur="500"/>
                                        <p:tgtEl>
                                          <p:spTgt spid="5427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23" grpId="0" build="p"/>
    </p:bld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Date Placeholder 2"/>
          <p:cNvSpPr>
            <a:spLocks noGrp="1"/>
          </p:cNvSpPr>
          <p:nvPr>
            <p:ph type="dt" sz="quarter" idx="10"/>
          </p:nvPr>
        </p:nvSpPr>
        <p:spPr>
          <a:noFill/>
        </p:spPr>
        <p:txBody>
          <a:bodyPr/>
          <a:lstStyle/>
          <a:p>
            <a:r>
              <a:rPr lang="en-GB"/>
              <a:t>MK 311</a:t>
            </a:r>
            <a:endParaRPr lang="th-TH"/>
          </a:p>
        </p:txBody>
      </p:sp>
      <p:sp>
        <p:nvSpPr>
          <p:cNvPr id="467971" name="Footer Placeholder 3"/>
          <p:cNvSpPr>
            <a:spLocks noGrp="1"/>
          </p:cNvSpPr>
          <p:nvPr>
            <p:ph type="ftr" sz="quarter" idx="11"/>
          </p:nvPr>
        </p:nvSpPr>
        <p:spPr>
          <a:noFill/>
        </p:spPr>
        <p:txBody>
          <a:bodyPr/>
          <a:lstStyle/>
          <a:p>
            <a:r>
              <a:rPr lang="en-US"/>
              <a:t>Consumer Behaviour</a:t>
            </a:r>
            <a:endParaRPr lang="th-TH"/>
          </a:p>
        </p:txBody>
      </p:sp>
      <p:sp>
        <p:nvSpPr>
          <p:cNvPr id="467972" name="Slide Number Placeholder 4"/>
          <p:cNvSpPr>
            <a:spLocks noGrp="1"/>
          </p:cNvSpPr>
          <p:nvPr>
            <p:ph type="sldNum" sz="quarter" idx="12"/>
          </p:nvPr>
        </p:nvSpPr>
        <p:spPr>
          <a:noFill/>
        </p:spPr>
        <p:txBody>
          <a:bodyPr/>
          <a:lstStyle/>
          <a:p>
            <a:fld id="{C42C9559-4004-4257-8DE6-69769E5C67AE}" type="slidenum">
              <a:rPr lang="en-US"/>
              <a:pPr/>
              <a:t>313</a:t>
            </a:fld>
            <a:endParaRPr lang="th-TH"/>
          </a:p>
        </p:txBody>
      </p:sp>
      <p:sp>
        <p:nvSpPr>
          <p:cNvPr id="467973" name="WordArt 2"/>
          <p:cNvSpPr>
            <a:spLocks noChangeArrowheads="1" noChangeShapeType="1" noTextEdit="1"/>
          </p:cNvSpPr>
          <p:nvPr/>
        </p:nvSpPr>
        <p:spPr bwMode="auto">
          <a:xfrm>
            <a:off x="1835150" y="533400"/>
            <a:ext cx="5556250" cy="1295400"/>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miter lim="800000"/>
                  <a:headEnd/>
                  <a:tailEnd/>
                </a:ln>
                <a:solidFill>
                  <a:schemeClr val="hlink"/>
                </a:solidFill>
                <a:latin typeface="Arial Black"/>
              </a:rPr>
              <a:t>Marketing Ethics</a:t>
            </a:r>
          </a:p>
        </p:txBody>
      </p:sp>
      <p:sp>
        <p:nvSpPr>
          <p:cNvPr id="543747" name="WordArt 3"/>
          <p:cNvSpPr>
            <a:spLocks noChangeArrowheads="1" noChangeShapeType="1" noTextEdit="1"/>
          </p:cNvSpPr>
          <p:nvPr/>
        </p:nvSpPr>
        <p:spPr bwMode="auto">
          <a:xfrm>
            <a:off x="2133600" y="2781300"/>
            <a:ext cx="4648200" cy="2476500"/>
          </a:xfrm>
          <a:prstGeom prst="rect">
            <a:avLst/>
          </a:prstGeom>
        </p:spPr>
        <p:txBody>
          <a:bodyPr wrap="none" fromWordArt="1">
            <a:prstTxWarp prst="textCanDown">
              <a:avLst>
                <a:gd name="adj" fmla="val 14287"/>
              </a:avLst>
            </a:prstTxWarp>
          </a:bodyPr>
          <a:lstStyle/>
          <a:p>
            <a:pPr algn="ctr"/>
            <a:r>
              <a:rPr lang="en-US" sz="3600" b="1" kern="10">
                <a:ln w="9525">
                  <a:solidFill>
                    <a:srgbClr val="000000"/>
                  </a:solidFill>
                  <a:miter lim="800000"/>
                  <a:headEnd/>
                  <a:tailEnd/>
                </a:ln>
                <a:solidFill>
                  <a:srgbClr val="FFFF00"/>
                </a:solidFill>
                <a:latin typeface="Arial Black"/>
              </a:rPr>
              <a:t>What is it</a:t>
            </a:r>
          </a:p>
          <a:p>
            <a:pPr algn="ctr"/>
            <a:r>
              <a:rPr lang="en-US" sz="3600" b="1" kern="10">
                <a:ln w="9525">
                  <a:solidFill>
                    <a:srgbClr val="000000"/>
                  </a:solidFill>
                  <a:miter lim="800000"/>
                  <a:headEnd/>
                  <a:tailEnd/>
                </a:ln>
                <a:solidFill>
                  <a:srgbClr val="FFFF00"/>
                </a:solidFill>
                <a:latin typeface="Arial Black"/>
              </a:rPr>
              <a:t>anyway?</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3747"/>
                                        </p:tgtEl>
                                        <p:attrNameLst>
                                          <p:attrName>style.visibility</p:attrName>
                                        </p:attrNameLst>
                                      </p:cBhvr>
                                      <p:to>
                                        <p:strVal val="visible"/>
                                      </p:to>
                                    </p:set>
                                    <p:animEffect transition="in" filter="blinds(horizontal)">
                                      <p:cBhvr>
                                        <p:cTn id="7" dur="500"/>
                                        <p:tgtEl>
                                          <p:spTgt spid="543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3747" grpId="0" animBg="1"/>
    </p:bldLst>
  </p:timing>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Date Placeholder 2"/>
          <p:cNvSpPr>
            <a:spLocks noGrp="1"/>
          </p:cNvSpPr>
          <p:nvPr>
            <p:ph type="dt" sz="quarter" idx="10"/>
          </p:nvPr>
        </p:nvSpPr>
        <p:spPr>
          <a:noFill/>
        </p:spPr>
        <p:txBody>
          <a:bodyPr/>
          <a:lstStyle/>
          <a:p>
            <a:r>
              <a:rPr lang="en-GB"/>
              <a:t>MK 311</a:t>
            </a:r>
            <a:endParaRPr lang="th-TH"/>
          </a:p>
        </p:txBody>
      </p:sp>
      <p:sp>
        <p:nvSpPr>
          <p:cNvPr id="468995" name="Footer Placeholder 3"/>
          <p:cNvSpPr>
            <a:spLocks noGrp="1"/>
          </p:cNvSpPr>
          <p:nvPr>
            <p:ph type="ftr" sz="quarter" idx="11"/>
          </p:nvPr>
        </p:nvSpPr>
        <p:spPr>
          <a:noFill/>
        </p:spPr>
        <p:txBody>
          <a:bodyPr/>
          <a:lstStyle/>
          <a:p>
            <a:r>
              <a:rPr lang="en-US"/>
              <a:t>Consumer Behaviour</a:t>
            </a:r>
            <a:endParaRPr lang="th-TH"/>
          </a:p>
        </p:txBody>
      </p:sp>
      <p:sp>
        <p:nvSpPr>
          <p:cNvPr id="468996" name="Slide Number Placeholder 4"/>
          <p:cNvSpPr>
            <a:spLocks noGrp="1"/>
          </p:cNvSpPr>
          <p:nvPr>
            <p:ph type="sldNum" sz="quarter" idx="12"/>
          </p:nvPr>
        </p:nvSpPr>
        <p:spPr>
          <a:noFill/>
        </p:spPr>
        <p:txBody>
          <a:bodyPr/>
          <a:lstStyle/>
          <a:p>
            <a:fld id="{9A67EF6F-612B-4307-B47B-A7BA169911E6}" type="slidenum">
              <a:rPr lang="en-US"/>
              <a:pPr/>
              <a:t>314</a:t>
            </a:fld>
            <a:endParaRPr lang="th-TH"/>
          </a:p>
        </p:txBody>
      </p:sp>
      <p:sp>
        <p:nvSpPr>
          <p:cNvPr id="468997" name="WordArt 2"/>
          <p:cNvSpPr>
            <a:spLocks noChangeArrowheads="1" noChangeShapeType="1" noTextEdit="1"/>
          </p:cNvSpPr>
          <p:nvPr/>
        </p:nvSpPr>
        <p:spPr bwMode="auto">
          <a:xfrm>
            <a:off x="1981200" y="838200"/>
            <a:ext cx="5715000" cy="647700"/>
          </a:xfrm>
          <a:prstGeom prst="rect">
            <a:avLst/>
          </a:prstGeom>
        </p:spPr>
        <p:txBody>
          <a:bodyPr wrap="none" fromWordArt="1">
            <a:prstTxWarp prst="textPlain">
              <a:avLst>
                <a:gd name="adj" fmla="val 50000"/>
              </a:avLst>
            </a:prstTxWarp>
          </a:bodyPr>
          <a:lstStyle/>
          <a:p>
            <a:pPr algn="ctr"/>
            <a:r>
              <a:rPr lang="en-US" sz="3600" b="1" kern="10">
                <a:ln w="9525">
                  <a:solidFill>
                    <a:srgbClr val="000000"/>
                  </a:solidFill>
                  <a:miter lim="800000"/>
                  <a:headEnd/>
                  <a:tailEnd/>
                </a:ln>
                <a:solidFill>
                  <a:schemeClr val="hlink"/>
                </a:solidFill>
                <a:latin typeface="Arial Black"/>
              </a:rPr>
              <a:t>Public Policy</a:t>
            </a:r>
          </a:p>
        </p:txBody>
      </p:sp>
      <p:sp>
        <p:nvSpPr>
          <p:cNvPr id="544771" name="WordArt 3"/>
          <p:cNvSpPr>
            <a:spLocks noChangeArrowheads="1" noChangeShapeType="1" noTextEdit="1"/>
          </p:cNvSpPr>
          <p:nvPr/>
        </p:nvSpPr>
        <p:spPr bwMode="auto">
          <a:xfrm>
            <a:off x="1905000" y="2286000"/>
            <a:ext cx="5638800" cy="3257550"/>
          </a:xfrm>
          <a:prstGeom prst="rect">
            <a:avLst/>
          </a:prstGeom>
        </p:spPr>
        <p:txBody>
          <a:bodyPr wrap="none" fromWordArt="1">
            <a:prstTxWarp prst="textCanDown">
              <a:avLst>
                <a:gd name="adj" fmla="val 14287"/>
              </a:avLst>
            </a:prstTxWarp>
          </a:bodyPr>
          <a:lstStyle/>
          <a:p>
            <a:pPr algn="ctr"/>
            <a:r>
              <a:rPr lang="en-US" sz="3600" b="1" kern="10">
                <a:ln w="9525">
                  <a:solidFill>
                    <a:srgbClr val="000000"/>
                  </a:solidFill>
                  <a:miter lim="800000"/>
                  <a:headEnd/>
                  <a:tailEnd/>
                </a:ln>
                <a:solidFill>
                  <a:srgbClr val="FFFF00"/>
                </a:solidFill>
                <a:latin typeface="Arial Black"/>
              </a:rPr>
              <a:t>Do Consumers</a:t>
            </a:r>
          </a:p>
          <a:p>
            <a:pPr algn="ctr"/>
            <a:r>
              <a:rPr lang="en-US" sz="3600" b="1" kern="10">
                <a:ln w="9525">
                  <a:solidFill>
                    <a:srgbClr val="000000"/>
                  </a:solidFill>
                  <a:miter lim="800000"/>
                  <a:headEnd/>
                  <a:tailEnd/>
                </a:ln>
                <a:solidFill>
                  <a:srgbClr val="FFFF00"/>
                </a:solidFill>
                <a:latin typeface="Arial Black"/>
              </a:rPr>
              <a:t>Need to Be</a:t>
            </a:r>
          </a:p>
          <a:p>
            <a:pPr algn="ctr"/>
            <a:r>
              <a:rPr lang="en-US" sz="3600" b="1" kern="10">
                <a:ln w="9525">
                  <a:solidFill>
                    <a:srgbClr val="000000"/>
                  </a:solidFill>
                  <a:miter lim="800000"/>
                  <a:headEnd/>
                  <a:tailEnd/>
                </a:ln>
                <a:solidFill>
                  <a:srgbClr val="FFFF00"/>
                </a:solidFill>
                <a:latin typeface="Arial Black"/>
              </a:rPr>
              <a:t>Protected?</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4771"/>
                                        </p:tgtEl>
                                        <p:attrNameLst>
                                          <p:attrName>style.visibility</p:attrName>
                                        </p:attrNameLst>
                                      </p:cBhvr>
                                      <p:to>
                                        <p:strVal val="visible"/>
                                      </p:to>
                                    </p:set>
                                    <p:animEffect transition="in" filter="blinds(horizontal)">
                                      <p:cBhvr>
                                        <p:cTn id="7" dur="500"/>
                                        <p:tgtEl>
                                          <p:spTgt spid="544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4771" grpId="0" animBg="1"/>
    </p:bld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Date Placeholder 3"/>
          <p:cNvSpPr>
            <a:spLocks noGrp="1"/>
          </p:cNvSpPr>
          <p:nvPr>
            <p:ph type="dt" sz="quarter" idx="10"/>
          </p:nvPr>
        </p:nvSpPr>
        <p:spPr>
          <a:noFill/>
        </p:spPr>
        <p:txBody>
          <a:bodyPr/>
          <a:lstStyle/>
          <a:p>
            <a:r>
              <a:rPr lang="en-GB"/>
              <a:t>MK 311</a:t>
            </a:r>
            <a:endParaRPr lang="th-TH"/>
          </a:p>
        </p:txBody>
      </p:sp>
      <p:sp>
        <p:nvSpPr>
          <p:cNvPr id="470019" name="Footer Placeholder 4"/>
          <p:cNvSpPr>
            <a:spLocks noGrp="1"/>
          </p:cNvSpPr>
          <p:nvPr>
            <p:ph type="ftr" sz="quarter" idx="11"/>
          </p:nvPr>
        </p:nvSpPr>
        <p:spPr>
          <a:noFill/>
        </p:spPr>
        <p:txBody>
          <a:bodyPr/>
          <a:lstStyle/>
          <a:p>
            <a:r>
              <a:rPr lang="en-US"/>
              <a:t>Consumer Behaviour</a:t>
            </a:r>
            <a:endParaRPr lang="th-TH"/>
          </a:p>
        </p:txBody>
      </p:sp>
      <p:sp>
        <p:nvSpPr>
          <p:cNvPr id="470020" name="Slide Number Placeholder 5"/>
          <p:cNvSpPr>
            <a:spLocks noGrp="1"/>
          </p:cNvSpPr>
          <p:nvPr>
            <p:ph type="sldNum" sz="quarter" idx="12"/>
          </p:nvPr>
        </p:nvSpPr>
        <p:spPr>
          <a:noFill/>
        </p:spPr>
        <p:txBody>
          <a:bodyPr/>
          <a:lstStyle/>
          <a:p>
            <a:fld id="{A28B1388-F1F0-4FB3-AFEB-F218249C2986}" type="slidenum">
              <a:rPr lang="en-US"/>
              <a:pPr/>
              <a:t>315</a:t>
            </a:fld>
            <a:endParaRPr lang="th-TH"/>
          </a:p>
        </p:txBody>
      </p:sp>
      <p:sp>
        <p:nvSpPr>
          <p:cNvPr id="470021" name="Rectangle 2"/>
          <p:cNvSpPr>
            <a:spLocks noGrp="1" noChangeArrowheads="1"/>
          </p:cNvSpPr>
          <p:nvPr>
            <p:ph type="title"/>
          </p:nvPr>
        </p:nvSpPr>
        <p:spPr/>
        <p:txBody>
          <a:bodyPr/>
          <a:lstStyle/>
          <a:p>
            <a:pPr eaLnBrk="1" hangingPunct="1"/>
            <a:r>
              <a:rPr lang="en-GB" smtClean="0"/>
              <a:t>Consumer Research</a:t>
            </a:r>
          </a:p>
        </p:txBody>
      </p:sp>
      <p:sp>
        <p:nvSpPr>
          <p:cNvPr id="545795" name="Rectangle 3"/>
          <p:cNvSpPr>
            <a:spLocks noGrp="1" noChangeArrowheads="1"/>
          </p:cNvSpPr>
          <p:nvPr>
            <p:ph type="body" idx="1"/>
          </p:nvPr>
        </p:nvSpPr>
        <p:spPr>
          <a:xfrm>
            <a:off x="685800" y="2017713"/>
            <a:ext cx="8269288" cy="4114800"/>
          </a:xfrm>
        </p:spPr>
        <p:txBody>
          <a:bodyPr/>
          <a:lstStyle/>
          <a:p>
            <a:pPr eaLnBrk="1" hangingPunct="1"/>
            <a:r>
              <a:rPr lang="en-GB" smtClean="0"/>
              <a:t>Traditional View</a:t>
            </a:r>
          </a:p>
          <a:p>
            <a:pPr eaLnBrk="1" hangingPunct="1"/>
            <a:r>
              <a:rPr lang="en-GB" smtClean="0"/>
              <a:t>Alternative View</a:t>
            </a:r>
          </a:p>
          <a:p>
            <a:pPr lvl="1" eaLnBrk="1" hangingPunct="1"/>
            <a:r>
              <a:rPr lang="en-GB" smtClean="0"/>
              <a:t>Incredulity toward Metanarratives</a:t>
            </a:r>
          </a:p>
          <a:p>
            <a:pPr lvl="1" eaLnBrk="1" hangingPunct="1"/>
            <a:r>
              <a:rPr lang="en-GB" smtClean="0"/>
              <a:t>Welcoming Pluralism</a:t>
            </a:r>
          </a:p>
          <a:p>
            <a:pPr lvl="1" eaLnBrk="1" hangingPunct="1"/>
            <a:r>
              <a:rPr lang="en-GB" smtClean="0"/>
              <a:t>Sensitive to the Other</a:t>
            </a:r>
          </a:p>
          <a:p>
            <a:pPr lvl="1" eaLnBrk="1" hangingPunct="1"/>
            <a:r>
              <a:rPr lang="en-GB" smtClean="0"/>
              <a:t>De-centring Human Subject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5795">
                                            <p:txEl>
                                              <p:pRg st="0" end="0"/>
                                            </p:txEl>
                                          </p:spTgt>
                                        </p:tgtEl>
                                        <p:attrNameLst>
                                          <p:attrName>style.visibility</p:attrName>
                                        </p:attrNameLst>
                                      </p:cBhvr>
                                      <p:to>
                                        <p:strVal val="visible"/>
                                      </p:to>
                                    </p:set>
                                    <p:animEffect transition="in" filter="blinds(horizontal)">
                                      <p:cBhvr>
                                        <p:cTn id="7" dur="500"/>
                                        <p:tgtEl>
                                          <p:spTgt spid="5457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45795">
                                            <p:txEl>
                                              <p:pRg st="1" end="1"/>
                                            </p:txEl>
                                          </p:spTgt>
                                        </p:tgtEl>
                                        <p:attrNameLst>
                                          <p:attrName>style.visibility</p:attrName>
                                        </p:attrNameLst>
                                      </p:cBhvr>
                                      <p:to>
                                        <p:strVal val="visible"/>
                                      </p:to>
                                    </p:set>
                                    <p:animEffect transition="in" filter="blinds(horizontal)">
                                      <p:cBhvr>
                                        <p:cTn id="12" dur="500"/>
                                        <p:tgtEl>
                                          <p:spTgt spid="545795">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45795">
                                            <p:txEl>
                                              <p:pRg st="2" end="2"/>
                                            </p:txEl>
                                          </p:spTgt>
                                        </p:tgtEl>
                                        <p:attrNameLst>
                                          <p:attrName>style.visibility</p:attrName>
                                        </p:attrNameLst>
                                      </p:cBhvr>
                                      <p:to>
                                        <p:strVal val="visible"/>
                                      </p:to>
                                    </p:set>
                                    <p:animEffect transition="in" filter="blinds(horizontal)">
                                      <p:cBhvr>
                                        <p:cTn id="15" dur="500"/>
                                        <p:tgtEl>
                                          <p:spTgt spid="545795">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545795">
                                            <p:txEl>
                                              <p:pRg st="3" end="3"/>
                                            </p:txEl>
                                          </p:spTgt>
                                        </p:tgtEl>
                                        <p:attrNameLst>
                                          <p:attrName>style.visibility</p:attrName>
                                        </p:attrNameLst>
                                      </p:cBhvr>
                                      <p:to>
                                        <p:strVal val="visible"/>
                                      </p:to>
                                    </p:set>
                                    <p:animEffect transition="in" filter="blinds(horizontal)">
                                      <p:cBhvr>
                                        <p:cTn id="18" dur="500"/>
                                        <p:tgtEl>
                                          <p:spTgt spid="545795">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545795">
                                            <p:txEl>
                                              <p:pRg st="4" end="4"/>
                                            </p:txEl>
                                          </p:spTgt>
                                        </p:tgtEl>
                                        <p:attrNameLst>
                                          <p:attrName>style.visibility</p:attrName>
                                        </p:attrNameLst>
                                      </p:cBhvr>
                                      <p:to>
                                        <p:strVal val="visible"/>
                                      </p:to>
                                    </p:set>
                                    <p:animEffect transition="in" filter="blinds(horizontal)">
                                      <p:cBhvr>
                                        <p:cTn id="21" dur="500"/>
                                        <p:tgtEl>
                                          <p:spTgt spid="545795">
                                            <p:txEl>
                                              <p:pRg st="4" end="4"/>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545795">
                                            <p:txEl>
                                              <p:pRg st="5" end="5"/>
                                            </p:txEl>
                                          </p:spTgt>
                                        </p:tgtEl>
                                        <p:attrNameLst>
                                          <p:attrName>style.visibility</p:attrName>
                                        </p:attrNameLst>
                                      </p:cBhvr>
                                      <p:to>
                                        <p:strVal val="visible"/>
                                      </p:to>
                                    </p:set>
                                    <p:animEffect transition="in" filter="blinds(horizontal)">
                                      <p:cBhvr>
                                        <p:cTn id="24" dur="500"/>
                                        <p:tgtEl>
                                          <p:spTgt spid="5457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5795" grpId="0" build="p"/>
    </p:bld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Date Placeholder 3"/>
          <p:cNvSpPr>
            <a:spLocks noGrp="1"/>
          </p:cNvSpPr>
          <p:nvPr>
            <p:ph type="dt" sz="quarter" idx="10"/>
          </p:nvPr>
        </p:nvSpPr>
        <p:spPr>
          <a:noFill/>
        </p:spPr>
        <p:txBody>
          <a:bodyPr/>
          <a:lstStyle/>
          <a:p>
            <a:r>
              <a:rPr lang="en-GB"/>
              <a:t>MK 311</a:t>
            </a:r>
            <a:endParaRPr lang="th-TH"/>
          </a:p>
        </p:txBody>
      </p:sp>
      <p:sp>
        <p:nvSpPr>
          <p:cNvPr id="471043" name="Footer Placeholder 4"/>
          <p:cNvSpPr>
            <a:spLocks noGrp="1"/>
          </p:cNvSpPr>
          <p:nvPr>
            <p:ph type="ftr" sz="quarter" idx="11"/>
          </p:nvPr>
        </p:nvSpPr>
        <p:spPr>
          <a:noFill/>
        </p:spPr>
        <p:txBody>
          <a:bodyPr/>
          <a:lstStyle/>
          <a:p>
            <a:r>
              <a:rPr lang="en-US"/>
              <a:t>Consumer Behaviour</a:t>
            </a:r>
            <a:endParaRPr lang="th-TH"/>
          </a:p>
        </p:txBody>
      </p:sp>
      <p:sp>
        <p:nvSpPr>
          <p:cNvPr id="471044" name="Slide Number Placeholder 5"/>
          <p:cNvSpPr>
            <a:spLocks noGrp="1"/>
          </p:cNvSpPr>
          <p:nvPr>
            <p:ph type="sldNum" sz="quarter" idx="12"/>
          </p:nvPr>
        </p:nvSpPr>
        <p:spPr>
          <a:noFill/>
        </p:spPr>
        <p:txBody>
          <a:bodyPr/>
          <a:lstStyle/>
          <a:p>
            <a:fld id="{81AE340E-1387-415F-9E5E-331BE3A38471}" type="slidenum">
              <a:rPr lang="en-US"/>
              <a:pPr/>
              <a:t>316</a:t>
            </a:fld>
            <a:endParaRPr lang="th-TH"/>
          </a:p>
        </p:txBody>
      </p:sp>
      <p:sp>
        <p:nvSpPr>
          <p:cNvPr id="471045" name="Rectangle 2"/>
          <p:cNvSpPr>
            <a:spLocks noGrp="1" noChangeArrowheads="1"/>
          </p:cNvSpPr>
          <p:nvPr>
            <p:ph type="title"/>
          </p:nvPr>
        </p:nvSpPr>
        <p:spPr/>
        <p:txBody>
          <a:bodyPr/>
          <a:lstStyle/>
          <a:p>
            <a:pPr eaLnBrk="1" hangingPunct="1"/>
            <a:r>
              <a:rPr lang="en-GB" smtClean="0"/>
              <a:t>Note</a:t>
            </a:r>
          </a:p>
        </p:txBody>
      </p:sp>
      <p:sp>
        <p:nvSpPr>
          <p:cNvPr id="546819" name="Rectangle 3"/>
          <p:cNvSpPr>
            <a:spLocks noGrp="1" noChangeArrowheads="1"/>
          </p:cNvSpPr>
          <p:nvPr>
            <p:ph type="body" idx="1"/>
          </p:nvPr>
        </p:nvSpPr>
        <p:spPr>
          <a:xfrm>
            <a:off x="1524000" y="2209800"/>
            <a:ext cx="6589713" cy="4114800"/>
          </a:xfrm>
        </p:spPr>
        <p:txBody>
          <a:bodyPr/>
          <a:lstStyle/>
          <a:p>
            <a:pPr eaLnBrk="1" hangingPunct="1">
              <a:buFont typeface="Wingdings" pitchFamily="2" charset="2"/>
              <a:buNone/>
            </a:pPr>
            <a:r>
              <a:rPr lang="en-GB" smtClean="0"/>
              <a:t>	There is no limit to the ways in which the world can be interpreted.</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6819">
                                            <p:txEl>
                                              <p:pRg st="0" end="0"/>
                                            </p:txEl>
                                          </p:spTgt>
                                        </p:tgtEl>
                                        <p:attrNameLst>
                                          <p:attrName>style.visibility</p:attrName>
                                        </p:attrNameLst>
                                      </p:cBhvr>
                                      <p:to>
                                        <p:strVal val="visible"/>
                                      </p:to>
                                    </p:set>
                                    <p:animEffect transition="in" filter="blinds(horizontal)">
                                      <p:cBhvr>
                                        <p:cTn id="7" dur="500"/>
                                        <p:tgtEl>
                                          <p:spTgt spid="5468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6819" grpId="0" build="p"/>
    </p:bldLst>
  </p:timing>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Date Placeholder 3"/>
          <p:cNvSpPr>
            <a:spLocks noGrp="1"/>
          </p:cNvSpPr>
          <p:nvPr>
            <p:ph type="dt" sz="quarter" idx="10"/>
          </p:nvPr>
        </p:nvSpPr>
        <p:spPr>
          <a:noFill/>
        </p:spPr>
        <p:txBody>
          <a:bodyPr/>
          <a:lstStyle/>
          <a:p>
            <a:r>
              <a:rPr lang="en-GB"/>
              <a:t>MK 311</a:t>
            </a:r>
            <a:endParaRPr lang="th-TH"/>
          </a:p>
        </p:txBody>
      </p:sp>
      <p:sp>
        <p:nvSpPr>
          <p:cNvPr id="472067" name="Footer Placeholder 4"/>
          <p:cNvSpPr>
            <a:spLocks noGrp="1"/>
          </p:cNvSpPr>
          <p:nvPr>
            <p:ph type="ftr" sz="quarter" idx="11"/>
          </p:nvPr>
        </p:nvSpPr>
        <p:spPr>
          <a:noFill/>
        </p:spPr>
        <p:txBody>
          <a:bodyPr/>
          <a:lstStyle/>
          <a:p>
            <a:r>
              <a:rPr lang="en-US"/>
              <a:t>Consumer Behaviour</a:t>
            </a:r>
            <a:endParaRPr lang="th-TH"/>
          </a:p>
        </p:txBody>
      </p:sp>
      <p:sp>
        <p:nvSpPr>
          <p:cNvPr id="472068" name="Slide Number Placeholder 5"/>
          <p:cNvSpPr>
            <a:spLocks noGrp="1"/>
          </p:cNvSpPr>
          <p:nvPr>
            <p:ph type="sldNum" sz="quarter" idx="12"/>
          </p:nvPr>
        </p:nvSpPr>
        <p:spPr>
          <a:noFill/>
        </p:spPr>
        <p:txBody>
          <a:bodyPr/>
          <a:lstStyle/>
          <a:p>
            <a:fld id="{F9E7B388-D3A0-43A3-8288-D93968718918}" type="slidenum">
              <a:rPr lang="en-US"/>
              <a:pPr/>
              <a:t>317</a:t>
            </a:fld>
            <a:endParaRPr lang="th-TH"/>
          </a:p>
        </p:txBody>
      </p:sp>
      <p:sp>
        <p:nvSpPr>
          <p:cNvPr id="472069" name="Rectangle 2"/>
          <p:cNvSpPr>
            <a:spLocks noGrp="1" noChangeArrowheads="1"/>
          </p:cNvSpPr>
          <p:nvPr>
            <p:ph type="title"/>
          </p:nvPr>
        </p:nvSpPr>
        <p:spPr/>
        <p:txBody>
          <a:bodyPr/>
          <a:lstStyle/>
          <a:p>
            <a:pPr eaLnBrk="1" hangingPunct="1"/>
            <a:r>
              <a:rPr lang="en-GB" smtClean="0"/>
              <a:t>Consumer Research Ethics</a:t>
            </a:r>
          </a:p>
        </p:txBody>
      </p:sp>
      <p:sp>
        <p:nvSpPr>
          <p:cNvPr id="547843" name="Rectangle 3"/>
          <p:cNvSpPr>
            <a:spLocks noGrp="1" noChangeArrowheads="1"/>
          </p:cNvSpPr>
          <p:nvPr>
            <p:ph type="body" idx="1"/>
          </p:nvPr>
        </p:nvSpPr>
        <p:spPr>
          <a:xfrm>
            <a:off x="990600" y="2286000"/>
            <a:ext cx="8153400" cy="4114800"/>
          </a:xfrm>
        </p:spPr>
        <p:txBody>
          <a:bodyPr/>
          <a:lstStyle/>
          <a:p>
            <a:pPr eaLnBrk="1" hangingPunct="1"/>
            <a:r>
              <a:rPr lang="en-GB" smtClean="0"/>
              <a:t>How far can we go to study consumer behaviour?</a:t>
            </a:r>
          </a:p>
          <a:p>
            <a:pPr lvl="1" eaLnBrk="1" hangingPunct="1"/>
            <a:r>
              <a:rPr lang="en-GB" smtClean="0"/>
              <a:t>Consumer Privacy</a:t>
            </a:r>
          </a:p>
          <a:p>
            <a:pPr eaLnBrk="1" hangingPunct="1"/>
            <a:r>
              <a:rPr lang="en-GB" smtClean="0"/>
              <a:t>Other Controversial Issues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7843">
                                            <p:txEl>
                                              <p:pRg st="0" end="0"/>
                                            </p:txEl>
                                          </p:spTgt>
                                        </p:tgtEl>
                                        <p:attrNameLst>
                                          <p:attrName>style.visibility</p:attrName>
                                        </p:attrNameLst>
                                      </p:cBhvr>
                                      <p:to>
                                        <p:strVal val="visible"/>
                                      </p:to>
                                    </p:set>
                                    <p:animEffect transition="in" filter="blinds(horizontal)">
                                      <p:cBhvr>
                                        <p:cTn id="7" dur="500"/>
                                        <p:tgtEl>
                                          <p:spTgt spid="54784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47843">
                                            <p:txEl>
                                              <p:pRg st="1" end="1"/>
                                            </p:txEl>
                                          </p:spTgt>
                                        </p:tgtEl>
                                        <p:attrNameLst>
                                          <p:attrName>style.visibility</p:attrName>
                                        </p:attrNameLst>
                                      </p:cBhvr>
                                      <p:to>
                                        <p:strVal val="visible"/>
                                      </p:to>
                                    </p:set>
                                    <p:animEffect transition="in" filter="blinds(horizontal)">
                                      <p:cBhvr>
                                        <p:cTn id="10" dur="500"/>
                                        <p:tgtEl>
                                          <p:spTgt spid="54784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547843">
                                            <p:txEl>
                                              <p:pRg st="2" end="2"/>
                                            </p:txEl>
                                          </p:spTgt>
                                        </p:tgtEl>
                                        <p:attrNameLst>
                                          <p:attrName>style.visibility</p:attrName>
                                        </p:attrNameLst>
                                      </p:cBhvr>
                                      <p:to>
                                        <p:strVal val="visible"/>
                                      </p:to>
                                    </p:set>
                                    <p:animEffect transition="in" filter="blinds(horizontal)">
                                      <p:cBhvr>
                                        <p:cTn id="15" dur="500"/>
                                        <p:tgtEl>
                                          <p:spTgt spid="5478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7843" grpId="0" build="p"/>
    </p:bldLst>
  </p:timing>
</p:sld>
</file>

<file path=ppt/theme/theme1.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Angsana New"/>
      </a:majorFont>
      <a:minorFont>
        <a:latin typeface="Tahoma"/>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th-TH" sz="2800" b="0" i="0" u="none" strike="noStrike" cap="none" normalizeH="0" baseline="0" smtClean="0">
            <a:ln>
              <a:noFill/>
            </a:ln>
            <a:solidFill>
              <a:schemeClr val="folHlink"/>
            </a:solidFill>
            <a:effectLst/>
            <a:latin typeface="Tahoma" pitchFamily="34" charset="0"/>
            <a:cs typeface="Angsana New" pitchFamily="18" charset="-34"/>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th-TH" sz="2800" b="0" i="0" u="none" strike="noStrike" cap="none" normalizeH="0" baseline="0" smtClean="0">
            <a:ln>
              <a:noFill/>
            </a:ln>
            <a:solidFill>
              <a:schemeClr val="folHlink"/>
            </a:solidFill>
            <a:effectLst/>
            <a:latin typeface="Tahoma" pitchFamily="34" charset="0"/>
            <a:cs typeface="Angsana New" pitchFamily="18" charset="-34"/>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1119</TotalTime>
  <Words>11639</Words>
  <Application>Microsoft PowerPoint</Application>
  <PresentationFormat>On-screen Show (4:3)</PresentationFormat>
  <Paragraphs>3713</Paragraphs>
  <Slides>317</Slides>
  <Notes>89</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317</vt:i4>
      </vt:variant>
    </vt:vector>
  </HeadingPairs>
  <TitlesOfParts>
    <vt:vector size="321" baseType="lpstr">
      <vt:lpstr>Blends</vt:lpstr>
      <vt:lpstr>Clip</vt:lpstr>
      <vt:lpstr>Picture</vt:lpstr>
      <vt:lpstr>WordArt 2.0</vt:lpstr>
      <vt:lpstr>What is Consumer Behaviour?</vt:lpstr>
      <vt:lpstr>Consumer Behaviour: 5W1H</vt:lpstr>
      <vt:lpstr>The Circle of Consumption Patterns of Movement</vt:lpstr>
      <vt:lpstr>The Domain of Consumer Behaviour</vt:lpstr>
      <vt:lpstr>The Circle of Consumption</vt:lpstr>
      <vt:lpstr>The Full Circle in Important</vt:lpstr>
      <vt:lpstr>Consumer Behaviour  &amp; Marketing</vt:lpstr>
      <vt:lpstr>The Value-Delivery Process</vt:lpstr>
      <vt:lpstr>Slide 9</vt:lpstr>
      <vt:lpstr>Slide 10</vt:lpstr>
      <vt:lpstr>Today Marketing</vt:lpstr>
      <vt:lpstr>Slide 12</vt:lpstr>
      <vt:lpstr>You Can’t Put Consumers in a Box </vt:lpstr>
      <vt:lpstr>Consumer Behaviour is</vt:lpstr>
      <vt:lpstr>Overall Model of Consumer Behaviour</vt:lpstr>
      <vt:lpstr>And…</vt:lpstr>
      <vt:lpstr>Last Reminders:</vt:lpstr>
      <vt:lpstr>Session 2: Lecture Outline</vt:lpstr>
      <vt:lpstr>Overall Model of Consumer Behaviour</vt:lpstr>
      <vt:lpstr>Perception</vt:lpstr>
      <vt:lpstr>Perception vs. Sensation</vt:lpstr>
      <vt:lpstr>Slide 22</vt:lpstr>
      <vt:lpstr>Perception Process</vt:lpstr>
      <vt:lpstr>Information Processing for Consumer Decision Making</vt:lpstr>
      <vt:lpstr>Exposure</vt:lpstr>
      <vt:lpstr>Attention</vt:lpstr>
      <vt:lpstr>Interpretation</vt:lpstr>
      <vt:lpstr>Elements of Perception</vt:lpstr>
      <vt:lpstr>Sensory Threshold:</vt:lpstr>
      <vt:lpstr>Weber’s Law</vt:lpstr>
      <vt:lpstr>Subliminal Perception</vt:lpstr>
      <vt:lpstr>Concepts Concerning Selective Perception</vt:lpstr>
      <vt:lpstr>Selective Perception</vt:lpstr>
      <vt:lpstr>Determinants of Perception</vt:lpstr>
      <vt:lpstr>Stimulus Characteristics</vt:lpstr>
      <vt:lpstr>Individual Characteristics</vt:lpstr>
      <vt:lpstr>Situational Characteristics</vt:lpstr>
      <vt:lpstr>Distorting Influences</vt:lpstr>
      <vt:lpstr>Perception &amp;  Marketing Strategy</vt:lpstr>
      <vt:lpstr>Perception and Product</vt:lpstr>
      <vt:lpstr>Perception and Price</vt:lpstr>
      <vt:lpstr>Perception and Place</vt:lpstr>
      <vt:lpstr>Perception and Promotion</vt:lpstr>
      <vt:lpstr>Session 3: Lecture Outline</vt:lpstr>
      <vt:lpstr>Overall Model of Consumer Behaviour</vt:lpstr>
      <vt:lpstr>Learning Is a Key to  Consumer Behaviour</vt:lpstr>
      <vt:lpstr>Learning: Definition</vt:lpstr>
      <vt:lpstr>Consumer Learning</vt:lpstr>
      <vt:lpstr>Two Approaches to  Understand Learning</vt:lpstr>
      <vt:lpstr>Behavioural Learning Theories</vt:lpstr>
      <vt:lpstr>Classical Conditioning</vt:lpstr>
      <vt:lpstr>Classical Conditioning</vt:lpstr>
      <vt:lpstr>Slide 53</vt:lpstr>
      <vt:lpstr>Consumer Learning through Classical Conditioning</vt:lpstr>
      <vt:lpstr>Instrumental  (Operant) Conditioning</vt:lpstr>
      <vt:lpstr>Reinforcement</vt:lpstr>
      <vt:lpstr>Learning Principles:  Instrumental Conditioning</vt:lpstr>
      <vt:lpstr>Slide 58</vt:lpstr>
      <vt:lpstr>Consumer Learning by  Instrumental Conditioning</vt:lpstr>
      <vt:lpstr>The Process of Shaping in  Purchase Behaviour</vt:lpstr>
      <vt:lpstr>Cognitive Learning Theory</vt:lpstr>
      <vt:lpstr>Cognitive Learning</vt:lpstr>
      <vt:lpstr>Cognitive Learning Theories</vt:lpstr>
      <vt:lpstr>Range of  Learning Situations</vt:lpstr>
      <vt:lpstr>Learning Theories in High- and  Low- Involvement Situations</vt:lpstr>
      <vt:lpstr>Consumers and Learning</vt:lpstr>
      <vt:lpstr>Consumers and Learning</vt:lpstr>
      <vt:lpstr> Stimulus Generalisation</vt:lpstr>
      <vt:lpstr> Stimulus Generalisation</vt:lpstr>
      <vt:lpstr>Slide 70</vt:lpstr>
      <vt:lpstr> Stimulus Generalisation</vt:lpstr>
      <vt:lpstr>Stimulus Discrimination </vt:lpstr>
      <vt:lpstr>Learning, Memory and Information Processing</vt:lpstr>
      <vt:lpstr>Information Processing for Consumer Decision Making</vt:lpstr>
      <vt:lpstr>The Structure of Memory Memory consists of three storage systems:</vt:lpstr>
      <vt:lpstr>The Memory Process</vt:lpstr>
      <vt:lpstr>Encoding Information for Later Retrieval </vt:lpstr>
      <vt:lpstr>Storing Information in Memory</vt:lpstr>
      <vt:lpstr>Information Retrieval,  Extinction &amp; Forgetting</vt:lpstr>
      <vt:lpstr>Slide 80</vt:lpstr>
      <vt:lpstr>Session 4: Lecture Outline</vt:lpstr>
      <vt:lpstr>Overall Model of Consumer Behaviour</vt:lpstr>
      <vt:lpstr>What Is Motivation?</vt:lpstr>
      <vt:lpstr>Motivation refers to the processes that cause people to behave as they do.</vt:lpstr>
      <vt:lpstr>Elements of Motivation</vt:lpstr>
      <vt:lpstr>Classifying  Consumer Motivations</vt:lpstr>
      <vt:lpstr>Theories of Motivation</vt:lpstr>
      <vt:lpstr>Other Views of Motivation</vt:lpstr>
      <vt:lpstr>Slide 89</vt:lpstr>
      <vt:lpstr>McGuire’s Psychological Motives</vt:lpstr>
      <vt:lpstr>Motivation Process</vt:lpstr>
      <vt:lpstr>Slide 92</vt:lpstr>
      <vt:lpstr>Motivation:  Socially-constructed?</vt:lpstr>
      <vt:lpstr>Slide 94</vt:lpstr>
      <vt:lpstr>Motivational Conflict</vt:lpstr>
      <vt:lpstr>Slide 96</vt:lpstr>
      <vt:lpstr>Consumer Involvement</vt:lpstr>
      <vt:lpstr>Slide 98</vt:lpstr>
      <vt:lpstr>Slide 99</vt:lpstr>
      <vt:lpstr>Marketing Implications of Different Levels of Involvement</vt:lpstr>
      <vt:lpstr>Low-Involvement  Marketing Strategies</vt:lpstr>
      <vt:lpstr>Emotions</vt:lpstr>
      <vt:lpstr>Nature of Emotions</vt:lpstr>
      <vt:lpstr>Emotion Versus Mood</vt:lpstr>
      <vt:lpstr>Emotion-Related Concepts</vt:lpstr>
      <vt:lpstr>Session 5: Lecture Outline</vt:lpstr>
      <vt:lpstr>Overall Model of Consumer Behaviour</vt:lpstr>
      <vt:lpstr>Overview</vt:lpstr>
      <vt:lpstr>Consumer Attitudes and Attitude Models</vt:lpstr>
      <vt:lpstr>What Are Attitudes?</vt:lpstr>
      <vt:lpstr>Attitude Components</vt:lpstr>
      <vt:lpstr>Attitude Components and Manifestations</vt:lpstr>
      <vt:lpstr>Dimensions of Attitudes</vt:lpstr>
      <vt:lpstr>Sources of Attitudes</vt:lpstr>
      <vt:lpstr>The Functions of Attitudes</vt:lpstr>
      <vt:lpstr>Basic Attitude Perspectives</vt:lpstr>
      <vt:lpstr>The Traditional Model  of Attitudes</vt:lpstr>
      <vt:lpstr>But...</vt:lpstr>
      <vt:lpstr>The Multi-Attribute  Model of Attitudes</vt:lpstr>
      <vt:lpstr>The Theory of  Reasoned Action</vt:lpstr>
      <vt:lpstr>Slide 121</vt:lpstr>
      <vt:lpstr>Theories of  Goal Pursuit and Trying</vt:lpstr>
      <vt:lpstr>Issues in Attitude Formation</vt:lpstr>
      <vt:lpstr>Strategies of Attitude Change</vt:lpstr>
      <vt:lpstr>Attitude Change Strategy Focusing on Cognitions</vt:lpstr>
      <vt:lpstr>Attitude Change Strategy  Focusing on Affect</vt:lpstr>
      <vt:lpstr>Matching Endorser with  Product and Target Audience</vt:lpstr>
      <vt:lpstr>Attitude Change Strategy Focusing on Behaviour</vt:lpstr>
      <vt:lpstr>Approaches to Achieving  Attitude Change</vt:lpstr>
      <vt:lpstr>The Cognitive Consistency Approach</vt:lpstr>
      <vt:lpstr>Information-Processing:  Attitude Change Strategies</vt:lpstr>
      <vt:lpstr>Consumer Reactions  to Attitude-Change Strategies</vt:lpstr>
      <vt:lpstr>ELABORATION LIKELIHOOD MODEL</vt:lpstr>
      <vt:lpstr>Attitude-Toward-the-Ad Models</vt:lpstr>
      <vt:lpstr>Slide 135</vt:lpstr>
      <vt:lpstr>Slide 136</vt:lpstr>
      <vt:lpstr>Session 6: Lecture Outline</vt:lpstr>
      <vt:lpstr>Overall Model of Consumer Behaviour</vt:lpstr>
      <vt:lpstr>Slide 139</vt:lpstr>
      <vt:lpstr>The Self-Concept</vt:lpstr>
      <vt:lpstr>Interactive Sources  of Selfhood</vt:lpstr>
      <vt:lpstr>Self Concept</vt:lpstr>
      <vt:lpstr>Different Self-Concepts</vt:lpstr>
      <vt:lpstr>Self Concept</vt:lpstr>
      <vt:lpstr>Consumption and Self-Concept </vt:lpstr>
      <vt:lpstr>Image congruence hypothesis </vt:lpstr>
      <vt:lpstr>The Relationship between  Self-Concept and Brand Image</vt:lpstr>
      <vt:lpstr>Self-Concept is Changeable</vt:lpstr>
      <vt:lpstr>Slide 149</vt:lpstr>
      <vt:lpstr>The Self: An Alternative View</vt:lpstr>
      <vt:lpstr>The Self…</vt:lpstr>
      <vt:lpstr>Behavioural Constraints  and Possible Selves</vt:lpstr>
      <vt:lpstr>A Dynamic Model of Self-Concept</vt:lpstr>
      <vt:lpstr>Slide 154</vt:lpstr>
      <vt:lpstr>Slide 155</vt:lpstr>
      <vt:lpstr>Overall Model of Consumer Behaviour</vt:lpstr>
      <vt:lpstr>Personality</vt:lpstr>
      <vt:lpstr>Freudian Theory</vt:lpstr>
      <vt:lpstr>Examples of Cattell’s Personality Traits</vt:lpstr>
      <vt:lpstr> Theory of Personality Values</vt:lpstr>
      <vt:lpstr>Applications in Marketing</vt:lpstr>
      <vt:lpstr>Session 7: Lecture Outline</vt:lpstr>
      <vt:lpstr>Overall Model of Consumer Behaviour</vt:lpstr>
      <vt:lpstr>Lifestyle</vt:lpstr>
      <vt:lpstr>Lifestyle and  the Consumption Process</vt:lpstr>
      <vt:lpstr>AIO’s as Lifestyle </vt:lpstr>
      <vt:lpstr>Lifestyle</vt:lpstr>
      <vt:lpstr>Product Constellations</vt:lpstr>
      <vt:lpstr>Slide 169</vt:lpstr>
      <vt:lpstr>Lifestyle: An Alternative View</vt:lpstr>
      <vt:lpstr>Slide 171</vt:lpstr>
      <vt:lpstr>Slide 172</vt:lpstr>
      <vt:lpstr>Values and  Lifestyles Systems</vt:lpstr>
      <vt:lpstr>VALS 1</vt:lpstr>
      <vt:lpstr>VALS2</vt:lpstr>
      <vt:lpstr>Japan VALS Segments</vt:lpstr>
      <vt:lpstr>Values and  Lifestyles Systems</vt:lpstr>
      <vt:lpstr>Shifting Lifestyles</vt:lpstr>
      <vt:lpstr>Regional Lifestyles</vt:lpstr>
      <vt:lpstr>International  Lifestyle Segments</vt:lpstr>
      <vt:lpstr>Slide 181</vt:lpstr>
      <vt:lpstr>Thai Values Clusters</vt:lpstr>
      <vt:lpstr>Thai Values Clusters (cont.)</vt:lpstr>
      <vt:lpstr>The Self Revisited</vt:lpstr>
      <vt:lpstr>Slide 185</vt:lpstr>
      <vt:lpstr>Having, Doing and Being</vt:lpstr>
      <vt:lpstr>Slide 187</vt:lpstr>
      <vt:lpstr>Meaning Appropriation  in Consumer Culture </vt:lpstr>
      <vt:lpstr>Slide 189</vt:lpstr>
      <vt:lpstr>The Extended Self</vt:lpstr>
      <vt:lpstr>Slide 191</vt:lpstr>
      <vt:lpstr>Session 8: Lecture Outline</vt:lpstr>
      <vt:lpstr>Overall Model of Consumer Behaviour</vt:lpstr>
      <vt:lpstr>Social Structures</vt:lpstr>
      <vt:lpstr>Demographics</vt:lpstr>
      <vt:lpstr>Demographics</vt:lpstr>
      <vt:lpstr>GENDER</vt:lpstr>
      <vt:lpstr>Sexuality</vt:lpstr>
      <vt:lpstr>AGE</vt:lpstr>
      <vt:lpstr>RELIGION</vt:lpstr>
      <vt:lpstr>Ethnicity</vt:lpstr>
      <vt:lpstr>Ethnicity (continued)</vt:lpstr>
      <vt:lpstr>Ethnicity (continued)</vt:lpstr>
      <vt:lpstr>Social Status Is Derived and Influences Behaviour</vt:lpstr>
      <vt:lpstr>Consumer Capitals</vt:lpstr>
      <vt:lpstr>Symbolic Capital</vt:lpstr>
      <vt:lpstr>Consumption Patterns and Class-Based Segments</vt:lpstr>
      <vt:lpstr>Not All Behaviours within a Social Class Are Unique</vt:lpstr>
      <vt:lpstr>“Upward Pull” Strategy Targeted at Middle Class</vt:lpstr>
      <vt:lpstr>Positioning Within  Social Class</vt:lpstr>
      <vt:lpstr>Positioning to  Social Class Segments</vt:lpstr>
      <vt:lpstr>Using Social Stratification to Develop Marketing Strategy </vt:lpstr>
      <vt:lpstr>Changes in Society that Affect Marketing Strategy</vt:lpstr>
      <vt:lpstr>Session 9: Lecture Outline</vt:lpstr>
      <vt:lpstr>Overall Model of Consumer Behaviour</vt:lpstr>
      <vt:lpstr>Social Group</vt:lpstr>
      <vt:lpstr>Meaning and Importance of Groups</vt:lpstr>
      <vt:lpstr>Types of Groups</vt:lpstr>
      <vt:lpstr>Selected Consumer-Related Reference Groups</vt:lpstr>
      <vt:lpstr>Reference Groups and Their Types</vt:lpstr>
      <vt:lpstr>Dissociative Reference Groups</vt:lpstr>
      <vt:lpstr>Reference Groups Change as the Situation Changes</vt:lpstr>
      <vt:lpstr>Nature of Reference Group Influence</vt:lpstr>
      <vt:lpstr>Degrees of Reference Group Influence</vt:lpstr>
      <vt:lpstr>Factors That Affect Reference Group Influence</vt:lpstr>
      <vt:lpstr>Reference Group in Communication Strategy</vt:lpstr>
      <vt:lpstr>Family as Important  Reference Groups</vt:lpstr>
      <vt:lpstr>Families and Households</vt:lpstr>
      <vt:lpstr>Consumer Socialisation</vt:lpstr>
      <vt:lpstr>Family Influences Most Consumption Decisions</vt:lpstr>
      <vt:lpstr>Structure of Family</vt:lpstr>
      <vt:lpstr>Slide 232</vt:lpstr>
      <vt:lpstr>Slide 233</vt:lpstr>
      <vt:lpstr>Session 10: Lecture Outline</vt:lpstr>
      <vt:lpstr>Overall Model of Consumer Behaviour</vt:lpstr>
      <vt:lpstr>Slide 236</vt:lpstr>
      <vt:lpstr>Culture</vt:lpstr>
      <vt:lpstr>Meaning and Nature of Culture</vt:lpstr>
      <vt:lpstr>Cultural Factors</vt:lpstr>
      <vt:lpstr>Marketing and Cultural Meanings</vt:lpstr>
      <vt:lpstr>Cultural Values</vt:lpstr>
      <vt:lpstr>Cultural Values (continued)</vt:lpstr>
      <vt:lpstr>Slide 243</vt:lpstr>
      <vt:lpstr>Cultural Myths and Symbols</vt:lpstr>
      <vt:lpstr>Cultural Rituals</vt:lpstr>
      <vt:lpstr>Cultural Rituals (continued)</vt:lpstr>
      <vt:lpstr>Guidelines for  Cultural Awareness</vt:lpstr>
      <vt:lpstr>Cultural Symbols</vt:lpstr>
      <vt:lpstr>Slide 249</vt:lpstr>
      <vt:lpstr>Identification with a Subculture Produces Unique Market Behaviours</vt:lpstr>
      <vt:lpstr>Consumption  and Cultural Changes</vt:lpstr>
      <vt:lpstr>Consumer Culture:</vt:lpstr>
      <vt:lpstr>Globalization, Consumer Culture,  and Cultural Creolisation</vt:lpstr>
      <vt:lpstr>What is Thai anyway?</vt:lpstr>
      <vt:lpstr>Fragmented Culture</vt:lpstr>
      <vt:lpstr>Consumer in  Changing Culture?</vt:lpstr>
      <vt:lpstr>Consumer Culture  and Identities</vt:lpstr>
      <vt:lpstr>Gender Imagery</vt:lpstr>
      <vt:lpstr>Session 11:  Lecture Outline</vt:lpstr>
      <vt:lpstr>Overall Model of Consumer Behaviour</vt:lpstr>
      <vt:lpstr>Purchases</vt:lpstr>
      <vt:lpstr>Are all purchase processes  the same?</vt:lpstr>
      <vt:lpstr>Several factors may affect  the buying-decision process:</vt:lpstr>
      <vt:lpstr>Levels of Consumer Decision Making</vt:lpstr>
      <vt:lpstr>The Nature of Situation</vt:lpstr>
      <vt:lpstr>Situational Influences</vt:lpstr>
      <vt:lpstr>Consumer Characteristics</vt:lpstr>
      <vt:lpstr>Influences on  Levels of Decision Making</vt:lpstr>
      <vt:lpstr>Effects of Involvement</vt:lpstr>
      <vt:lpstr>Involvement and  Types of Decision Making</vt:lpstr>
      <vt:lpstr>Wait a minute…</vt:lpstr>
      <vt:lpstr>Problem Recognition</vt:lpstr>
      <vt:lpstr>Problem Recognition</vt:lpstr>
      <vt:lpstr>Slide 274</vt:lpstr>
      <vt:lpstr>Information Search</vt:lpstr>
      <vt:lpstr>Slide 276</vt:lpstr>
      <vt:lpstr>Slide 277</vt:lpstr>
      <vt:lpstr>Slide 278</vt:lpstr>
      <vt:lpstr>Slide 279</vt:lpstr>
      <vt:lpstr>Slide 280</vt:lpstr>
      <vt:lpstr>Slide 281</vt:lpstr>
      <vt:lpstr>Slide 282</vt:lpstr>
      <vt:lpstr>Slide 283</vt:lpstr>
      <vt:lpstr>Slide 284</vt:lpstr>
      <vt:lpstr>Slide 285</vt:lpstr>
      <vt:lpstr>Post-purchase Considerations</vt:lpstr>
      <vt:lpstr>Slide 287</vt:lpstr>
      <vt:lpstr>Slide 288</vt:lpstr>
      <vt:lpstr>Slide 289</vt:lpstr>
      <vt:lpstr>Slide 290</vt:lpstr>
      <vt:lpstr>How do Consumers  Judge Satisfaction?</vt:lpstr>
      <vt:lpstr>A Simplified Expectancy-Disconfirmation Framework</vt:lpstr>
      <vt:lpstr>How do Consumers  Judge Satisfaction? </vt:lpstr>
      <vt:lpstr>Desires as  a Satisfaction Standard</vt:lpstr>
      <vt:lpstr>Fairness  as a Satisfaction Standard </vt:lpstr>
      <vt:lpstr>Slide 296</vt:lpstr>
      <vt:lpstr>Session 12: Lecture Outline</vt:lpstr>
      <vt:lpstr>Group Buying Decision</vt:lpstr>
      <vt:lpstr>Group Purchase Roles</vt:lpstr>
      <vt:lpstr>Types of Purchase</vt:lpstr>
      <vt:lpstr>Dynamics of Group Decision Making</vt:lpstr>
      <vt:lpstr>Factors Affecting Purchase Roles</vt:lpstr>
      <vt:lpstr>Conflict Resolution</vt:lpstr>
      <vt:lpstr>Session 13: Lecture Outline</vt:lpstr>
      <vt:lpstr>Slide 305</vt:lpstr>
      <vt:lpstr>Impulse Purchases</vt:lpstr>
      <vt:lpstr>Self-Gifts</vt:lpstr>
      <vt:lpstr>Slide 308</vt:lpstr>
      <vt:lpstr>Consumer Fantasy</vt:lpstr>
      <vt:lpstr>The Dark Side of  Consumer Behaviour</vt:lpstr>
      <vt:lpstr>Slide 311</vt:lpstr>
      <vt:lpstr>Critical Marketing</vt:lpstr>
      <vt:lpstr>Slide 313</vt:lpstr>
      <vt:lpstr>Slide 314</vt:lpstr>
      <vt:lpstr>Consumer Research</vt:lpstr>
      <vt:lpstr>Note</vt:lpstr>
      <vt:lpstr>Consumer Research Ethics</vt:lpstr>
    </vt:vector>
  </TitlesOfParts>
  <Company>Utopia4Krit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MK311: Consumer Behaviour</dc:title>
  <dc:creator>Krit4Wisdom</dc:creator>
  <cp:lastModifiedBy>Kritsadarat</cp:lastModifiedBy>
  <cp:revision>73</cp:revision>
  <dcterms:created xsi:type="dcterms:W3CDTF">2001-10-23T00:16:10Z</dcterms:created>
  <dcterms:modified xsi:type="dcterms:W3CDTF">2011-01-09T15:42:54Z</dcterms:modified>
</cp:coreProperties>
</file>