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1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AD3B8-861A-4FBC-8148-33444CA196EE}" type="datetimeFigureOut">
              <a:rPr lang="en-US" smtClean="0"/>
              <a:t>8/28/2014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4AB1-9174-4507-B308-547CD7404A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2352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AD3B8-861A-4FBC-8148-33444CA196EE}" type="datetimeFigureOut">
              <a:rPr lang="en-US" smtClean="0"/>
              <a:t>8/28/2014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4AB1-9174-4507-B308-547CD7404A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0142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AD3B8-861A-4FBC-8148-33444CA196EE}" type="datetimeFigureOut">
              <a:rPr lang="en-US" smtClean="0"/>
              <a:t>8/28/2014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4AB1-9174-4507-B308-547CD7404A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81357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AD3B8-861A-4FBC-8148-33444CA196EE}" type="datetimeFigureOut">
              <a:rPr lang="en-US" smtClean="0"/>
              <a:t>8/28/2014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4AB1-9174-4507-B308-547CD7404A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5590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AD3B8-861A-4FBC-8148-33444CA196EE}" type="datetimeFigureOut">
              <a:rPr lang="en-US" smtClean="0"/>
              <a:t>8/28/2014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4AB1-9174-4507-B308-547CD7404A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2363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AD3B8-861A-4FBC-8148-33444CA196EE}" type="datetimeFigureOut">
              <a:rPr lang="en-US" smtClean="0"/>
              <a:t>8/28/2014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4AB1-9174-4507-B308-547CD7404A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77953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AD3B8-861A-4FBC-8148-33444CA196EE}" type="datetimeFigureOut">
              <a:rPr lang="en-US" smtClean="0"/>
              <a:t>8/28/2014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4AB1-9174-4507-B308-547CD7404A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64511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AD3B8-861A-4FBC-8148-33444CA196EE}" type="datetimeFigureOut">
              <a:rPr lang="en-US" smtClean="0"/>
              <a:t>8/28/2014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4AB1-9174-4507-B308-547CD7404A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10124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AD3B8-861A-4FBC-8148-33444CA196EE}" type="datetimeFigureOut">
              <a:rPr lang="en-US" smtClean="0"/>
              <a:t>8/28/2014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4AB1-9174-4507-B308-547CD7404A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81576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AD3B8-861A-4FBC-8148-33444CA196EE}" type="datetimeFigureOut">
              <a:rPr lang="en-US" smtClean="0"/>
              <a:t>8/28/2014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4AB1-9174-4507-B308-547CD7404A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708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AD3B8-861A-4FBC-8148-33444CA196EE}" type="datetimeFigureOut">
              <a:rPr lang="en-US" smtClean="0"/>
              <a:t>8/28/2014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4AB1-9174-4507-B308-547CD7404A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822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DAD3B8-861A-4FBC-8148-33444CA196EE}" type="datetimeFigureOut">
              <a:rPr lang="en-US" smtClean="0"/>
              <a:t>8/28/2014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B54AB1-9174-4507-B308-547CD7404A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9610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Calculation </a:t>
            </a:r>
            <a:r>
              <a:rPr lang="de-DE" dirty="0" smtClean="0"/>
              <a:t>Break</a:t>
            </a:r>
            <a:r>
              <a:rPr lang="en-US" dirty="0" smtClean="0"/>
              <a:t>-Even Point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600200"/>
            <a:ext cx="8382000" cy="4525963"/>
          </a:xfrm>
        </p:spPr>
        <p:txBody>
          <a:bodyPr>
            <a:normAutofit/>
          </a:bodyPr>
          <a:lstStyle/>
          <a:p>
            <a:r>
              <a:rPr lang="en-US" sz="2800" dirty="0" smtClean="0"/>
              <a:t>By using contribution margin</a:t>
            </a:r>
          </a:p>
          <a:p>
            <a:pPr marL="0" indent="0">
              <a:buNone/>
            </a:pPr>
            <a:r>
              <a:rPr lang="en-US" sz="2000" dirty="0" smtClean="0"/>
              <a:t>Contribution margin is the selling price per unit minus the variable cost per unit. </a:t>
            </a:r>
          </a:p>
          <a:p>
            <a:pPr marL="0" indent="0">
              <a:buNone/>
            </a:pPr>
            <a:r>
              <a:rPr lang="en-US" sz="2000" dirty="0" smtClean="0"/>
              <a:t>The Unit Contribution Margin = Unit Revenue (P) - Unit Variable cost (V). </a:t>
            </a:r>
          </a:p>
          <a:p>
            <a:pPr marL="0" indent="0">
              <a:buNone/>
            </a:pPr>
            <a:r>
              <a:rPr lang="en-US" sz="2000" dirty="0" smtClean="0"/>
              <a:t>Contribution Margin Ratio is the percentage of contribution over total revenue = Unit contribution Margin/ Price = (P-V)/ P </a:t>
            </a:r>
          </a:p>
          <a:p>
            <a:pPr marL="0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639559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"/>
            <a:ext cx="8534400" cy="6400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 smtClean="0"/>
              <a:t>Example : A company has fixed expense per week 2400$, Variable expense 9$, Sales price 24$. </a:t>
            </a:r>
          </a:p>
          <a:p>
            <a:r>
              <a:rPr lang="en-US" sz="2800" dirty="0" smtClean="0"/>
              <a:t>Calculating by using equation </a:t>
            </a:r>
          </a:p>
          <a:p>
            <a:pPr marL="0" indent="0">
              <a:buNone/>
            </a:pPr>
            <a:r>
              <a:rPr lang="en-US" sz="2800" dirty="0" smtClean="0"/>
              <a:t>	</a:t>
            </a:r>
            <a:r>
              <a:rPr lang="en-US" sz="2400" dirty="0" smtClean="0"/>
              <a:t>B.E. in quantity = Fix cost/ P-V = 2400 / (24-9)</a:t>
            </a:r>
            <a:endParaRPr lang="en-US" sz="2800" dirty="0" smtClean="0"/>
          </a:p>
          <a:p>
            <a:r>
              <a:rPr lang="en-US" sz="2800" dirty="0" smtClean="0"/>
              <a:t>Calculating by using contribution margin </a:t>
            </a:r>
          </a:p>
          <a:p>
            <a:pPr marL="0" indent="0">
              <a:buNone/>
            </a:pPr>
            <a:r>
              <a:rPr lang="en-US" sz="2800" dirty="0" smtClean="0"/>
              <a:t>	</a:t>
            </a:r>
            <a:r>
              <a:rPr lang="en-US" sz="2400" dirty="0" smtClean="0"/>
              <a:t>Contribution margin per unit = 24-9 = 15</a:t>
            </a:r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en-US" sz="2400" dirty="0" smtClean="0"/>
              <a:t>Contribution margin ratio = 15/24 = 62.5% or 0.625</a:t>
            </a:r>
          </a:p>
          <a:p>
            <a:pPr marL="0" indent="0">
              <a:buNone/>
            </a:pPr>
            <a:r>
              <a:rPr lang="en-US" sz="2400" dirty="0" smtClean="0"/>
              <a:t>To calculate B.E. in sales </a:t>
            </a:r>
          </a:p>
          <a:p>
            <a:pPr marL="0" indent="0">
              <a:buNone/>
            </a:pPr>
            <a:r>
              <a:rPr lang="en-US" sz="2400" dirty="0" smtClean="0"/>
              <a:t>Variant 1 use Fixed expense/ contribution margin ratio </a:t>
            </a:r>
          </a:p>
          <a:p>
            <a:pPr marL="0" indent="0">
              <a:buNone/>
            </a:pPr>
            <a:r>
              <a:rPr lang="en-US" sz="2400" dirty="0" smtClean="0"/>
              <a:t>= 2400/ 0.625 </a:t>
            </a:r>
          </a:p>
          <a:p>
            <a:pPr marL="0" indent="0">
              <a:buNone/>
            </a:pPr>
            <a:r>
              <a:rPr lang="en-US" sz="2400" dirty="0" smtClean="0"/>
              <a:t>Variant 2 use Fixed expense/ (1 – (v/p)) </a:t>
            </a:r>
          </a:p>
          <a:p>
            <a:pPr marL="0" indent="0">
              <a:buNone/>
            </a:pPr>
            <a:r>
              <a:rPr lang="en-US" sz="2400" dirty="0" smtClean="0"/>
              <a:t>= 2400 / 1 – (9/24) = 2400 / 1 – 0.375 = 2400 / 0.625 </a:t>
            </a:r>
          </a:p>
          <a:p>
            <a:pPr marL="0" indent="0">
              <a:buNone/>
            </a:pPr>
            <a:r>
              <a:rPr lang="en-US" sz="2400" dirty="0" smtClean="0"/>
              <a:t>= 3840 $ </a:t>
            </a:r>
          </a:p>
          <a:p>
            <a:pPr marL="0" indent="0">
              <a:buNone/>
            </a:pPr>
            <a:endParaRPr lang="en-US" sz="2400" dirty="0" smtClean="0"/>
          </a:p>
          <a:p>
            <a:pPr marL="0" indent="0">
              <a:buNone/>
            </a:pPr>
            <a:endParaRPr lang="en-US" sz="2400" dirty="0"/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2667000" y="4572000"/>
            <a:ext cx="51054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772400" y="4572000"/>
            <a:ext cx="0" cy="83820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H="1">
            <a:off x="7086600" y="5410200"/>
            <a:ext cx="6858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381000" y="4343400"/>
            <a:ext cx="2286000" cy="6477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3075709" y="5181600"/>
            <a:ext cx="4191000" cy="68579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99468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85</Words>
  <Application>Microsoft Office PowerPoint</Application>
  <PresentationFormat>On-screen Show (4:3)</PresentationFormat>
  <Paragraphs>17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Calculation Break-Even Point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Calculation Break-Even Point</dc:title>
  <dc:creator>USER</dc:creator>
  <cp:lastModifiedBy>USER</cp:lastModifiedBy>
  <cp:revision>3</cp:revision>
  <dcterms:created xsi:type="dcterms:W3CDTF">2014-08-28T01:31:46Z</dcterms:created>
  <dcterms:modified xsi:type="dcterms:W3CDTF">2014-08-28T01:58:49Z</dcterms:modified>
</cp:coreProperties>
</file>