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445093-3A1A-4D6F-976C-7A53F76C0927}" type="datetimeFigureOut">
              <a:rPr lang="th-TH" smtClean="0"/>
              <a:t>21/09/55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7E340-9408-4895-97B0-0CFFDE152004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Recap </a:t>
            </a:r>
            <a:br>
              <a:rPr lang="en-US" dirty="0" smtClean="0"/>
            </a:br>
            <a:r>
              <a:rPr lang="en-US" dirty="0" smtClean="0"/>
              <a:t>21 Sep 2012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Pakistan Case</a:t>
            </a:r>
            <a:endParaRPr lang="th-TH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3500" y="1628800"/>
            <a:ext cx="7958940" cy="4791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Explanation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896544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Possible </a:t>
            </a:r>
            <a:r>
              <a:rPr lang="en-US" dirty="0"/>
              <a:t>u</a:t>
            </a:r>
            <a:r>
              <a:rPr lang="en-US" dirty="0" smtClean="0"/>
              <a:t>nstable equilibrium in foreign exchange market.</a:t>
            </a:r>
          </a:p>
          <a:p>
            <a:endParaRPr lang="en-US" dirty="0" smtClean="0"/>
          </a:p>
          <a:p>
            <a:r>
              <a:rPr lang="en-US" dirty="0" smtClean="0"/>
              <a:t>Role of Marshall-Learner condition</a:t>
            </a:r>
          </a:p>
          <a:p>
            <a:endParaRPr lang="en-US" dirty="0" smtClean="0"/>
          </a:p>
          <a:p>
            <a:r>
              <a:rPr lang="en-US" dirty="0" smtClean="0"/>
              <a:t>2 Simplified versions of Marshall-Learner Conditions</a:t>
            </a:r>
          </a:p>
          <a:p>
            <a:pPr lvl="1"/>
            <a:r>
              <a:rPr lang="en-US" dirty="0" smtClean="0"/>
              <a:t>Long-run situation</a:t>
            </a:r>
          </a:p>
          <a:p>
            <a:pPr lvl="1"/>
            <a:r>
              <a:rPr lang="en-US" dirty="0" smtClean="0"/>
              <a:t>Small country situation 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It can happen at least in the short run.</a:t>
            </a:r>
            <a:endParaRPr lang="th-TH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J-curve phenomenon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Currency depreciation, say from 30 Baht/$ to 35 Baht/$</a:t>
            </a:r>
          </a:p>
          <a:p>
            <a:r>
              <a:rPr lang="en-US" dirty="0" smtClean="0"/>
              <a:t>Exporters: </a:t>
            </a:r>
          </a:p>
          <a:p>
            <a:pPr lvl="1"/>
            <a:r>
              <a:rPr lang="en-US" dirty="0" smtClean="0"/>
              <a:t>Goods at local price of 1,050 Baht can be offered at the lower price in dollar (from 35$ to 30$)</a:t>
            </a:r>
          </a:p>
          <a:p>
            <a:pPr lvl="1"/>
            <a:r>
              <a:rPr lang="en-US" dirty="0" smtClean="0"/>
              <a:t>Quantity of export would increase. </a:t>
            </a:r>
          </a:p>
          <a:p>
            <a:pPr lvl="1"/>
            <a:r>
              <a:rPr lang="en-US" dirty="0" smtClean="0"/>
              <a:t>Possible capacity constraint; Minor change in Quantity</a:t>
            </a:r>
          </a:p>
          <a:p>
            <a:pPr lvl="1"/>
            <a:r>
              <a:rPr lang="en-US" dirty="0" smtClean="0"/>
              <a:t>Total amount of foreign exchange earning (30$*Q) can be less.</a:t>
            </a:r>
          </a:p>
          <a:p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3264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Importers:</a:t>
            </a:r>
          </a:p>
          <a:p>
            <a:pPr lvl="1"/>
            <a:r>
              <a:rPr lang="en-US" dirty="0" smtClean="0"/>
              <a:t>Import cost of 30$ (10% profit margin; 10% transportation cost) increases due to the currency depreciation. (From 900 baht to 1,050 baht). </a:t>
            </a:r>
          </a:p>
          <a:p>
            <a:pPr lvl="1"/>
            <a:r>
              <a:rPr lang="en-US" dirty="0" smtClean="0"/>
              <a:t>All other things remain unchanged, market share of importers in domestic market would be less due to the higher price (Switching  in favor locally produced goods).</a:t>
            </a:r>
          </a:p>
          <a:p>
            <a:pPr lvl="1"/>
            <a:r>
              <a:rPr lang="en-US" dirty="0" smtClean="0"/>
              <a:t>To minimize loss in market shares, importers might try to save other costs/cut profit margin. </a:t>
            </a:r>
          </a:p>
          <a:p>
            <a:pPr lvl="1"/>
            <a:r>
              <a:rPr lang="en-US" dirty="0" smtClean="0"/>
              <a:t>Instead of selling at 1,050 baht, they might offer slightly greater than 900 baht.</a:t>
            </a:r>
          </a:p>
          <a:p>
            <a:pPr lvl="1"/>
            <a:r>
              <a:rPr lang="en-US" dirty="0" smtClean="0"/>
              <a:t>Import quantity might be slightly affected.  </a:t>
            </a:r>
          </a:p>
          <a:p>
            <a:pPr lvl="1"/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207</Words>
  <Application>Microsoft Office PowerPoint</Application>
  <PresentationFormat>On-screen Show (4:3)</PresentationFormat>
  <Paragraphs>25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Recap  21 Sep 2012</vt:lpstr>
      <vt:lpstr>Pakistan Case</vt:lpstr>
      <vt:lpstr>Explanation</vt:lpstr>
      <vt:lpstr>J-curve phenomenon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Recap  21 Sep 2012</dc:title>
  <dc:creator>user</dc:creator>
  <cp:lastModifiedBy>user</cp:lastModifiedBy>
  <cp:revision>1</cp:revision>
  <dcterms:created xsi:type="dcterms:W3CDTF">2012-09-21T00:05:26Z</dcterms:created>
  <dcterms:modified xsi:type="dcterms:W3CDTF">2012-09-21T00:27:36Z</dcterms:modified>
</cp:coreProperties>
</file>