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641"/>
    <p:restoredTop sz="92954"/>
  </p:normalViewPr>
  <p:slideViewPr>
    <p:cSldViewPr snapToGrid="0" snapToObjects="1">
      <p:cViewPr varScale="1">
        <p:scale>
          <a:sx n="119" d="100"/>
          <a:sy n="119" d="100"/>
        </p:scale>
        <p:origin x="712" y="19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4" Type="http://schemas.openxmlformats.org/officeDocument/2006/relationships/presProps" Target="presProps.xml"/><Relationship Id="rId5" Type="http://schemas.openxmlformats.org/officeDocument/2006/relationships/viewProps" Target="viewProps.xml"/><Relationship Id="rId6" Type="http://schemas.openxmlformats.org/officeDocument/2006/relationships/theme" Target="theme/theme1.xml"/><Relationship Id="rId7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446534" y="3085765"/>
            <a:ext cx="11262866" cy="330480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81191" y="1020431"/>
            <a:ext cx="10993549" cy="1475013"/>
          </a:xfrm>
          <a:effectLst/>
        </p:spPr>
        <p:txBody>
          <a:bodyPr anchor="b">
            <a:normAutofit/>
          </a:bodyPr>
          <a:lstStyle>
            <a:lvl1pPr>
              <a:defRPr sz="3600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81194" y="2495445"/>
            <a:ext cx="10993546" cy="590321"/>
          </a:xfrm>
        </p:spPr>
        <p:txBody>
          <a:bodyPr anchor="t">
            <a:normAutofit/>
          </a:bodyPr>
          <a:lstStyle>
            <a:lvl1pPr marL="0" indent="0" algn="l">
              <a:buNone/>
              <a:defRPr sz="1600" cap="all">
                <a:solidFill>
                  <a:schemeClr val="accent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605951" y="5956137"/>
            <a:ext cx="2844800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9/11/16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81192" y="5951811"/>
            <a:ext cx="6917210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558300" y="5956137"/>
            <a:ext cx="1016440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440286" y="614407"/>
            <a:ext cx="11309338" cy="1189298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2" y="702156"/>
            <a:ext cx="11029616" cy="10138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1192" y="2180496"/>
            <a:ext cx="11029615" cy="367830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9/11/16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558300" y="5956137"/>
            <a:ext cx="1052508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ChangeAspect="1"/>
          </p:cNvSpPr>
          <p:nvPr/>
        </p:nvSpPr>
        <p:spPr>
          <a:xfrm>
            <a:off x="447817" y="5141974"/>
            <a:ext cx="11290860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3" y="3043910"/>
            <a:ext cx="11029615" cy="1497507"/>
          </a:xfrm>
        </p:spPr>
        <p:txBody>
          <a:bodyPr anchor="b">
            <a:normAutofit/>
          </a:bodyPr>
          <a:lstStyle>
            <a:lvl1pPr algn="l">
              <a:defRPr sz="3600" b="0" cap="all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81192" y="4541417"/>
            <a:ext cx="11029615" cy="600556"/>
          </a:xfrm>
        </p:spPr>
        <p:txBody>
          <a:bodyPr anchor="t">
            <a:normAutofit/>
          </a:bodyPr>
          <a:lstStyle>
            <a:lvl1pPr marL="0" indent="0" algn="l">
              <a:buNone/>
              <a:defRPr sz="1800" cap="all">
                <a:solidFill>
                  <a:schemeClr val="accent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9/11/16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ChangeAspect="1"/>
          </p:cNvSpPr>
          <p:nvPr/>
        </p:nvSpPr>
        <p:spPr>
          <a:xfrm>
            <a:off x="445982" y="606554"/>
            <a:ext cx="11300036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3" y="729658"/>
            <a:ext cx="11029616" cy="98833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81193" y="2228003"/>
            <a:ext cx="5422390" cy="363304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8417" y="2228003"/>
            <a:ext cx="5422392" cy="363304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9/11/16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>
            <a:spLocks noChangeAspect="1"/>
          </p:cNvSpPr>
          <p:nvPr/>
        </p:nvSpPr>
        <p:spPr>
          <a:xfrm>
            <a:off x="445982" y="606554"/>
            <a:ext cx="11300036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581193" y="729658"/>
            <a:ext cx="11029616" cy="98833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87219" y="2250892"/>
            <a:ext cx="5087075" cy="536005"/>
          </a:xfrm>
        </p:spPr>
        <p:txBody>
          <a:bodyPr anchor="b">
            <a:noAutofit/>
          </a:bodyPr>
          <a:lstStyle>
            <a:lvl1pPr marL="0" indent="0">
              <a:buNone/>
              <a:defRPr sz="2200" b="0">
                <a:solidFill>
                  <a:schemeClr val="accent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1194" y="2926052"/>
            <a:ext cx="5393100" cy="2934999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523735" y="2250892"/>
            <a:ext cx="5087073" cy="553373"/>
          </a:xfrm>
        </p:spPr>
        <p:txBody>
          <a:bodyPr anchor="b">
            <a:noAutofit/>
          </a:bodyPr>
          <a:lstStyle>
            <a:lvl1pPr marL="0" indent="0">
              <a:buNone/>
              <a:defRPr sz="2200" b="0">
                <a:solidFill>
                  <a:schemeClr val="accent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709" y="2926052"/>
            <a:ext cx="5393100" cy="2934999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9/11/16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440683" y="606554"/>
            <a:ext cx="11300036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575894" y="729658"/>
            <a:ext cx="11029616" cy="98833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9/11/16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9/11/16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>
            <a:spLocks noChangeAspect="1"/>
          </p:cNvSpPr>
          <p:nvPr/>
        </p:nvSpPr>
        <p:spPr>
          <a:xfrm>
            <a:off x="447817" y="5141973"/>
            <a:ext cx="11298200" cy="1274702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2" y="5262296"/>
            <a:ext cx="4909445" cy="689514"/>
          </a:xfrm>
        </p:spPr>
        <p:txBody>
          <a:bodyPr anchor="ctr"/>
          <a:lstStyle>
            <a:lvl1pPr algn="l">
              <a:defRPr sz="2000" b="0"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7816" y="601200"/>
            <a:ext cx="11292840" cy="4204800"/>
          </a:xfrm>
        </p:spPr>
        <p:txBody>
          <a:bodyPr anchor="ctr">
            <a:normAutofit/>
          </a:bodyPr>
          <a:lstStyle>
            <a:lvl1pPr>
              <a:defRPr sz="2000">
                <a:solidFill>
                  <a:schemeClr val="tx2"/>
                </a:solidFill>
              </a:defRPr>
            </a:lvl1pPr>
            <a:lvl2pPr>
              <a:defRPr sz="1800">
                <a:solidFill>
                  <a:schemeClr val="tx2"/>
                </a:solidFill>
              </a:defRPr>
            </a:lvl2pPr>
            <a:lvl3pPr>
              <a:defRPr sz="1600">
                <a:solidFill>
                  <a:schemeClr val="tx2"/>
                </a:solidFill>
              </a:defRPr>
            </a:lvl3pPr>
            <a:lvl4pPr>
              <a:defRPr sz="1400">
                <a:solidFill>
                  <a:schemeClr val="tx2"/>
                </a:solidFill>
              </a:defRPr>
            </a:lvl4pPr>
            <a:lvl5pPr>
              <a:defRPr sz="1400">
                <a:solidFill>
                  <a:schemeClr val="tx2"/>
                </a:solidFill>
              </a:defRPr>
            </a:lvl5pPr>
            <a:lvl6pPr>
              <a:defRPr sz="1400">
                <a:solidFill>
                  <a:schemeClr val="tx2"/>
                </a:solidFill>
              </a:defRPr>
            </a:lvl6pPr>
            <a:lvl7pPr>
              <a:defRPr sz="1400">
                <a:solidFill>
                  <a:schemeClr val="tx2"/>
                </a:solidFill>
              </a:defRPr>
            </a:lvl7pPr>
            <a:lvl8pPr>
              <a:defRPr sz="1400">
                <a:solidFill>
                  <a:schemeClr val="tx2"/>
                </a:solidFill>
              </a:defRPr>
            </a:lvl8pPr>
            <a:lvl9pPr>
              <a:defRPr sz="1400">
                <a:solidFill>
                  <a:schemeClr val="tx2"/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740823" y="5262296"/>
            <a:ext cx="5869987" cy="689515"/>
          </a:xfrm>
        </p:spPr>
        <p:txBody>
          <a:bodyPr anchor="ctr">
            <a:normAutofit/>
          </a:bodyPr>
          <a:lstStyle>
            <a:lvl1pPr marL="0" indent="0" algn="r">
              <a:buNone/>
              <a:defRPr sz="1100">
                <a:solidFill>
                  <a:schemeClr val="bg1"/>
                </a:solidFill>
              </a:defRPr>
            </a:lvl1pPr>
            <a:lvl2pPr marL="457200" indent="0">
              <a:buNone/>
              <a:defRPr sz="11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9/11/16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3" y="4693389"/>
            <a:ext cx="11029616" cy="566738"/>
          </a:xfrm>
        </p:spPr>
        <p:txBody>
          <a:bodyPr anchor="b">
            <a:normAutofit/>
          </a:bodyPr>
          <a:lstStyle>
            <a:lvl1pPr algn="l">
              <a:defRPr sz="2400" b="0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47817" y="599725"/>
            <a:ext cx="11290859" cy="3557252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81192" y="5260127"/>
            <a:ext cx="11029617" cy="598671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9/11/16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ChangeAspect="1"/>
          </p:cNvSpPr>
          <p:nvPr/>
        </p:nvSpPr>
        <p:spPr>
          <a:xfrm>
            <a:off x="440286" y="614407"/>
            <a:ext cx="11309338" cy="1189298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581192" y="702156"/>
            <a:ext cx="11029616" cy="10138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9/11/16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8839201" y="599725"/>
            <a:ext cx="2906817" cy="581695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1" y="675726"/>
            <a:ext cx="2004164" cy="518307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74923" y="675726"/>
            <a:ext cx="7896279" cy="5183073"/>
          </a:xfrm>
        </p:spPr>
        <p:txBody>
          <a:bodyPr vert="eaVert" anchor="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993673" y="5956137"/>
            <a:ext cx="1328141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9/11/16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774923" y="5951811"/>
            <a:ext cx="7896279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446615" y="5956137"/>
            <a:ext cx="1164195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81192" y="705124"/>
            <a:ext cx="11029616" cy="1189554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81192" y="2336003"/>
            <a:ext cx="11029616" cy="352279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05951" y="5956137"/>
            <a:ext cx="28447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2"/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9/11/16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81192" y="5951811"/>
            <a:ext cx="69172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 cap="all">
                <a:solidFill>
                  <a:schemeClr val="accent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58300" y="5956137"/>
            <a:ext cx="10525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2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446534" y="457200"/>
            <a:ext cx="3703320" cy="9499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8042147" y="453643"/>
            <a:ext cx="3703320" cy="98554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4241830" y="457200"/>
            <a:ext cx="3703320" cy="91440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457200" rtl="0" eaLnBrk="1" latinLnBrk="0" hangingPunct="1">
        <a:spcBef>
          <a:spcPct val="0"/>
        </a:spcBef>
        <a:buNone/>
        <a:defRPr sz="2800" b="0" kern="1200" cap="all">
          <a:solidFill>
            <a:schemeClr val="bg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06000" indent="-306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800" kern="1200">
          <a:solidFill>
            <a:schemeClr val="tx2"/>
          </a:solidFill>
          <a:latin typeface="+mn-lt"/>
          <a:ea typeface="+mn-ea"/>
          <a:cs typeface="+mn-cs"/>
        </a:defRPr>
      </a:lvl1pPr>
      <a:lvl2pPr marL="630000" indent="-306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600" kern="1200">
          <a:solidFill>
            <a:schemeClr val="tx2"/>
          </a:solidFill>
          <a:latin typeface="+mn-lt"/>
          <a:ea typeface="+mn-ea"/>
          <a:cs typeface="+mn-cs"/>
        </a:defRPr>
      </a:lvl2pPr>
      <a:lvl3pPr marL="900000" indent="-270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400" kern="1200">
          <a:solidFill>
            <a:schemeClr val="tx2"/>
          </a:solidFill>
          <a:latin typeface="+mn-lt"/>
          <a:ea typeface="+mn-ea"/>
          <a:cs typeface="+mn-cs"/>
        </a:defRPr>
      </a:lvl3pPr>
      <a:lvl4pPr marL="1242000" indent="-234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4pPr>
      <a:lvl5pPr marL="1602000" indent="-234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5pPr>
      <a:lvl6pPr marL="19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6pPr>
      <a:lvl7pPr marL="22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7pPr>
      <a:lvl8pPr marL="25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8pPr>
      <a:lvl9pPr marL="28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>
                <a:solidFill>
                  <a:schemeClr val="tx1"/>
                </a:solidFill>
              </a:rPr>
              <a:t>Lists of Journal 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>
                <a:solidFill>
                  <a:schemeClr val="tx1"/>
                </a:solidFill>
              </a:rPr>
              <a:t>EE473</a:t>
            </a:r>
            <a:endParaRPr 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5333836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Education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800" dirty="0" smtClean="0">
                <a:solidFill>
                  <a:schemeClr val="tx1"/>
                </a:solidFill>
              </a:rPr>
              <a:t>The Journal of Economic Education</a:t>
            </a:r>
          </a:p>
          <a:p>
            <a:r>
              <a:rPr lang="en-US" sz="2800" dirty="0" smtClean="0">
                <a:solidFill>
                  <a:schemeClr val="tx1"/>
                </a:solidFill>
              </a:rPr>
              <a:t>Economics of Education Review</a:t>
            </a:r>
          </a:p>
          <a:p>
            <a:r>
              <a:rPr lang="en-US" sz="2800" dirty="0" smtClean="0">
                <a:solidFill>
                  <a:schemeClr val="tx1"/>
                </a:solidFill>
              </a:rPr>
              <a:t>Journal of Economics and Economic Education Research </a:t>
            </a:r>
          </a:p>
          <a:p>
            <a:r>
              <a:rPr lang="en-US" sz="2800" dirty="0" smtClean="0">
                <a:solidFill>
                  <a:schemeClr val="tx1"/>
                </a:solidFill>
              </a:rPr>
              <a:t>Research report from UN, ADB and WORLD BANK </a:t>
            </a:r>
            <a:endParaRPr lang="en-US" sz="28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78412503"/>
      </p:ext>
    </p:extLst>
  </p:cSld>
  <p:clrMapOvr>
    <a:masterClrMapping/>
  </p:clrMapOvr>
</p:sld>
</file>

<file path=ppt/theme/theme1.xml><?xml version="1.0" encoding="utf-8"?>
<a:theme xmlns:a="http://schemas.openxmlformats.org/drawingml/2006/main" name="Dividend">
  <a:themeElements>
    <a:clrScheme name="Green Yellow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EE7B08"/>
      </a:hlink>
      <a:folHlink>
        <a:srgbClr val="977B2D"/>
      </a:folHlink>
    </a:clrScheme>
    <a:fontScheme name="Dividend">
      <a:maj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Dividend">
      <a:fillStyleLst>
        <a:solidFill>
          <a:schemeClr val="phClr"/>
        </a:solidFill>
        <a:gradFill rotWithShape="1">
          <a:gsLst>
            <a:gs pos="0">
              <a:schemeClr val="phClr">
                <a:tint val="68000"/>
                <a:alpha val="90000"/>
                <a:lumMod val="100000"/>
              </a:schemeClr>
            </a:gs>
            <a:gs pos="100000">
              <a:schemeClr val="phClr">
                <a:tint val="90000"/>
                <a:lumMod val="9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8000"/>
                <a:lumMod val="110000"/>
              </a:schemeClr>
            </a:gs>
            <a:gs pos="84000">
              <a:schemeClr val="phClr">
                <a:shade val="90000"/>
                <a:lumMod val="88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>
              <a:lumMod val="90000"/>
            </a:schemeClr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55000"/>
              </a:srgbClr>
            </a:outerShdw>
          </a:effectLst>
        </a:effectStyle>
        <a:effectStyle>
          <a:effectLst>
            <a:outerShdw blurRad="88900" dist="38100" dir="504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381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88000">
              <a:schemeClr val="phClr">
                <a:shade val="94000"/>
                <a:satMod val="110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8000"/>
                <a:satMod val="110000"/>
                <a:lumMod val="8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ividend" id="{9697A71B-4AB7-4A1A-BD5B-BB2D22835B57}" vid="{C21699FF-00E4-43C8-BBCC-D7E5536C3717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Dividend</Template>
  <TotalTime>8</TotalTime>
  <Words>30</Words>
  <Application>Microsoft Macintosh PowerPoint</Application>
  <PresentationFormat>Widescreen</PresentationFormat>
  <Paragraphs>7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5" baseType="lpstr">
      <vt:lpstr>Gill Sans MT</vt:lpstr>
      <vt:lpstr>Wingdings 2</vt:lpstr>
      <vt:lpstr>Dividend</vt:lpstr>
      <vt:lpstr>Lists of Journal </vt:lpstr>
      <vt:lpstr>Education</vt:lpstr>
    </vt:vector>
  </TitlesOfParts>
  <Company/>
  <LinksUpToDate>false</LinksUpToDate>
  <SharedDoc>false</SharedDoc>
  <HyperlinksChanged>false</HyperlinksChanged>
  <AppVersion>15.0023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Lists of Journal </dc:title>
  <dc:creator>Microsoft Office User</dc:creator>
  <cp:lastModifiedBy>Microsoft Office User</cp:lastModifiedBy>
  <cp:revision>1</cp:revision>
  <dcterms:created xsi:type="dcterms:W3CDTF">2016-09-11T03:16:58Z</dcterms:created>
  <dcterms:modified xsi:type="dcterms:W3CDTF">2016-09-11T03:25:14Z</dcterms:modified>
</cp:coreProperties>
</file>