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05/11/58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Word_97_-_2003_Document1.doc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 smtClean="0"/>
              <a:t>Ajarn</a:t>
            </a:r>
            <a:r>
              <a:rPr lang="en-US" dirty="0" smtClean="0"/>
              <a:t> </a:t>
            </a:r>
            <a:r>
              <a:rPr lang="en-US" dirty="0" err="1" smtClean="0"/>
              <a:t>Suwalya</a:t>
            </a:r>
            <a:r>
              <a:rPr lang="en-US" dirty="0" smtClean="0"/>
              <a:t> </a:t>
            </a:r>
            <a:r>
              <a:rPr lang="en-US" dirty="0" err="1" smtClean="0"/>
              <a:t>Khemvaraporn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14290"/>
            <a:ext cx="16192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28625"/>
            <a:ext cx="1500188" cy="189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2000233" y="64291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 smtClean="0">
                <a:effectLst/>
                <a:latin typeface="Verdana" pitchFamily="34" charset="0"/>
              </a:rPr>
              <a:t>New Product :</a:t>
            </a:r>
            <a:br>
              <a:rPr lang="en-US" sz="4000" b="1" dirty="0" smtClean="0">
                <a:effectLst/>
                <a:latin typeface="Verdana" pitchFamily="34" charset="0"/>
              </a:rPr>
            </a:br>
            <a:r>
              <a:rPr lang="en-US" sz="2700" b="1" dirty="0" smtClean="0">
                <a:effectLst/>
                <a:latin typeface="Verdana" pitchFamily="34" charset="0"/>
              </a:rPr>
              <a:t>Required </a:t>
            </a:r>
            <a:r>
              <a:rPr lang="en-US" sz="2700" b="1" dirty="0">
                <a:effectLst/>
                <a:latin typeface="Verdana" pitchFamily="34" charset="0"/>
              </a:rPr>
              <a:t>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 smtClean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6" imgW="5630040" imgH="1358640" progId="Word.Document.8">
                  <p:embed/>
                </p:oleObj>
              </mc:Choice>
              <mc:Fallback>
                <p:oleObj name="Document" r:id="rId6" imgW="5630040" imgH="13586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200400" cy="4343400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</TotalTime>
  <Words>1655</Words>
  <Application>Microsoft Office PowerPoint</Application>
  <PresentationFormat>On-screen Show (4:3)</PresentationFormat>
  <Paragraphs>205</Paragraphs>
  <Slides>35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ชุดรูปแบบของ Office</vt:lpstr>
      <vt:lpstr>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PowerPoint Presentation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Suwalya Khemvaraporn</cp:lastModifiedBy>
  <cp:revision>6</cp:revision>
  <dcterms:created xsi:type="dcterms:W3CDTF">2011-11-15T05:44:51Z</dcterms:created>
  <dcterms:modified xsi:type="dcterms:W3CDTF">2015-11-05T12:12:25Z</dcterms:modified>
</cp:coreProperties>
</file>