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7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Class exercises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Imperfect competition </a:t>
            </a:r>
            <a:r>
              <a:rPr lang="en-US" sz="2800" smtClean="0"/>
              <a:t>in transport markets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221604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01170"/>
            <a:ext cx="10364451" cy="1596177"/>
          </a:xfrm>
        </p:spPr>
        <p:txBody>
          <a:bodyPr/>
          <a:lstStyle/>
          <a:p>
            <a:r>
              <a:rPr lang="en-US" dirty="0" smtClean="0"/>
              <a:t>Barriers to entry in transport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5" y="1743149"/>
            <a:ext cx="5106026" cy="34241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For the following transport industries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Bus production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Provisions of rail services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Provisions of the rail infrastructure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road haulage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Air services</a:t>
            </a:r>
          </a:p>
          <a:p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72826" y="1797347"/>
            <a:ext cx="5714374" cy="3424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Identify the main barriers to entry into each of these markets for a potential market entrant under the headings of structural and strategic barriers </a:t>
            </a:r>
            <a:endParaRPr lang="en-US" sz="2800" b="1" dirty="0" smtClean="0"/>
          </a:p>
          <a:p>
            <a:pPr marL="0" indent="0">
              <a:buNone/>
            </a:pPr>
            <a:endParaRPr lang="en-US" sz="2800" b="1" dirty="0"/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0409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33487" y="618517"/>
            <a:ext cx="10944739" cy="1596177"/>
          </a:xfrm>
        </p:spPr>
        <p:txBody>
          <a:bodyPr/>
          <a:lstStyle/>
          <a:p>
            <a:r>
              <a:rPr lang="en-US" dirty="0" smtClean="0"/>
              <a:t>Low cost airlines and the contestable markets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623943" y="1969059"/>
            <a:ext cx="10363826" cy="3424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Examine the extent to which you believe that the low cost airline market meets the conditions of the contestable market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8378121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14</TotalTime>
  <Words>84</Words>
  <Application>Microsoft Macintosh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Tw Cen MT</vt:lpstr>
      <vt:lpstr>Wingdings</vt:lpstr>
      <vt:lpstr>Arial</vt:lpstr>
      <vt:lpstr>Droplet</vt:lpstr>
      <vt:lpstr>Class exercises</vt:lpstr>
      <vt:lpstr>Barriers to entry in transport markets</vt:lpstr>
      <vt:lpstr>Low cost airlines and the contestable markets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exercise</dc:title>
  <dc:creator>Microsoft Office User</dc:creator>
  <cp:lastModifiedBy>Microsoft Office User</cp:lastModifiedBy>
  <cp:revision>2</cp:revision>
  <dcterms:created xsi:type="dcterms:W3CDTF">2016-11-01T04:01:31Z</dcterms:created>
  <dcterms:modified xsi:type="dcterms:W3CDTF">2016-11-01T04:15:33Z</dcterms:modified>
</cp:coreProperties>
</file>